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0"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60.939900000000002</c:v>
                </c:pt>
                <c:pt idx="1">
                  <c:v>20.1983</c:v>
                </c:pt>
                <c:pt idx="2">
                  <c:v>20.229800000000001</c:v>
                </c:pt>
                <c:pt idx="3">
                  <c:v>0</c:v>
                </c:pt>
                <c:pt idx="4">
                  <c:v>58.4</c:v>
                </c:pt>
                <c:pt idx="5">
                  <c:v>-9.8620999999999999</c:v>
                </c:pt>
              </c:numCache>
            </c:numRef>
          </c:val>
          <c:extLst>
            <c:ext xmlns:c16="http://schemas.microsoft.com/office/drawing/2014/chart" uri="{C3380CC4-5D6E-409C-BE32-E72D297353CC}">
              <c16:uniqueId val="{00000000-D1F4-4932-8A0F-4BEEA28F0960}"/>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2.5428999999999999</c:v>
                </c:pt>
                <c:pt idx="1">
                  <c:v>13.630699999999999</c:v>
                </c:pt>
                <c:pt idx="2">
                  <c:v>2.3182</c:v>
                </c:pt>
                <c:pt idx="3">
                  <c:v>0</c:v>
                </c:pt>
                <c:pt idx="4">
                  <c:v>0</c:v>
                </c:pt>
                <c:pt idx="5">
                  <c:v>0</c:v>
                </c:pt>
              </c:numCache>
            </c:numRef>
          </c:val>
          <c:extLst>
            <c:ext xmlns:c16="http://schemas.microsoft.com/office/drawing/2014/chart" uri="{C3380CC4-5D6E-409C-BE32-E72D297353CC}">
              <c16:uniqueId val="{00000001-D1F4-4932-8A0F-4BEEA28F0960}"/>
            </c:ext>
          </c:extLst>
        </c:ser>
        <c:ser>
          <c:idx val="2"/>
          <c:order val="2"/>
          <c:tx>
            <c:strRef>
              <c:f>Sheet1!$D$1</c:f>
              <c:strCache>
                <c:ptCount val="1"/>
                <c:pt idx="0">
                  <c:v>Benelli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31.970300000000002</c:v>
                </c:pt>
                <c:pt idx="2">
                  <c:v>18.677900000000001</c:v>
                </c:pt>
                <c:pt idx="3">
                  <c:v>0</c:v>
                </c:pt>
                <c:pt idx="4">
                  <c:v>21.787600000000001</c:v>
                </c:pt>
                <c:pt idx="5">
                  <c:v>100</c:v>
                </c:pt>
              </c:numCache>
            </c:numRef>
          </c:val>
          <c:extLst>
            <c:ext xmlns:c16="http://schemas.microsoft.com/office/drawing/2014/chart" uri="{C3380CC4-5D6E-409C-BE32-E72D297353CC}">
              <c16:uniqueId val="{00000002-D1F4-4932-8A0F-4BEEA28F0960}"/>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0.8377</c:v>
                </c:pt>
                <c:pt idx="1">
                  <c:v>9.1698000000000004</c:v>
                </c:pt>
                <c:pt idx="2">
                  <c:v>3.7004999999999999</c:v>
                </c:pt>
                <c:pt idx="3">
                  <c:v>0</c:v>
                </c:pt>
                <c:pt idx="4">
                  <c:v>0</c:v>
                </c:pt>
                <c:pt idx="5">
                  <c:v>0</c:v>
                </c:pt>
              </c:numCache>
            </c:numRef>
          </c:val>
          <c:extLst>
            <c:ext xmlns:c16="http://schemas.microsoft.com/office/drawing/2014/chart" uri="{C3380CC4-5D6E-409C-BE32-E72D297353CC}">
              <c16:uniqueId val="{00000003-D1F4-4932-8A0F-4BEEA28F0960}"/>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60.018500000000003</c:v>
                </c:pt>
                <c:pt idx="1">
                  <c:v>100</c:v>
                </c:pt>
                <c:pt idx="2">
                  <c:v>100</c:v>
                </c:pt>
                <c:pt idx="3">
                  <c:v>0</c:v>
                </c:pt>
                <c:pt idx="4">
                  <c:v>59.535200000000003</c:v>
                </c:pt>
                <c:pt idx="5">
                  <c:v>1.9958</c:v>
                </c:pt>
              </c:numCache>
            </c:numRef>
          </c:val>
          <c:extLst>
            <c:ext xmlns:c16="http://schemas.microsoft.com/office/drawing/2014/chart" uri="{C3380CC4-5D6E-409C-BE32-E72D297353CC}">
              <c16:uniqueId val="{00000004-D1F4-4932-8A0F-4BEEA28F0960}"/>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13.658899999999999</c:v>
                </c:pt>
                <c:pt idx="1">
                  <c:v>16.976500000000001</c:v>
                </c:pt>
                <c:pt idx="2">
                  <c:v>7.3513999999999999</c:v>
                </c:pt>
                <c:pt idx="3">
                  <c:v>0</c:v>
                </c:pt>
                <c:pt idx="4">
                  <c:v>0</c:v>
                </c:pt>
                <c:pt idx="5">
                  <c:v>0</c:v>
                </c:pt>
              </c:numCache>
            </c:numRef>
          </c:val>
          <c:extLst>
            <c:ext xmlns:c16="http://schemas.microsoft.com/office/drawing/2014/chart" uri="{C3380CC4-5D6E-409C-BE32-E72D297353CC}">
              <c16:uniqueId val="{00000005-D1F4-4932-8A0F-4BEEA28F0960}"/>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9.1997999999999998</c:v>
                </c:pt>
                <c:pt idx="1">
                  <c:v>15.6134</c:v>
                </c:pt>
                <c:pt idx="2">
                  <c:v>4.0247999999999999</c:v>
                </c:pt>
                <c:pt idx="3">
                  <c:v>100</c:v>
                </c:pt>
                <c:pt idx="4">
                  <c:v>100</c:v>
                </c:pt>
                <c:pt idx="5">
                  <c:v>-0.61250000000000004</c:v>
                </c:pt>
              </c:numCache>
            </c:numRef>
          </c:val>
          <c:extLst>
            <c:ext xmlns:c16="http://schemas.microsoft.com/office/drawing/2014/chart" uri="{C3380CC4-5D6E-409C-BE32-E72D297353CC}">
              <c16:uniqueId val="{00000006-D1F4-4932-8A0F-4BEEA28F0960}"/>
            </c:ext>
          </c:extLst>
        </c:ser>
        <c:dLbls>
          <c:showLegendKey val="0"/>
          <c:showVal val="0"/>
          <c:showCatName val="0"/>
          <c:showSerName val="0"/>
          <c:showPercent val="0"/>
          <c:showBubbleSize val="0"/>
        </c:dLbls>
        <c:axId val="367664312"/>
        <c:axId val="367660704"/>
      </c:radarChart>
      <c:catAx>
        <c:axId val="36766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60704"/>
        <c:crosses val="autoZero"/>
        <c:auto val="1"/>
        <c:lblAlgn val="ctr"/>
        <c:lblOffset val="100"/>
        <c:noMultiLvlLbl val="0"/>
      </c:catAx>
      <c:valAx>
        <c:axId val="36766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6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1026225</c:v>
                </c:pt>
                <c:pt idx="1">
                  <c:v>1025360</c:v>
                </c:pt>
                <c:pt idx="2">
                  <c:v>1024751</c:v>
                </c:pt>
                <c:pt idx="3">
                  <c:v>1024527</c:v>
                </c:pt>
                <c:pt idx="4">
                  <c:v>1023590</c:v>
                </c:pt>
                <c:pt idx="5">
                  <c:v>1022743</c:v>
                </c:pt>
                <c:pt idx="6">
                  <c:v>1021783</c:v>
                </c:pt>
                <c:pt idx="7">
                  <c:v>1020838</c:v>
                </c:pt>
                <c:pt idx="8">
                  <c:v>1019867</c:v>
                </c:pt>
                <c:pt idx="9">
                  <c:v>1018997</c:v>
                </c:pt>
                <c:pt idx="10">
                  <c:v>1018271</c:v>
                </c:pt>
                <c:pt idx="11">
                  <c:v>1017270</c:v>
                </c:pt>
              </c:numCache>
            </c:numRef>
          </c:val>
          <c:smooth val="0"/>
          <c:extLst>
            <c:ext xmlns:c16="http://schemas.microsoft.com/office/drawing/2014/chart" uri="{C3380CC4-5D6E-409C-BE32-E72D297353CC}">
              <c16:uniqueId val="{00000000-0B07-4B51-90BF-CC49E5182283}"/>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8">
                  <c:v>42398</c:v>
                </c:pt>
                <c:pt idx="9">
                  <c:v>42409</c:v>
                </c:pt>
                <c:pt idx="10">
                  <c:v>42414</c:v>
                </c:pt>
                <c:pt idx="11">
                  <c:v>42449</c:v>
                </c:pt>
              </c:numCache>
            </c:numRef>
          </c:val>
          <c:smooth val="0"/>
          <c:extLst>
            <c:ext xmlns:c16="http://schemas.microsoft.com/office/drawing/2014/chart" uri="{C3380CC4-5D6E-409C-BE32-E72D297353CC}">
              <c16:uniqueId val="{00000001-0B07-4B51-90BF-CC49E5182283}"/>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1549556</c:v>
                </c:pt>
                <c:pt idx="1">
                  <c:v>1583105</c:v>
                </c:pt>
                <c:pt idx="2">
                  <c:v>1595175</c:v>
                </c:pt>
                <c:pt idx="3">
                  <c:v>1597003</c:v>
                </c:pt>
                <c:pt idx="4">
                  <c:v>1610366</c:v>
                </c:pt>
                <c:pt idx="5">
                  <c:v>1627778</c:v>
                </c:pt>
                <c:pt idx="6">
                  <c:v>1636694</c:v>
                </c:pt>
                <c:pt idx="7">
                  <c:v>1644823</c:v>
                </c:pt>
                <c:pt idx="8">
                  <c:v>1651794</c:v>
                </c:pt>
                <c:pt idx="9">
                  <c:v>1659288</c:v>
                </c:pt>
                <c:pt idx="10">
                  <c:v>1666063</c:v>
                </c:pt>
                <c:pt idx="11">
                  <c:v>1669300</c:v>
                </c:pt>
              </c:numCache>
            </c:numRef>
          </c:val>
          <c:smooth val="0"/>
          <c:extLst>
            <c:ext xmlns:c16="http://schemas.microsoft.com/office/drawing/2014/chart" uri="{C3380CC4-5D6E-409C-BE32-E72D297353CC}">
              <c16:uniqueId val="{00000002-0B07-4B51-90BF-CC49E5182283}"/>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8">
                  <c:v>4827</c:v>
                </c:pt>
                <c:pt idx="9">
                  <c:v>8679</c:v>
                </c:pt>
                <c:pt idx="10">
                  <c:v>10972</c:v>
                </c:pt>
                <c:pt idx="11">
                  <c:v>13984</c:v>
                </c:pt>
              </c:numCache>
            </c:numRef>
          </c:val>
          <c:smooth val="0"/>
          <c:extLst>
            <c:ext xmlns:c16="http://schemas.microsoft.com/office/drawing/2014/chart" uri="{C3380CC4-5D6E-409C-BE32-E72D297353CC}">
              <c16:uniqueId val="{00000003-0B07-4B51-90BF-CC49E5182283}"/>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1000625</c:v>
                </c:pt>
                <c:pt idx="1">
                  <c:v>1000752</c:v>
                </c:pt>
                <c:pt idx="2">
                  <c:v>1000922</c:v>
                </c:pt>
                <c:pt idx="3">
                  <c:v>1000913</c:v>
                </c:pt>
                <c:pt idx="4">
                  <c:v>1001115</c:v>
                </c:pt>
                <c:pt idx="5">
                  <c:v>1001117</c:v>
                </c:pt>
                <c:pt idx="6">
                  <c:v>1001201</c:v>
                </c:pt>
                <c:pt idx="7">
                  <c:v>1001451</c:v>
                </c:pt>
                <c:pt idx="8">
                  <c:v>1001712</c:v>
                </c:pt>
                <c:pt idx="9">
                  <c:v>1002020</c:v>
                </c:pt>
                <c:pt idx="10">
                  <c:v>1002109</c:v>
                </c:pt>
                <c:pt idx="11">
                  <c:v>1001888</c:v>
                </c:pt>
              </c:numCache>
            </c:numRef>
          </c:val>
          <c:smooth val="0"/>
          <c:extLst>
            <c:ext xmlns:c16="http://schemas.microsoft.com/office/drawing/2014/chart" uri="{C3380CC4-5D6E-409C-BE32-E72D297353CC}">
              <c16:uniqueId val="{00000004-0B07-4B51-90BF-CC49E5182283}"/>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8">
                  <c:v>226582</c:v>
                </c:pt>
                <c:pt idx="9">
                  <c:v>226363</c:v>
                </c:pt>
                <c:pt idx="10">
                  <c:v>227248</c:v>
                </c:pt>
                <c:pt idx="11">
                  <c:v>228008</c:v>
                </c:pt>
              </c:numCache>
            </c:numRef>
          </c:val>
          <c:smooth val="0"/>
          <c:extLst>
            <c:ext xmlns:c16="http://schemas.microsoft.com/office/drawing/2014/chart" uri="{C3380CC4-5D6E-409C-BE32-E72D297353CC}">
              <c16:uniqueId val="{00000005-0B07-4B51-90BF-CC49E5182283}"/>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0">
                  <c:v>153717</c:v>
                </c:pt>
                <c:pt idx="1">
                  <c:v>153765</c:v>
                </c:pt>
                <c:pt idx="2">
                  <c:v>153801</c:v>
                </c:pt>
                <c:pt idx="3">
                  <c:v>153819</c:v>
                </c:pt>
                <c:pt idx="4">
                  <c:v>153771</c:v>
                </c:pt>
                <c:pt idx="5">
                  <c:v>153697</c:v>
                </c:pt>
                <c:pt idx="6">
                  <c:v>153688</c:v>
                </c:pt>
                <c:pt idx="7">
                  <c:v>153563</c:v>
                </c:pt>
                <c:pt idx="8">
                  <c:v>153728</c:v>
                </c:pt>
                <c:pt idx="9">
                  <c:v>153599</c:v>
                </c:pt>
                <c:pt idx="10">
                  <c:v>153573</c:v>
                </c:pt>
                <c:pt idx="11">
                  <c:v>153572</c:v>
                </c:pt>
              </c:numCache>
            </c:numRef>
          </c:val>
          <c:smooth val="0"/>
          <c:extLst>
            <c:ext xmlns:c16="http://schemas.microsoft.com/office/drawing/2014/chart" uri="{C3380CC4-5D6E-409C-BE32-E72D297353CC}">
              <c16:uniqueId val="{00000006-0B07-4B51-90BF-CC49E5182283}"/>
            </c:ext>
          </c:extLst>
        </c:ser>
        <c:dLbls>
          <c:showLegendKey val="0"/>
          <c:showVal val="0"/>
          <c:showCatName val="0"/>
          <c:showSerName val="0"/>
          <c:showPercent val="0"/>
          <c:showBubbleSize val="0"/>
        </c:dLbls>
        <c:smooth val="0"/>
        <c:axId val="367657424"/>
        <c:axId val="367657752"/>
      </c:lineChart>
      <c:dateAx>
        <c:axId val="367657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57752"/>
        <c:crosses val="autoZero"/>
        <c:auto val="1"/>
        <c:lblOffset val="100"/>
        <c:baseTimeUnit val="months"/>
      </c:dateAx>
      <c:valAx>
        <c:axId val="36765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5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-512</c:v>
                </c:pt>
                <c:pt idx="1">
                  <c:v>-865</c:v>
                </c:pt>
                <c:pt idx="2">
                  <c:v>-609</c:v>
                </c:pt>
                <c:pt idx="3">
                  <c:v>-224</c:v>
                </c:pt>
                <c:pt idx="4">
                  <c:v>-937</c:v>
                </c:pt>
                <c:pt idx="5">
                  <c:v>-847</c:v>
                </c:pt>
                <c:pt idx="6">
                  <c:v>-960</c:v>
                </c:pt>
                <c:pt idx="7">
                  <c:v>-945</c:v>
                </c:pt>
                <c:pt idx="8">
                  <c:v>-971</c:v>
                </c:pt>
                <c:pt idx="9">
                  <c:v>-870</c:v>
                </c:pt>
                <c:pt idx="10">
                  <c:v>-726</c:v>
                </c:pt>
                <c:pt idx="11">
                  <c:v>-1001</c:v>
                </c:pt>
              </c:numCache>
            </c:numRef>
          </c:val>
          <c:smooth val="0"/>
          <c:extLst>
            <c:ext xmlns:c16="http://schemas.microsoft.com/office/drawing/2014/chart" uri="{C3380CC4-5D6E-409C-BE32-E72D297353CC}">
              <c16:uniqueId val="{00000000-EFBC-497C-B6AF-26691EEA9BD0}"/>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9">
                  <c:v>11</c:v>
                </c:pt>
                <c:pt idx="10">
                  <c:v>5</c:v>
                </c:pt>
                <c:pt idx="11">
                  <c:v>35</c:v>
                </c:pt>
              </c:numCache>
            </c:numRef>
          </c:val>
          <c:smooth val="0"/>
          <c:extLst>
            <c:ext xmlns:c16="http://schemas.microsoft.com/office/drawing/2014/chart" uri="{C3380CC4-5D6E-409C-BE32-E72D297353CC}">
              <c16:uniqueId val="{00000001-EFBC-497C-B6AF-26691EEA9BD0}"/>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22982</c:v>
                </c:pt>
                <c:pt idx="1">
                  <c:v>33549</c:v>
                </c:pt>
                <c:pt idx="2">
                  <c:v>12070</c:v>
                </c:pt>
                <c:pt idx="3">
                  <c:v>1828</c:v>
                </c:pt>
                <c:pt idx="4">
                  <c:v>13363</c:v>
                </c:pt>
                <c:pt idx="5">
                  <c:v>17412</c:v>
                </c:pt>
                <c:pt idx="6">
                  <c:v>8916</c:v>
                </c:pt>
                <c:pt idx="7">
                  <c:v>8129</c:v>
                </c:pt>
                <c:pt idx="8">
                  <c:v>6971</c:v>
                </c:pt>
                <c:pt idx="9">
                  <c:v>7494</c:v>
                </c:pt>
                <c:pt idx="10">
                  <c:v>6775</c:v>
                </c:pt>
                <c:pt idx="11">
                  <c:v>3237</c:v>
                </c:pt>
              </c:numCache>
            </c:numRef>
          </c:val>
          <c:smooth val="0"/>
          <c:extLst>
            <c:ext xmlns:c16="http://schemas.microsoft.com/office/drawing/2014/chart" uri="{C3380CC4-5D6E-409C-BE32-E72D297353CC}">
              <c16:uniqueId val="{00000002-EFBC-497C-B6AF-26691EEA9BD0}"/>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9">
                  <c:v>3852</c:v>
                </c:pt>
                <c:pt idx="10">
                  <c:v>2293</c:v>
                </c:pt>
                <c:pt idx="11">
                  <c:v>3012</c:v>
                </c:pt>
              </c:numCache>
            </c:numRef>
          </c:val>
          <c:smooth val="0"/>
          <c:extLst>
            <c:ext xmlns:c16="http://schemas.microsoft.com/office/drawing/2014/chart" uri="{C3380CC4-5D6E-409C-BE32-E72D297353CC}">
              <c16:uniqueId val="{00000003-EFBC-497C-B6AF-26691EEA9BD0}"/>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603</c:v>
                </c:pt>
                <c:pt idx="1">
                  <c:v>127</c:v>
                </c:pt>
                <c:pt idx="2">
                  <c:v>170</c:v>
                </c:pt>
                <c:pt idx="3">
                  <c:v>-9</c:v>
                </c:pt>
                <c:pt idx="4">
                  <c:v>202</c:v>
                </c:pt>
                <c:pt idx="5">
                  <c:v>2</c:v>
                </c:pt>
                <c:pt idx="6">
                  <c:v>84</c:v>
                </c:pt>
                <c:pt idx="7">
                  <c:v>250</c:v>
                </c:pt>
                <c:pt idx="8">
                  <c:v>261</c:v>
                </c:pt>
                <c:pt idx="9">
                  <c:v>308</c:v>
                </c:pt>
                <c:pt idx="10">
                  <c:v>89</c:v>
                </c:pt>
                <c:pt idx="11">
                  <c:v>-221</c:v>
                </c:pt>
              </c:numCache>
            </c:numRef>
          </c:val>
          <c:smooth val="0"/>
          <c:extLst>
            <c:ext xmlns:c16="http://schemas.microsoft.com/office/drawing/2014/chart" uri="{C3380CC4-5D6E-409C-BE32-E72D297353CC}">
              <c16:uniqueId val="{00000004-EFBC-497C-B6AF-26691EEA9BD0}"/>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9">
                  <c:v>-219</c:v>
                </c:pt>
                <c:pt idx="10">
                  <c:v>885</c:v>
                </c:pt>
                <c:pt idx="11">
                  <c:v>760</c:v>
                </c:pt>
              </c:numCache>
            </c:numRef>
          </c:val>
          <c:smooth val="0"/>
          <c:extLst>
            <c:ext xmlns:c16="http://schemas.microsoft.com/office/drawing/2014/chart" uri="{C3380CC4-5D6E-409C-BE32-E72D297353CC}">
              <c16:uniqueId val="{00000005-EFBC-497C-B6AF-26691EEA9BD0}"/>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0">
                  <c:v>57</c:v>
                </c:pt>
                <c:pt idx="1">
                  <c:v>48</c:v>
                </c:pt>
                <c:pt idx="2">
                  <c:v>36</c:v>
                </c:pt>
                <c:pt idx="3">
                  <c:v>18</c:v>
                </c:pt>
                <c:pt idx="4">
                  <c:v>-48</c:v>
                </c:pt>
                <c:pt idx="5">
                  <c:v>-74</c:v>
                </c:pt>
                <c:pt idx="6">
                  <c:v>-9</c:v>
                </c:pt>
                <c:pt idx="7">
                  <c:v>-125</c:v>
                </c:pt>
                <c:pt idx="8">
                  <c:v>165</c:v>
                </c:pt>
                <c:pt idx="9">
                  <c:v>-129</c:v>
                </c:pt>
                <c:pt idx="10">
                  <c:v>-26</c:v>
                </c:pt>
                <c:pt idx="11">
                  <c:v>-1</c:v>
                </c:pt>
              </c:numCache>
            </c:numRef>
          </c:val>
          <c:smooth val="0"/>
          <c:extLst>
            <c:ext xmlns:c16="http://schemas.microsoft.com/office/drawing/2014/chart" uri="{C3380CC4-5D6E-409C-BE32-E72D297353CC}">
              <c16:uniqueId val="{00000006-EFBC-497C-B6AF-26691EEA9BD0}"/>
            </c:ext>
          </c:extLst>
        </c:ser>
        <c:dLbls>
          <c:showLegendKey val="0"/>
          <c:showVal val="0"/>
          <c:showCatName val="0"/>
          <c:showSerName val="0"/>
          <c:showPercent val="0"/>
          <c:showBubbleSize val="0"/>
        </c:dLbls>
        <c:smooth val="0"/>
        <c:axId val="385088432"/>
        <c:axId val="385092696"/>
      </c:lineChart>
      <c:dateAx>
        <c:axId val="38508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2696"/>
        <c:crosses val="autoZero"/>
        <c:auto val="1"/>
        <c:lblOffset val="100"/>
        <c:baseTimeUnit val="months"/>
      </c:dateAx>
      <c:valAx>
        <c:axId val="38509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-20</c:v>
                </c:pt>
                <c:pt idx="2">
                  <c:v>-23</c:v>
                </c:pt>
                <c:pt idx="3">
                  <c:v>-32</c:v>
                </c:pt>
                <c:pt idx="4">
                  <c:v>-29</c:v>
                </c:pt>
                <c:pt idx="5">
                  <c:v>-29</c:v>
                </c:pt>
                <c:pt idx="6">
                  <c:v>-27</c:v>
                </c:pt>
              </c:numCache>
            </c:numRef>
          </c:val>
          <c:extLst>
            <c:ext xmlns:c16="http://schemas.microsoft.com/office/drawing/2014/chart" uri="{C3380CC4-5D6E-409C-BE32-E72D297353CC}">
              <c16:uniqueId val="{00000000-C47A-4700-90ED-AF6D12E956C1}"/>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1</c:v>
                </c:pt>
                <c:pt idx="3">
                  <c:v>0</c:v>
                </c:pt>
                <c:pt idx="4">
                  <c:v>2</c:v>
                </c:pt>
                <c:pt idx="5">
                  <c:v>0</c:v>
                </c:pt>
                <c:pt idx="6">
                  <c:v>0</c:v>
                </c:pt>
              </c:numCache>
            </c:numRef>
          </c:val>
          <c:extLst>
            <c:ext xmlns:c16="http://schemas.microsoft.com/office/drawing/2014/chart" uri="{C3380CC4-5D6E-409C-BE32-E72D297353CC}">
              <c16:uniqueId val="{00000001-C47A-4700-90ED-AF6D12E956C1}"/>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387</c:v>
                </c:pt>
                <c:pt idx="1">
                  <c:v>485</c:v>
                </c:pt>
                <c:pt idx="2">
                  <c:v>59</c:v>
                </c:pt>
                <c:pt idx="3">
                  <c:v>722</c:v>
                </c:pt>
                <c:pt idx="4">
                  <c:v>348</c:v>
                </c:pt>
                <c:pt idx="5">
                  <c:v>312</c:v>
                </c:pt>
                <c:pt idx="6">
                  <c:v>426</c:v>
                </c:pt>
              </c:numCache>
            </c:numRef>
          </c:val>
          <c:extLst>
            <c:ext xmlns:c16="http://schemas.microsoft.com/office/drawing/2014/chart" uri="{C3380CC4-5D6E-409C-BE32-E72D297353CC}">
              <c16:uniqueId val="{00000002-C47A-4700-90ED-AF6D12E956C1}"/>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105</c:v>
                </c:pt>
                <c:pt idx="1">
                  <c:v>89</c:v>
                </c:pt>
                <c:pt idx="2">
                  <c:v>93</c:v>
                </c:pt>
                <c:pt idx="3">
                  <c:v>115</c:v>
                </c:pt>
                <c:pt idx="4">
                  <c:v>133</c:v>
                </c:pt>
                <c:pt idx="5">
                  <c:v>131</c:v>
                </c:pt>
                <c:pt idx="6">
                  <c:v>129</c:v>
                </c:pt>
              </c:numCache>
            </c:numRef>
          </c:val>
          <c:extLst>
            <c:ext xmlns:c16="http://schemas.microsoft.com/office/drawing/2014/chart" uri="{C3380CC4-5D6E-409C-BE32-E72D297353CC}">
              <c16:uniqueId val="{00000003-C47A-4700-90ED-AF6D12E956C1}"/>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c:v>
                </c:pt>
                <c:pt idx="1">
                  <c:v>11</c:v>
                </c:pt>
                <c:pt idx="2">
                  <c:v>10</c:v>
                </c:pt>
                <c:pt idx="3">
                  <c:v>0</c:v>
                </c:pt>
                <c:pt idx="4">
                  <c:v>-1</c:v>
                </c:pt>
                <c:pt idx="5">
                  <c:v>1</c:v>
                </c:pt>
                <c:pt idx="6">
                  <c:v>5</c:v>
                </c:pt>
              </c:numCache>
            </c:numRef>
          </c:val>
          <c:extLst>
            <c:ext xmlns:c16="http://schemas.microsoft.com/office/drawing/2014/chart" uri="{C3380CC4-5D6E-409C-BE32-E72D297353CC}">
              <c16:uniqueId val="{00000004-C47A-4700-90ED-AF6D12E956C1}"/>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27</c:v>
                </c:pt>
                <c:pt idx="1">
                  <c:v>21</c:v>
                </c:pt>
                <c:pt idx="2">
                  <c:v>18</c:v>
                </c:pt>
                <c:pt idx="3">
                  <c:v>11</c:v>
                </c:pt>
                <c:pt idx="4">
                  <c:v>17</c:v>
                </c:pt>
                <c:pt idx="5">
                  <c:v>23</c:v>
                </c:pt>
                <c:pt idx="6">
                  <c:v>26</c:v>
                </c:pt>
              </c:numCache>
            </c:numRef>
          </c:val>
          <c:extLst>
            <c:ext xmlns:c16="http://schemas.microsoft.com/office/drawing/2014/chart" uri="{C3380CC4-5D6E-409C-BE32-E72D297353CC}">
              <c16:uniqueId val="{00000005-C47A-4700-90ED-AF6D12E956C1}"/>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2</c:v>
                </c:pt>
                <c:pt idx="2">
                  <c:v>1</c:v>
                </c:pt>
                <c:pt idx="3">
                  <c:v>-1</c:v>
                </c:pt>
                <c:pt idx="4">
                  <c:v>-1</c:v>
                </c:pt>
                <c:pt idx="5">
                  <c:v>-1</c:v>
                </c:pt>
                <c:pt idx="6">
                  <c:v>-2</c:v>
                </c:pt>
              </c:numCache>
            </c:numRef>
          </c:val>
          <c:extLst>
            <c:ext xmlns:c16="http://schemas.microsoft.com/office/drawing/2014/chart" uri="{C3380CC4-5D6E-409C-BE32-E72D297353CC}">
              <c16:uniqueId val="{00000006-C47A-4700-90ED-AF6D12E956C1}"/>
            </c:ext>
          </c:extLst>
        </c:ser>
        <c:dLbls>
          <c:showLegendKey val="0"/>
          <c:showVal val="0"/>
          <c:showCatName val="0"/>
          <c:showSerName val="0"/>
          <c:showPercent val="0"/>
          <c:showBubbleSize val="0"/>
        </c:dLbls>
        <c:gapWidth val="219"/>
        <c:overlap val="-27"/>
        <c:axId val="385086792"/>
        <c:axId val="385087120"/>
      </c:barChart>
      <c:catAx>
        <c:axId val="38508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7120"/>
        <c:crosses val="autoZero"/>
        <c:auto val="1"/>
        <c:lblAlgn val="ctr"/>
        <c:lblOffset val="100"/>
        <c:noMultiLvlLbl val="0"/>
      </c:catAx>
      <c:valAx>
        <c:axId val="38508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-4.9866713676433201E-2</c:v>
                </c:pt>
                <c:pt idx="1">
                  <c:v>-8.4289507661575197E-2</c:v>
                </c:pt>
                <c:pt idx="2">
                  <c:v>-5.9393773894047E-2</c:v>
                </c:pt>
                <c:pt idx="3">
                  <c:v>-2.1858968666534601E-2</c:v>
                </c:pt>
                <c:pt idx="4">
                  <c:v>-9.1456838131157098E-2</c:v>
                </c:pt>
                <c:pt idx="5">
                  <c:v>-8.2747975263533294E-2</c:v>
                </c:pt>
                <c:pt idx="6">
                  <c:v>-9.3865223228122796E-2</c:v>
                </c:pt>
                <c:pt idx="7">
                  <c:v>-9.2485390733648906E-2</c:v>
                </c:pt>
                <c:pt idx="8">
                  <c:v>-9.5117932522104404E-2</c:v>
                </c:pt>
                <c:pt idx="9">
                  <c:v>-8.5305240781395994E-2</c:v>
                </c:pt>
                <c:pt idx="10">
                  <c:v>-7.1246529675749806E-2</c:v>
                </c:pt>
                <c:pt idx="11">
                  <c:v>-9.8303889632524205E-2</c:v>
                </c:pt>
              </c:numCache>
            </c:numRef>
          </c:val>
          <c:smooth val="0"/>
          <c:extLst>
            <c:ext xmlns:c16="http://schemas.microsoft.com/office/drawing/2014/chart" uri="{C3380CC4-5D6E-409C-BE32-E72D297353CC}">
              <c16:uniqueId val="{00000000-E98F-4FBD-8F41-7F65B98A92B2}"/>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9">
                  <c:v>2.59446200292467E-2</c:v>
                </c:pt>
                <c:pt idx="10">
                  <c:v>1.178995024641E-2</c:v>
                </c:pt>
                <c:pt idx="11">
                  <c:v>8.2519922667043902E-2</c:v>
                </c:pt>
              </c:numCache>
            </c:numRef>
          </c:val>
          <c:smooth val="0"/>
          <c:extLst>
            <c:ext xmlns:c16="http://schemas.microsoft.com/office/drawing/2014/chart" uri="{C3380CC4-5D6E-409C-BE32-E72D297353CC}">
              <c16:uniqueId val="{00000001-E98F-4FBD-8F41-7F65B98A92B2}"/>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1.5054625586443899</c:v>
                </c:pt>
                <c:pt idx="1">
                  <c:v>2.1650718012127301</c:v>
                </c:pt>
                <c:pt idx="2">
                  <c:v>0.76242573929082402</c:v>
                </c:pt>
                <c:pt idx="3">
                  <c:v>0.114595577287758</c:v>
                </c:pt>
                <c:pt idx="4">
                  <c:v>0.83675484642170395</c:v>
                </c:pt>
                <c:pt idx="5">
                  <c:v>1.0812448847032301</c:v>
                </c:pt>
                <c:pt idx="6">
                  <c:v>0.54774053955760504</c:v>
                </c:pt>
                <c:pt idx="7">
                  <c:v>0.49667194967416001</c:v>
                </c:pt>
                <c:pt idx="8">
                  <c:v>0.423814598896051</c:v>
                </c:pt>
                <c:pt idx="9">
                  <c:v>0.45368853501102402</c:v>
                </c:pt>
                <c:pt idx="10">
                  <c:v>0.408307659670895</c:v>
                </c:pt>
                <c:pt idx="11">
                  <c:v>0.194290371972729</c:v>
                </c:pt>
              </c:numCache>
            </c:numRef>
          </c:val>
          <c:smooth val="0"/>
          <c:extLst>
            <c:ext xmlns:c16="http://schemas.microsoft.com/office/drawing/2014/chart" uri="{C3380CC4-5D6E-409C-BE32-E72D297353CC}">
              <c16:uniqueId val="{00000002-E98F-4FBD-8F41-7F65B98A92B2}"/>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9">
                  <c:v>79.801118707271598</c:v>
                </c:pt>
                <c:pt idx="10">
                  <c:v>26.420094480930999</c:v>
                </c:pt>
                <c:pt idx="11">
                  <c:v>27.4516952242071</c:v>
                </c:pt>
              </c:numCache>
            </c:numRef>
          </c:val>
          <c:smooth val="0"/>
          <c:extLst>
            <c:ext xmlns:c16="http://schemas.microsoft.com/office/drawing/2014/chart" uri="{C3380CC4-5D6E-409C-BE32-E72D297353CC}">
              <c16:uniqueId val="{00000003-E98F-4FBD-8F41-7F65B98A92B2}"/>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6.0298673429184602E-2</c:v>
                </c:pt>
                <c:pt idx="1">
                  <c:v>1.2692067457838799E-2</c:v>
                </c:pt>
                <c:pt idx="2">
                  <c:v>1.6987225606344001E-2</c:v>
                </c:pt>
                <c:pt idx="3">
                  <c:v>-8.9917096437085002E-4</c:v>
                </c:pt>
                <c:pt idx="4">
                  <c:v>2.0181574222734599E-2</c:v>
                </c:pt>
                <c:pt idx="5">
                  <c:v>1.9977724836807E-4</c:v>
                </c:pt>
                <c:pt idx="6">
                  <c:v>8.3906276688938408E-3</c:v>
                </c:pt>
                <c:pt idx="7">
                  <c:v>2.4970011016768899E-2</c:v>
                </c:pt>
                <c:pt idx="8">
                  <c:v>2.6062183771347801E-2</c:v>
                </c:pt>
                <c:pt idx="9">
                  <c:v>3.0747360518791799E-2</c:v>
                </c:pt>
                <c:pt idx="10">
                  <c:v>8.8820582423504504E-3</c:v>
                </c:pt>
                <c:pt idx="11">
                  <c:v>-2.20534891912956E-2</c:v>
                </c:pt>
              </c:numCache>
            </c:numRef>
          </c:val>
          <c:smooth val="0"/>
          <c:extLst>
            <c:ext xmlns:c16="http://schemas.microsoft.com/office/drawing/2014/chart" uri="{C3380CC4-5D6E-409C-BE32-E72D297353CC}">
              <c16:uniqueId val="{00000004-E98F-4FBD-8F41-7F65B98A92B2}"/>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9">
                  <c:v>-9.6653750077234701E-2</c:v>
                </c:pt>
                <c:pt idx="10">
                  <c:v>0.390964954519952</c:v>
                </c:pt>
                <c:pt idx="11">
                  <c:v>0.33443638667887099</c:v>
                </c:pt>
              </c:numCache>
            </c:numRef>
          </c:val>
          <c:smooth val="0"/>
          <c:extLst>
            <c:ext xmlns:c16="http://schemas.microsoft.com/office/drawing/2014/chart" uri="{C3380CC4-5D6E-409C-BE32-E72D297353CC}">
              <c16:uniqueId val="{00000005-E98F-4FBD-8F41-7F65B98A92B2}"/>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0">
                  <c:v>3.7094884810620898E-2</c:v>
                </c:pt>
                <c:pt idx="1">
                  <c:v>3.12262144069947E-2</c:v>
                </c:pt>
                <c:pt idx="2">
                  <c:v>2.34123500146327E-2</c:v>
                </c:pt>
                <c:pt idx="3">
                  <c:v>1.1703434958160199E-2</c:v>
                </c:pt>
                <c:pt idx="4">
                  <c:v>-3.1205507772121801E-2</c:v>
                </c:pt>
                <c:pt idx="5">
                  <c:v>-4.8123508333821098E-2</c:v>
                </c:pt>
                <c:pt idx="6">
                  <c:v>-5.8556770789280196E-3</c:v>
                </c:pt>
                <c:pt idx="7">
                  <c:v>-8.1333610952058696E-2</c:v>
                </c:pt>
                <c:pt idx="8">
                  <c:v>0.107447757597859</c:v>
                </c:pt>
                <c:pt idx="9">
                  <c:v>-8.3914446294754405E-2</c:v>
                </c:pt>
                <c:pt idx="10">
                  <c:v>-1.69271935364163E-2</c:v>
                </c:pt>
                <c:pt idx="11">
                  <c:v>-6.5115612770473997E-4</c:v>
                </c:pt>
              </c:numCache>
            </c:numRef>
          </c:val>
          <c:smooth val="0"/>
          <c:extLst>
            <c:ext xmlns:c16="http://schemas.microsoft.com/office/drawing/2014/chart" uri="{C3380CC4-5D6E-409C-BE32-E72D297353CC}">
              <c16:uniqueId val="{00000006-E98F-4FBD-8F41-7F65B98A92B2}"/>
            </c:ext>
          </c:extLst>
        </c:ser>
        <c:dLbls>
          <c:showLegendKey val="0"/>
          <c:showVal val="0"/>
          <c:showCatName val="0"/>
          <c:showSerName val="0"/>
          <c:showPercent val="0"/>
          <c:showBubbleSize val="0"/>
        </c:dLbls>
        <c:smooth val="0"/>
        <c:axId val="385098928"/>
        <c:axId val="385100568"/>
      </c:lineChart>
      <c:dateAx>
        <c:axId val="385098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00568"/>
        <c:crosses val="autoZero"/>
        <c:auto val="1"/>
        <c:lblOffset val="100"/>
        <c:baseTimeUnit val="months"/>
      </c:dateAx>
      <c:valAx>
        <c:axId val="38510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6</c:v>
                </c:pt>
                <c:pt idx="2">
                  <c:v>4</c:v>
                </c:pt>
                <c:pt idx="3">
                  <c:v>5</c:v>
                </c:pt>
                <c:pt idx="4">
                  <c:v>4</c:v>
                </c:pt>
                <c:pt idx="5">
                  <c:v>13</c:v>
                </c:pt>
                <c:pt idx="6">
                  <c:v>15</c:v>
                </c:pt>
                <c:pt idx="7">
                  <c:v>19</c:v>
                </c:pt>
                <c:pt idx="8">
                  <c:v>25</c:v>
                </c:pt>
                <c:pt idx="9">
                  <c:v>28</c:v>
                </c:pt>
                <c:pt idx="10">
                  <c:v>20</c:v>
                </c:pt>
                <c:pt idx="11">
                  <c:v>18</c:v>
                </c:pt>
              </c:numCache>
            </c:numRef>
          </c:val>
          <c:smooth val="0"/>
          <c:extLst>
            <c:ext xmlns:c16="http://schemas.microsoft.com/office/drawing/2014/chart" uri="{C3380CC4-5D6E-409C-BE32-E72D297353CC}">
              <c16:uniqueId val="{00000000-C1DF-40D8-BF53-BAC0E974FA37}"/>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2</c:v>
                </c:pt>
                <c:pt idx="1">
                  <c:v>0</c:v>
                </c:pt>
                <c:pt idx="2">
                  <c:v>2</c:v>
                </c:pt>
                <c:pt idx="3">
                  <c:v>2</c:v>
                </c:pt>
                <c:pt idx="4">
                  <c:v>8</c:v>
                </c:pt>
                <c:pt idx="5">
                  <c:v>9</c:v>
                </c:pt>
                <c:pt idx="6">
                  <c:v>7</c:v>
                </c:pt>
                <c:pt idx="7">
                  <c:v>10</c:v>
                </c:pt>
                <c:pt idx="8">
                  <c:v>9</c:v>
                </c:pt>
                <c:pt idx="9">
                  <c:v>28</c:v>
                </c:pt>
                <c:pt idx="10">
                  <c:v>19</c:v>
                </c:pt>
                <c:pt idx="11">
                  <c:v>14</c:v>
                </c:pt>
              </c:numCache>
            </c:numRef>
          </c:val>
          <c:smooth val="0"/>
          <c:extLst>
            <c:ext xmlns:c16="http://schemas.microsoft.com/office/drawing/2014/chart" uri="{C3380CC4-5D6E-409C-BE32-E72D297353CC}">
              <c16:uniqueId val="{00000001-C1DF-40D8-BF53-BAC0E974FA37}"/>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25</c:v>
                </c:pt>
                <c:pt idx="1">
                  <c:v>23</c:v>
                </c:pt>
                <c:pt idx="2">
                  <c:v>33</c:v>
                </c:pt>
                <c:pt idx="3">
                  <c:v>18</c:v>
                </c:pt>
                <c:pt idx="4">
                  <c:v>15</c:v>
                </c:pt>
                <c:pt idx="5">
                  <c:v>22</c:v>
                </c:pt>
                <c:pt idx="6">
                  <c:v>14</c:v>
                </c:pt>
                <c:pt idx="7">
                  <c:v>19</c:v>
                </c:pt>
                <c:pt idx="8">
                  <c:v>23</c:v>
                </c:pt>
                <c:pt idx="9">
                  <c:v>19</c:v>
                </c:pt>
                <c:pt idx="10">
                  <c:v>23</c:v>
                </c:pt>
                <c:pt idx="11">
                  <c:v>24</c:v>
                </c:pt>
              </c:numCache>
            </c:numRef>
          </c:val>
          <c:smooth val="0"/>
          <c:extLst>
            <c:ext xmlns:c16="http://schemas.microsoft.com/office/drawing/2014/chart" uri="{C3380CC4-5D6E-409C-BE32-E72D297353CC}">
              <c16:uniqueId val="{00000002-C1DF-40D8-BF53-BAC0E974FA37}"/>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0</c:v>
                </c:pt>
                <c:pt idx="1">
                  <c:v>0</c:v>
                </c:pt>
                <c:pt idx="2">
                  <c:v>0</c:v>
                </c:pt>
                <c:pt idx="3">
                  <c:v>0</c:v>
                </c:pt>
                <c:pt idx="4">
                  <c:v>0</c:v>
                </c:pt>
                <c:pt idx="5">
                  <c:v>0</c:v>
                </c:pt>
                <c:pt idx="6">
                  <c:v>0</c:v>
                </c:pt>
                <c:pt idx="7">
                  <c:v>16</c:v>
                </c:pt>
                <c:pt idx="8">
                  <c:v>16</c:v>
                </c:pt>
                <c:pt idx="9">
                  <c:v>17</c:v>
                </c:pt>
                <c:pt idx="10">
                  <c:v>10</c:v>
                </c:pt>
                <c:pt idx="11">
                  <c:v>15</c:v>
                </c:pt>
              </c:numCache>
            </c:numRef>
          </c:val>
          <c:smooth val="0"/>
          <c:extLst>
            <c:ext xmlns:c16="http://schemas.microsoft.com/office/drawing/2014/chart" uri="{C3380CC4-5D6E-409C-BE32-E72D297353CC}">
              <c16:uniqueId val="{00000003-C1DF-40D8-BF53-BAC0E974FA37}"/>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68</c:v>
                </c:pt>
                <c:pt idx="1">
                  <c:v>59</c:v>
                </c:pt>
                <c:pt idx="2">
                  <c:v>68</c:v>
                </c:pt>
                <c:pt idx="3">
                  <c:v>63</c:v>
                </c:pt>
                <c:pt idx="4">
                  <c:v>70</c:v>
                </c:pt>
                <c:pt idx="5">
                  <c:v>81</c:v>
                </c:pt>
                <c:pt idx="6">
                  <c:v>74</c:v>
                </c:pt>
                <c:pt idx="7">
                  <c:v>68</c:v>
                </c:pt>
                <c:pt idx="8">
                  <c:v>64</c:v>
                </c:pt>
                <c:pt idx="9">
                  <c:v>63</c:v>
                </c:pt>
                <c:pt idx="10">
                  <c:v>68</c:v>
                </c:pt>
                <c:pt idx="11">
                  <c:v>61</c:v>
                </c:pt>
              </c:numCache>
            </c:numRef>
          </c:val>
          <c:smooth val="0"/>
          <c:extLst>
            <c:ext xmlns:c16="http://schemas.microsoft.com/office/drawing/2014/chart" uri="{C3380CC4-5D6E-409C-BE32-E72D297353CC}">
              <c16:uniqueId val="{00000004-C1DF-40D8-BF53-BAC0E974FA37}"/>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17</c:v>
                </c:pt>
                <c:pt idx="1">
                  <c:v>19</c:v>
                </c:pt>
                <c:pt idx="2">
                  <c:v>19</c:v>
                </c:pt>
                <c:pt idx="3">
                  <c:v>17</c:v>
                </c:pt>
                <c:pt idx="4">
                  <c:v>11</c:v>
                </c:pt>
                <c:pt idx="5">
                  <c:v>9</c:v>
                </c:pt>
                <c:pt idx="6">
                  <c:v>5</c:v>
                </c:pt>
                <c:pt idx="7">
                  <c:v>10</c:v>
                </c:pt>
                <c:pt idx="8">
                  <c:v>5</c:v>
                </c:pt>
                <c:pt idx="9">
                  <c:v>6</c:v>
                </c:pt>
                <c:pt idx="10">
                  <c:v>9</c:v>
                </c:pt>
                <c:pt idx="11">
                  <c:v>10</c:v>
                </c:pt>
              </c:numCache>
            </c:numRef>
          </c:val>
          <c:smooth val="0"/>
          <c:extLst>
            <c:ext xmlns:c16="http://schemas.microsoft.com/office/drawing/2014/chart" uri="{C3380CC4-5D6E-409C-BE32-E72D297353CC}">
              <c16:uniqueId val="{00000005-C1DF-40D8-BF53-BAC0E974FA37}"/>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0">
                  <c:v>12</c:v>
                </c:pt>
                <c:pt idx="1">
                  <c:v>10</c:v>
                </c:pt>
                <c:pt idx="2">
                  <c:v>16</c:v>
                </c:pt>
                <c:pt idx="3">
                  <c:v>11</c:v>
                </c:pt>
                <c:pt idx="4">
                  <c:v>10</c:v>
                </c:pt>
                <c:pt idx="5">
                  <c:v>11</c:v>
                </c:pt>
                <c:pt idx="6">
                  <c:v>12</c:v>
                </c:pt>
                <c:pt idx="7">
                  <c:v>9</c:v>
                </c:pt>
                <c:pt idx="8">
                  <c:v>7</c:v>
                </c:pt>
                <c:pt idx="9">
                  <c:v>10</c:v>
                </c:pt>
                <c:pt idx="10">
                  <c:v>8</c:v>
                </c:pt>
                <c:pt idx="11">
                  <c:v>10</c:v>
                </c:pt>
              </c:numCache>
            </c:numRef>
          </c:val>
          <c:smooth val="0"/>
          <c:extLst>
            <c:ext xmlns:c16="http://schemas.microsoft.com/office/drawing/2014/chart" uri="{C3380CC4-5D6E-409C-BE32-E72D297353CC}">
              <c16:uniqueId val="{00000006-C1DF-40D8-BF53-BAC0E974FA37}"/>
            </c:ext>
          </c:extLst>
        </c:ser>
        <c:dLbls>
          <c:showLegendKey val="0"/>
          <c:showVal val="0"/>
          <c:showCatName val="0"/>
          <c:showSerName val="0"/>
          <c:showPercent val="0"/>
          <c:showBubbleSize val="0"/>
        </c:dLbls>
        <c:smooth val="0"/>
        <c:axId val="385263424"/>
        <c:axId val="385266376"/>
      </c:lineChart>
      <c:dateAx>
        <c:axId val="38526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66376"/>
        <c:crosses val="autoZero"/>
        <c:auto val="1"/>
        <c:lblOffset val="100"/>
        <c:baseTimeUnit val="months"/>
      </c:dateAx>
      <c:valAx>
        <c:axId val="38526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6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9</c:v>
                </c:pt>
                <c:pt idx="11">
                  <c:v>32</c:v>
                </c:pt>
                <c:pt idx="12">
                  <c:v>34</c:v>
                </c:pt>
                <c:pt idx="13">
                  <c:v>18</c:v>
                </c:pt>
                <c:pt idx="14">
                  <c:v>16</c:v>
                </c:pt>
                <c:pt idx="15">
                  <c:v>9</c:v>
                </c:pt>
                <c:pt idx="16">
                  <c:v>9</c:v>
                </c:pt>
                <c:pt idx="17">
                  <c:v>12</c:v>
                </c:pt>
                <c:pt idx="18">
                  <c:v>13</c:v>
                </c:pt>
                <c:pt idx="19">
                  <c:v>4</c:v>
                </c:pt>
                <c:pt idx="20">
                  <c:v>5</c:v>
                </c:pt>
                <c:pt idx="21">
                  <c:v>1</c:v>
                </c:pt>
                <c:pt idx="22">
                  <c:v>0</c:v>
                </c:pt>
                <c:pt idx="23">
                  <c:v>0</c:v>
                </c:pt>
              </c:numCache>
            </c:numRef>
          </c:val>
          <c:smooth val="0"/>
          <c:extLst>
            <c:ext xmlns:c16="http://schemas.microsoft.com/office/drawing/2014/chart" uri="{C3380CC4-5D6E-409C-BE32-E72D297353CC}">
              <c16:uniqueId val="{00000000-6DEC-4D32-8337-FB607C0DA2EE}"/>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5</c:v>
                </c:pt>
                <c:pt idx="9">
                  <c:v>10</c:v>
                </c:pt>
                <c:pt idx="10">
                  <c:v>11</c:v>
                </c:pt>
                <c:pt idx="11">
                  <c:v>14</c:v>
                </c:pt>
                <c:pt idx="12">
                  <c:v>11</c:v>
                </c:pt>
                <c:pt idx="13">
                  <c:v>7</c:v>
                </c:pt>
                <c:pt idx="14">
                  <c:v>7</c:v>
                </c:pt>
                <c:pt idx="15">
                  <c:v>7</c:v>
                </c:pt>
                <c:pt idx="16">
                  <c:v>5</c:v>
                </c:pt>
                <c:pt idx="17">
                  <c:v>1</c:v>
                </c:pt>
                <c:pt idx="18">
                  <c:v>11</c:v>
                </c:pt>
                <c:pt idx="19">
                  <c:v>9</c:v>
                </c:pt>
                <c:pt idx="20">
                  <c:v>10</c:v>
                </c:pt>
                <c:pt idx="21">
                  <c:v>0</c:v>
                </c:pt>
                <c:pt idx="22">
                  <c:v>1</c:v>
                </c:pt>
                <c:pt idx="23">
                  <c:v>0</c:v>
                </c:pt>
              </c:numCache>
            </c:numRef>
          </c:val>
          <c:smooth val="0"/>
          <c:extLst>
            <c:ext xmlns:c16="http://schemas.microsoft.com/office/drawing/2014/chart" uri="{C3380CC4-5D6E-409C-BE32-E72D297353CC}">
              <c16:uniqueId val="{00000001-6DEC-4D32-8337-FB607C0DA2EE}"/>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1</c:v>
                </c:pt>
                <c:pt idx="2">
                  <c:v>1</c:v>
                </c:pt>
                <c:pt idx="3">
                  <c:v>0</c:v>
                </c:pt>
                <c:pt idx="4">
                  <c:v>0</c:v>
                </c:pt>
                <c:pt idx="5">
                  <c:v>0</c:v>
                </c:pt>
                <c:pt idx="6">
                  <c:v>0</c:v>
                </c:pt>
                <c:pt idx="7">
                  <c:v>0</c:v>
                </c:pt>
                <c:pt idx="8">
                  <c:v>1</c:v>
                </c:pt>
                <c:pt idx="9">
                  <c:v>5</c:v>
                </c:pt>
                <c:pt idx="10">
                  <c:v>10</c:v>
                </c:pt>
                <c:pt idx="11">
                  <c:v>12</c:v>
                </c:pt>
                <c:pt idx="12">
                  <c:v>14</c:v>
                </c:pt>
                <c:pt idx="13">
                  <c:v>14</c:v>
                </c:pt>
                <c:pt idx="14">
                  <c:v>27</c:v>
                </c:pt>
                <c:pt idx="15">
                  <c:v>27</c:v>
                </c:pt>
                <c:pt idx="16">
                  <c:v>36</c:v>
                </c:pt>
                <c:pt idx="17">
                  <c:v>46</c:v>
                </c:pt>
                <c:pt idx="18">
                  <c:v>24</c:v>
                </c:pt>
                <c:pt idx="19">
                  <c:v>19</c:v>
                </c:pt>
                <c:pt idx="20">
                  <c:v>6</c:v>
                </c:pt>
                <c:pt idx="21">
                  <c:v>13</c:v>
                </c:pt>
                <c:pt idx="22">
                  <c:v>2</c:v>
                </c:pt>
                <c:pt idx="23">
                  <c:v>0</c:v>
                </c:pt>
              </c:numCache>
            </c:numRef>
          </c:val>
          <c:smooth val="0"/>
          <c:extLst>
            <c:ext xmlns:c16="http://schemas.microsoft.com/office/drawing/2014/chart" uri="{C3380CC4-5D6E-409C-BE32-E72D297353CC}">
              <c16:uniqueId val="{00000002-6DEC-4D32-8337-FB607C0DA2EE}"/>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2</c:v>
                </c:pt>
                <c:pt idx="12">
                  <c:v>8</c:v>
                </c:pt>
                <c:pt idx="13">
                  <c:v>3</c:v>
                </c:pt>
                <c:pt idx="14">
                  <c:v>7</c:v>
                </c:pt>
                <c:pt idx="15">
                  <c:v>2</c:v>
                </c:pt>
                <c:pt idx="16">
                  <c:v>4</c:v>
                </c:pt>
                <c:pt idx="17">
                  <c:v>6</c:v>
                </c:pt>
                <c:pt idx="18">
                  <c:v>14</c:v>
                </c:pt>
                <c:pt idx="19">
                  <c:v>13</c:v>
                </c:pt>
                <c:pt idx="20">
                  <c:v>4</c:v>
                </c:pt>
                <c:pt idx="21">
                  <c:v>5</c:v>
                </c:pt>
                <c:pt idx="22">
                  <c:v>1</c:v>
                </c:pt>
                <c:pt idx="23">
                  <c:v>0</c:v>
                </c:pt>
              </c:numCache>
            </c:numRef>
          </c:val>
          <c:smooth val="0"/>
          <c:extLst>
            <c:ext xmlns:c16="http://schemas.microsoft.com/office/drawing/2014/chart" uri="{C3380CC4-5D6E-409C-BE32-E72D297353CC}">
              <c16:uniqueId val="{00000003-6DEC-4D32-8337-FB607C0DA2EE}"/>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5</c:v>
                </c:pt>
                <c:pt idx="1">
                  <c:v>0</c:v>
                </c:pt>
                <c:pt idx="2">
                  <c:v>0</c:v>
                </c:pt>
                <c:pt idx="3">
                  <c:v>0</c:v>
                </c:pt>
                <c:pt idx="4">
                  <c:v>1</c:v>
                </c:pt>
                <c:pt idx="5">
                  <c:v>1</c:v>
                </c:pt>
                <c:pt idx="6">
                  <c:v>3</c:v>
                </c:pt>
                <c:pt idx="7">
                  <c:v>0</c:v>
                </c:pt>
                <c:pt idx="8">
                  <c:v>5</c:v>
                </c:pt>
                <c:pt idx="9">
                  <c:v>70</c:v>
                </c:pt>
                <c:pt idx="10">
                  <c:v>156</c:v>
                </c:pt>
                <c:pt idx="11">
                  <c:v>39</c:v>
                </c:pt>
                <c:pt idx="12">
                  <c:v>135</c:v>
                </c:pt>
                <c:pt idx="13">
                  <c:v>30</c:v>
                </c:pt>
                <c:pt idx="14">
                  <c:v>50</c:v>
                </c:pt>
                <c:pt idx="15">
                  <c:v>48</c:v>
                </c:pt>
                <c:pt idx="16">
                  <c:v>133</c:v>
                </c:pt>
                <c:pt idx="17">
                  <c:v>30</c:v>
                </c:pt>
                <c:pt idx="18">
                  <c:v>84</c:v>
                </c:pt>
                <c:pt idx="19">
                  <c:v>8</c:v>
                </c:pt>
                <c:pt idx="20">
                  <c:v>7</c:v>
                </c:pt>
                <c:pt idx="21">
                  <c:v>1</c:v>
                </c:pt>
                <c:pt idx="22">
                  <c:v>1</c:v>
                </c:pt>
                <c:pt idx="23">
                  <c:v>0</c:v>
                </c:pt>
              </c:numCache>
            </c:numRef>
          </c:val>
          <c:smooth val="0"/>
          <c:extLst>
            <c:ext xmlns:c16="http://schemas.microsoft.com/office/drawing/2014/chart" uri="{C3380CC4-5D6E-409C-BE32-E72D297353CC}">
              <c16:uniqueId val="{00000004-6DEC-4D32-8337-FB607C0DA2EE}"/>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4</c:v>
                </c:pt>
                <c:pt idx="12">
                  <c:v>8</c:v>
                </c:pt>
                <c:pt idx="13">
                  <c:v>9</c:v>
                </c:pt>
                <c:pt idx="14">
                  <c:v>12</c:v>
                </c:pt>
                <c:pt idx="15">
                  <c:v>4</c:v>
                </c:pt>
                <c:pt idx="16">
                  <c:v>24</c:v>
                </c:pt>
                <c:pt idx="17">
                  <c:v>17</c:v>
                </c:pt>
                <c:pt idx="18">
                  <c:v>42</c:v>
                </c:pt>
                <c:pt idx="19">
                  <c:v>10</c:v>
                </c:pt>
                <c:pt idx="20">
                  <c:v>6</c:v>
                </c:pt>
                <c:pt idx="21">
                  <c:v>0</c:v>
                </c:pt>
                <c:pt idx="22">
                  <c:v>0</c:v>
                </c:pt>
                <c:pt idx="23">
                  <c:v>0</c:v>
                </c:pt>
              </c:numCache>
            </c:numRef>
          </c:val>
          <c:smooth val="0"/>
          <c:extLst>
            <c:ext xmlns:c16="http://schemas.microsoft.com/office/drawing/2014/chart" uri="{C3380CC4-5D6E-409C-BE32-E72D297353CC}">
              <c16:uniqueId val="{00000005-6DEC-4D32-8337-FB607C0DA2EE}"/>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4</c:v>
                </c:pt>
                <c:pt idx="12">
                  <c:v>4</c:v>
                </c:pt>
                <c:pt idx="13">
                  <c:v>14</c:v>
                </c:pt>
                <c:pt idx="14">
                  <c:v>3</c:v>
                </c:pt>
                <c:pt idx="15">
                  <c:v>15</c:v>
                </c:pt>
                <c:pt idx="16">
                  <c:v>10</c:v>
                </c:pt>
                <c:pt idx="17">
                  <c:v>13</c:v>
                </c:pt>
                <c:pt idx="18">
                  <c:v>15</c:v>
                </c:pt>
                <c:pt idx="19">
                  <c:v>15</c:v>
                </c:pt>
                <c:pt idx="20">
                  <c:v>17</c:v>
                </c:pt>
                <c:pt idx="21">
                  <c:v>8</c:v>
                </c:pt>
                <c:pt idx="22">
                  <c:v>4</c:v>
                </c:pt>
                <c:pt idx="23">
                  <c:v>3</c:v>
                </c:pt>
              </c:numCache>
            </c:numRef>
          </c:val>
          <c:smooth val="0"/>
          <c:extLst>
            <c:ext xmlns:c16="http://schemas.microsoft.com/office/drawing/2014/chart" uri="{C3380CC4-5D6E-409C-BE32-E72D297353CC}">
              <c16:uniqueId val="{00000006-6DEC-4D32-8337-FB607C0DA2EE}"/>
            </c:ext>
          </c:extLst>
        </c:ser>
        <c:dLbls>
          <c:showLegendKey val="0"/>
          <c:showVal val="0"/>
          <c:showCatName val="0"/>
          <c:showSerName val="0"/>
          <c:showPercent val="0"/>
          <c:showBubbleSize val="0"/>
        </c:dLbls>
        <c:smooth val="0"/>
        <c:axId val="385266048"/>
        <c:axId val="385261128"/>
      </c:lineChart>
      <c:catAx>
        <c:axId val="38526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61128"/>
        <c:crosses val="autoZero"/>
        <c:auto val="1"/>
        <c:lblAlgn val="ctr"/>
        <c:lblOffset val="100"/>
        <c:noMultiLvlLbl val="0"/>
      </c:catAx>
      <c:valAx>
        <c:axId val="38526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6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29</c:v>
                </c:pt>
                <c:pt idx="1">
                  <c:v>24</c:v>
                </c:pt>
                <c:pt idx="2">
                  <c:v>23</c:v>
                </c:pt>
                <c:pt idx="3">
                  <c:v>25</c:v>
                </c:pt>
                <c:pt idx="4">
                  <c:v>32</c:v>
                </c:pt>
                <c:pt idx="5">
                  <c:v>19</c:v>
                </c:pt>
                <c:pt idx="6">
                  <c:v>11</c:v>
                </c:pt>
              </c:numCache>
            </c:numRef>
          </c:val>
          <c:extLst>
            <c:ext xmlns:c16="http://schemas.microsoft.com/office/drawing/2014/chart" uri="{C3380CC4-5D6E-409C-BE32-E72D297353CC}">
              <c16:uniqueId val="{00000000-0E20-4FE2-8B88-E9D7A603811E}"/>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22</c:v>
                </c:pt>
                <c:pt idx="1">
                  <c:v>17</c:v>
                </c:pt>
                <c:pt idx="2">
                  <c:v>14</c:v>
                </c:pt>
                <c:pt idx="3">
                  <c:v>22</c:v>
                </c:pt>
                <c:pt idx="4">
                  <c:v>18</c:v>
                </c:pt>
                <c:pt idx="5">
                  <c:v>8</c:v>
                </c:pt>
                <c:pt idx="6">
                  <c:v>9</c:v>
                </c:pt>
              </c:numCache>
            </c:numRef>
          </c:val>
          <c:extLst>
            <c:ext xmlns:c16="http://schemas.microsoft.com/office/drawing/2014/chart" uri="{C3380CC4-5D6E-409C-BE32-E72D297353CC}">
              <c16:uniqueId val="{00000001-0E20-4FE2-8B88-E9D7A603811E}"/>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42</c:v>
                </c:pt>
                <c:pt idx="1">
                  <c:v>56</c:v>
                </c:pt>
                <c:pt idx="2">
                  <c:v>43</c:v>
                </c:pt>
                <c:pt idx="3">
                  <c:v>45</c:v>
                </c:pt>
                <c:pt idx="4">
                  <c:v>41</c:v>
                </c:pt>
                <c:pt idx="5">
                  <c:v>20</c:v>
                </c:pt>
                <c:pt idx="6">
                  <c:v>11</c:v>
                </c:pt>
              </c:numCache>
            </c:numRef>
          </c:val>
          <c:extLst>
            <c:ext xmlns:c16="http://schemas.microsoft.com/office/drawing/2014/chart" uri="{C3380CC4-5D6E-409C-BE32-E72D297353CC}">
              <c16:uniqueId val="{00000002-0E20-4FE2-8B88-E9D7A603811E}"/>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9</c:v>
                </c:pt>
                <c:pt idx="2">
                  <c:v>12</c:v>
                </c:pt>
                <c:pt idx="3">
                  <c:v>15</c:v>
                </c:pt>
                <c:pt idx="4">
                  <c:v>17</c:v>
                </c:pt>
                <c:pt idx="5">
                  <c:v>5</c:v>
                </c:pt>
                <c:pt idx="6">
                  <c:v>11</c:v>
                </c:pt>
              </c:numCache>
            </c:numRef>
          </c:val>
          <c:extLst>
            <c:ext xmlns:c16="http://schemas.microsoft.com/office/drawing/2014/chart" uri="{C3380CC4-5D6E-409C-BE32-E72D297353CC}">
              <c16:uniqueId val="{00000003-0E20-4FE2-8B88-E9D7A603811E}"/>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140</c:v>
                </c:pt>
                <c:pt idx="1">
                  <c:v>150</c:v>
                </c:pt>
                <c:pt idx="2">
                  <c:v>153</c:v>
                </c:pt>
                <c:pt idx="3">
                  <c:v>170</c:v>
                </c:pt>
                <c:pt idx="4">
                  <c:v>155</c:v>
                </c:pt>
                <c:pt idx="5">
                  <c:v>12</c:v>
                </c:pt>
                <c:pt idx="6">
                  <c:v>27</c:v>
                </c:pt>
              </c:numCache>
            </c:numRef>
          </c:val>
          <c:extLst>
            <c:ext xmlns:c16="http://schemas.microsoft.com/office/drawing/2014/chart" uri="{C3380CC4-5D6E-409C-BE32-E72D297353CC}">
              <c16:uniqueId val="{00000004-0E20-4FE2-8B88-E9D7A603811E}"/>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24</c:v>
                </c:pt>
                <c:pt idx="1">
                  <c:v>30</c:v>
                </c:pt>
                <c:pt idx="2">
                  <c:v>18</c:v>
                </c:pt>
                <c:pt idx="3">
                  <c:v>30</c:v>
                </c:pt>
                <c:pt idx="4">
                  <c:v>32</c:v>
                </c:pt>
                <c:pt idx="5">
                  <c:v>2</c:v>
                </c:pt>
                <c:pt idx="6">
                  <c:v>1</c:v>
                </c:pt>
              </c:numCache>
            </c:numRef>
          </c:val>
          <c:extLst>
            <c:ext xmlns:c16="http://schemas.microsoft.com/office/drawing/2014/chart" uri="{C3380CC4-5D6E-409C-BE32-E72D297353CC}">
              <c16:uniqueId val="{00000005-0E20-4FE2-8B88-E9D7A603811E}"/>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24</c:v>
                </c:pt>
                <c:pt idx="1">
                  <c:v>13</c:v>
                </c:pt>
                <c:pt idx="2">
                  <c:v>18</c:v>
                </c:pt>
                <c:pt idx="3">
                  <c:v>17</c:v>
                </c:pt>
                <c:pt idx="4">
                  <c:v>27</c:v>
                </c:pt>
                <c:pt idx="5">
                  <c:v>12</c:v>
                </c:pt>
                <c:pt idx="6">
                  <c:v>15</c:v>
                </c:pt>
              </c:numCache>
            </c:numRef>
          </c:val>
          <c:extLst>
            <c:ext xmlns:c16="http://schemas.microsoft.com/office/drawing/2014/chart" uri="{C3380CC4-5D6E-409C-BE32-E72D297353CC}">
              <c16:uniqueId val="{00000006-0E20-4FE2-8B88-E9D7A603811E}"/>
            </c:ext>
          </c:extLst>
        </c:ser>
        <c:dLbls>
          <c:showLegendKey val="0"/>
          <c:showVal val="0"/>
          <c:showCatName val="0"/>
          <c:showSerName val="0"/>
          <c:showPercent val="0"/>
          <c:showBubbleSize val="0"/>
        </c:dLbls>
        <c:gapWidth val="219"/>
        <c:overlap val="-27"/>
        <c:axId val="385256536"/>
        <c:axId val="385257848"/>
      </c:barChart>
      <c:catAx>
        <c:axId val="385256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57848"/>
        <c:crosses val="autoZero"/>
        <c:auto val="1"/>
        <c:lblAlgn val="ctr"/>
        <c:lblOffset val="100"/>
        <c:noMultiLvlLbl val="0"/>
      </c:catAx>
      <c:valAx>
        <c:axId val="38525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5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18861</c:v>
                </c:pt>
                <c:pt idx="1">
                  <c:v>2645</c:v>
                </c:pt>
                <c:pt idx="2">
                  <c:v>20036</c:v>
                </c:pt>
                <c:pt idx="3">
                  <c:v>4012</c:v>
                </c:pt>
                <c:pt idx="4">
                  <c:v>120055</c:v>
                </c:pt>
                <c:pt idx="5">
                  <c:v>8415</c:v>
                </c:pt>
                <c:pt idx="6">
                  <c:v>3469</c:v>
                </c:pt>
              </c:numCache>
            </c:numRef>
          </c:val>
          <c:extLst>
            <c:ext xmlns:c16="http://schemas.microsoft.com/office/drawing/2014/chart" uri="{C3380CC4-5D6E-409C-BE32-E72D297353CC}">
              <c16:uniqueId val="{00000000-303C-4B5F-BC5C-07CEA5CD1914}"/>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2500</c:v>
                </c:pt>
                <c:pt idx="1">
                  <c:v>318</c:v>
                </c:pt>
                <c:pt idx="2">
                  <c:v>2426</c:v>
                </c:pt>
                <c:pt idx="3">
                  <c:v>585</c:v>
                </c:pt>
                <c:pt idx="4">
                  <c:v>7745</c:v>
                </c:pt>
                <c:pt idx="5">
                  <c:v>982</c:v>
                </c:pt>
                <c:pt idx="6">
                  <c:v>496</c:v>
                </c:pt>
              </c:numCache>
            </c:numRef>
          </c:val>
          <c:extLst>
            <c:ext xmlns:c16="http://schemas.microsoft.com/office/drawing/2014/chart" uri="{C3380CC4-5D6E-409C-BE32-E72D297353CC}">
              <c16:uniqueId val="{00000001-303C-4B5F-BC5C-07CEA5CD1914}"/>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861</c:v>
                </c:pt>
                <c:pt idx="1">
                  <c:v>1</c:v>
                </c:pt>
                <c:pt idx="2">
                  <c:v>39</c:v>
                </c:pt>
                <c:pt idx="3">
                  <c:v>8</c:v>
                </c:pt>
                <c:pt idx="4">
                  <c:v>456</c:v>
                </c:pt>
                <c:pt idx="5">
                  <c:v>17</c:v>
                </c:pt>
                <c:pt idx="6">
                  <c:v>31</c:v>
                </c:pt>
              </c:numCache>
            </c:numRef>
          </c:val>
          <c:extLst>
            <c:ext xmlns:c16="http://schemas.microsoft.com/office/drawing/2014/chart" uri="{C3380CC4-5D6E-409C-BE32-E72D297353CC}">
              <c16:uniqueId val="{00000002-303C-4B5F-BC5C-07CEA5CD1914}"/>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43</c:v>
                </c:pt>
                <c:pt idx="1">
                  <c:v>3</c:v>
                </c:pt>
                <c:pt idx="2">
                  <c:v>64</c:v>
                </c:pt>
                <c:pt idx="3">
                  <c:v>5</c:v>
                </c:pt>
                <c:pt idx="4">
                  <c:v>218</c:v>
                </c:pt>
                <c:pt idx="5">
                  <c:v>12</c:v>
                </c:pt>
                <c:pt idx="6">
                  <c:v>25</c:v>
                </c:pt>
              </c:numCache>
            </c:numRef>
          </c:val>
          <c:extLst>
            <c:ext xmlns:c16="http://schemas.microsoft.com/office/drawing/2014/chart" uri="{C3380CC4-5D6E-409C-BE32-E72D297353CC}">
              <c16:uniqueId val="{00000003-303C-4B5F-BC5C-07CEA5CD1914}"/>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Sheet1!$F$2:$F$8</c:f>
              <c:numCache>
                <c:formatCode>General</c:formatCode>
                <c:ptCount val="7"/>
                <c:pt idx="0">
                  <c:v>93</c:v>
                </c:pt>
                <c:pt idx="1">
                  <c:v>1</c:v>
                </c:pt>
                <c:pt idx="2">
                  <c:v>5</c:v>
                </c:pt>
                <c:pt idx="3">
                  <c:v>1</c:v>
                </c:pt>
                <c:pt idx="4">
                  <c:v>691</c:v>
                </c:pt>
                <c:pt idx="5">
                  <c:v>3</c:v>
                </c:pt>
                <c:pt idx="6">
                  <c:v>13</c:v>
                </c:pt>
              </c:numCache>
            </c:numRef>
          </c:val>
          <c:extLst>
            <c:ext xmlns:c16="http://schemas.microsoft.com/office/drawing/2014/chart" uri="{C3380CC4-5D6E-409C-BE32-E72D297353CC}">
              <c16:uniqueId val="{00000004-303C-4B5F-BC5C-07CEA5CD1914}"/>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Sheet1!$G$2:$G$8</c:f>
              <c:numCache>
                <c:formatCode>General</c:formatCode>
                <c:ptCount val="7"/>
                <c:pt idx="0">
                  <c:v>41</c:v>
                </c:pt>
                <c:pt idx="1">
                  <c:v>0</c:v>
                </c:pt>
                <c:pt idx="2">
                  <c:v>4</c:v>
                </c:pt>
                <c:pt idx="3">
                  <c:v>2</c:v>
                </c:pt>
                <c:pt idx="4">
                  <c:v>78</c:v>
                </c:pt>
                <c:pt idx="5">
                  <c:v>1</c:v>
                </c:pt>
                <c:pt idx="6">
                  <c:v>46</c:v>
                </c:pt>
              </c:numCache>
            </c:numRef>
          </c:val>
          <c:extLst>
            <c:ext xmlns:c16="http://schemas.microsoft.com/office/drawing/2014/chart" uri="{C3380CC4-5D6E-409C-BE32-E72D297353CC}">
              <c16:uniqueId val="{00000005-303C-4B5F-BC5C-07CEA5CD191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Sheet1!$H$2:$H$8</c:f>
              <c:numCache>
                <c:formatCode>General</c:formatCode>
                <c:ptCount val="7"/>
                <c:pt idx="0">
                  <c:v>3454</c:v>
                </c:pt>
                <c:pt idx="1">
                  <c:v>121</c:v>
                </c:pt>
                <c:pt idx="2">
                  <c:v>2235</c:v>
                </c:pt>
                <c:pt idx="3">
                  <c:v>356</c:v>
                </c:pt>
                <c:pt idx="4">
                  <c:v>5479</c:v>
                </c:pt>
                <c:pt idx="5">
                  <c:v>510</c:v>
                </c:pt>
                <c:pt idx="6">
                  <c:v>1248</c:v>
                </c:pt>
              </c:numCache>
            </c:numRef>
          </c:val>
          <c:extLst>
            <c:ext xmlns:c16="http://schemas.microsoft.com/office/drawing/2014/chart" uri="{C3380CC4-5D6E-409C-BE32-E72D297353CC}">
              <c16:uniqueId val="{00000006-303C-4B5F-BC5C-07CEA5CD191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Sheet1!$I$2:$I$8</c:f>
              <c:numCache>
                <c:formatCode>General</c:formatCode>
                <c:ptCount val="7"/>
                <c:pt idx="0">
                  <c:v>2656</c:v>
                </c:pt>
                <c:pt idx="1">
                  <c:v>178</c:v>
                </c:pt>
                <c:pt idx="2">
                  <c:v>1513</c:v>
                </c:pt>
                <c:pt idx="3">
                  <c:v>246</c:v>
                </c:pt>
                <c:pt idx="4">
                  <c:v>6204</c:v>
                </c:pt>
                <c:pt idx="5">
                  <c:v>420</c:v>
                </c:pt>
                <c:pt idx="6">
                  <c:v>344</c:v>
                </c:pt>
              </c:numCache>
            </c:numRef>
          </c:val>
          <c:extLst>
            <c:ext xmlns:c16="http://schemas.microsoft.com/office/drawing/2014/chart" uri="{C3380CC4-5D6E-409C-BE32-E72D297353CC}">
              <c16:uniqueId val="{00000007-303C-4B5F-BC5C-07CEA5CD1914}"/>
            </c:ext>
          </c:extLst>
        </c:ser>
        <c:dLbls>
          <c:showLegendKey val="0"/>
          <c:showVal val="0"/>
          <c:showCatName val="0"/>
          <c:showSerName val="0"/>
          <c:showPercent val="0"/>
          <c:showBubbleSize val="0"/>
        </c:dLbls>
        <c:gapWidth val="150"/>
        <c:overlap val="100"/>
        <c:axId val="385251288"/>
        <c:axId val="385251616"/>
      </c:barChart>
      <c:catAx>
        <c:axId val="385251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51616"/>
        <c:crosses val="autoZero"/>
        <c:auto val="1"/>
        <c:lblAlgn val="ctr"/>
        <c:lblOffset val="100"/>
        <c:noMultiLvlLbl val="0"/>
      </c:catAx>
      <c:valAx>
        <c:axId val="385251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51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56</c:v>
                </c:pt>
                <c:pt idx="1">
                  <c:v>35</c:v>
                </c:pt>
                <c:pt idx="2">
                  <c:v>47</c:v>
                </c:pt>
                <c:pt idx="3">
                  <c:v>13</c:v>
                </c:pt>
                <c:pt idx="4">
                  <c:v>210</c:v>
                </c:pt>
                <c:pt idx="5">
                  <c:v>26</c:v>
                </c:pt>
                <c:pt idx="6">
                  <c:v>65</c:v>
                </c:pt>
              </c:numCache>
            </c:numRef>
          </c:val>
          <c:extLst>
            <c:ext xmlns:c16="http://schemas.microsoft.com/office/drawing/2014/chart" uri="{C3380CC4-5D6E-409C-BE32-E72D297353CC}">
              <c16:uniqueId val="{00000000-D7B5-42AC-B651-372684579D0C}"/>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1</c:v>
                </c:pt>
                <c:pt idx="1">
                  <c:v>1</c:v>
                </c:pt>
                <c:pt idx="2">
                  <c:v>3</c:v>
                </c:pt>
                <c:pt idx="3">
                  <c:v>2</c:v>
                </c:pt>
                <c:pt idx="4">
                  <c:v>5</c:v>
                </c:pt>
                <c:pt idx="5">
                  <c:v>1</c:v>
                </c:pt>
                <c:pt idx="6">
                  <c:v>6</c:v>
                </c:pt>
              </c:numCache>
            </c:numRef>
          </c:val>
          <c:extLst>
            <c:ext xmlns:c16="http://schemas.microsoft.com/office/drawing/2014/chart" uri="{C3380CC4-5D6E-409C-BE32-E72D297353CC}">
              <c16:uniqueId val="{00000001-D7B5-42AC-B651-372684579D0C}"/>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66</c:v>
                </c:pt>
                <c:pt idx="1">
                  <c:v>63</c:v>
                </c:pt>
                <c:pt idx="2">
                  <c:v>160</c:v>
                </c:pt>
                <c:pt idx="3">
                  <c:v>52</c:v>
                </c:pt>
                <c:pt idx="4">
                  <c:v>406</c:v>
                </c:pt>
                <c:pt idx="5">
                  <c:v>97</c:v>
                </c:pt>
                <c:pt idx="6">
                  <c:v>45</c:v>
                </c:pt>
              </c:numCache>
            </c:numRef>
          </c:val>
          <c:extLst>
            <c:ext xmlns:c16="http://schemas.microsoft.com/office/drawing/2014/chart" uri="{C3380CC4-5D6E-409C-BE32-E72D297353CC}">
              <c16:uniqueId val="{00000002-D7B5-42AC-B651-372684579D0C}"/>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40</c:v>
                </c:pt>
                <c:pt idx="1">
                  <c:v>11</c:v>
                </c:pt>
                <c:pt idx="2">
                  <c:v>48</c:v>
                </c:pt>
                <c:pt idx="3">
                  <c:v>7</c:v>
                </c:pt>
                <c:pt idx="4">
                  <c:v>186</c:v>
                </c:pt>
                <c:pt idx="5">
                  <c:v>12</c:v>
                </c:pt>
                <c:pt idx="6">
                  <c:v>10</c:v>
                </c:pt>
              </c:numCache>
            </c:numRef>
          </c:val>
          <c:extLst>
            <c:ext xmlns:c16="http://schemas.microsoft.com/office/drawing/2014/chart" uri="{C3380CC4-5D6E-409C-BE32-E72D297353CC}">
              <c16:uniqueId val="{00000003-D7B5-42AC-B651-372684579D0C}"/>
            </c:ext>
          </c:extLst>
        </c:ser>
        <c:ser>
          <c:idx val="4"/>
          <c:order val="4"/>
          <c:tx>
            <c:strRef>
              <c:f>Sheet1!$F$1</c:f>
              <c:strCache>
                <c:ptCount val="1"/>
                <c:pt idx="0">
                  <c:v>YouTube Video</c:v>
                </c:pt>
              </c:strCache>
            </c:strRef>
          </c:tx>
          <c:spPr>
            <a:solidFill>
              <a:schemeClr val="accent5"/>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Sheet1!$F$2:$F$8</c:f>
              <c:numCache>
                <c:formatCode>General</c:formatCode>
                <c:ptCount val="7"/>
                <c:pt idx="0">
                  <c:v>0</c:v>
                </c:pt>
                <c:pt idx="1">
                  <c:v>0</c:v>
                </c:pt>
                <c:pt idx="2">
                  <c:v>0</c:v>
                </c:pt>
                <c:pt idx="3">
                  <c:v>0</c:v>
                </c:pt>
                <c:pt idx="4">
                  <c:v>0</c:v>
                </c:pt>
                <c:pt idx="5">
                  <c:v>1</c:v>
                </c:pt>
                <c:pt idx="6">
                  <c:v>0</c:v>
                </c:pt>
              </c:numCache>
            </c:numRef>
          </c:val>
          <c:extLst>
            <c:ext xmlns:c16="http://schemas.microsoft.com/office/drawing/2014/chart" uri="{C3380CC4-5D6E-409C-BE32-E72D297353CC}">
              <c16:uniqueId val="{00000004-D7B5-42AC-B651-372684579D0C}"/>
            </c:ext>
          </c:extLst>
        </c:ser>
        <c:dLbls>
          <c:showLegendKey val="0"/>
          <c:showVal val="0"/>
          <c:showCatName val="0"/>
          <c:showSerName val="0"/>
          <c:showPercent val="0"/>
          <c:showBubbleSize val="0"/>
        </c:dLbls>
        <c:gapWidth val="150"/>
        <c:overlap val="100"/>
        <c:axId val="367663328"/>
        <c:axId val="367662344"/>
      </c:barChart>
      <c:catAx>
        <c:axId val="36766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62344"/>
        <c:crosses val="autoZero"/>
        <c:auto val="1"/>
        <c:lblAlgn val="ctr"/>
        <c:lblOffset val="100"/>
        <c:noMultiLvlLbl val="0"/>
      </c:catAx>
      <c:valAx>
        <c:axId val="367662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66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7.6457023375570803E-3</c:v>
                </c:pt>
                <c:pt idx="1">
                  <c:v>1.3552058004765199E-2</c:v>
                </c:pt>
                <c:pt idx="2">
                  <c:v>1.3886020193864E-2</c:v>
                </c:pt>
                <c:pt idx="3">
                  <c:v>2.8544450261011701E-2</c:v>
                </c:pt>
                <c:pt idx="4">
                  <c:v>1.636826861451E-2</c:v>
                </c:pt>
                <c:pt idx="5">
                  <c:v>4.8048907917332198E-3</c:v>
                </c:pt>
                <c:pt idx="6">
                  <c:v>5.4048115810274702E-2</c:v>
                </c:pt>
              </c:numCache>
            </c:numRef>
          </c:val>
          <c:extLst>
            <c:ext xmlns:c16="http://schemas.microsoft.com/office/drawing/2014/chart" uri="{C3380CC4-5D6E-409C-BE32-E72D297353CC}">
              <c16:uniqueId val="{00000000-E009-4714-B0AC-0102C327391D}"/>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7.6769011052164299E-2</c:v>
                </c:pt>
                <c:pt idx="1">
                  <c:v>6.6879608379654204E-2</c:v>
                </c:pt>
                <c:pt idx="2">
                  <c:v>7.9863053397044095E-2</c:v>
                </c:pt>
                <c:pt idx="3">
                  <c:v>5.2215793830173197E-2</c:v>
                </c:pt>
                <c:pt idx="4">
                  <c:v>6.56539447406079E-2</c:v>
                </c:pt>
                <c:pt idx="5">
                  <c:v>7.6072085672500803E-2</c:v>
                </c:pt>
                <c:pt idx="6">
                  <c:v>9.1469966924040594E-2</c:v>
                </c:pt>
              </c:numCache>
            </c:numRef>
          </c:val>
          <c:extLst>
            <c:ext xmlns:c16="http://schemas.microsoft.com/office/drawing/2014/chart" uri="{C3380CC4-5D6E-409C-BE32-E72D297353CC}">
              <c16:uniqueId val="{00000001-E009-4714-B0AC-0102C327391D}"/>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1.04224337267929E-2</c:v>
                </c:pt>
                <c:pt idx="1">
                  <c:v>5.3490600317876802E-3</c:v>
                </c:pt>
                <c:pt idx="2">
                  <c:v>3.66941806551889E-3</c:v>
                </c:pt>
                <c:pt idx="3">
                  <c:v>9.4396988642875303E-3</c:v>
                </c:pt>
                <c:pt idx="4">
                  <c:v>4.8055563222192104E-3</c:v>
                </c:pt>
                <c:pt idx="5">
                  <c:v>5.0665187914960101E-3</c:v>
                </c:pt>
                <c:pt idx="6">
                  <c:v>2.6571556804184798E-3</c:v>
                </c:pt>
              </c:numCache>
            </c:numRef>
          </c:val>
          <c:extLst>
            <c:ext xmlns:c16="http://schemas.microsoft.com/office/drawing/2014/chart" uri="{C3380CC4-5D6E-409C-BE32-E72D297353CC}">
              <c16:uniqueId val="{00000002-E009-4714-B0AC-0102C327391D}"/>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1.9536191145467301</c:v>
                </c:pt>
                <c:pt idx="1">
                  <c:v>0.95104239868821705</c:v>
                </c:pt>
                <c:pt idx="2">
                  <c:v>1.56008432888264</c:v>
                </c:pt>
                <c:pt idx="3">
                  <c:v>0.78332162098852198</c:v>
                </c:pt>
                <c:pt idx="4">
                  <c:v>1.06237857054276</c:v>
                </c:pt>
                <c:pt idx="5">
                  <c:v>0.43569922698524199</c:v>
                </c:pt>
                <c:pt idx="6">
                  <c:v>0.38714623394876402</c:v>
                </c:pt>
              </c:numCache>
            </c:numRef>
          </c:val>
          <c:extLst>
            <c:ext xmlns:c16="http://schemas.microsoft.com/office/drawing/2014/chart" uri="{C3380CC4-5D6E-409C-BE32-E72D297353CC}">
              <c16:uniqueId val="{00000003-E009-4714-B0AC-0102C327391D}"/>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1.46848411021409E-2</c:v>
                </c:pt>
                <c:pt idx="1">
                  <c:v>2.2966526297911499E-2</c:v>
                </c:pt>
                <c:pt idx="2">
                  <c:v>2.77910088707581E-2</c:v>
                </c:pt>
                <c:pt idx="3">
                  <c:v>1.39516610792438E-2</c:v>
                </c:pt>
                <c:pt idx="4">
                  <c:v>7.4652780295584899E-3</c:v>
                </c:pt>
                <c:pt idx="5">
                  <c:v>1.6692725634864701E-2</c:v>
                </c:pt>
                <c:pt idx="6">
                  <c:v>2.21237587300319E-2</c:v>
                </c:pt>
              </c:numCache>
            </c:numRef>
          </c:val>
          <c:extLst>
            <c:ext xmlns:c16="http://schemas.microsoft.com/office/drawing/2014/chart" uri="{C3380CC4-5D6E-409C-BE32-E72D297353CC}">
              <c16:uniqueId val="{00000004-E009-4714-B0AC-0102C327391D}"/>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2.2562148798473701E-2</c:v>
                </c:pt>
                <c:pt idx="1">
                  <c:v>4.5374171557581999E-2</c:v>
                </c:pt>
                <c:pt idx="2">
                  <c:v>3.4051451498239398E-2</c:v>
                </c:pt>
                <c:pt idx="3">
                  <c:v>3.2086756239132298E-2</c:v>
                </c:pt>
                <c:pt idx="4">
                  <c:v>3.2782177519280697E-2</c:v>
                </c:pt>
                <c:pt idx="5">
                  <c:v>7.9371728672155105E-3</c:v>
                </c:pt>
                <c:pt idx="6">
                  <c:v>2.5134380746182398E-2</c:v>
                </c:pt>
              </c:numCache>
            </c:numRef>
          </c:val>
          <c:extLst>
            <c:ext xmlns:c16="http://schemas.microsoft.com/office/drawing/2014/chart" uri="{C3380CC4-5D6E-409C-BE32-E72D297353CC}">
              <c16:uniqueId val="{00000005-E009-4714-B0AC-0102C327391D}"/>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2.7233115468409601E-2</c:v>
                </c:pt>
                <c:pt idx="1">
                  <c:v>3.03962631124572E-2</c:v>
                </c:pt>
                <c:pt idx="2">
                  <c:v>2.45568199243693E-2</c:v>
                </c:pt>
                <c:pt idx="3">
                  <c:v>3.9327503519179699E-2</c:v>
                </c:pt>
                <c:pt idx="4">
                  <c:v>2.6714733899068501E-2</c:v>
                </c:pt>
                <c:pt idx="5">
                  <c:v>3.3309029676500998E-2</c:v>
                </c:pt>
                <c:pt idx="6">
                  <c:v>2.74718120980132E-2</c:v>
                </c:pt>
              </c:numCache>
            </c:numRef>
          </c:val>
          <c:extLst>
            <c:ext xmlns:c16="http://schemas.microsoft.com/office/drawing/2014/chart" uri="{C3380CC4-5D6E-409C-BE32-E72D297353CC}">
              <c16:uniqueId val="{00000006-E009-4714-B0AC-0102C327391D}"/>
            </c:ext>
          </c:extLst>
        </c:ser>
        <c:dLbls>
          <c:showLegendKey val="0"/>
          <c:showVal val="0"/>
          <c:showCatName val="0"/>
          <c:showSerName val="0"/>
          <c:showPercent val="0"/>
          <c:showBubbleSize val="0"/>
        </c:dLbls>
        <c:gapWidth val="219"/>
        <c:overlap val="-27"/>
        <c:axId val="385091056"/>
        <c:axId val="385088760"/>
      </c:barChart>
      <c:catAx>
        <c:axId val="38509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88760"/>
        <c:crosses val="autoZero"/>
        <c:auto val="1"/>
        <c:lblAlgn val="ctr"/>
        <c:lblOffset val="100"/>
        <c:noMultiLvlLbl val="0"/>
      </c:catAx>
      <c:valAx>
        <c:axId val="38508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7.9365002047448202E-2</c:v>
                </c:pt>
                <c:pt idx="1">
                  <c:v>9.6543288827884502E-2</c:v>
                </c:pt>
                <c:pt idx="2">
                  <c:v>1.0584797888893801E-2</c:v>
                </c:pt>
                <c:pt idx="3">
                  <c:v>4.7001919700499398E-2</c:v>
                </c:pt>
                <c:pt idx="4">
                  <c:v>1.17180862802693E-2</c:v>
                </c:pt>
                <c:pt idx="5">
                  <c:v>1.74270540955908E-2</c:v>
                </c:pt>
                <c:pt idx="6">
                  <c:v>5.0280602936817603E-3</c:v>
                </c:pt>
                <c:pt idx="7">
                  <c:v>2.2360343191844899E-2</c:v>
                </c:pt>
                <c:pt idx="8">
                  <c:v>6.5859624913755296E-3</c:v>
                </c:pt>
                <c:pt idx="9">
                  <c:v>6.2639923856758302E-3</c:v>
                </c:pt>
                <c:pt idx="10">
                  <c:v>3.4605167312302598E-3</c:v>
                </c:pt>
                <c:pt idx="11">
                  <c:v>1.5043783085678599E-2</c:v>
                </c:pt>
              </c:numCache>
            </c:numRef>
          </c:val>
          <c:smooth val="0"/>
          <c:extLst>
            <c:ext xmlns:c16="http://schemas.microsoft.com/office/drawing/2014/chart" uri="{C3380CC4-5D6E-409C-BE32-E72D297353CC}">
              <c16:uniqueId val="{00000000-AEFB-4182-BE7E-B25890F5658D}"/>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0</c:v>
                </c:pt>
                <c:pt idx="3">
                  <c:v>0</c:v>
                </c:pt>
                <c:pt idx="4">
                  <c:v>0</c:v>
                </c:pt>
                <c:pt idx="5">
                  <c:v>0</c:v>
                </c:pt>
                <c:pt idx="6">
                  <c:v>0</c:v>
                </c:pt>
                <c:pt idx="7">
                  <c:v>0</c:v>
                </c:pt>
                <c:pt idx="8">
                  <c:v>0</c:v>
                </c:pt>
                <c:pt idx="9">
                  <c:v>6.2495578143055897E-2</c:v>
                </c:pt>
                <c:pt idx="10">
                  <c:v>5.1128741426318201E-2</c:v>
                </c:pt>
                <c:pt idx="11">
                  <c:v>6.7672894144106197E-2</c:v>
                </c:pt>
              </c:numCache>
            </c:numRef>
          </c:val>
          <c:smooth val="0"/>
          <c:extLst>
            <c:ext xmlns:c16="http://schemas.microsoft.com/office/drawing/2014/chart" uri="{C3380CC4-5D6E-409C-BE32-E72D297353CC}">
              <c16:uniqueId val="{00000001-AEFB-4182-BE7E-B25890F5658D}"/>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1.5944709748937799E-2</c:v>
                </c:pt>
                <c:pt idx="1">
                  <c:v>3.9166603517111001E-3</c:v>
                </c:pt>
                <c:pt idx="2">
                  <c:v>9.2922377302608102E-3</c:v>
                </c:pt>
                <c:pt idx="3">
                  <c:v>3.9715134236805597E-3</c:v>
                </c:pt>
                <c:pt idx="4">
                  <c:v>4.3732638932191996E-3</c:v>
                </c:pt>
                <c:pt idx="5">
                  <c:v>3.2959396718389498E-3</c:v>
                </c:pt>
                <c:pt idx="6">
                  <c:v>5.3301115770023498E-3</c:v>
                </c:pt>
                <c:pt idx="7">
                  <c:v>3.5862756886242799E-3</c:v>
                </c:pt>
                <c:pt idx="8">
                  <c:v>6.2936739028617598E-3</c:v>
                </c:pt>
                <c:pt idx="9">
                  <c:v>3.9103134326037899E-3</c:v>
                </c:pt>
                <c:pt idx="10">
                  <c:v>7.6356787549659699E-3</c:v>
                </c:pt>
                <c:pt idx="11">
                  <c:v>4.1674636816033802E-3</c:v>
                </c:pt>
              </c:numCache>
            </c:numRef>
          </c:val>
          <c:smooth val="0"/>
          <c:extLst>
            <c:ext xmlns:c16="http://schemas.microsoft.com/office/drawing/2014/chart" uri="{C3380CC4-5D6E-409C-BE32-E72D297353CC}">
              <c16:uniqueId val="{00000002-AEFB-4182-BE7E-B25890F5658D}"/>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1.4755969024660101</c:v>
                </c:pt>
                <c:pt idx="10">
                  <c:v>0.80712468193384201</c:v>
                </c:pt>
                <c:pt idx="11">
                  <c:v>0.62296308169044201</c:v>
                </c:pt>
              </c:numCache>
            </c:numRef>
          </c:val>
          <c:smooth val="0"/>
          <c:extLst>
            <c:ext xmlns:c16="http://schemas.microsoft.com/office/drawing/2014/chart" uri="{C3380CC4-5D6E-409C-BE32-E72D297353CC}">
              <c16:uniqueId val="{00000003-AEFB-4182-BE7E-B25890F5658D}"/>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4.9661900382646999E-2</c:v>
                </c:pt>
                <c:pt idx="1">
                  <c:v>2.3494005615661801E-2</c:v>
                </c:pt>
                <c:pt idx="2">
                  <c:v>1.22779586427337E-2</c:v>
                </c:pt>
                <c:pt idx="3">
                  <c:v>1.38840936829182E-2</c:v>
                </c:pt>
                <c:pt idx="4">
                  <c:v>6.7260369413985601E-3</c:v>
                </c:pt>
                <c:pt idx="5">
                  <c:v>1.0517891662534201E-2</c:v>
                </c:pt>
                <c:pt idx="6">
                  <c:v>6.6733466722879E-3</c:v>
                </c:pt>
                <c:pt idx="7">
                  <c:v>1.52474289680119E-2</c:v>
                </c:pt>
                <c:pt idx="8">
                  <c:v>7.2525961454939702E-3</c:v>
                </c:pt>
                <c:pt idx="9">
                  <c:v>1.20964755955863E-2</c:v>
                </c:pt>
                <c:pt idx="10">
                  <c:v>1.8372373538663299E-2</c:v>
                </c:pt>
                <c:pt idx="11">
                  <c:v>3.7289430144800198E-2</c:v>
                </c:pt>
              </c:numCache>
            </c:numRef>
          </c:val>
          <c:smooth val="0"/>
          <c:extLst>
            <c:ext xmlns:c16="http://schemas.microsoft.com/office/drawing/2014/chart" uri="{C3380CC4-5D6E-409C-BE32-E72D297353CC}">
              <c16:uniqueId val="{00000004-AEFB-4182-BE7E-B25890F5658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0</c:v>
                </c:pt>
                <c:pt idx="1">
                  <c:v>0</c:v>
                </c:pt>
                <c:pt idx="2">
                  <c:v>0</c:v>
                </c:pt>
                <c:pt idx="3">
                  <c:v>0</c:v>
                </c:pt>
                <c:pt idx="4">
                  <c:v>0</c:v>
                </c:pt>
                <c:pt idx="5">
                  <c:v>0</c:v>
                </c:pt>
                <c:pt idx="6">
                  <c:v>0</c:v>
                </c:pt>
                <c:pt idx="7">
                  <c:v>0</c:v>
                </c:pt>
                <c:pt idx="8">
                  <c:v>0</c:v>
                </c:pt>
                <c:pt idx="9">
                  <c:v>2.3696821976520999E-2</c:v>
                </c:pt>
                <c:pt idx="10">
                  <c:v>2.12615340147802E-2</c:v>
                </c:pt>
                <c:pt idx="11">
                  <c:v>2.00326849069535E-2</c:v>
                </c:pt>
              </c:numCache>
            </c:numRef>
          </c:val>
          <c:smooth val="0"/>
          <c:extLst>
            <c:ext xmlns:c16="http://schemas.microsoft.com/office/drawing/2014/chart" uri="{C3380CC4-5D6E-409C-BE32-E72D297353CC}">
              <c16:uniqueId val="{00000005-AEFB-4182-BE7E-B25890F5658D}"/>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0">
                  <c:v>2.01165131088092E-2</c:v>
                </c:pt>
                <c:pt idx="1">
                  <c:v>7.5841837896202094E-2</c:v>
                </c:pt>
                <c:pt idx="2">
                  <c:v>2.65390192674093E-2</c:v>
                </c:pt>
                <c:pt idx="3">
                  <c:v>2.0213841161763901E-2</c:v>
                </c:pt>
                <c:pt idx="4">
                  <c:v>1.5475145485874101E-2</c:v>
                </c:pt>
                <c:pt idx="5">
                  <c:v>1.7503669265803899E-2</c:v>
                </c:pt>
                <c:pt idx="6">
                  <c:v>2.982154785762E-2</c:v>
                </c:pt>
                <c:pt idx="7">
                  <c:v>2.10469216164904E-2</c:v>
                </c:pt>
                <c:pt idx="8">
                  <c:v>2.5848082081607399E-2</c:v>
                </c:pt>
                <c:pt idx="9">
                  <c:v>2.21263414094479E-2</c:v>
                </c:pt>
                <c:pt idx="10">
                  <c:v>3.7845246311512801E-2</c:v>
                </c:pt>
                <c:pt idx="11">
                  <c:v>4.44091370822806E-2</c:v>
                </c:pt>
              </c:numCache>
            </c:numRef>
          </c:val>
          <c:smooth val="0"/>
          <c:extLst>
            <c:ext xmlns:c16="http://schemas.microsoft.com/office/drawing/2014/chart" uri="{C3380CC4-5D6E-409C-BE32-E72D297353CC}">
              <c16:uniqueId val="{00000006-AEFB-4182-BE7E-B25890F5658D}"/>
            </c:ext>
          </c:extLst>
        </c:ser>
        <c:dLbls>
          <c:showLegendKey val="0"/>
          <c:showVal val="0"/>
          <c:showCatName val="0"/>
          <c:showSerName val="0"/>
          <c:showPercent val="0"/>
          <c:showBubbleSize val="0"/>
        </c:dLbls>
        <c:smooth val="0"/>
        <c:axId val="300888664"/>
        <c:axId val="300889320"/>
      </c:lineChart>
      <c:dateAx>
        <c:axId val="30088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89320"/>
        <c:crosses val="autoZero"/>
        <c:auto val="1"/>
        <c:lblOffset val="100"/>
        <c:baseTimeUnit val="months"/>
      </c:dateAx>
      <c:valAx>
        <c:axId val="30088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8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Sheet1!$B$2:$B$6</c:f>
              <c:numCache>
                <c:formatCode>General</c:formatCode>
                <c:ptCount val="5"/>
                <c:pt idx="0">
                  <c:v>1.03396884177321E-2</c:v>
                </c:pt>
                <c:pt idx="1">
                  <c:v>6.3726364871674697E-3</c:v>
                </c:pt>
                <c:pt idx="2">
                  <c:v>2.6582535152898299E-2</c:v>
                </c:pt>
                <c:pt idx="3">
                  <c:v>1.1170841797220299E-2</c:v>
                </c:pt>
                <c:pt idx="4">
                  <c:v>0</c:v>
                </c:pt>
              </c:numCache>
            </c:numRef>
          </c:val>
          <c:extLst>
            <c:ext xmlns:c16="http://schemas.microsoft.com/office/drawing/2014/chart" uri="{C3380CC4-5D6E-409C-BE32-E72D297353CC}">
              <c16:uniqueId val="{00000000-6AB9-48E1-B88E-94D07D91A313}"/>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Sheet1!$C$2:$C$6</c:f>
              <c:numCache>
                <c:formatCode>General</c:formatCode>
                <c:ptCount val="5"/>
                <c:pt idx="0">
                  <c:v>8.9203496896049103E-2</c:v>
                </c:pt>
                <c:pt idx="2">
                  <c:v>5.6654101047682003E-2</c:v>
                </c:pt>
                <c:pt idx="3">
                  <c:v>2.93417015756233E-2</c:v>
                </c:pt>
                <c:pt idx="4">
                  <c:v>0</c:v>
                </c:pt>
              </c:numCache>
            </c:numRef>
          </c:val>
          <c:extLst>
            <c:ext xmlns:c16="http://schemas.microsoft.com/office/drawing/2014/chart" uri="{C3380CC4-5D6E-409C-BE32-E72D297353CC}">
              <c16:uniqueId val="{00000001-6AB9-48E1-B88E-94D07D91A313}"/>
            </c:ext>
          </c:extLst>
        </c:ser>
        <c:ser>
          <c:idx val="2"/>
          <c:order val="2"/>
          <c:tx>
            <c:strRef>
              <c:f>Sheet1!$D$1</c:f>
              <c:strCache>
                <c:ptCount val="1"/>
                <c:pt idx="0">
                  <c:v>Benelli</c:v>
                </c:pt>
              </c:strCache>
            </c:strRef>
          </c:tx>
          <c:spPr>
            <a:solidFill>
              <a:schemeClr val="accent3"/>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Sheet1!$D$2:$D$6</c:f>
              <c:numCache>
                <c:formatCode>General</c:formatCode>
                <c:ptCount val="5"/>
                <c:pt idx="0">
                  <c:v>5.19198700424297E-3</c:v>
                </c:pt>
                <c:pt idx="1">
                  <c:v>2.5790180362724501E-3</c:v>
                </c:pt>
                <c:pt idx="2">
                  <c:v>6.9496554559372202E-3</c:v>
                </c:pt>
                <c:pt idx="3">
                  <c:v>5.7520580538005499E-3</c:v>
                </c:pt>
                <c:pt idx="4">
                  <c:v>0</c:v>
                </c:pt>
              </c:numCache>
            </c:numRef>
          </c:val>
          <c:extLst>
            <c:ext xmlns:c16="http://schemas.microsoft.com/office/drawing/2014/chart" uri="{C3380CC4-5D6E-409C-BE32-E72D297353CC}">
              <c16:uniqueId val="{00000002-6AB9-48E1-B88E-94D07D91A313}"/>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Sheet1!$E$2:$E$6</c:f>
              <c:numCache>
                <c:formatCode>General</c:formatCode>
                <c:ptCount val="5"/>
                <c:pt idx="0">
                  <c:v>1.1258161933197699</c:v>
                </c:pt>
                <c:pt idx="1">
                  <c:v>0.57684384013184997</c:v>
                </c:pt>
                <c:pt idx="2">
                  <c:v>2.2550333386619301</c:v>
                </c:pt>
                <c:pt idx="3">
                  <c:v>3.79742381533111</c:v>
                </c:pt>
                <c:pt idx="4">
                  <c:v>0</c:v>
                </c:pt>
              </c:numCache>
            </c:numRef>
          </c:val>
          <c:extLst>
            <c:ext xmlns:c16="http://schemas.microsoft.com/office/drawing/2014/chart" uri="{C3380CC4-5D6E-409C-BE32-E72D297353CC}">
              <c16:uniqueId val="{00000003-6AB9-48E1-B88E-94D07D91A313}"/>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Sheet1!$F$2:$F$6</c:f>
              <c:numCache>
                <c:formatCode>General</c:formatCode>
                <c:ptCount val="5"/>
                <c:pt idx="0">
                  <c:v>1.30217783152386E-2</c:v>
                </c:pt>
                <c:pt idx="1">
                  <c:v>1.9385648988165299E-3</c:v>
                </c:pt>
                <c:pt idx="2">
                  <c:v>2.5453036097008198E-2</c:v>
                </c:pt>
                <c:pt idx="3">
                  <c:v>5.3767660144422198E-3</c:v>
                </c:pt>
                <c:pt idx="4">
                  <c:v>0</c:v>
                </c:pt>
              </c:numCache>
            </c:numRef>
          </c:val>
          <c:extLst>
            <c:ext xmlns:c16="http://schemas.microsoft.com/office/drawing/2014/chart" uri="{C3380CC4-5D6E-409C-BE32-E72D297353CC}">
              <c16:uniqueId val="{00000004-6AB9-48E1-B88E-94D07D91A313}"/>
            </c:ext>
          </c:extLst>
        </c:ser>
        <c:ser>
          <c:idx val="5"/>
          <c:order val="5"/>
          <c:tx>
            <c:strRef>
              <c:f>Sheet1!$G$1</c:f>
              <c:strCache>
                <c:ptCount val="1"/>
                <c:pt idx="0">
                  <c:v>KTM Argentina</c:v>
                </c:pt>
              </c:strCache>
            </c:strRef>
          </c:tx>
          <c:spPr>
            <a:solidFill>
              <a:schemeClr val="accent6"/>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Sheet1!$G$2:$G$6</c:f>
              <c:numCache>
                <c:formatCode>General</c:formatCode>
                <c:ptCount val="5"/>
                <c:pt idx="0">
                  <c:v>2.0222247733791499E-2</c:v>
                </c:pt>
                <c:pt idx="2">
                  <c:v>4.0741419875132898E-2</c:v>
                </c:pt>
                <c:pt idx="3">
                  <c:v>8.5338468578381593E-3</c:v>
                </c:pt>
              </c:numCache>
            </c:numRef>
          </c:val>
          <c:extLst>
            <c:ext xmlns:c16="http://schemas.microsoft.com/office/drawing/2014/chart" uri="{C3380CC4-5D6E-409C-BE32-E72D297353CC}">
              <c16:uniqueId val="{00000005-6AB9-48E1-B88E-94D07D91A313}"/>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Sheet1!$A$2:$A$6</c:f>
              <c:strCache>
                <c:ptCount val="5"/>
                <c:pt idx="0">
                  <c:v>Album</c:v>
                </c:pt>
                <c:pt idx="1">
                  <c:v>Link</c:v>
                </c:pt>
                <c:pt idx="2">
                  <c:v>Photo</c:v>
                </c:pt>
                <c:pt idx="3">
                  <c:v>Video</c:v>
                </c:pt>
                <c:pt idx="4">
                  <c:v>YouTube Video</c:v>
                </c:pt>
              </c:strCache>
            </c:strRef>
          </c:cat>
          <c:val>
            <c:numRef>
              <c:f>Sheet1!$H$2:$H$6</c:f>
              <c:numCache>
                <c:formatCode>General</c:formatCode>
                <c:ptCount val="5"/>
                <c:pt idx="0">
                  <c:v>1.9403845561311101E-2</c:v>
                </c:pt>
                <c:pt idx="1">
                  <c:v>1.73456513365161E-2</c:v>
                </c:pt>
                <c:pt idx="2">
                  <c:v>4.3849699706555799E-2</c:v>
                </c:pt>
                <c:pt idx="3">
                  <c:v>3.5191593391462599E-2</c:v>
                </c:pt>
                <c:pt idx="4">
                  <c:v>0</c:v>
                </c:pt>
              </c:numCache>
            </c:numRef>
          </c:val>
          <c:extLst>
            <c:ext xmlns:c16="http://schemas.microsoft.com/office/drawing/2014/chart" uri="{C3380CC4-5D6E-409C-BE32-E72D297353CC}">
              <c16:uniqueId val="{00000006-6AB9-48E1-B88E-94D07D91A313}"/>
            </c:ext>
          </c:extLst>
        </c:ser>
        <c:dLbls>
          <c:showLegendKey val="0"/>
          <c:showVal val="0"/>
          <c:showCatName val="0"/>
          <c:showSerName val="0"/>
          <c:showPercent val="0"/>
          <c:showBubbleSize val="0"/>
        </c:dLbls>
        <c:gapWidth val="219"/>
        <c:overlap val="-27"/>
        <c:axId val="385868488"/>
        <c:axId val="385869800"/>
      </c:barChart>
      <c:catAx>
        <c:axId val="38586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69800"/>
        <c:crosses val="autoZero"/>
        <c:auto val="1"/>
        <c:lblAlgn val="ctr"/>
        <c:lblOffset val="100"/>
        <c:noMultiLvlLbl val="0"/>
      </c:catAx>
      <c:valAx>
        <c:axId val="38586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6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8.1213625102250896E-3</c:v>
                </c:pt>
                <c:pt idx="10">
                  <c:v>7.5331888665796001E-2</c:v>
                </c:pt>
                <c:pt idx="11">
                  <c:v>2.4098063984594902E-2</c:v>
                </c:pt>
                <c:pt idx="12">
                  <c:v>1.0697060400604801E-2</c:v>
                </c:pt>
                <c:pt idx="13">
                  <c:v>1.45630054651225E-2</c:v>
                </c:pt>
                <c:pt idx="14">
                  <c:v>4.1891064152893001E-3</c:v>
                </c:pt>
                <c:pt idx="15">
                  <c:v>4.7619233995697301E-3</c:v>
                </c:pt>
                <c:pt idx="16">
                  <c:v>1.28071821111716E-2</c:v>
                </c:pt>
                <c:pt idx="17">
                  <c:v>5.9279423141903997E-3</c:v>
                </c:pt>
                <c:pt idx="18">
                  <c:v>6.8493418760934496E-3</c:v>
                </c:pt>
                <c:pt idx="19">
                  <c:v>4.2074528667431204E-3</c:v>
                </c:pt>
                <c:pt idx="20">
                  <c:v>7.6516933530072504E-3</c:v>
                </c:pt>
                <c:pt idx="21">
                  <c:v>0.26604800801568701</c:v>
                </c:pt>
                <c:pt idx="22">
                  <c:v>0</c:v>
                </c:pt>
                <c:pt idx="23">
                  <c:v>0</c:v>
                </c:pt>
              </c:numCache>
            </c:numRef>
          </c:val>
          <c:smooth val="0"/>
          <c:extLst>
            <c:ext xmlns:c16="http://schemas.microsoft.com/office/drawing/2014/chart" uri="{C3380CC4-5D6E-409C-BE32-E72D297353CC}">
              <c16:uniqueId val="{00000000-3585-47E0-A53D-18299FB755C2}"/>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1.4153613889413099E-2</c:v>
                </c:pt>
                <c:pt idx="8">
                  <c:v>6.0860539724476297E-2</c:v>
                </c:pt>
                <c:pt idx="9">
                  <c:v>7.0060388752594793E-2</c:v>
                </c:pt>
                <c:pt idx="10">
                  <c:v>7.5700389438830701E-2</c:v>
                </c:pt>
                <c:pt idx="11">
                  <c:v>6.7061170571266801E-2</c:v>
                </c:pt>
                <c:pt idx="12">
                  <c:v>9.1140695500008598E-2</c:v>
                </c:pt>
                <c:pt idx="13">
                  <c:v>9.8738306419000901E-2</c:v>
                </c:pt>
                <c:pt idx="14">
                  <c:v>5.5266492330089199E-2</c:v>
                </c:pt>
                <c:pt idx="15">
                  <c:v>5.3918529102526098E-2</c:v>
                </c:pt>
                <c:pt idx="16">
                  <c:v>7.4070579354595198E-2</c:v>
                </c:pt>
                <c:pt idx="17">
                  <c:v>5.8973391205887897E-2</c:v>
                </c:pt>
                <c:pt idx="18">
                  <c:v>5.8758942510593798E-2</c:v>
                </c:pt>
                <c:pt idx="19">
                  <c:v>7.6010148665366595E-2</c:v>
                </c:pt>
                <c:pt idx="20">
                  <c:v>6.3455368937535395E-2</c:v>
                </c:pt>
                <c:pt idx="21">
                  <c:v>0</c:v>
                </c:pt>
                <c:pt idx="22">
                  <c:v>6.3691262502358903E-2</c:v>
                </c:pt>
                <c:pt idx="23">
                  <c:v>0</c:v>
                </c:pt>
              </c:numCache>
            </c:numRef>
          </c:val>
          <c:smooth val="0"/>
          <c:extLst>
            <c:ext xmlns:c16="http://schemas.microsoft.com/office/drawing/2014/chart" uri="{C3380CC4-5D6E-409C-BE32-E72D297353CC}">
              <c16:uniqueId val="{00000001-3585-47E0-A53D-18299FB755C2}"/>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2.1280484293750802E-3</c:v>
                </c:pt>
                <c:pt idx="2">
                  <c:v>3.3798416231251298E-3</c:v>
                </c:pt>
                <c:pt idx="3">
                  <c:v>0</c:v>
                </c:pt>
                <c:pt idx="4">
                  <c:v>0</c:v>
                </c:pt>
                <c:pt idx="5">
                  <c:v>0</c:v>
                </c:pt>
                <c:pt idx="6">
                  <c:v>0</c:v>
                </c:pt>
                <c:pt idx="7">
                  <c:v>0</c:v>
                </c:pt>
                <c:pt idx="8">
                  <c:v>2.87912434562511E-3</c:v>
                </c:pt>
                <c:pt idx="9">
                  <c:v>6.9474522253127604E-3</c:v>
                </c:pt>
                <c:pt idx="10">
                  <c:v>3.8367461388438902E-3</c:v>
                </c:pt>
                <c:pt idx="11">
                  <c:v>4.3343339333595399E-3</c:v>
                </c:pt>
                <c:pt idx="12">
                  <c:v>5.1502348542859103E-3</c:v>
                </c:pt>
                <c:pt idx="13">
                  <c:v>4.1711537491742603E-3</c:v>
                </c:pt>
                <c:pt idx="14">
                  <c:v>5.9019730949770701E-3</c:v>
                </c:pt>
                <c:pt idx="15">
                  <c:v>5.9089275016090204E-3</c:v>
                </c:pt>
                <c:pt idx="16">
                  <c:v>3.8962063155470201E-3</c:v>
                </c:pt>
                <c:pt idx="17">
                  <c:v>5.16636821377057E-3</c:v>
                </c:pt>
                <c:pt idx="18">
                  <c:v>1.1443476112865E-2</c:v>
                </c:pt>
                <c:pt idx="19">
                  <c:v>1.64907282313493E-2</c:v>
                </c:pt>
                <c:pt idx="20">
                  <c:v>3.33811518333346E-3</c:v>
                </c:pt>
                <c:pt idx="21">
                  <c:v>5.39233991153866E-3</c:v>
                </c:pt>
                <c:pt idx="22">
                  <c:v>4.28739168859391E-3</c:v>
                </c:pt>
                <c:pt idx="23">
                  <c:v>0</c:v>
                </c:pt>
              </c:numCache>
            </c:numRef>
          </c:val>
          <c:smooth val="0"/>
          <c:extLst>
            <c:ext xmlns:c16="http://schemas.microsoft.com/office/drawing/2014/chart" uri="{C3380CC4-5D6E-409C-BE32-E72D297353CC}">
              <c16:uniqueId val="{00000002-3585-47E0-A53D-18299FB755C2}"/>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2.8117531280753599E-2</c:v>
                </c:pt>
                <c:pt idx="10">
                  <c:v>0.295234078447912</c:v>
                </c:pt>
                <c:pt idx="11">
                  <c:v>0.56235062561507099</c:v>
                </c:pt>
                <c:pt idx="12">
                  <c:v>0.59222550260087203</c:v>
                </c:pt>
                <c:pt idx="13">
                  <c:v>0.97005482918599795</c:v>
                </c:pt>
                <c:pt idx="14">
                  <c:v>0.47799803177280997</c:v>
                </c:pt>
                <c:pt idx="15">
                  <c:v>0.47799803177280997</c:v>
                </c:pt>
                <c:pt idx="16">
                  <c:v>1.3637002671165499</c:v>
                </c:pt>
                <c:pt idx="17">
                  <c:v>1.64487557992408</c:v>
                </c:pt>
                <c:pt idx="18">
                  <c:v>1.0744913739430799</c:v>
                </c:pt>
                <c:pt idx="19">
                  <c:v>1.1376785733597199</c:v>
                </c:pt>
                <c:pt idx="20">
                  <c:v>2.0947560804161398</c:v>
                </c:pt>
                <c:pt idx="21">
                  <c:v>0.77604386334879805</c:v>
                </c:pt>
                <c:pt idx="22">
                  <c:v>1.6167580486433299</c:v>
                </c:pt>
                <c:pt idx="23">
                  <c:v>0</c:v>
                </c:pt>
              </c:numCache>
            </c:numRef>
          </c:val>
          <c:smooth val="0"/>
          <c:extLst>
            <c:ext xmlns:c16="http://schemas.microsoft.com/office/drawing/2014/chart" uri="{C3380CC4-5D6E-409C-BE32-E72D297353CC}">
              <c16:uniqueId val="{00000003-3585-47E0-A53D-18299FB755C2}"/>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0.13992734887326799</c:v>
                </c:pt>
                <c:pt idx="1">
                  <c:v>0</c:v>
                </c:pt>
                <c:pt idx="2">
                  <c:v>0</c:v>
                </c:pt>
                <c:pt idx="3">
                  <c:v>0</c:v>
                </c:pt>
                <c:pt idx="4">
                  <c:v>1.09895818763812E-3</c:v>
                </c:pt>
                <c:pt idx="5">
                  <c:v>2.9971586935585099E-3</c:v>
                </c:pt>
                <c:pt idx="6">
                  <c:v>4.2293239342436704E-3</c:v>
                </c:pt>
                <c:pt idx="7">
                  <c:v>0</c:v>
                </c:pt>
                <c:pt idx="8">
                  <c:v>9.6108888773442803E-3</c:v>
                </c:pt>
                <c:pt idx="9">
                  <c:v>5.6175317227839397E-3</c:v>
                </c:pt>
                <c:pt idx="10">
                  <c:v>1.2410030163200201E-2</c:v>
                </c:pt>
                <c:pt idx="11">
                  <c:v>5.2557867449350301E-2</c:v>
                </c:pt>
                <c:pt idx="12">
                  <c:v>1.4877747746987699E-2</c:v>
                </c:pt>
                <c:pt idx="13">
                  <c:v>1.8505789844560701E-2</c:v>
                </c:pt>
                <c:pt idx="14">
                  <c:v>3.3925838305286601E-2</c:v>
                </c:pt>
                <c:pt idx="15">
                  <c:v>1.6961004301255699E-2</c:v>
                </c:pt>
                <c:pt idx="16">
                  <c:v>1.2702243986986101E-2</c:v>
                </c:pt>
                <c:pt idx="17">
                  <c:v>4.4471174659755898E-2</c:v>
                </c:pt>
                <c:pt idx="18">
                  <c:v>7.5809085368023499E-3</c:v>
                </c:pt>
                <c:pt idx="19">
                  <c:v>9.1288458541302804E-3</c:v>
                </c:pt>
                <c:pt idx="20">
                  <c:v>6.9362815479496898E-3</c:v>
                </c:pt>
                <c:pt idx="21">
                  <c:v>5.2949803586200299E-3</c:v>
                </c:pt>
                <c:pt idx="22">
                  <c:v>7.4529346179821501E-2</c:v>
                </c:pt>
                <c:pt idx="23">
                  <c:v>0</c:v>
                </c:pt>
              </c:numCache>
            </c:numRef>
          </c:val>
          <c:smooth val="0"/>
          <c:extLst>
            <c:ext xmlns:c16="http://schemas.microsoft.com/office/drawing/2014/chart" uri="{C3380CC4-5D6E-409C-BE32-E72D297353CC}">
              <c16:uniqueId val="{00000004-3585-47E0-A53D-18299FB755C2}"/>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2.91024538659964E-2</c:v>
                </c:pt>
                <c:pt idx="11">
                  <c:v>1.13543664704456E-2</c:v>
                </c:pt>
                <c:pt idx="12">
                  <c:v>2.22677866701942E-2</c:v>
                </c:pt>
                <c:pt idx="13">
                  <c:v>4.2428830047058802E-2</c:v>
                </c:pt>
                <c:pt idx="14">
                  <c:v>1.9769091136245E-2</c:v>
                </c:pt>
                <c:pt idx="15">
                  <c:v>1.8409506801596202E-2</c:v>
                </c:pt>
                <c:pt idx="16">
                  <c:v>2.9965973646111199E-2</c:v>
                </c:pt>
                <c:pt idx="17">
                  <c:v>4.2616160162060698E-2</c:v>
                </c:pt>
                <c:pt idx="18">
                  <c:v>3.4141839816818301E-2</c:v>
                </c:pt>
                <c:pt idx="19">
                  <c:v>4.6608020812663999E-2</c:v>
                </c:pt>
                <c:pt idx="20">
                  <c:v>4.6519831558524599E-2</c:v>
                </c:pt>
                <c:pt idx="21">
                  <c:v>0</c:v>
                </c:pt>
                <c:pt idx="22">
                  <c:v>0</c:v>
                </c:pt>
                <c:pt idx="23">
                  <c:v>0</c:v>
                </c:pt>
              </c:numCache>
            </c:numRef>
          </c:val>
          <c:smooth val="0"/>
          <c:extLst>
            <c:ext xmlns:c16="http://schemas.microsoft.com/office/drawing/2014/chart" uri="{C3380CC4-5D6E-409C-BE32-E72D297353CC}">
              <c16:uniqueId val="{00000005-3585-47E0-A53D-18299FB755C2}"/>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1.23686643144505E-2</c:v>
                </c:pt>
                <c:pt idx="11">
                  <c:v>4.91491660916323E-2</c:v>
                </c:pt>
                <c:pt idx="12">
                  <c:v>9.7647349850924995E-3</c:v>
                </c:pt>
                <c:pt idx="13">
                  <c:v>2.5202316009143501E-2</c:v>
                </c:pt>
                <c:pt idx="14">
                  <c:v>3.84079576080305E-2</c:v>
                </c:pt>
                <c:pt idx="15">
                  <c:v>2.5909096827112101E-2</c:v>
                </c:pt>
                <c:pt idx="16">
                  <c:v>3.1767937818167599E-2</c:v>
                </c:pt>
                <c:pt idx="17">
                  <c:v>2.77418624704679E-2</c:v>
                </c:pt>
                <c:pt idx="18">
                  <c:v>3.1420747240919901E-2</c:v>
                </c:pt>
                <c:pt idx="19">
                  <c:v>3.84947552523425E-2</c:v>
                </c:pt>
                <c:pt idx="20">
                  <c:v>3.0404704228092001E-2</c:v>
                </c:pt>
                <c:pt idx="21">
                  <c:v>1.4321611311469E-2</c:v>
                </c:pt>
                <c:pt idx="22">
                  <c:v>2.2296144882627902E-2</c:v>
                </c:pt>
                <c:pt idx="23">
                  <c:v>4.6653733817664203E-2</c:v>
                </c:pt>
              </c:numCache>
            </c:numRef>
          </c:val>
          <c:smooth val="0"/>
          <c:extLst>
            <c:ext xmlns:c16="http://schemas.microsoft.com/office/drawing/2014/chart" uri="{C3380CC4-5D6E-409C-BE32-E72D297353CC}">
              <c16:uniqueId val="{00000006-3585-47E0-A53D-18299FB755C2}"/>
            </c:ext>
          </c:extLst>
        </c:ser>
        <c:dLbls>
          <c:showLegendKey val="0"/>
          <c:showVal val="0"/>
          <c:showCatName val="0"/>
          <c:showSerName val="0"/>
          <c:showPercent val="0"/>
          <c:showBubbleSize val="0"/>
        </c:dLbls>
        <c:smooth val="0"/>
        <c:axId val="385873736"/>
        <c:axId val="385874392"/>
      </c:lineChart>
      <c:catAx>
        <c:axId val="38587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74392"/>
        <c:crosses val="autoZero"/>
        <c:auto val="1"/>
        <c:lblAlgn val="ctr"/>
        <c:lblOffset val="100"/>
        <c:noMultiLvlLbl val="0"/>
      </c:catAx>
      <c:valAx>
        <c:axId val="38587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7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0-20F7-4AE9-BA0B-0E3B0EBCCBF5}"/>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Sheet1!$C$2:$C$13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1-20F7-4AE9-BA0B-0E3B0EBCCBF5}"/>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Sheet1!$D$2:$D$13</c:f>
              <c:numCache>
                <c:formatCode>General</c:formatCode>
                <c:ptCount val="12"/>
                <c:pt idx="0">
                  <c:v>2</c:v>
                </c:pt>
                <c:pt idx="1">
                  <c:v>2</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20F7-4AE9-BA0B-0E3B0EBCCBF5}"/>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Sheet1!$E$2:$E$13</c:f>
              <c:numCache>
                <c:formatCode>General</c:formatCode>
                <c:ptCount val="12"/>
                <c:pt idx="0">
                  <c:v>0</c:v>
                </c:pt>
                <c:pt idx="1">
                  <c:v>0</c:v>
                </c:pt>
                <c:pt idx="2">
                  <c:v>0</c:v>
                </c:pt>
                <c:pt idx="3">
                  <c:v>0</c:v>
                </c:pt>
                <c:pt idx="4">
                  <c:v>0</c:v>
                </c:pt>
                <c:pt idx="5">
                  <c:v>0</c:v>
                </c:pt>
                <c:pt idx="6">
                  <c:v>0</c:v>
                </c:pt>
                <c:pt idx="7">
                  <c:v>1</c:v>
                </c:pt>
                <c:pt idx="8">
                  <c:v>0</c:v>
                </c:pt>
                <c:pt idx="9">
                  <c:v>0</c:v>
                </c:pt>
                <c:pt idx="10">
                  <c:v>0</c:v>
                </c:pt>
                <c:pt idx="11">
                  <c:v>1</c:v>
                </c:pt>
              </c:numCache>
            </c:numRef>
          </c:val>
          <c:smooth val="0"/>
          <c:extLst>
            <c:ext xmlns:c16="http://schemas.microsoft.com/office/drawing/2014/chart" uri="{C3380CC4-5D6E-409C-BE32-E72D297353CC}">
              <c16:uniqueId val="{00000003-20F7-4AE9-BA0B-0E3B0EBCCBF5}"/>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Sheet1!$F$2:$F$13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4-20F7-4AE9-BA0B-0E3B0EBCCBF5}"/>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Sheet1!$G$2:$G$13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5-20F7-4AE9-BA0B-0E3B0EBCCBF5}"/>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Sheet1!$H$2:$H$13</c:f>
              <c:numCache>
                <c:formatCode>General</c:formatCode>
                <c:ptCount val="12"/>
                <c:pt idx="0">
                  <c:v>0</c:v>
                </c:pt>
                <c:pt idx="1">
                  <c:v>6</c:v>
                </c:pt>
                <c:pt idx="2">
                  <c:v>3</c:v>
                </c:pt>
                <c:pt idx="3">
                  <c:v>3</c:v>
                </c:pt>
                <c:pt idx="4">
                  <c:v>1</c:v>
                </c:pt>
                <c:pt idx="5">
                  <c:v>3</c:v>
                </c:pt>
                <c:pt idx="6">
                  <c:v>1</c:v>
                </c:pt>
                <c:pt idx="7">
                  <c:v>3</c:v>
                </c:pt>
                <c:pt idx="8">
                  <c:v>4</c:v>
                </c:pt>
                <c:pt idx="9">
                  <c:v>2</c:v>
                </c:pt>
                <c:pt idx="10">
                  <c:v>5</c:v>
                </c:pt>
                <c:pt idx="11">
                  <c:v>3</c:v>
                </c:pt>
              </c:numCache>
            </c:numRef>
          </c:val>
          <c:smooth val="0"/>
          <c:extLst>
            <c:ext xmlns:c16="http://schemas.microsoft.com/office/drawing/2014/chart" uri="{C3380CC4-5D6E-409C-BE32-E72D297353CC}">
              <c16:uniqueId val="{00000006-20F7-4AE9-BA0B-0E3B0EBCCBF5}"/>
            </c:ext>
          </c:extLst>
        </c:ser>
        <c:dLbls>
          <c:showLegendKey val="0"/>
          <c:showVal val="0"/>
          <c:showCatName val="0"/>
          <c:showSerName val="0"/>
          <c:showPercent val="0"/>
          <c:showBubbleSize val="0"/>
        </c:dLbls>
        <c:smooth val="0"/>
        <c:axId val="469001200"/>
        <c:axId val="469005136"/>
      </c:lineChart>
      <c:dateAx>
        <c:axId val="46900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005136"/>
        <c:crosses val="autoZero"/>
        <c:auto val="1"/>
        <c:lblOffset val="100"/>
        <c:baseTimeUnit val="months"/>
      </c:dateAx>
      <c:valAx>
        <c:axId val="46900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00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215E-6FEF-41D5-AF94-72E1EA16549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60F0404A-0704-4CD2-9B61-F504B67E81C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517556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ECA0-19C6-4629-8A98-E090E8AF9C94}"/>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87985C85-7D72-4C06-80C7-FB8FD244E92A}"/>
              </a:ext>
            </a:extLst>
          </p:cNvPr>
          <p:cNvGraphicFramePr>
            <a:graphicFrameLocks noGrp="1"/>
          </p:cNvGraphicFramePr>
          <p:nvPr>
            <p:ph type="tbl" sz="quarter" idx="13"/>
            <p:extLst>
              <p:ext uri="{D42A27DB-BD31-4B8C-83A1-F6EECF244321}">
                <p14:modId xmlns:p14="http://schemas.microsoft.com/office/powerpoint/2010/main" val="3360373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74081888"/>
                    </a:ext>
                  </a:extLst>
                </a:gridCol>
                <a:gridCol w="740664">
                  <a:extLst>
                    <a:ext uri="{9D8B030D-6E8A-4147-A177-3AD203B41FA5}">
                      <a16:colId xmlns:a16="http://schemas.microsoft.com/office/drawing/2014/main" val="3845026748"/>
                    </a:ext>
                  </a:extLst>
                </a:gridCol>
                <a:gridCol w="740664">
                  <a:extLst>
                    <a:ext uri="{9D8B030D-6E8A-4147-A177-3AD203B41FA5}">
                      <a16:colId xmlns:a16="http://schemas.microsoft.com/office/drawing/2014/main" val="873567592"/>
                    </a:ext>
                  </a:extLst>
                </a:gridCol>
                <a:gridCol w="740664">
                  <a:extLst>
                    <a:ext uri="{9D8B030D-6E8A-4147-A177-3AD203B41FA5}">
                      <a16:colId xmlns:a16="http://schemas.microsoft.com/office/drawing/2014/main" val="2012218656"/>
                    </a:ext>
                  </a:extLst>
                </a:gridCol>
                <a:gridCol w="740664">
                  <a:extLst>
                    <a:ext uri="{9D8B030D-6E8A-4147-A177-3AD203B41FA5}">
                      <a16:colId xmlns:a16="http://schemas.microsoft.com/office/drawing/2014/main" val="2476344676"/>
                    </a:ext>
                  </a:extLst>
                </a:gridCol>
                <a:gridCol w="740664">
                  <a:extLst>
                    <a:ext uri="{9D8B030D-6E8A-4147-A177-3AD203B41FA5}">
                      <a16:colId xmlns:a16="http://schemas.microsoft.com/office/drawing/2014/main" val="29107715"/>
                    </a:ext>
                  </a:extLst>
                </a:gridCol>
                <a:gridCol w="740664">
                  <a:extLst>
                    <a:ext uri="{9D8B030D-6E8A-4147-A177-3AD203B41FA5}">
                      <a16:colId xmlns:a16="http://schemas.microsoft.com/office/drawing/2014/main" val="896975549"/>
                    </a:ext>
                  </a:extLst>
                </a:gridCol>
                <a:gridCol w="740664">
                  <a:extLst>
                    <a:ext uri="{9D8B030D-6E8A-4147-A177-3AD203B41FA5}">
                      <a16:colId xmlns:a16="http://schemas.microsoft.com/office/drawing/2014/main" val="16166251"/>
                    </a:ext>
                  </a:extLst>
                </a:gridCol>
                <a:gridCol w="740664">
                  <a:extLst>
                    <a:ext uri="{9D8B030D-6E8A-4147-A177-3AD203B41FA5}">
                      <a16:colId xmlns:a16="http://schemas.microsoft.com/office/drawing/2014/main" val="27292970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202982200"/>
                  </a:ext>
                </a:extLst>
              </a:tr>
              <a:tr h="370840">
                <a:tc>
                  <a:txBody>
                    <a:bodyPr/>
                    <a:lstStyle/>
                    <a:p>
                      <a:r>
                        <a:rPr lang="en-US" sz="1000"/>
                        <a:t>Benelli</a:t>
                      </a:r>
                    </a:p>
                  </a:txBody>
                  <a:tcPr/>
                </a:tc>
                <a:tc>
                  <a:txBody>
                    <a:bodyPr/>
                    <a:lstStyle/>
                    <a:p>
                      <a:r>
                        <a:rPr lang="en-US" sz="1000"/>
                        <a:t>1669300</a:t>
                      </a:r>
                    </a:p>
                  </a:txBody>
                  <a:tcPr/>
                </a:tc>
                <a:tc>
                  <a:txBody>
                    <a:bodyPr/>
                    <a:lstStyle/>
                    <a:p>
                      <a:r>
                        <a:rPr lang="en-US" sz="1000"/>
                        <a:t>142726</a:t>
                      </a:r>
                    </a:p>
                  </a:txBody>
                  <a:tcPr/>
                </a:tc>
                <a:tc>
                  <a:txBody>
                    <a:bodyPr/>
                    <a:lstStyle/>
                    <a:p>
                      <a:r>
                        <a:rPr lang="en-US" sz="1000"/>
                        <a:t>258</a:t>
                      </a:r>
                    </a:p>
                  </a:txBody>
                  <a:tcPr/>
                </a:tc>
                <a:tc>
                  <a:txBody>
                    <a:bodyPr/>
                    <a:lstStyle/>
                    <a:p>
                      <a:r>
                        <a:rPr lang="en-US" sz="1000"/>
                        <a:t>22574</a:t>
                      </a:r>
                    </a:p>
                  </a:txBody>
                  <a:tcPr/>
                </a:tc>
                <a:tc>
                  <a:txBody>
                    <a:bodyPr/>
                    <a:lstStyle/>
                    <a:p>
                      <a:r>
                        <a:rPr lang="en-US" sz="1000"/>
                        <a:t>2235</a:t>
                      </a:r>
                    </a:p>
                  </a:txBody>
                  <a:tcPr/>
                </a:tc>
                <a:tc>
                  <a:txBody>
                    <a:bodyPr/>
                    <a:lstStyle/>
                    <a:p>
                      <a:r>
                        <a:rPr lang="en-US" sz="1000"/>
                        <a:t>1513</a:t>
                      </a:r>
                    </a:p>
                  </a:txBody>
                  <a:tcPr/>
                </a:tc>
                <a:tc>
                  <a:txBody>
                    <a:bodyPr/>
                    <a:lstStyle/>
                    <a:p>
                      <a:r>
                        <a:rPr lang="en-US" sz="1000"/>
                        <a:t>4</a:t>
                      </a:r>
                    </a:p>
                  </a:txBody>
                  <a:tcPr/>
                </a:tc>
                <a:tc>
                  <a:txBody>
                    <a:bodyPr/>
                    <a:lstStyle/>
                    <a:p>
                      <a:r>
                        <a:rPr lang="en-US" sz="1000"/>
                        <a:t>0.0064 %</a:t>
                      </a:r>
                    </a:p>
                  </a:txBody>
                  <a:tcPr/>
                </a:tc>
                <a:extLst>
                  <a:ext uri="{0D108BD9-81ED-4DB2-BD59-A6C34878D82A}">
                    <a16:rowId xmlns:a16="http://schemas.microsoft.com/office/drawing/2014/main" val="1034991604"/>
                  </a:ext>
                </a:extLst>
              </a:tr>
              <a:tr h="370840">
                <a:tc>
                  <a:txBody>
                    <a:bodyPr/>
                    <a:lstStyle/>
                    <a:p>
                      <a:r>
                        <a:rPr lang="en-US" sz="1000"/>
                        <a:t>Honda Argentina</a:t>
                      </a:r>
                    </a:p>
                  </a:txBody>
                  <a:tcPr/>
                </a:tc>
                <a:tc>
                  <a:txBody>
                    <a:bodyPr/>
                    <a:lstStyle/>
                    <a:p>
                      <a:r>
                        <a:rPr lang="en-US" sz="1000"/>
                        <a:t>1017270</a:t>
                      </a:r>
                    </a:p>
                  </a:txBody>
                  <a:tcPr/>
                </a:tc>
                <a:tc>
                  <a:txBody>
                    <a:bodyPr/>
                    <a:lstStyle/>
                    <a:p>
                      <a:r>
                        <a:rPr lang="en-US" sz="1000"/>
                        <a:t>-9467</a:t>
                      </a:r>
                    </a:p>
                  </a:txBody>
                  <a:tcPr/>
                </a:tc>
                <a:tc>
                  <a:txBody>
                    <a:bodyPr/>
                    <a:lstStyle/>
                    <a:p>
                      <a:r>
                        <a:rPr lang="en-US" sz="1000"/>
                        <a:t>163</a:t>
                      </a:r>
                    </a:p>
                  </a:txBody>
                  <a:tcPr/>
                </a:tc>
                <a:tc>
                  <a:txBody>
                    <a:bodyPr/>
                    <a:lstStyle/>
                    <a:p>
                      <a:r>
                        <a:rPr lang="en-US" sz="1000"/>
                        <a:t>22399</a:t>
                      </a:r>
                    </a:p>
                  </a:txBody>
                  <a:tcPr/>
                </a:tc>
                <a:tc>
                  <a:txBody>
                    <a:bodyPr/>
                    <a:lstStyle/>
                    <a:p>
                      <a:r>
                        <a:rPr lang="en-US" sz="1000"/>
                        <a:t>3454</a:t>
                      </a:r>
                    </a:p>
                  </a:txBody>
                  <a:tcPr/>
                </a:tc>
                <a:tc>
                  <a:txBody>
                    <a:bodyPr/>
                    <a:lstStyle/>
                    <a:p>
                      <a:r>
                        <a:rPr lang="en-US" sz="1000"/>
                        <a:t>2656</a:t>
                      </a:r>
                    </a:p>
                  </a:txBody>
                  <a:tcPr/>
                </a:tc>
                <a:tc>
                  <a:txBody>
                    <a:bodyPr/>
                    <a:lstStyle/>
                    <a:p>
                      <a:r>
                        <a:rPr lang="en-US" sz="1000"/>
                        <a:t>1</a:t>
                      </a:r>
                    </a:p>
                  </a:txBody>
                  <a:tcPr/>
                </a:tc>
                <a:tc>
                  <a:txBody>
                    <a:bodyPr/>
                    <a:lstStyle/>
                    <a:p>
                      <a:r>
                        <a:rPr lang="en-US" sz="1000"/>
                        <a:t>0.0171 %</a:t>
                      </a:r>
                    </a:p>
                  </a:txBody>
                  <a:tcPr/>
                </a:tc>
                <a:extLst>
                  <a:ext uri="{0D108BD9-81ED-4DB2-BD59-A6C34878D82A}">
                    <a16:rowId xmlns:a16="http://schemas.microsoft.com/office/drawing/2014/main" val="568312096"/>
                  </a:ext>
                </a:extLst>
              </a:tr>
              <a:tr h="370840">
                <a:tc>
                  <a:txBody>
                    <a:bodyPr/>
                    <a:lstStyle/>
                    <a:p>
                      <a:r>
                        <a:rPr lang="en-US" sz="1000"/>
                        <a:t>Yamaha Motor Argentina S.A</a:t>
                      </a:r>
                    </a:p>
                  </a:txBody>
                  <a:tcPr/>
                </a:tc>
                <a:tc>
                  <a:txBody>
                    <a:bodyPr/>
                    <a:lstStyle/>
                    <a:p>
                      <a:r>
                        <a:rPr lang="en-US" sz="1000"/>
                        <a:t>1001888</a:t>
                      </a:r>
                    </a:p>
                  </a:txBody>
                  <a:tcPr/>
                </a:tc>
                <a:tc>
                  <a:txBody>
                    <a:bodyPr/>
                    <a:lstStyle/>
                    <a:p>
                      <a:r>
                        <a:rPr lang="en-US" sz="1000"/>
                        <a:t>1866</a:t>
                      </a:r>
                    </a:p>
                  </a:txBody>
                  <a:tcPr/>
                </a:tc>
                <a:tc>
                  <a:txBody>
                    <a:bodyPr/>
                    <a:lstStyle/>
                    <a:p>
                      <a:r>
                        <a:rPr lang="en-US" sz="1000"/>
                        <a:t>807</a:t>
                      </a:r>
                    </a:p>
                  </a:txBody>
                  <a:tcPr/>
                </a:tc>
                <a:tc>
                  <a:txBody>
                    <a:bodyPr/>
                    <a:lstStyle/>
                    <a:p>
                      <a:r>
                        <a:rPr lang="en-US" sz="1000"/>
                        <a:t>129243</a:t>
                      </a:r>
                    </a:p>
                  </a:txBody>
                  <a:tcPr/>
                </a:tc>
                <a:tc>
                  <a:txBody>
                    <a:bodyPr/>
                    <a:lstStyle/>
                    <a:p>
                      <a:r>
                        <a:rPr lang="en-US" sz="1000"/>
                        <a:t>5479</a:t>
                      </a:r>
                    </a:p>
                  </a:txBody>
                  <a:tcPr/>
                </a:tc>
                <a:tc>
                  <a:txBody>
                    <a:bodyPr/>
                    <a:lstStyle/>
                    <a:p>
                      <a:r>
                        <a:rPr lang="en-US" sz="1000"/>
                        <a:t>6204</a:t>
                      </a:r>
                    </a:p>
                  </a:txBody>
                  <a:tcPr/>
                </a:tc>
                <a:tc>
                  <a:txBody>
                    <a:bodyPr/>
                    <a:lstStyle/>
                    <a:p>
                      <a:r>
                        <a:rPr lang="en-US" sz="1000"/>
                        <a:t>0</a:t>
                      </a:r>
                    </a:p>
                  </a:txBody>
                  <a:tcPr/>
                </a:tc>
                <a:tc>
                  <a:txBody>
                    <a:bodyPr/>
                    <a:lstStyle/>
                    <a:p>
                      <a:r>
                        <a:rPr lang="en-US" sz="1000"/>
                        <a:t>0.0174 %</a:t>
                      </a:r>
                    </a:p>
                  </a:txBody>
                  <a:tcPr/>
                </a:tc>
                <a:extLst>
                  <a:ext uri="{0D108BD9-81ED-4DB2-BD59-A6C34878D82A}">
                    <a16:rowId xmlns:a16="http://schemas.microsoft.com/office/drawing/2014/main" val="1508939987"/>
                  </a:ext>
                </a:extLst>
              </a:tr>
              <a:tr h="370840">
                <a:tc>
                  <a:txBody>
                    <a:bodyPr/>
                    <a:lstStyle/>
                    <a:p>
                      <a:r>
                        <a:rPr lang="en-US" sz="1000"/>
                        <a:t>KTM Argentina</a:t>
                      </a:r>
                    </a:p>
                  </a:txBody>
                  <a:tcPr/>
                </a:tc>
                <a:tc>
                  <a:txBody>
                    <a:bodyPr/>
                    <a:lstStyle/>
                    <a:p>
                      <a:r>
                        <a:rPr lang="en-US" sz="1000"/>
                        <a:t>228008</a:t>
                      </a:r>
                    </a:p>
                  </a:txBody>
                  <a:tcPr/>
                </a:tc>
                <a:tc>
                  <a:txBody>
                    <a:bodyPr/>
                    <a:lstStyle/>
                    <a:p>
                      <a:r>
                        <a:rPr lang="en-US" sz="1000"/>
                        <a:t>n/a</a:t>
                      </a:r>
                    </a:p>
                  </a:txBody>
                  <a:tcPr/>
                </a:tc>
                <a:tc>
                  <a:txBody>
                    <a:bodyPr/>
                    <a:lstStyle/>
                    <a:p>
                      <a:r>
                        <a:rPr lang="en-US" sz="1000"/>
                        <a:t>137</a:t>
                      </a:r>
                    </a:p>
                  </a:txBody>
                  <a:tcPr/>
                </a:tc>
                <a:tc>
                  <a:txBody>
                    <a:bodyPr/>
                    <a:lstStyle/>
                    <a:p>
                      <a:r>
                        <a:rPr lang="en-US" sz="1000"/>
                        <a:t>9430</a:t>
                      </a:r>
                    </a:p>
                  </a:txBody>
                  <a:tcPr/>
                </a:tc>
                <a:tc>
                  <a:txBody>
                    <a:bodyPr/>
                    <a:lstStyle/>
                    <a:p>
                      <a:r>
                        <a:rPr lang="en-US" sz="1000"/>
                        <a:t>510</a:t>
                      </a:r>
                    </a:p>
                  </a:txBody>
                  <a:tcPr/>
                </a:tc>
                <a:tc>
                  <a:txBody>
                    <a:bodyPr/>
                    <a:lstStyle/>
                    <a:p>
                      <a:r>
                        <a:rPr lang="en-US" sz="1000"/>
                        <a:t>420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840190083"/>
                  </a:ext>
                </a:extLst>
              </a:tr>
              <a:tr h="370840">
                <a:tc>
                  <a:txBody>
                    <a:bodyPr/>
                    <a:lstStyle/>
                    <a:p>
                      <a:r>
                        <a:rPr lang="en-US" sz="1000"/>
                        <a:t>Bajaj Argentina</a:t>
                      </a:r>
                    </a:p>
                  </a:txBody>
                  <a:tcPr/>
                </a:tc>
                <a:tc>
                  <a:txBody>
                    <a:bodyPr/>
                    <a:lstStyle/>
                    <a:p>
                      <a:r>
                        <a:rPr lang="en-US" sz="1000"/>
                        <a:t>153572</a:t>
                      </a:r>
                    </a:p>
                  </a:txBody>
                  <a:tcPr/>
                </a:tc>
                <a:tc>
                  <a:txBody>
                    <a:bodyPr/>
                    <a:lstStyle/>
                    <a:p>
                      <a:r>
                        <a:rPr lang="en-US" sz="1000"/>
                        <a:t>-88</a:t>
                      </a:r>
                    </a:p>
                  </a:txBody>
                  <a:tcPr/>
                </a:tc>
                <a:tc>
                  <a:txBody>
                    <a:bodyPr/>
                    <a:lstStyle/>
                    <a:p>
                      <a:r>
                        <a:rPr lang="en-US" sz="1000"/>
                        <a:t>126</a:t>
                      </a:r>
                    </a:p>
                  </a:txBody>
                  <a:tcPr/>
                </a:tc>
                <a:tc>
                  <a:txBody>
                    <a:bodyPr/>
                    <a:lstStyle/>
                    <a:p>
                      <a:r>
                        <a:rPr lang="en-US" sz="1000"/>
                        <a:t>4080</a:t>
                      </a:r>
                    </a:p>
                  </a:txBody>
                  <a:tcPr/>
                </a:tc>
                <a:tc>
                  <a:txBody>
                    <a:bodyPr/>
                    <a:lstStyle/>
                    <a:p>
                      <a:r>
                        <a:rPr lang="en-US" sz="1000"/>
                        <a:t>1248</a:t>
                      </a:r>
                    </a:p>
                  </a:txBody>
                  <a:tcPr/>
                </a:tc>
                <a:tc>
                  <a:txBody>
                    <a:bodyPr/>
                    <a:lstStyle/>
                    <a:p>
                      <a:r>
                        <a:rPr lang="en-US" sz="1000"/>
                        <a:t>344</a:t>
                      </a:r>
                    </a:p>
                  </a:txBody>
                  <a:tcPr/>
                </a:tc>
                <a:tc>
                  <a:txBody>
                    <a:bodyPr/>
                    <a:lstStyle/>
                    <a:p>
                      <a:r>
                        <a:rPr lang="en-US" sz="1000"/>
                        <a:t>34</a:t>
                      </a:r>
                    </a:p>
                  </a:txBody>
                  <a:tcPr/>
                </a:tc>
                <a:tc>
                  <a:txBody>
                    <a:bodyPr/>
                    <a:lstStyle/>
                    <a:p>
                      <a:r>
                        <a:rPr lang="en-US" sz="1000"/>
                        <a:t>0.0293 %</a:t>
                      </a:r>
                    </a:p>
                  </a:txBody>
                  <a:tcPr/>
                </a:tc>
                <a:extLst>
                  <a:ext uri="{0D108BD9-81ED-4DB2-BD59-A6C34878D82A}">
                    <a16:rowId xmlns:a16="http://schemas.microsoft.com/office/drawing/2014/main" val="1883797530"/>
                  </a:ext>
                </a:extLst>
              </a:tr>
              <a:tr h="370840">
                <a:tc>
                  <a:txBody>
                    <a:bodyPr/>
                    <a:lstStyle/>
                    <a:p>
                      <a:r>
                        <a:rPr lang="en-US" sz="1000"/>
                        <a:t>Kawasaki Argentina</a:t>
                      </a:r>
                    </a:p>
                  </a:txBody>
                  <a:tcPr/>
                </a:tc>
                <a:tc>
                  <a:txBody>
                    <a:bodyPr/>
                    <a:lstStyle/>
                    <a:p>
                      <a:r>
                        <a:rPr lang="en-US" sz="1000"/>
                        <a:t>42449</a:t>
                      </a:r>
                    </a:p>
                  </a:txBody>
                  <a:tcPr/>
                </a:tc>
                <a:tc>
                  <a:txBody>
                    <a:bodyPr/>
                    <a:lstStyle/>
                    <a:p>
                      <a:r>
                        <a:rPr lang="en-US" sz="1000"/>
                        <a:t>n/a</a:t>
                      </a:r>
                    </a:p>
                  </a:txBody>
                  <a:tcPr/>
                </a:tc>
                <a:tc>
                  <a:txBody>
                    <a:bodyPr/>
                    <a:lstStyle/>
                    <a:p>
                      <a:r>
                        <a:rPr lang="en-US" sz="1000"/>
                        <a:t>110</a:t>
                      </a:r>
                    </a:p>
                  </a:txBody>
                  <a:tcPr/>
                </a:tc>
                <a:tc>
                  <a:txBody>
                    <a:bodyPr/>
                    <a:lstStyle/>
                    <a:p>
                      <a:r>
                        <a:rPr lang="en-US" sz="1000"/>
                        <a:t>2968</a:t>
                      </a:r>
                    </a:p>
                  </a:txBody>
                  <a:tcPr/>
                </a:tc>
                <a:tc>
                  <a:txBody>
                    <a:bodyPr/>
                    <a:lstStyle/>
                    <a:p>
                      <a:r>
                        <a:rPr lang="en-US" sz="1000"/>
                        <a:t>121</a:t>
                      </a:r>
                    </a:p>
                  </a:txBody>
                  <a:tcPr/>
                </a:tc>
                <a:tc>
                  <a:txBody>
                    <a:bodyPr/>
                    <a:lstStyle/>
                    <a:p>
                      <a:r>
                        <a:rPr lang="en-US" sz="1000"/>
                        <a:t>178</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843959447"/>
                  </a:ext>
                </a:extLst>
              </a:tr>
              <a:tr h="370840">
                <a:tc>
                  <a:txBody>
                    <a:bodyPr/>
                    <a:lstStyle/>
                    <a:p>
                      <a:r>
                        <a:rPr lang="en-US" sz="1000"/>
                        <a:t>Suzuki Motos Argentina</a:t>
                      </a:r>
                    </a:p>
                  </a:txBody>
                  <a:tcPr/>
                </a:tc>
                <a:tc>
                  <a:txBody>
                    <a:bodyPr/>
                    <a:lstStyle/>
                    <a:p>
                      <a:r>
                        <a:rPr lang="en-US" sz="1000"/>
                        <a:t>13984</a:t>
                      </a:r>
                    </a:p>
                  </a:txBody>
                  <a:tcPr/>
                </a:tc>
                <a:tc>
                  <a:txBody>
                    <a:bodyPr/>
                    <a:lstStyle/>
                    <a:p>
                      <a:r>
                        <a:rPr lang="en-US" sz="1000"/>
                        <a:t>n/a</a:t>
                      </a:r>
                    </a:p>
                  </a:txBody>
                  <a:tcPr/>
                </a:tc>
                <a:tc>
                  <a:txBody>
                    <a:bodyPr/>
                    <a:lstStyle/>
                    <a:p>
                      <a:r>
                        <a:rPr lang="en-US" sz="1000"/>
                        <a:t>74</a:t>
                      </a:r>
                    </a:p>
                  </a:txBody>
                  <a:tcPr/>
                </a:tc>
                <a:tc>
                  <a:txBody>
                    <a:bodyPr/>
                    <a:lstStyle/>
                    <a:p>
                      <a:r>
                        <a:rPr lang="en-US" sz="1000"/>
                        <a:t>4613</a:t>
                      </a:r>
                    </a:p>
                  </a:txBody>
                  <a:tcPr/>
                </a:tc>
                <a:tc>
                  <a:txBody>
                    <a:bodyPr/>
                    <a:lstStyle/>
                    <a:p>
                      <a:r>
                        <a:rPr lang="en-US" sz="1000"/>
                        <a:t>356</a:t>
                      </a:r>
                    </a:p>
                  </a:txBody>
                  <a:tcPr/>
                </a:tc>
                <a:tc>
                  <a:txBody>
                    <a:bodyPr/>
                    <a:lstStyle/>
                    <a:p>
                      <a:r>
                        <a:rPr lang="en-US" sz="1000"/>
                        <a:t>246</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828160776"/>
                  </a:ext>
                </a:extLst>
              </a:tr>
            </a:tbl>
          </a:graphicData>
        </a:graphic>
      </p:graphicFrame>
      <p:sp>
        <p:nvSpPr>
          <p:cNvPr id="4" name="Text Placeholder 3">
            <a:extLst>
              <a:ext uri="{FF2B5EF4-FFF2-40B4-BE49-F238E27FC236}">
                <a16:creationId xmlns:a16="http://schemas.microsoft.com/office/drawing/2014/main" id="{0CFF71EC-374C-437A-B7AD-843870169B6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190950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8E0A7-5DD7-4896-BF09-7D7DF1411852}"/>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66B0103D-1AF2-46C7-A9F5-58B07C720770}"/>
              </a:ext>
            </a:extLst>
          </p:cNvPr>
          <p:cNvGraphicFramePr>
            <a:graphicFrameLocks noGrp="1"/>
          </p:cNvGraphicFramePr>
          <p:nvPr>
            <p:ph type="chart" sz="quarter" idx="13"/>
            <p:extLst>
              <p:ext uri="{D42A27DB-BD31-4B8C-83A1-F6EECF244321}">
                <p14:modId xmlns:p14="http://schemas.microsoft.com/office/powerpoint/2010/main" val="4069171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31635E-9A29-4F5A-8B72-946E0ECE21E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6F69019-DD76-4143-918D-D1A31EA0A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609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42484-3A6A-4B5A-9B2B-98087A39521F}"/>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B6FB9E9A-4697-4556-AA00-7CEF9B295221}"/>
              </a:ext>
            </a:extLst>
          </p:cNvPr>
          <p:cNvGraphicFramePr>
            <a:graphicFrameLocks noGrp="1"/>
          </p:cNvGraphicFramePr>
          <p:nvPr>
            <p:ph type="chart" sz="quarter" idx="13"/>
            <p:extLst>
              <p:ext uri="{D42A27DB-BD31-4B8C-83A1-F6EECF244321}">
                <p14:modId xmlns:p14="http://schemas.microsoft.com/office/powerpoint/2010/main" val="3164595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450434-6E31-4DDA-885E-EFC15F04EFA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55F4825-A84F-4BD4-8963-BB5A3D4EB8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5572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7CD1F-DE8D-412A-AE1D-4E77A396D5E0}"/>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8E7FBC81-FA0B-43C9-AE64-A393D20212F2}"/>
              </a:ext>
            </a:extLst>
          </p:cNvPr>
          <p:cNvGraphicFramePr>
            <a:graphicFrameLocks noGrp="1"/>
          </p:cNvGraphicFramePr>
          <p:nvPr>
            <p:ph type="chart" sz="quarter" idx="13"/>
            <p:extLst>
              <p:ext uri="{D42A27DB-BD31-4B8C-83A1-F6EECF244321}">
                <p14:modId xmlns:p14="http://schemas.microsoft.com/office/powerpoint/2010/main" val="2587788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409CA-29C8-49B8-A278-8193CB925AB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B6652FD-7072-4538-B1D7-CB934947A8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5294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0866C-3CE6-41C7-B830-2E193BB2876D}"/>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D75E05EF-6507-4721-8D6B-7D1F496FE721}"/>
              </a:ext>
            </a:extLst>
          </p:cNvPr>
          <p:cNvGraphicFramePr>
            <a:graphicFrameLocks noGrp="1"/>
          </p:cNvGraphicFramePr>
          <p:nvPr>
            <p:ph type="chart" sz="quarter" idx="13"/>
            <p:extLst>
              <p:ext uri="{D42A27DB-BD31-4B8C-83A1-F6EECF244321}">
                <p14:modId xmlns:p14="http://schemas.microsoft.com/office/powerpoint/2010/main" val="4082585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B720F8-3415-4F28-853F-A0FEBA6BBE3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CB7DB21-E957-431C-A28C-319EBA5FA8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969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1B247-F36A-4A3A-A418-2F7A0B47B429}"/>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927B9B27-5D2F-41BF-8128-96953244DFAE}"/>
              </a:ext>
            </a:extLst>
          </p:cNvPr>
          <p:cNvGraphicFramePr>
            <a:graphicFrameLocks noGrp="1"/>
          </p:cNvGraphicFramePr>
          <p:nvPr>
            <p:ph type="chart" sz="quarter" idx="13"/>
            <p:extLst>
              <p:ext uri="{D42A27DB-BD31-4B8C-83A1-F6EECF244321}">
                <p14:modId xmlns:p14="http://schemas.microsoft.com/office/powerpoint/2010/main" val="467598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C3C413-9B1C-44F8-B6CD-BBCF8EDA99E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B6015DD-B1B3-429C-9F5E-35E3CFC65C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8611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A9FA6-3582-40B4-9113-3C896DC9271F}"/>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811643F3-D94C-4197-B1D6-A6A6180726A2}"/>
              </a:ext>
            </a:extLst>
          </p:cNvPr>
          <p:cNvGraphicFramePr>
            <a:graphicFrameLocks noGrp="1"/>
          </p:cNvGraphicFramePr>
          <p:nvPr>
            <p:ph type="chart" sz="quarter" idx="13"/>
            <p:extLst>
              <p:ext uri="{D42A27DB-BD31-4B8C-83A1-F6EECF244321}">
                <p14:modId xmlns:p14="http://schemas.microsoft.com/office/powerpoint/2010/main" val="1773222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701B9F-AFF1-4603-8068-877F3FB25CC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C29488C-B1F3-406F-B90A-1384A6DBF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264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012A4-22A2-4125-81C4-546919737B44}"/>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A42DEDB7-8AA9-4972-9397-44802AEBE410}"/>
              </a:ext>
            </a:extLst>
          </p:cNvPr>
          <p:cNvGraphicFramePr>
            <a:graphicFrameLocks noGrp="1"/>
          </p:cNvGraphicFramePr>
          <p:nvPr>
            <p:ph type="chart" sz="quarter" idx="13"/>
            <p:extLst>
              <p:ext uri="{D42A27DB-BD31-4B8C-83A1-F6EECF244321}">
                <p14:modId xmlns:p14="http://schemas.microsoft.com/office/powerpoint/2010/main" val="2783852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14165D-670C-43EC-A156-1DCA31F3EA9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797B6B5-5D5C-458E-A9C0-222AA3B226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4597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90692-BAC0-499C-AD1D-00588CD8AA9A}"/>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EFD97341-B448-48C3-92A5-B9584E23A236}"/>
              </a:ext>
            </a:extLst>
          </p:cNvPr>
          <p:cNvGraphicFramePr>
            <a:graphicFrameLocks noGrp="1"/>
          </p:cNvGraphicFramePr>
          <p:nvPr>
            <p:ph type="chart" sz="quarter" idx="13"/>
            <p:extLst>
              <p:ext uri="{D42A27DB-BD31-4B8C-83A1-F6EECF244321}">
                <p14:modId xmlns:p14="http://schemas.microsoft.com/office/powerpoint/2010/main" val="3599852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714F34-D691-4413-A234-F6BD9D0EF87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5ACA660-BD5C-4AF7-9773-230AC7118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1108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99670-9CB6-4895-B954-50C2E3EC2B3A}"/>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13A7A3EC-290C-45E6-85A3-C7948610279B}"/>
              </a:ext>
            </a:extLst>
          </p:cNvPr>
          <p:cNvGraphicFramePr>
            <a:graphicFrameLocks noGrp="1"/>
          </p:cNvGraphicFramePr>
          <p:nvPr>
            <p:ph type="chart" sz="quarter" idx="13"/>
            <p:extLst>
              <p:ext uri="{D42A27DB-BD31-4B8C-83A1-F6EECF244321}">
                <p14:modId xmlns:p14="http://schemas.microsoft.com/office/powerpoint/2010/main" val="4102446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D6D4C-E8D6-44BF-9658-B24AFC5919C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803209C-C7AD-4705-82E4-4DB83E0451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1035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8613E-5704-4E21-B5C3-1533911CB3C9}"/>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E01CE7D3-E61A-4271-BCB0-1A1668E7F919}"/>
              </a:ext>
            </a:extLst>
          </p:cNvPr>
          <p:cNvGraphicFramePr>
            <a:graphicFrameLocks noGrp="1"/>
          </p:cNvGraphicFramePr>
          <p:nvPr>
            <p:ph type="chart" sz="quarter" idx="13"/>
            <p:extLst>
              <p:ext uri="{D42A27DB-BD31-4B8C-83A1-F6EECF244321}">
                <p14:modId xmlns:p14="http://schemas.microsoft.com/office/powerpoint/2010/main" val="4280150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46EBEC-38F6-4DBF-900A-F33E75258C0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F72A571-AC6C-4BFA-AC1C-9B611363F7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0090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348A-5439-4FBE-90ED-F10A7F131056}"/>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05E976F2-3006-4D6B-985B-CBD8C1E916A7}"/>
              </a:ext>
            </a:extLst>
          </p:cNvPr>
          <p:cNvGraphicFramePr>
            <a:graphicFrameLocks noGrp="1"/>
          </p:cNvGraphicFramePr>
          <p:nvPr>
            <p:ph type="chart" sz="quarter" idx="13"/>
            <p:extLst>
              <p:ext uri="{D42A27DB-BD31-4B8C-83A1-F6EECF244321}">
                <p14:modId xmlns:p14="http://schemas.microsoft.com/office/powerpoint/2010/main" val="1755025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BBA131-FCD1-4EBD-8EEC-FDF4BF0FB33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4A1FE16-A65C-4928-B538-9638996521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8053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3EC4-C4D6-4963-8C6B-F6D653F64A6E}"/>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71AF28C0-21D0-474A-9224-1B6C4D8D7941}"/>
              </a:ext>
            </a:extLst>
          </p:cNvPr>
          <p:cNvGraphicFramePr>
            <a:graphicFrameLocks noGrp="1"/>
          </p:cNvGraphicFramePr>
          <p:nvPr>
            <p:ph type="chart" sz="quarter" idx="13"/>
            <p:extLst>
              <p:ext uri="{D42A27DB-BD31-4B8C-83A1-F6EECF244321}">
                <p14:modId xmlns:p14="http://schemas.microsoft.com/office/powerpoint/2010/main" val="2938719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449C5B-8997-4730-9455-886FCCB231C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B5EB12A-ED15-4304-BC50-DF76161F89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0374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E5E1-A6C6-4633-A545-BA9F6944D699}"/>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615FA997-1E97-405B-A111-0E02F5583981}"/>
              </a:ext>
            </a:extLst>
          </p:cNvPr>
          <p:cNvGraphicFramePr>
            <a:graphicFrameLocks noGrp="1"/>
          </p:cNvGraphicFramePr>
          <p:nvPr>
            <p:ph type="chart" sz="quarter" idx="13"/>
            <p:extLst>
              <p:ext uri="{D42A27DB-BD31-4B8C-83A1-F6EECF244321}">
                <p14:modId xmlns:p14="http://schemas.microsoft.com/office/powerpoint/2010/main" val="4009413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D05CA8-9626-4F48-9A40-5B086D0E880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7623DCE-B96B-4098-8C50-6D818AF08F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4953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CD3BE-9775-4C20-8CF7-053C5E897CAC}"/>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0998A00D-745A-4CE8-B97F-20A4A5B89644}"/>
              </a:ext>
            </a:extLst>
          </p:cNvPr>
          <p:cNvGraphicFramePr>
            <a:graphicFrameLocks noGrp="1"/>
          </p:cNvGraphicFramePr>
          <p:nvPr>
            <p:ph type="chart" sz="quarter" idx="13"/>
            <p:extLst>
              <p:ext uri="{D42A27DB-BD31-4B8C-83A1-F6EECF244321}">
                <p14:modId xmlns:p14="http://schemas.microsoft.com/office/powerpoint/2010/main" val="3651118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237C18-836A-45DC-B795-E8534972A18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6D68B58-7E62-4E3B-AE12-1B38B7097C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062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C09EF-89F7-40DA-8BAB-42661F156AB0}"/>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23AD383D-4051-4101-9E69-CAD96DD60F4F}"/>
              </a:ext>
            </a:extLst>
          </p:cNvPr>
          <p:cNvGraphicFramePr>
            <a:graphicFrameLocks noGrp="1"/>
          </p:cNvGraphicFramePr>
          <p:nvPr>
            <p:ph type="tbl" sz="quarter" idx="13"/>
            <p:extLst>
              <p:ext uri="{D42A27DB-BD31-4B8C-83A1-F6EECF244321}">
                <p14:modId xmlns:p14="http://schemas.microsoft.com/office/powerpoint/2010/main" val="477206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2231679"/>
                    </a:ext>
                  </a:extLst>
                </a:gridCol>
                <a:gridCol w="1152144">
                  <a:extLst>
                    <a:ext uri="{9D8B030D-6E8A-4147-A177-3AD203B41FA5}">
                      <a16:colId xmlns:a16="http://schemas.microsoft.com/office/drawing/2014/main" val="3102200521"/>
                    </a:ext>
                  </a:extLst>
                </a:gridCol>
                <a:gridCol w="1152144">
                  <a:extLst>
                    <a:ext uri="{9D8B030D-6E8A-4147-A177-3AD203B41FA5}">
                      <a16:colId xmlns:a16="http://schemas.microsoft.com/office/drawing/2014/main" val="2388033165"/>
                    </a:ext>
                  </a:extLst>
                </a:gridCol>
                <a:gridCol w="1152144">
                  <a:extLst>
                    <a:ext uri="{9D8B030D-6E8A-4147-A177-3AD203B41FA5}">
                      <a16:colId xmlns:a16="http://schemas.microsoft.com/office/drawing/2014/main" val="2598622767"/>
                    </a:ext>
                  </a:extLst>
                </a:gridCol>
                <a:gridCol w="1152144">
                  <a:extLst>
                    <a:ext uri="{9D8B030D-6E8A-4147-A177-3AD203B41FA5}">
                      <a16:colId xmlns:a16="http://schemas.microsoft.com/office/drawing/2014/main" val="1194024772"/>
                    </a:ext>
                  </a:extLst>
                </a:gridCol>
                <a:gridCol w="1152144">
                  <a:extLst>
                    <a:ext uri="{9D8B030D-6E8A-4147-A177-3AD203B41FA5}">
                      <a16:colId xmlns:a16="http://schemas.microsoft.com/office/drawing/2014/main" val="372747364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4102932175"/>
                  </a:ext>
                </a:extLst>
              </a:tr>
              <a:tr h="370840">
                <a:tc>
                  <a:txBody>
                    <a:bodyPr/>
                    <a:lstStyle/>
                    <a:p>
                      <a:r>
                        <a:rPr lang="en-US" sz="1000"/>
                        <a:t>#TransporteIdeal</a:t>
                      </a:r>
                    </a:p>
                  </a:txBody>
                  <a:tcPr/>
                </a:tc>
                <a:tc>
                  <a:txBody>
                    <a:bodyPr/>
                    <a:lstStyle/>
                    <a:p>
                      <a:r>
                        <a:rPr lang="en-US" sz="1000"/>
                        <a:t>301</a:t>
                      </a:r>
                    </a:p>
                  </a:txBody>
                  <a:tcPr/>
                </a:tc>
                <a:tc>
                  <a:txBody>
                    <a:bodyPr/>
                    <a:lstStyle/>
                    <a:p>
                      <a:r>
                        <a:rPr lang="en-US" sz="1000"/>
                        <a:t>150.12956810631</a:t>
                      </a:r>
                    </a:p>
                  </a:txBody>
                  <a:tcPr/>
                </a:tc>
                <a:tc>
                  <a:txBody>
                    <a:bodyPr/>
                    <a:lstStyle/>
                    <a:p>
                      <a:r>
                        <a:rPr lang="en-US" sz="1000"/>
                        <a:t>11.129568106312</a:t>
                      </a:r>
                    </a:p>
                  </a:txBody>
                  <a:tcPr/>
                </a:tc>
                <a:tc>
                  <a:txBody>
                    <a:bodyPr/>
                    <a:lstStyle/>
                    <a:p>
                      <a:r>
                        <a:rPr lang="en-US" sz="1000"/>
                        <a:t>4.5714285714286</a:t>
                      </a:r>
                    </a:p>
                  </a:txBody>
                  <a:tcPr/>
                </a:tc>
                <a:tc>
                  <a:txBody>
                    <a:bodyPr/>
                    <a:lstStyle/>
                    <a:p>
                      <a:r>
                        <a:rPr lang="en-US" sz="1000"/>
                        <a:t>165.83056478405</a:t>
                      </a:r>
                    </a:p>
                  </a:txBody>
                  <a:tcPr/>
                </a:tc>
                <a:extLst>
                  <a:ext uri="{0D108BD9-81ED-4DB2-BD59-A6C34878D82A}">
                    <a16:rowId xmlns:a16="http://schemas.microsoft.com/office/drawing/2014/main" val="2827519414"/>
                  </a:ext>
                </a:extLst>
              </a:tr>
              <a:tr h="370840">
                <a:tc>
                  <a:txBody>
                    <a:bodyPr/>
                    <a:lstStyle/>
                    <a:p>
                      <a:r>
                        <a:rPr lang="en-US" sz="1000"/>
                        <a:t>#ViajaSeguro</a:t>
                      </a:r>
                    </a:p>
                  </a:txBody>
                  <a:tcPr/>
                </a:tc>
                <a:tc>
                  <a:txBody>
                    <a:bodyPr/>
                    <a:lstStyle/>
                    <a:p>
                      <a:r>
                        <a:rPr lang="en-US" sz="1000"/>
                        <a:t>301</a:t>
                      </a:r>
                    </a:p>
                  </a:txBody>
                  <a:tcPr/>
                </a:tc>
                <a:tc>
                  <a:txBody>
                    <a:bodyPr/>
                    <a:lstStyle/>
                    <a:p>
                      <a:r>
                        <a:rPr lang="en-US" sz="1000"/>
                        <a:t>150.12956810631</a:t>
                      </a:r>
                    </a:p>
                  </a:txBody>
                  <a:tcPr/>
                </a:tc>
                <a:tc>
                  <a:txBody>
                    <a:bodyPr/>
                    <a:lstStyle/>
                    <a:p>
                      <a:r>
                        <a:rPr lang="en-US" sz="1000"/>
                        <a:t>11.129568106312</a:t>
                      </a:r>
                    </a:p>
                  </a:txBody>
                  <a:tcPr/>
                </a:tc>
                <a:tc>
                  <a:txBody>
                    <a:bodyPr/>
                    <a:lstStyle/>
                    <a:p>
                      <a:r>
                        <a:rPr lang="en-US" sz="1000"/>
                        <a:t>4.5714285714286</a:t>
                      </a:r>
                    </a:p>
                  </a:txBody>
                  <a:tcPr/>
                </a:tc>
                <a:tc>
                  <a:txBody>
                    <a:bodyPr/>
                    <a:lstStyle/>
                    <a:p>
                      <a:r>
                        <a:rPr lang="en-US" sz="1000"/>
                        <a:t>165.83056478405</a:t>
                      </a:r>
                    </a:p>
                  </a:txBody>
                  <a:tcPr/>
                </a:tc>
                <a:extLst>
                  <a:ext uri="{0D108BD9-81ED-4DB2-BD59-A6C34878D82A}">
                    <a16:rowId xmlns:a16="http://schemas.microsoft.com/office/drawing/2014/main" val="2773663876"/>
                  </a:ext>
                </a:extLst>
              </a:tr>
              <a:tr h="370840">
                <a:tc>
                  <a:txBody>
                    <a:bodyPr/>
                    <a:lstStyle/>
                    <a:p>
                      <a:r>
                        <a:rPr lang="en-US" sz="1000"/>
                        <a:t>#MoveteConYamaha</a:t>
                      </a:r>
                    </a:p>
                  </a:txBody>
                  <a:tcPr/>
                </a:tc>
                <a:tc>
                  <a:txBody>
                    <a:bodyPr/>
                    <a:lstStyle/>
                    <a:p>
                      <a:r>
                        <a:rPr lang="en-US" sz="1000"/>
                        <a:t>301</a:t>
                      </a:r>
                    </a:p>
                  </a:txBody>
                  <a:tcPr/>
                </a:tc>
                <a:tc>
                  <a:txBody>
                    <a:bodyPr/>
                    <a:lstStyle/>
                    <a:p>
                      <a:r>
                        <a:rPr lang="en-US" sz="1000"/>
                        <a:t>150.12956810631</a:t>
                      </a:r>
                    </a:p>
                  </a:txBody>
                  <a:tcPr/>
                </a:tc>
                <a:tc>
                  <a:txBody>
                    <a:bodyPr/>
                    <a:lstStyle/>
                    <a:p>
                      <a:r>
                        <a:rPr lang="en-US" sz="1000"/>
                        <a:t>11.129568106312</a:t>
                      </a:r>
                    </a:p>
                  </a:txBody>
                  <a:tcPr/>
                </a:tc>
                <a:tc>
                  <a:txBody>
                    <a:bodyPr/>
                    <a:lstStyle/>
                    <a:p>
                      <a:r>
                        <a:rPr lang="en-US" sz="1000"/>
                        <a:t>4.5714285714286</a:t>
                      </a:r>
                    </a:p>
                  </a:txBody>
                  <a:tcPr/>
                </a:tc>
                <a:tc>
                  <a:txBody>
                    <a:bodyPr/>
                    <a:lstStyle/>
                    <a:p>
                      <a:r>
                        <a:rPr lang="en-US" sz="1000"/>
                        <a:t>165.83056478405</a:t>
                      </a:r>
                    </a:p>
                  </a:txBody>
                  <a:tcPr/>
                </a:tc>
                <a:extLst>
                  <a:ext uri="{0D108BD9-81ED-4DB2-BD59-A6C34878D82A}">
                    <a16:rowId xmlns:a16="http://schemas.microsoft.com/office/drawing/2014/main" val="2878550097"/>
                  </a:ext>
                </a:extLst>
              </a:tr>
              <a:tr h="370840">
                <a:tc>
                  <a:txBody>
                    <a:bodyPr/>
                    <a:lstStyle/>
                    <a:p>
                      <a:r>
                        <a:rPr lang="en-US" sz="1000"/>
                        <a:t>#yamaha</a:t>
                      </a:r>
                    </a:p>
                  </a:txBody>
                  <a:tcPr/>
                </a:tc>
                <a:tc>
                  <a:txBody>
                    <a:bodyPr/>
                    <a:lstStyle/>
                    <a:p>
                      <a:r>
                        <a:rPr lang="en-US" sz="1000"/>
                        <a:t>180</a:t>
                      </a:r>
                    </a:p>
                  </a:txBody>
                  <a:tcPr/>
                </a:tc>
                <a:tc>
                  <a:txBody>
                    <a:bodyPr/>
                    <a:lstStyle/>
                    <a:p>
                      <a:r>
                        <a:rPr lang="en-US" sz="1000"/>
                        <a:t>212.17777777778</a:t>
                      </a:r>
                    </a:p>
                  </a:txBody>
                  <a:tcPr/>
                </a:tc>
                <a:tc>
                  <a:txBody>
                    <a:bodyPr/>
                    <a:lstStyle/>
                    <a:p>
                      <a:r>
                        <a:rPr lang="en-US" sz="1000"/>
                        <a:t>5.15</a:t>
                      </a:r>
                    </a:p>
                  </a:txBody>
                  <a:tcPr/>
                </a:tc>
                <a:tc>
                  <a:txBody>
                    <a:bodyPr/>
                    <a:lstStyle/>
                    <a:p>
                      <a:r>
                        <a:rPr lang="en-US" sz="1000"/>
                        <a:t>8.15</a:t>
                      </a:r>
                    </a:p>
                  </a:txBody>
                  <a:tcPr/>
                </a:tc>
                <a:tc>
                  <a:txBody>
                    <a:bodyPr/>
                    <a:lstStyle/>
                    <a:p>
                      <a:r>
                        <a:rPr lang="en-US" sz="1000"/>
                        <a:t>225.47777777778</a:t>
                      </a:r>
                    </a:p>
                  </a:txBody>
                  <a:tcPr/>
                </a:tc>
                <a:extLst>
                  <a:ext uri="{0D108BD9-81ED-4DB2-BD59-A6C34878D82A}">
                    <a16:rowId xmlns:a16="http://schemas.microsoft.com/office/drawing/2014/main" val="3869403186"/>
                  </a:ext>
                </a:extLst>
              </a:tr>
              <a:tr h="370840">
                <a:tc>
                  <a:txBody>
                    <a:bodyPr/>
                    <a:lstStyle/>
                    <a:p>
                      <a:r>
                        <a:rPr lang="en-US" sz="1000"/>
                        <a:t>#Benelli</a:t>
                      </a:r>
                    </a:p>
                  </a:txBody>
                  <a:tcPr/>
                </a:tc>
                <a:tc>
                  <a:txBody>
                    <a:bodyPr/>
                    <a:lstStyle/>
                    <a:p>
                      <a:r>
                        <a:rPr lang="en-US" sz="1000"/>
                        <a:t>152</a:t>
                      </a:r>
                    </a:p>
                  </a:txBody>
                  <a:tcPr/>
                </a:tc>
                <a:tc>
                  <a:txBody>
                    <a:bodyPr/>
                    <a:lstStyle/>
                    <a:p>
                      <a:r>
                        <a:rPr lang="en-US" sz="1000"/>
                        <a:t>96.092105263158</a:t>
                      </a:r>
                    </a:p>
                  </a:txBody>
                  <a:tcPr/>
                </a:tc>
                <a:tc>
                  <a:txBody>
                    <a:bodyPr/>
                    <a:lstStyle/>
                    <a:p>
                      <a:r>
                        <a:rPr lang="en-US" sz="1000"/>
                        <a:t>8.2236842105263</a:t>
                      </a:r>
                    </a:p>
                  </a:txBody>
                  <a:tcPr/>
                </a:tc>
                <a:tc>
                  <a:txBody>
                    <a:bodyPr/>
                    <a:lstStyle/>
                    <a:p>
                      <a:r>
                        <a:rPr lang="en-US" sz="1000"/>
                        <a:t>5.4210526315789</a:t>
                      </a:r>
                    </a:p>
                  </a:txBody>
                  <a:tcPr/>
                </a:tc>
                <a:tc>
                  <a:txBody>
                    <a:bodyPr/>
                    <a:lstStyle/>
                    <a:p>
                      <a:r>
                        <a:rPr lang="en-US" sz="1000"/>
                        <a:t>109.73684210526</a:t>
                      </a:r>
                    </a:p>
                  </a:txBody>
                  <a:tcPr/>
                </a:tc>
                <a:extLst>
                  <a:ext uri="{0D108BD9-81ED-4DB2-BD59-A6C34878D82A}">
                    <a16:rowId xmlns:a16="http://schemas.microsoft.com/office/drawing/2014/main" val="1129181534"/>
                  </a:ext>
                </a:extLst>
              </a:tr>
              <a:tr h="370840">
                <a:tc>
                  <a:txBody>
                    <a:bodyPr/>
                    <a:lstStyle/>
                    <a:p>
                      <a:r>
                        <a:rPr lang="en-US" sz="1000"/>
                        <a:t>#Yamaha</a:t>
                      </a:r>
                    </a:p>
                  </a:txBody>
                  <a:tcPr/>
                </a:tc>
                <a:tc>
                  <a:txBody>
                    <a:bodyPr/>
                    <a:lstStyle/>
                    <a:p>
                      <a:r>
                        <a:rPr lang="en-US" sz="1000"/>
                        <a:t>149</a:t>
                      </a:r>
                    </a:p>
                  </a:txBody>
                  <a:tcPr/>
                </a:tc>
                <a:tc>
                  <a:txBody>
                    <a:bodyPr/>
                    <a:lstStyle/>
                    <a:p>
                      <a:r>
                        <a:rPr lang="en-US" sz="1000"/>
                        <a:t>129.5033557047</a:t>
                      </a:r>
                    </a:p>
                  </a:txBody>
                  <a:tcPr/>
                </a:tc>
                <a:tc>
                  <a:txBody>
                    <a:bodyPr/>
                    <a:lstStyle/>
                    <a:p>
                      <a:r>
                        <a:rPr lang="en-US" sz="1000"/>
                        <a:t>6.3288590604027</a:t>
                      </a:r>
                    </a:p>
                  </a:txBody>
                  <a:tcPr/>
                </a:tc>
                <a:tc>
                  <a:txBody>
                    <a:bodyPr/>
                    <a:lstStyle/>
                    <a:p>
                      <a:r>
                        <a:rPr lang="en-US" sz="1000"/>
                        <a:t>13.442953020134</a:t>
                      </a:r>
                    </a:p>
                  </a:txBody>
                  <a:tcPr/>
                </a:tc>
                <a:tc>
                  <a:txBody>
                    <a:bodyPr/>
                    <a:lstStyle/>
                    <a:p>
                      <a:r>
                        <a:rPr lang="en-US" sz="1000"/>
                        <a:t>149.27516778523</a:t>
                      </a:r>
                    </a:p>
                  </a:txBody>
                  <a:tcPr/>
                </a:tc>
                <a:extLst>
                  <a:ext uri="{0D108BD9-81ED-4DB2-BD59-A6C34878D82A}">
                    <a16:rowId xmlns:a16="http://schemas.microsoft.com/office/drawing/2014/main" val="1371109694"/>
                  </a:ext>
                </a:extLst>
              </a:tr>
              <a:tr h="370840">
                <a:tc>
                  <a:txBody>
                    <a:bodyPr/>
                    <a:lstStyle/>
                    <a:p>
                      <a:r>
                        <a:rPr lang="en-US" sz="1000"/>
                        <a:t>#BajajArgentina</a:t>
                      </a:r>
                    </a:p>
                  </a:txBody>
                  <a:tcPr/>
                </a:tc>
                <a:tc>
                  <a:txBody>
                    <a:bodyPr/>
                    <a:lstStyle/>
                    <a:p>
                      <a:r>
                        <a:rPr lang="en-US" sz="1000"/>
                        <a:t>111</a:t>
                      </a:r>
                    </a:p>
                  </a:txBody>
                  <a:tcPr/>
                </a:tc>
                <a:tc>
                  <a:txBody>
                    <a:bodyPr/>
                    <a:lstStyle/>
                    <a:p>
                      <a:r>
                        <a:rPr lang="en-US" sz="1000"/>
                        <a:t>33.531531531532</a:t>
                      </a:r>
                    </a:p>
                  </a:txBody>
                  <a:tcPr/>
                </a:tc>
                <a:tc>
                  <a:txBody>
                    <a:bodyPr/>
                    <a:lstStyle/>
                    <a:p>
                      <a:r>
                        <a:rPr lang="en-US" sz="1000"/>
                        <a:t>9.7117117117117</a:t>
                      </a:r>
                    </a:p>
                  </a:txBody>
                  <a:tcPr/>
                </a:tc>
                <a:tc>
                  <a:txBody>
                    <a:bodyPr/>
                    <a:lstStyle/>
                    <a:p>
                      <a:r>
                        <a:rPr lang="en-US" sz="1000"/>
                        <a:t>2.8198198198198</a:t>
                      </a:r>
                    </a:p>
                  </a:txBody>
                  <a:tcPr/>
                </a:tc>
                <a:tc>
                  <a:txBody>
                    <a:bodyPr/>
                    <a:lstStyle/>
                    <a:p>
                      <a:r>
                        <a:rPr lang="en-US" sz="1000"/>
                        <a:t>46.063063063063</a:t>
                      </a:r>
                    </a:p>
                  </a:txBody>
                  <a:tcPr/>
                </a:tc>
                <a:extLst>
                  <a:ext uri="{0D108BD9-81ED-4DB2-BD59-A6C34878D82A}">
                    <a16:rowId xmlns:a16="http://schemas.microsoft.com/office/drawing/2014/main" val="1199148275"/>
                  </a:ext>
                </a:extLst>
              </a:tr>
              <a:tr h="370840">
                <a:tc>
                  <a:txBody>
                    <a:bodyPr/>
                    <a:lstStyle/>
                    <a:p>
                      <a:r>
                        <a:rPr lang="en-US" sz="1000"/>
                        <a:t>#Motos</a:t>
                      </a:r>
                    </a:p>
                  </a:txBody>
                  <a:tcPr/>
                </a:tc>
                <a:tc>
                  <a:txBody>
                    <a:bodyPr/>
                    <a:lstStyle/>
                    <a:p>
                      <a:r>
                        <a:rPr lang="en-US" sz="1000"/>
                        <a:t>99</a:t>
                      </a:r>
                    </a:p>
                  </a:txBody>
                  <a:tcPr/>
                </a:tc>
                <a:tc>
                  <a:txBody>
                    <a:bodyPr/>
                    <a:lstStyle/>
                    <a:p>
                      <a:r>
                        <a:rPr lang="en-US" sz="1000"/>
                        <a:t>36.161616161616</a:t>
                      </a:r>
                    </a:p>
                  </a:txBody>
                  <a:tcPr/>
                </a:tc>
                <a:tc>
                  <a:txBody>
                    <a:bodyPr/>
                    <a:lstStyle/>
                    <a:p>
                      <a:r>
                        <a:rPr lang="en-US" sz="1000"/>
                        <a:t>9.4949494949495</a:t>
                      </a:r>
                    </a:p>
                  </a:txBody>
                  <a:tcPr/>
                </a:tc>
                <a:tc>
                  <a:txBody>
                    <a:bodyPr/>
                    <a:lstStyle/>
                    <a:p>
                      <a:r>
                        <a:rPr lang="en-US" sz="1000"/>
                        <a:t>2.959595959596</a:t>
                      </a:r>
                    </a:p>
                  </a:txBody>
                  <a:tcPr/>
                </a:tc>
                <a:tc>
                  <a:txBody>
                    <a:bodyPr/>
                    <a:lstStyle/>
                    <a:p>
                      <a:r>
                        <a:rPr lang="en-US" sz="1000"/>
                        <a:t>48.616161616162</a:t>
                      </a:r>
                    </a:p>
                  </a:txBody>
                  <a:tcPr/>
                </a:tc>
                <a:extLst>
                  <a:ext uri="{0D108BD9-81ED-4DB2-BD59-A6C34878D82A}">
                    <a16:rowId xmlns:a16="http://schemas.microsoft.com/office/drawing/2014/main" val="3828981421"/>
                  </a:ext>
                </a:extLst>
              </a:tr>
              <a:tr h="370840">
                <a:tc>
                  <a:txBody>
                    <a:bodyPr/>
                    <a:lstStyle/>
                    <a:p>
                      <a:r>
                        <a:rPr lang="en-US" sz="1000"/>
                        <a:t>#KTM</a:t>
                      </a:r>
                    </a:p>
                  </a:txBody>
                  <a:tcPr/>
                </a:tc>
                <a:tc>
                  <a:txBody>
                    <a:bodyPr/>
                    <a:lstStyle/>
                    <a:p>
                      <a:r>
                        <a:rPr lang="en-US" sz="1000"/>
                        <a:t>94</a:t>
                      </a:r>
                    </a:p>
                  </a:txBody>
                  <a:tcPr/>
                </a:tc>
                <a:tc>
                  <a:txBody>
                    <a:bodyPr/>
                    <a:lstStyle/>
                    <a:p>
                      <a:r>
                        <a:rPr lang="en-US" sz="1000"/>
                        <a:t>75.531914893617</a:t>
                      </a:r>
                    </a:p>
                  </a:txBody>
                  <a:tcPr/>
                </a:tc>
                <a:tc>
                  <a:txBody>
                    <a:bodyPr/>
                    <a:lstStyle/>
                    <a:p>
                      <a:r>
                        <a:rPr lang="en-US" sz="1000"/>
                        <a:t>4.2765957446809</a:t>
                      </a:r>
                    </a:p>
                  </a:txBody>
                  <a:tcPr/>
                </a:tc>
                <a:tc>
                  <a:txBody>
                    <a:bodyPr/>
                    <a:lstStyle/>
                    <a:p>
                      <a:r>
                        <a:rPr lang="en-US" sz="1000"/>
                        <a:t>3.2765957446809</a:t>
                      </a:r>
                    </a:p>
                  </a:txBody>
                  <a:tcPr/>
                </a:tc>
                <a:tc>
                  <a:txBody>
                    <a:bodyPr/>
                    <a:lstStyle/>
                    <a:p>
                      <a:r>
                        <a:rPr lang="en-US" sz="1000"/>
                        <a:t>83.085106382979</a:t>
                      </a:r>
                    </a:p>
                  </a:txBody>
                  <a:tcPr/>
                </a:tc>
                <a:extLst>
                  <a:ext uri="{0D108BD9-81ED-4DB2-BD59-A6C34878D82A}">
                    <a16:rowId xmlns:a16="http://schemas.microsoft.com/office/drawing/2014/main" val="982207567"/>
                  </a:ext>
                </a:extLst>
              </a:tr>
              <a:tr h="370840">
                <a:tc>
                  <a:txBody>
                    <a:bodyPr/>
                    <a:lstStyle/>
                    <a:p>
                      <a:r>
                        <a:rPr lang="en-US" sz="1000"/>
                        <a:t>#CuotasSinInteres</a:t>
                      </a:r>
                    </a:p>
                  </a:txBody>
                  <a:tcPr/>
                </a:tc>
                <a:tc>
                  <a:txBody>
                    <a:bodyPr/>
                    <a:lstStyle/>
                    <a:p>
                      <a:r>
                        <a:rPr lang="en-US" sz="1000"/>
                        <a:t>92</a:t>
                      </a:r>
                    </a:p>
                  </a:txBody>
                  <a:tcPr/>
                </a:tc>
                <a:tc>
                  <a:txBody>
                    <a:bodyPr/>
                    <a:lstStyle/>
                    <a:p>
                      <a:r>
                        <a:rPr lang="en-US" sz="1000"/>
                        <a:t>102.55434782609</a:t>
                      </a:r>
                    </a:p>
                  </a:txBody>
                  <a:tcPr/>
                </a:tc>
                <a:tc>
                  <a:txBody>
                    <a:bodyPr/>
                    <a:lstStyle/>
                    <a:p>
                      <a:r>
                        <a:rPr lang="en-US" sz="1000"/>
                        <a:t>8.445652173913</a:t>
                      </a:r>
                    </a:p>
                  </a:txBody>
                  <a:tcPr/>
                </a:tc>
                <a:tc>
                  <a:txBody>
                    <a:bodyPr/>
                    <a:lstStyle/>
                    <a:p>
                      <a:r>
                        <a:rPr lang="en-US" sz="1000"/>
                        <a:t>2</a:t>
                      </a:r>
                    </a:p>
                  </a:txBody>
                  <a:tcPr/>
                </a:tc>
                <a:tc>
                  <a:txBody>
                    <a:bodyPr/>
                    <a:lstStyle/>
                    <a:p>
                      <a:r>
                        <a:rPr lang="en-US" sz="1000"/>
                        <a:t>113</a:t>
                      </a:r>
                    </a:p>
                  </a:txBody>
                  <a:tcPr/>
                </a:tc>
                <a:extLst>
                  <a:ext uri="{0D108BD9-81ED-4DB2-BD59-A6C34878D82A}">
                    <a16:rowId xmlns:a16="http://schemas.microsoft.com/office/drawing/2014/main" val="1360469590"/>
                  </a:ext>
                </a:extLst>
              </a:tr>
            </a:tbl>
          </a:graphicData>
        </a:graphic>
      </p:graphicFrame>
      <p:sp>
        <p:nvSpPr>
          <p:cNvPr id="4" name="Text Placeholder 3">
            <a:extLst>
              <a:ext uri="{FF2B5EF4-FFF2-40B4-BE49-F238E27FC236}">
                <a16:creationId xmlns:a16="http://schemas.microsoft.com/office/drawing/2014/main" id="{57975AB2-B41E-4C65-8BDE-2C735C6B925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74292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8456A-EEE4-4CB0-BC78-CE56D4F1AFC5}"/>
              </a:ext>
            </a:extLst>
          </p:cNvPr>
          <p:cNvSpPr>
            <a:spLocks noGrp="1"/>
          </p:cNvSpPr>
          <p:nvPr>
            <p:ph type="title"/>
          </p:nvPr>
        </p:nvSpPr>
        <p:spPr/>
        <p:txBody>
          <a:bodyPr/>
          <a:lstStyle/>
          <a:p>
            <a:r>
              <a:rPr lang="en-US"/>
              <a:t>Facebook Post Table + Reactions | La Emilia - 1 of 17</a:t>
            </a:r>
          </a:p>
        </p:txBody>
      </p:sp>
      <p:graphicFrame>
        <p:nvGraphicFramePr>
          <p:cNvPr id="5" name="Table Placeholder 4">
            <a:extLst>
              <a:ext uri="{FF2B5EF4-FFF2-40B4-BE49-F238E27FC236}">
                <a16:creationId xmlns:a16="http://schemas.microsoft.com/office/drawing/2014/main" id="{87031F8C-F1D7-43D3-B66F-2B897FAF5AC4}"/>
              </a:ext>
            </a:extLst>
          </p:cNvPr>
          <p:cNvGraphicFramePr>
            <a:graphicFrameLocks noGrp="1"/>
          </p:cNvGraphicFramePr>
          <p:nvPr>
            <p:ph type="tbl" sz="quarter" idx="13"/>
            <p:extLst>
              <p:ext uri="{D42A27DB-BD31-4B8C-83A1-F6EECF244321}">
                <p14:modId xmlns:p14="http://schemas.microsoft.com/office/powerpoint/2010/main" val="2987388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9839624"/>
                    </a:ext>
                  </a:extLst>
                </a:gridCol>
                <a:gridCol w="493776">
                  <a:extLst>
                    <a:ext uri="{9D8B030D-6E8A-4147-A177-3AD203B41FA5}">
                      <a16:colId xmlns:a16="http://schemas.microsoft.com/office/drawing/2014/main" val="112868525"/>
                    </a:ext>
                  </a:extLst>
                </a:gridCol>
                <a:gridCol w="493776">
                  <a:extLst>
                    <a:ext uri="{9D8B030D-6E8A-4147-A177-3AD203B41FA5}">
                      <a16:colId xmlns:a16="http://schemas.microsoft.com/office/drawing/2014/main" val="2041865707"/>
                    </a:ext>
                  </a:extLst>
                </a:gridCol>
                <a:gridCol w="493776">
                  <a:extLst>
                    <a:ext uri="{9D8B030D-6E8A-4147-A177-3AD203B41FA5}">
                      <a16:colId xmlns:a16="http://schemas.microsoft.com/office/drawing/2014/main" val="2462882726"/>
                    </a:ext>
                  </a:extLst>
                </a:gridCol>
                <a:gridCol w="493776">
                  <a:extLst>
                    <a:ext uri="{9D8B030D-6E8A-4147-A177-3AD203B41FA5}">
                      <a16:colId xmlns:a16="http://schemas.microsoft.com/office/drawing/2014/main" val="2838292953"/>
                    </a:ext>
                  </a:extLst>
                </a:gridCol>
                <a:gridCol w="493776">
                  <a:extLst>
                    <a:ext uri="{9D8B030D-6E8A-4147-A177-3AD203B41FA5}">
                      <a16:colId xmlns:a16="http://schemas.microsoft.com/office/drawing/2014/main" val="3291892598"/>
                    </a:ext>
                  </a:extLst>
                </a:gridCol>
                <a:gridCol w="493776">
                  <a:extLst>
                    <a:ext uri="{9D8B030D-6E8A-4147-A177-3AD203B41FA5}">
                      <a16:colId xmlns:a16="http://schemas.microsoft.com/office/drawing/2014/main" val="2765945784"/>
                    </a:ext>
                  </a:extLst>
                </a:gridCol>
                <a:gridCol w="493776">
                  <a:extLst>
                    <a:ext uri="{9D8B030D-6E8A-4147-A177-3AD203B41FA5}">
                      <a16:colId xmlns:a16="http://schemas.microsoft.com/office/drawing/2014/main" val="4248831707"/>
                    </a:ext>
                  </a:extLst>
                </a:gridCol>
                <a:gridCol w="493776">
                  <a:extLst>
                    <a:ext uri="{9D8B030D-6E8A-4147-A177-3AD203B41FA5}">
                      <a16:colId xmlns:a16="http://schemas.microsoft.com/office/drawing/2014/main" val="4157787175"/>
                    </a:ext>
                  </a:extLst>
                </a:gridCol>
                <a:gridCol w="493776">
                  <a:extLst>
                    <a:ext uri="{9D8B030D-6E8A-4147-A177-3AD203B41FA5}">
                      <a16:colId xmlns:a16="http://schemas.microsoft.com/office/drawing/2014/main" val="2798800907"/>
                    </a:ext>
                  </a:extLst>
                </a:gridCol>
                <a:gridCol w="493776">
                  <a:extLst>
                    <a:ext uri="{9D8B030D-6E8A-4147-A177-3AD203B41FA5}">
                      <a16:colId xmlns:a16="http://schemas.microsoft.com/office/drawing/2014/main" val="1208304235"/>
                    </a:ext>
                  </a:extLst>
                </a:gridCol>
                <a:gridCol w="493776">
                  <a:extLst>
                    <a:ext uri="{9D8B030D-6E8A-4147-A177-3AD203B41FA5}">
                      <a16:colId xmlns:a16="http://schemas.microsoft.com/office/drawing/2014/main" val="295701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834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- 2021-12-01 11:08:27</a:t>
                      </a:r>
                      <a:r>
                        <a:rPr kumimoji="0" lang="es-ES" sz="1000" b="0" i="0" u="none" strike="noStrike" kern="1200" cap="none" spc="0" normalizeH="0" baseline="0" noProof="0">
                          <a:ln>
                            <a:noFill/>
                          </a:ln>
                          <a:solidFill>
                            <a:prstClr val="black"/>
                          </a:solidFill>
                          <a:effectLst/>
                          <a:uLnTx/>
                          <a:uFillTx/>
                          <a:latin typeface="+mn-lt"/>
                          <a:ea typeface="+mn-ea"/>
                          <a:cs typeface="+mn-cs"/>
                        </a:rPr>
                        <a:t>
 Yamaha te presenta lo que estabas esperando: Yamaha Plan de Ahorro.
Conocé el único PLAN que te permite acceder a tu Yamaha 0KM abonando en cuotas el 100% de tu moto.
Planes de 60 cuotas accesibles y en pesos.
Para más información te invitamos a ingresar en: bit.ly/YamahaPlan
#yamahaplandeahorro #plandeahorro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6398714"/>
                  </a:ext>
                </a:extLst>
              </a:tr>
            </a:tbl>
          </a:graphicData>
        </a:graphic>
      </p:graphicFrame>
      <p:sp>
        <p:nvSpPr>
          <p:cNvPr id="4" name="Text Placeholder 3">
            <a:extLst>
              <a:ext uri="{FF2B5EF4-FFF2-40B4-BE49-F238E27FC236}">
                <a16:creationId xmlns:a16="http://schemas.microsoft.com/office/drawing/2014/main" id="{08F79812-748D-403F-800A-88EE3EEB85A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61206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F4652-C573-4227-A65F-EFE4E58EDB34}"/>
              </a:ext>
            </a:extLst>
          </p:cNvPr>
          <p:cNvSpPr>
            <a:spLocks noGrp="1"/>
          </p:cNvSpPr>
          <p:nvPr>
            <p:ph type="title"/>
          </p:nvPr>
        </p:nvSpPr>
        <p:spPr/>
        <p:txBody>
          <a:bodyPr/>
          <a:lstStyle/>
          <a:p>
            <a:r>
              <a:rPr lang="en-US"/>
              <a:t>Facebook Post Table + Reactions | La Emilia - 2 of 17</a:t>
            </a:r>
          </a:p>
        </p:txBody>
      </p:sp>
      <p:graphicFrame>
        <p:nvGraphicFramePr>
          <p:cNvPr id="5" name="Table Placeholder 4">
            <a:extLst>
              <a:ext uri="{FF2B5EF4-FFF2-40B4-BE49-F238E27FC236}">
                <a16:creationId xmlns:a16="http://schemas.microsoft.com/office/drawing/2014/main" id="{2F40F1B2-2353-419C-AA81-F136D6638112}"/>
              </a:ext>
            </a:extLst>
          </p:cNvPr>
          <p:cNvGraphicFramePr>
            <a:graphicFrameLocks noGrp="1"/>
          </p:cNvGraphicFramePr>
          <p:nvPr>
            <p:ph type="tbl" sz="quarter" idx="13"/>
            <p:extLst>
              <p:ext uri="{D42A27DB-BD31-4B8C-83A1-F6EECF244321}">
                <p14:modId xmlns:p14="http://schemas.microsoft.com/office/powerpoint/2010/main" val="4179726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1786961"/>
                    </a:ext>
                  </a:extLst>
                </a:gridCol>
                <a:gridCol w="493776">
                  <a:extLst>
                    <a:ext uri="{9D8B030D-6E8A-4147-A177-3AD203B41FA5}">
                      <a16:colId xmlns:a16="http://schemas.microsoft.com/office/drawing/2014/main" val="2402144497"/>
                    </a:ext>
                  </a:extLst>
                </a:gridCol>
                <a:gridCol w="493776">
                  <a:extLst>
                    <a:ext uri="{9D8B030D-6E8A-4147-A177-3AD203B41FA5}">
                      <a16:colId xmlns:a16="http://schemas.microsoft.com/office/drawing/2014/main" val="1669104698"/>
                    </a:ext>
                  </a:extLst>
                </a:gridCol>
                <a:gridCol w="493776">
                  <a:extLst>
                    <a:ext uri="{9D8B030D-6E8A-4147-A177-3AD203B41FA5}">
                      <a16:colId xmlns:a16="http://schemas.microsoft.com/office/drawing/2014/main" val="4135372205"/>
                    </a:ext>
                  </a:extLst>
                </a:gridCol>
                <a:gridCol w="493776">
                  <a:extLst>
                    <a:ext uri="{9D8B030D-6E8A-4147-A177-3AD203B41FA5}">
                      <a16:colId xmlns:a16="http://schemas.microsoft.com/office/drawing/2014/main" val="287499055"/>
                    </a:ext>
                  </a:extLst>
                </a:gridCol>
                <a:gridCol w="493776">
                  <a:extLst>
                    <a:ext uri="{9D8B030D-6E8A-4147-A177-3AD203B41FA5}">
                      <a16:colId xmlns:a16="http://schemas.microsoft.com/office/drawing/2014/main" val="824034729"/>
                    </a:ext>
                  </a:extLst>
                </a:gridCol>
                <a:gridCol w="493776">
                  <a:extLst>
                    <a:ext uri="{9D8B030D-6E8A-4147-A177-3AD203B41FA5}">
                      <a16:colId xmlns:a16="http://schemas.microsoft.com/office/drawing/2014/main" val="1137127228"/>
                    </a:ext>
                  </a:extLst>
                </a:gridCol>
                <a:gridCol w="493776">
                  <a:extLst>
                    <a:ext uri="{9D8B030D-6E8A-4147-A177-3AD203B41FA5}">
                      <a16:colId xmlns:a16="http://schemas.microsoft.com/office/drawing/2014/main" val="210551285"/>
                    </a:ext>
                  </a:extLst>
                </a:gridCol>
                <a:gridCol w="493776">
                  <a:extLst>
                    <a:ext uri="{9D8B030D-6E8A-4147-A177-3AD203B41FA5}">
                      <a16:colId xmlns:a16="http://schemas.microsoft.com/office/drawing/2014/main" val="2963599905"/>
                    </a:ext>
                  </a:extLst>
                </a:gridCol>
                <a:gridCol w="493776">
                  <a:extLst>
                    <a:ext uri="{9D8B030D-6E8A-4147-A177-3AD203B41FA5}">
                      <a16:colId xmlns:a16="http://schemas.microsoft.com/office/drawing/2014/main" val="3007475161"/>
                    </a:ext>
                  </a:extLst>
                </a:gridCol>
                <a:gridCol w="493776">
                  <a:extLst>
                    <a:ext uri="{9D8B030D-6E8A-4147-A177-3AD203B41FA5}">
                      <a16:colId xmlns:a16="http://schemas.microsoft.com/office/drawing/2014/main" val="3994006877"/>
                    </a:ext>
                  </a:extLst>
                </a:gridCol>
                <a:gridCol w="493776">
                  <a:extLst>
                    <a:ext uri="{9D8B030D-6E8A-4147-A177-3AD203B41FA5}">
                      <a16:colId xmlns:a16="http://schemas.microsoft.com/office/drawing/2014/main" val="105317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658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- 2021-01-12 17:03:30</a:t>
                      </a:r>
                      <a:r>
                        <a:rPr kumimoji="0" lang="es-ES" sz="1000" b="0" i="0" u="none" strike="noStrike" kern="1200" cap="none" spc="0" normalizeH="0" baseline="0" noProof="0">
                          <a:ln>
                            <a:noFill/>
                          </a:ln>
                          <a:solidFill>
                            <a:prstClr val="black"/>
                          </a:solidFill>
                          <a:effectLst/>
                          <a:uLnTx/>
                          <a:uFillTx/>
                          <a:latin typeface="+mn-lt"/>
                          <a:ea typeface="+mn-ea"/>
                          <a:cs typeface="+mn-cs"/>
                        </a:rPr>
                        <a:t>
 Nuevo año, nueva Yamaha: Fascino 125 FI
Diseño elegante, tecnología para tu seguridad y facilidad en el manejo. La mejor solución para tu movilidad.
Conocela y aprovechá nuestras promos especiales en: bit.ly/YamahaFascino125Fi
.
.
#MoveteConEstilo #TransporteIdeal #ViajaSeguro #MoveteConYamaha #Fascino125Fi #PromosEspeciales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6880539"/>
                  </a:ext>
                </a:extLst>
              </a:tr>
            </a:tbl>
          </a:graphicData>
        </a:graphic>
      </p:graphicFrame>
      <p:sp>
        <p:nvSpPr>
          <p:cNvPr id="4" name="Text Placeholder 3">
            <a:extLst>
              <a:ext uri="{FF2B5EF4-FFF2-40B4-BE49-F238E27FC236}">
                <a16:creationId xmlns:a16="http://schemas.microsoft.com/office/drawing/2014/main" id="{D9F1A223-BDA3-4162-A0CF-4B9D7449B27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831075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8F79B-8CF1-405C-B86D-F96CDE0EA959}"/>
              </a:ext>
            </a:extLst>
          </p:cNvPr>
          <p:cNvSpPr>
            <a:spLocks noGrp="1"/>
          </p:cNvSpPr>
          <p:nvPr>
            <p:ph type="title"/>
          </p:nvPr>
        </p:nvSpPr>
        <p:spPr/>
        <p:txBody>
          <a:bodyPr/>
          <a:lstStyle/>
          <a:p>
            <a:r>
              <a:rPr lang="en-US"/>
              <a:t>Facebook Post Table + Reactions | La Emilia - 3 of 17</a:t>
            </a:r>
          </a:p>
        </p:txBody>
      </p:sp>
      <p:graphicFrame>
        <p:nvGraphicFramePr>
          <p:cNvPr id="5" name="Table Placeholder 4">
            <a:extLst>
              <a:ext uri="{FF2B5EF4-FFF2-40B4-BE49-F238E27FC236}">
                <a16:creationId xmlns:a16="http://schemas.microsoft.com/office/drawing/2014/main" id="{6191D5D6-8956-4E1C-851C-259486E19039}"/>
              </a:ext>
            </a:extLst>
          </p:cNvPr>
          <p:cNvGraphicFramePr>
            <a:graphicFrameLocks noGrp="1"/>
          </p:cNvGraphicFramePr>
          <p:nvPr>
            <p:ph type="tbl" sz="quarter" idx="13"/>
            <p:extLst>
              <p:ext uri="{D42A27DB-BD31-4B8C-83A1-F6EECF244321}">
                <p14:modId xmlns:p14="http://schemas.microsoft.com/office/powerpoint/2010/main" val="808269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7114010"/>
                    </a:ext>
                  </a:extLst>
                </a:gridCol>
                <a:gridCol w="493776">
                  <a:extLst>
                    <a:ext uri="{9D8B030D-6E8A-4147-A177-3AD203B41FA5}">
                      <a16:colId xmlns:a16="http://schemas.microsoft.com/office/drawing/2014/main" val="991206466"/>
                    </a:ext>
                  </a:extLst>
                </a:gridCol>
                <a:gridCol w="493776">
                  <a:extLst>
                    <a:ext uri="{9D8B030D-6E8A-4147-A177-3AD203B41FA5}">
                      <a16:colId xmlns:a16="http://schemas.microsoft.com/office/drawing/2014/main" val="1130248777"/>
                    </a:ext>
                  </a:extLst>
                </a:gridCol>
                <a:gridCol w="493776">
                  <a:extLst>
                    <a:ext uri="{9D8B030D-6E8A-4147-A177-3AD203B41FA5}">
                      <a16:colId xmlns:a16="http://schemas.microsoft.com/office/drawing/2014/main" val="805313887"/>
                    </a:ext>
                  </a:extLst>
                </a:gridCol>
                <a:gridCol w="493776">
                  <a:extLst>
                    <a:ext uri="{9D8B030D-6E8A-4147-A177-3AD203B41FA5}">
                      <a16:colId xmlns:a16="http://schemas.microsoft.com/office/drawing/2014/main" val="2552053446"/>
                    </a:ext>
                  </a:extLst>
                </a:gridCol>
                <a:gridCol w="493776">
                  <a:extLst>
                    <a:ext uri="{9D8B030D-6E8A-4147-A177-3AD203B41FA5}">
                      <a16:colId xmlns:a16="http://schemas.microsoft.com/office/drawing/2014/main" val="419181742"/>
                    </a:ext>
                  </a:extLst>
                </a:gridCol>
                <a:gridCol w="493776">
                  <a:extLst>
                    <a:ext uri="{9D8B030D-6E8A-4147-A177-3AD203B41FA5}">
                      <a16:colId xmlns:a16="http://schemas.microsoft.com/office/drawing/2014/main" val="3361157438"/>
                    </a:ext>
                  </a:extLst>
                </a:gridCol>
                <a:gridCol w="493776">
                  <a:extLst>
                    <a:ext uri="{9D8B030D-6E8A-4147-A177-3AD203B41FA5}">
                      <a16:colId xmlns:a16="http://schemas.microsoft.com/office/drawing/2014/main" val="1633900803"/>
                    </a:ext>
                  </a:extLst>
                </a:gridCol>
                <a:gridCol w="493776">
                  <a:extLst>
                    <a:ext uri="{9D8B030D-6E8A-4147-A177-3AD203B41FA5}">
                      <a16:colId xmlns:a16="http://schemas.microsoft.com/office/drawing/2014/main" val="3995151270"/>
                    </a:ext>
                  </a:extLst>
                </a:gridCol>
                <a:gridCol w="493776">
                  <a:extLst>
                    <a:ext uri="{9D8B030D-6E8A-4147-A177-3AD203B41FA5}">
                      <a16:colId xmlns:a16="http://schemas.microsoft.com/office/drawing/2014/main" val="674222059"/>
                    </a:ext>
                  </a:extLst>
                </a:gridCol>
                <a:gridCol w="493776">
                  <a:extLst>
                    <a:ext uri="{9D8B030D-6E8A-4147-A177-3AD203B41FA5}">
                      <a16:colId xmlns:a16="http://schemas.microsoft.com/office/drawing/2014/main" val="575916149"/>
                    </a:ext>
                  </a:extLst>
                </a:gridCol>
                <a:gridCol w="493776">
                  <a:extLst>
                    <a:ext uri="{9D8B030D-6E8A-4147-A177-3AD203B41FA5}">
                      <a16:colId xmlns:a16="http://schemas.microsoft.com/office/drawing/2014/main" val="1894074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707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- 2021-01-13 12:20:38</a:t>
                      </a:r>
                      <a:r>
                        <a:rPr kumimoji="0" lang="es-ES" sz="1000" b="0" i="0" u="none" strike="noStrike" kern="1200" cap="none" spc="0" normalizeH="0" baseline="0" noProof="0">
                          <a:ln>
                            <a:noFill/>
                          </a:ln>
                          <a:solidFill>
                            <a:prstClr val="black"/>
                          </a:solidFill>
                          <a:effectLst/>
                          <a:uLnTx/>
                          <a:uFillTx/>
                          <a:latin typeface="+mn-lt"/>
                          <a:ea typeface="+mn-ea"/>
                          <a:cs typeface="+mn-cs"/>
                        </a:rPr>
                        <a:t>
 Nuevo año, nueva Yamaha: Fascino 125 FI
Diseño elegante, tecnología para tu seguridad y facilidad en el manejo. La mejor solución para tu movilidad.
Conocela y aprovechá nuestras promos especiales en: http://bit.ly/YamahaFascino125Fi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8822348"/>
                  </a:ext>
                </a:extLst>
              </a:tr>
            </a:tbl>
          </a:graphicData>
        </a:graphic>
      </p:graphicFrame>
      <p:sp>
        <p:nvSpPr>
          <p:cNvPr id="4" name="Text Placeholder 3">
            <a:extLst>
              <a:ext uri="{FF2B5EF4-FFF2-40B4-BE49-F238E27FC236}">
                <a16:creationId xmlns:a16="http://schemas.microsoft.com/office/drawing/2014/main" id="{57951A81-D251-4FC0-908B-45ADD9027D7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08679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84DD0-C675-4ED7-8AF3-2697A57E7315}"/>
              </a:ext>
            </a:extLst>
          </p:cNvPr>
          <p:cNvSpPr>
            <a:spLocks noGrp="1"/>
          </p:cNvSpPr>
          <p:nvPr>
            <p:ph type="title"/>
          </p:nvPr>
        </p:nvSpPr>
        <p:spPr/>
        <p:txBody>
          <a:bodyPr/>
          <a:lstStyle/>
          <a:p>
            <a:r>
              <a:rPr lang="en-US"/>
              <a:t>Facebook Post Table + Reactions | La Emilia - 4 of 17</a:t>
            </a:r>
          </a:p>
        </p:txBody>
      </p:sp>
      <p:graphicFrame>
        <p:nvGraphicFramePr>
          <p:cNvPr id="5" name="Table Placeholder 4">
            <a:extLst>
              <a:ext uri="{FF2B5EF4-FFF2-40B4-BE49-F238E27FC236}">
                <a16:creationId xmlns:a16="http://schemas.microsoft.com/office/drawing/2014/main" id="{FD64576C-B033-49B8-9E11-5C707E384C8A}"/>
              </a:ext>
            </a:extLst>
          </p:cNvPr>
          <p:cNvGraphicFramePr>
            <a:graphicFrameLocks noGrp="1"/>
          </p:cNvGraphicFramePr>
          <p:nvPr>
            <p:ph type="tbl" sz="quarter" idx="13"/>
            <p:extLst>
              <p:ext uri="{D42A27DB-BD31-4B8C-83A1-F6EECF244321}">
                <p14:modId xmlns:p14="http://schemas.microsoft.com/office/powerpoint/2010/main" val="334342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4179037"/>
                    </a:ext>
                  </a:extLst>
                </a:gridCol>
                <a:gridCol w="493776">
                  <a:extLst>
                    <a:ext uri="{9D8B030D-6E8A-4147-A177-3AD203B41FA5}">
                      <a16:colId xmlns:a16="http://schemas.microsoft.com/office/drawing/2014/main" val="2605107704"/>
                    </a:ext>
                  </a:extLst>
                </a:gridCol>
                <a:gridCol w="493776">
                  <a:extLst>
                    <a:ext uri="{9D8B030D-6E8A-4147-A177-3AD203B41FA5}">
                      <a16:colId xmlns:a16="http://schemas.microsoft.com/office/drawing/2014/main" val="511418928"/>
                    </a:ext>
                  </a:extLst>
                </a:gridCol>
                <a:gridCol w="493776">
                  <a:extLst>
                    <a:ext uri="{9D8B030D-6E8A-4147-A177-3AD203B41FA5}">
                      <a16:colId xmlns:a16="http://schemas.microsoft.com/office/drawing/2014/main" val="1461493650"/>
                    </a:ext>
                  </a:extLst>
                </a:gridCol>
                <a:gridCol w="493776">
                  <a:extLst>
                    <a:ext uri="{9D8B030D-6E8A-4147-A177-3AD203B41FA5}">
                      <a16:colId xmlns:a16="http://schemas.microsoft.com/office/drawing/2014/main" val="1050727667"/>
                    </a:ext>
                  </a:extLst>
                </a:gridCol>
                <a:gridCol w="493776">
                  <a:extLst>
                    <a:ext uri="{9D8B030D-6E8A-4147-A177-3AD203B41FA5}">
                      <a16:colId xmlns:a16="http://schemas.microsoft.com/office/drawing/2014/main" val="2296980041"/>
                    </a:ext>
                  </a:extLst>
                </a:gridCol>
                <a:gridCol w="493776">
                  <a:extLst>
                    <a:ext uri="{9D8B030D-6E8A-4147-A177-3AD203B41FA5}">
                      <a16:colId xmlns:a16="http://schemas.microsoft.com/office/drawing/2014/main" val="3477794863"/>
                    </a:ext>
                  </a:extLst>
                </a:gridCol>
                <a:gridCol w="493776">
                  <a:extLst>
                    <a:ext uri="{9D8B030D-6E8A-4147-A177-3AD203B41FA5}">
                      <a16:colId xmlns:a16="http://schemas.microsoft.com/office/drawing/2014/main" val="2294877319"/>
                    </a:ext>
                  </a:extLst>
                </a:gridCol>
                <a:gridCol w="493776">
                  <a:extLst>
                    <a:ext uri="{9D8B030D-6E8A-4147-A177-3AD203B41FA5}">
                      <a16:colId xmlns:a16="http://schemas.microsoft.com/office/drawing/2014/main" val="682129520"/>
                    </a:ext>
                  </a:extLst>
                </a:gridCol>
                <a:gridCol w="493776">
                  <a:extLst>
                    <a:ext uri="{9D8B030D-6E8A-4147-A177-3AD203B41FA5}">
                      <a16:colId xmlns:a16="http://schemas.microsoft.com/office/drawing/2014/main" val="1314049237"/>
                    </a:ext>
                  </a:extLst>
                </a:gridCol>
                <a:gridCol w="493776">
                  <a:extLst>
                    <a:ext uri="{9D8B030D-6E8A-4147-A177-3AD203B41FA5}">
                      <a16:colId xmlns:a16="http://schemas.microsoft.com/office/drawing/2014/main" val="1259515045"/>
                    </a:ext>
                  </a:extLst>
                </a:gridCol>
                <a:gridCol w="493776">
                  <a:extLst>
                    <a:ext uri="{9D8B030D-6E8A-4147-A177-3AD203B41FA5}">
                      <a16:colId xmlns:a16="http://schemas.microsoft.com/office/drawing/2014/main" val="1428226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368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- 2021-01-13 17:35:05</a:t>
                      </a:r>
                      <a:r>
                        <a:rPr kumimoji="0" lang="es-ES" sz="1000" b="0" i="0" u="none" strike="noStrike" kern="1200" cap="none" spc="0" normalizeH="0" baseline="0" noProof="0">
                          <a:ln>
                            <a:noFill/>
                          </a:ln>
                          <a:solidFill>
                            <a:prstClr val="black"/>
                          </a:solidFill>
                          <a:effectLst/>
                          <a:uLnTx/>
                          <a:uFillTx/>
                          <a:latin typeface="+mn-lt"/>
                          <a:ea typeface="+mn-ea"/>
                          <a:cs typeface="+mn-cs"/>
                        </a:rPr>
                        <a:t>
 Yamaha Ray ZR es la solución perfecta para tu movilidad urbana !
Con un rendimiento destacado, diseño compacto y rápida respuesta ,este modelo es la opción ideal para el uso diario.
Conocela y consulta por nuestras promos especiales dejando tu contacto en: http://bit.ly/Yamaha-RAYZR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6248313"/>
                  </a:ext>
                </a:extLst>
              </a:tr>
            </a:tbl>
          </a:graphicData>
        </a:graphic>
      </p:graphicFrame>
      <p:sp>
        <p:nvSpPr>
          <p:cNvPr id="4" name="Text Placeholder 3">
            <a:extLst>
              <a:ext uri="{FF2B5EF4-FFF2-40B4-BE49-F238E27FC236}">
                <a16:creationId xmlns:a16="http://schemas.microsoft.com/office/drawing/2014/main" id="{1ABA09CF-7859-403B-B919-58E0598831B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84793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D959-FB9D-4046-943B-C33661D53D5F}"/>
              </a:ext>
            </a:extLst>
          </p:cNvPr>
          <p:cNvSpPr>
            <a:spLocks noGrp="1"/>
          </p:cNvSpPr>
          <p:nvPr>
            <p:ph type="title"/>
          </p:nvPr>
        </p:nvSpPr>
        <p:spPr/>
        <p:txBody>
          <a:bodyPr/>
          <a:lstStyle/>
          <a:p>
            <a:r>
              <a:rPr lang="en-US"/>
              <a:t>Facebook Post Table + Reactions | La Emilia - 5 of 17</a:t>
            </a:r>
          </a:p>
        </p:txBody>
      </p:sp>
      <p:graphicFrame>
        <p:nvGraphicFramePr>
          <p:cNvPr id="5" name="Table Placeholder 4">
            <a:extLst>
              <a:ext uri="{FF2B5EF4-FFF2-40B4-BE49-F238E27FC236}">
                <a16:creationId xmlns:a16="http://schemas.microsoft.com/office/drawing/2014/main" id="{1D0BA840-E65C-4FD9-B472-69F43F64309C}"/>
              </a:ext>
            </a:extLst>
          </p:cNvPr>
          <p:cNvGraphicFramePr>
            <a:graphicFrameLocks noGrp="1"/>
          </p:cNvGraphicFramePr>
          <p:nvPr>
            <p:ph type="tbl" sz="quarter" idx="13"/>
            <p:extLst>
              <p:ext uri="{D42A27DB-BD31-4B8C-83A1-F6EECF244321}">
                <p14:modId xmlns:p14="http://schemas.microsoft.com/office/powerpoint/2010/main" val="3721839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8399471"/>
                    </a:ext>
                  </a:extLst>
                </a:gridCol>
                <a:gridCol w="493776">
                  <a:extLst>
                    <a:ext uri="{9D8B030D-6E8A-4147-A177-3AD203B41FA5}">
                      <a16:colId xmlns:a16="http://schemas.microsoft.com/office/drawing/2014/main" val="2496744349"/>
                    </a:ext>
                  </a:extLst>
                </a:gridCol>
                <a:gridCol w="493776">
                  <a:extLst>
                    <a:ext uri="{9D8B030D-6E8A-4147-A177-3AD203B41FA5}">
                      <a16:colId xmlns:a16="http://schemas.microsoft.com/office/drawing/2014/main" val="1275864311"/>
                    </a:ext>
                  </a:extLst>
                </a:gridCol>
                <a:gridCol w="493776">
                  <a:extLst>
                    <a:ext uri="{9D8B030D-6E8A-4147-A177-3AD203B41FA5}">
                      <a16:colId xmlns:a16="http://schemas.microsoft.com/office/drawing/2014/main" val="2381682557"/>
                    </a:ext>
                  </a:extLst>
                </a:gridCol>
                <a:gridCol w="493776">
                  <a:extLst>
                    <a:ext uri="{9D8B030D-6E8A-4147-A177-3AD203B41FA5}">
                      <a16:colId xmlns:a16="http://schemas.microsoft.com/office/drawing/2014/main" val="1955140760"/>
                    </a:ext>
                  </a:extLst>
                </a:gridCol>
                <a:gridCol w="493776">
                  <a:extLst>
                    <a:ext uri="{9D8B030D-6E8A-4147-A177-3AD203B41FA5}">
                      <a16:colId xmlns:a16="http://schemas.microsoft.com/office/drawing/2014/main" val="3034133815"/>
                    </a:ext>
                  </a:extLst>
                </a:gridCol>
                <a:gridCol w="493776">
                  <a:extLst>
                    <a:ext uri="{9D8B030D-6E8A-4147-A177-3AD203B41FA5}">
                      <a16:colId xmlns:a16="http://schemas.microsoft.com/office/drawing/2014/main" val="2671852389"/>
                    </a:ext>
                  </a:extLst>
                </a:gridCol>
                <a:gridCol w="493776">
                  <a:extLst>
                    <a:ext uri="{9D8B030D-6E8A-4147-A177-3AD203B41FA5}">
                      <a16:colId xmlns:a16="http://schemas.microsoft.com/office/drawing/2014/main" val="4280481053"/>
                    </a:ext>
                  </a:extLst>
                </a:gridCol>
                <a:gridCol w="493776">
                  <a:extLst>
                    <a:ext uri="{9D8B030D-6E8A-4147-A177-3AD203B41FA5}">
                      <a16:colId xmlns:a16="http://schemas.microsoft.com/office/drawing/2014/main" val="604132508"/>
                    </a:ext>
                  </a:extLst>
                </a:gridCol>
                <a:gridCol w="493776">
                  <a:extLst>
                    <a:ext uri="{9D8B030D-6E8A-4147-A177-3AD203B41FA5}">
                      <a16:colId xmlns:a16="http://schemas.microsoft.com/office/drawing/2014/main" val="3742945848"/>
                    </a:ext>
                  </a:extLst>
                </a:gridCol>
                <a:gridCol w="493776">
                  <a:extLst>
                    <a:ext uri="{9D8B030D-6E8A-4147-A177-3AD203B41FA5}">
                      <a16:colId xmlns:a16="http://schemas.microsoft.com/office/drawing/2014/main" val="3267771455"/>
                    </a:ext>
                  </a:extLst>
                </a:gridCol>
                <a:gridCol w="493776">
                  <a:extLst>
                    <a:ext uri="{9D8B030D-6E8A-4147-A177-3AD203B41FA5}">
                      <a16:colId xmlns:a16="http://schemas.microsoft.com/office/drawing/2014/main" val="133127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158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- 2021-08-05 14:18:31</a:t>
                      </a:r>
                      <a:r>
                        <a:rPr kumimoji="0" lang="es-ES" sz="1000" b="0" i="0" u="none" strike="noStrike" kern="1200" cap="none" spc="0" normalizeH="0" baseline="0" noProof="0">
                          <a:ln>
                            <a:noFill/>
                          </a:ln>
                          <a:solidFill>
                            <a:prstClr val="black"/>
                          </a:solidFill>
                          <a:effectLst/>
                          <a:uLnTx/>
                          <a:uFillTx/>
                          <a:latin typeface="+mn-lt"/>
                          <a:ea typeface="+mn-ea"/>
                          <a:cs typeface="+mn-cs"/>
                        </a:rPr>
                        <a:t>
 ¡Valentino Rossi anuncia su retiro al finalizar el 2021!
Luego de ser nueve veces campeón del mundo 🏆 y leyenda de las carreras, el italiano anunció su retiro como piloto de MotoGP tras finalizar esta temporada 2021. Yamaha Motor Co., Ltd. y Yamaha Motor Racing quieren agradecerle por los 16 fantásticos años de asociación, aún en curso. Yamaha y Valen planean mantener una estrecha relación de trabajo después de 2021 a través de varias colaboraciones, incluida la VR46 Riders Academy y los programas de entrenamiento y carreras 💛
#Yamaha #ValentinoRossi #GraciasValentino #VR46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79531174"/>
                  </a:ext>
                </a:extLst>
              </a:tr>
            </a:tbl>
          </a:graphicData>
        </a:graphic>
      </p:graphicFrame>
      <p:sp>
        <p:nvSpPr>
          <p:cNvPr id="4" name="Text Placeholder 3">
            <a:extLst>
              <a:ext uri="{FF2B5EF4-FFF2-40B4-BE49-F238E27FC236}">
                <a16:creationId xmlns:a16="http://schemas.microsoft.com/office/drawing/2014/main" id="{309C6C97-17C3-4449-ABD1-A3849216ECA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3922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1B814-8E91-4403-AAE6-A4135DE3423B}"/>
              </a:ext>
            </a:extLst>
          </p:cNvPr>
          <p:cNvSpPr>
            <a:spLocks noGrp="1"/>
          </p:cNvSpPr>
          <p:nvPr>
            <p:ph type="title"/>
          </p:nvPr>
        </p:nvSpPr>
        <p:spPr/>
        <p:txBody>
          <a:bodyPr/>
          <a:lstStyle/>
          <a:p>
            <a:r>
              <a:rPr lang="en-US"/>
              <a:t>Facebook Post Table + Reactions | La Emilia - 6 of 17</a:t>
            </a:r>
          </a:p>
        </p:txBody>
      </p:sp>
      <p:graphicFrame>
        <p:nvGraphicFramePr>
          <p:cNvPr id="5" name="Table Placeholder 4">
            <a:extLst>
              <a:ext uri="{FF2B5EF4-FFF2-40B4-BE49-F238E27FC236}">
                <a16:creationId xmlns:a16="http://schemas.microsoft.com/office/drawing/2014/main" id="{12B853AD-A922-470B-8C5C-5DF764E5AEAD}"/>
              </a:ext>
            </a:extLst>
          </p:cNvPr>
          <p:cNvGraphicFramePr>
            <a:graphicFrameLocks noGrp="1"/>
          </p:cNvGraphicFramePr>
          <p:nvPr>
            <p:ph type="tbl" sz="quarter" idx="13"/>
            <p:extLst>
              <p:ext uri="{D42A27DB-BD31-4B8C-83A1-F6EECF244321}">
                <p14:modId xmlns:p14="http://schemas.microsoft.com/office/powerpoint/2010/main" val="625588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268076"/>
                    </a:ext>
                  </a:extLst>
                </a:gridCol>
                <a:gridCol w="493776">
                  <a:extLst>
                    <a:ext uri="{9D8B030D-6E8A-4147-A177-3AD203B41FA5}">
                      <a16:colId xmlns:a16="http://schemas.microsoft.com/office/drawing/2014/main" val="2471650991"/>
                    </a:ext>
                  </a:extLst>
                </a:gridCol>
                <a:gridCol w="493776">
                  <a:extLst>
                    <a:ext uri="{9D8B030D-6E8A-4147-A177-3AD203B41FA5}">
                      <a16:colId xmlns:a16="http://schemas.microsoft.com/office/drawing/2014/main" val="2474304811"/>
                    </a:ext>
                  </a:extLst>
                </a:gridCol>
                <a:gridCol w="493776">
                  <a:extLst>
                    <a:ext uri="{9D8B030D-6E8A-4147-A177-3AD203B41FA5}">
                      <a16:colId xmlns:a16="http://schemas.microsoft.com/office/drawing/2014/main" val="603443855"/>
                    </a:ext>
                  </a:extLst>
                </a:gridCol>
                <a:gridCol w="493776">
                  <a:extLst>
                    <a:ext uri="{9D8B030D-6E8A-4147-A177-3AD203B41FA5}">
                      <a16:colId xmlns:a16="http://schemas.microsoft.com/office/drawing/2014/main" val="3707854827"/>
                    </a:ext>
                  </a:extLst>
                </a:gridCol>
                <a:gridCol w="493776">
                  <a:extLst>
                    <a:ext uri="{9D8B030D-6E8A-4147-A177-3AD203B41FA5}">
                      <a16:colId xmlns:a16="http://schemas.microsoft.com/office/drawing/2014/main" val="2579110683"/>
                    </a:ext>
                  </a:extLst>
                </a:gridCol>
                <a:gridCol w="493776">
                  <a:extLst>
                    <a:ext uri="{9D8B030D-6E8A-4147-A177-3AD203B41FA5}">
                      <a16:colId xmlns:a16="http://schemas.microsoft.com/office/drawing/2014/main" val="2263268342"/>
                    </a:ext>
                  </a:extLst>
                </a:gridCol>
                <a:gridCol w="493776">
                  <a:extLst>
                    <a:ext uri="{9D8B030D-6E8A-4147-A177-3AD203B41FA5}">
                      <a16:colId xmlns:a16="http://schemas.microsoft.com/office/drawing/2014/main" val="2100069193"/>
                    </a:ext>
                  </a:extLst>
                </a:gridCol>
                <a:gridCol w="493776">
                  <a:extLst>
                    <a:ext uri="{9D8B030D-6E8A-4147-A177-3AD203B41FA5}">
                      <a16:colId xmlns:a16="http://schemas.microsoft.com/office/drawing/2014/main" val="4157776055"/>
                    </a:ext>
                  </a:extLst>
                </a:gridCol>
                <a:gridCol w="493776">
                  <a:extLst>
                    <a:ext uri="{9D8B030D-6E8A-4147-A177-3AD203B41FA5}">
                      <a16:colId xmlns:a16="http://schemas.microsoft.com/office/drawing/2014/main" val="4107221683"/>
                    </a:ext>
                  </a:extLst>
                </a:gridCol>
                <a:gridCol w="493776">
                  <a:extLst>
                    <a:ext uri="{9D8B030D-6E8A-4147-A177-3AD203B41FA5}">
                      <a16:colId xmlns:a16="http://schemas.microsoft.com/office/drawing/2014/main" val="788341560"/>
                    </a:ext>
                  </a:extLst>
                </a:gridCol>
                <a:gridCol w="493776">
                  <a:extLst>
                    <a:ext uri="{9D8B030D-6E8A-4147-A177-3AD203B41FA5}">
                      <a16:colId xmlns:a16="http://schemas.microsoft.com/office/drawing/2014/main" val="2629585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539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- 2021-02-04 14:02:18</a:t>
                      </a:r>
                      <a:r>
                        <a:rPr kumimoji="0" lang="es-ES" sz="1000" b="0" i="0" u="none" strike="noStrike" kern="1200" cap="none" spc="0" normalizeH="0" baseline="0" noProof="0">
                          <a:ln>
                            <a:noFill/>
                          </a:ln>
                          <a:solidFill>
                            <a:prstClr val="black"/>
                          </a:solidFill>
                          <a:effectLst/>
                          <a:uLnTx/>
                          <a:uFillTx/>
                          <a:latin typeface="+mn-lt"/>
                          <a:ea typeface="+mn-ea"/>
                          <a:cs typeface="+mn-cs"/>
                        </a:rPr>
                        <a:t>
 Yamalube: el componente líquido para motores, desarrollado exclusivamente para tu Yamaha. Encontrá el ideal para la tuya en bit.ly/Yamalube-Motos
.
.
#yamaha #yamalube #lubricantes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967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- 2021-04-20 16:00:31</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0907101"/>
                  </a:ext>
                </a:extLst>
              </a:tr>
            </a:tbl>
          </a:graphicData>
        </a:graphic>
      </p:graphicFrame>
      <p:sp>
        <p:nvSpPr>
          <p:cNvPr id="4" name="Text Placeholder 3">
            <a:extLst>
              <a:ext uri="{FF2B5EF4-FFF2-40B4-BE49-F238E27FC236}">
                <a16:creationId xmlns:a16="http://schemas.microsoft.com/office/drawing/2014/main" id="{E47A5451-24A7-42B8-B4EC-C3F1D1F4D62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91515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80976-3BE2-4559-BA08-20D01A286F75}"/>
              </a:ext>
            </a:extLst>
          </p:cNvPr>
          <p:cNvSpPr>
            <a:spLocks noGrp="1"/>
          </p:cNvSpPr>
          <p:nvPr>
            <p:ph type="title"/>
          </p:nvPr>
        </p:nvSpPr>
        <p:spPr/>
        <p:txBody>
          <a:bodyPr/>
          <a:lstStyle/>
          <a:p>
            <a:r>
              <a:rPr lang="en-US"/>
              <a:t>Facebook Post Table + Reactions | La Emilia - 7 of 17</a:t>
            </a:r>
          </a:p>
        </p:txBody>
      </p:sp>
      <p:graphicFrame>
        <p:nvGraphicFramePr>
          <p:cNvPr id="5" name="Table Placeholder 4">
            <a:extLst>
              <a:ext uri="{FF2B5EF4-FFF2-40B4-BE49-F238E27FC236}">
                <a16:creationId xmlns:a16="http://schemas.microsoft.com/office/drawing/2014/main" id="{BF45DACF-A37A-49E3-97F1-39760F1B0238}"/>
              </a:ext>
            </a:extLst>
          </p:cNvPr>
          <p:cNvGraphicFramePr>
            <a:graphicFrameLocks noGrp="1"/>
          </p:cNvGraphicFramePr>
          <p:nvPr>
            <p:ph type="tbl" sz="quarter" idx="13"/>
            <p:extLst>
              <p:ext uri="{D42A27DB-BD31-4B8C-83A1-F6EECF244321}">
                <p14:modId xmlns:p14="http://schemas.microsoft.com/office/powerpoint/2010/main" val="1512525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0045349"/>
                    </a:ext>
                  </a:extLst>
                </a:gridCol>
                <a:gridCol w="493776">
                  <a:extLst>
                    <a:ext uri="{9D8B030D-6E8A-4147-A177-3AD203B41FA5}">
                      <a16:colId xmlns:a16="http://schemas.microsoft.com/office/drawing/2014/main" val="3283598571"/>
                    </a:ext>
                  </a:extLst>
                </a:gridCol>
                <a:gridCol w="493776">
                  <a:extLst>
                    <a:ext uri="{9D8B030D-6E8A-4147-A177-3AD203B41FA5}">
                      <a16:colId xmlns:a16="http://schemas.microsoft.com/office/drawing/2014/main" val="2142886512"/>
                    </a:ext>
                  </a:extLst>
                </a:gridCol>
                <a:gridCol w="493776">
                  <a:extLst>
                    <a:ext uri="{9D8B030D-6E8A-4147-A177-3AD203B41FA5}">
                      <a16:colId xmlns:a16="http://schemas.microsoft.com/office/drawing/2014/main" val="2367163363"/>
                    </a:ext>
                  </a:extLst>
                </a:gridCol>
                <a:gridCol w="493776">
                  <a:extLst>
                    <a:ext uri="{9D8B030D-6E8A-4147-A177-3AD203B41FA5}">
                      <a16:colId xmlns:a16="http://schemas.microsoft.com/office/drawing/2014/main" val="4276144855"/>
                    </a:ext>
                  </a:extLst>
                </a:gridCol>
                <a:gridCol w="493776">
                  <a:extLst>
                    <a:ext uri="{9D8B030D-6E8A-4147-A177-3AD203B41FA5}">
                      <a16:colId xmlns:a16="http://schemas.microsoft.com/office/drawing/2014/main" val="3524843971"/>
                    </a:ext>
                  </a:extLst>
                </a:gridCol>
                <a:gridCol w="493776">
                  <a:extLst>
                    <a:ext uri="{9D8B030D-6E8A-4147-A177-3AD203B41FA5}">
                      <a16:colId xmlns:a16="http://schemas.microsoft.com/office/drawing/2014/main" val="1184769639"/>
                    </a:ext>
                  </a:extLst>
                </a:gridCol>
                <a:gridCol w="493776">
                  <a:extLst>
                    <a:ext uri="{9D8B030D-6E8A-4147-A177-3AD203B41FA5}">
                      <a16:colId xmlns:a16="http://schemas.microsoft.com/office/drawing/2014/main" val="3009527697"/>
                    </a:ext>
                  </a:extLst>
                </a:gridCol>
                <a:gridCol w="493776">
                  <a:extLst>
                    <a:ext uri="{9D8B030D-6E8A-4147-A177-3AD203B41FA5}">
                      <a16:colId xmlns:a16="http://schemas.microsoft.com/office/drawing/2014/main" val="257603924"/>
                    </a:ext>
                  </a:extLst>
                </a:gridCol>
                <a:gridCol w="493776">
                  <a:extLst>
                    <a:ext uri="{9D8B030D-6E8A-4147-A177-3AD203B41FA5}">
                      <a16:colId xmlns:a16="http://schemas.microsoft.com/office/drawing/2014/main" val="3642567556"/>
                    </a:ext>
                  </a:extLst>
                </a:gridCol>
                <a:gridCol w="493776">
                  <a:extLst>
                    <a:ext uri="{9D8B030D-6E8A-4147-A177-3AD203B41FA5}">
                      <a16:colId xmlns:a16="http://schemas.microsoft.com/office/drawing/2014/main" val="3058261118"/>
                    </a:ext>
                  </a:extLst>
                </a:gridCol>
                <a:gridCol w="493776">
                  <a:extLst>
                    <a:ext uri="{9D8B030D-6E8A-4147-A177-3AD203B41FA5}">
                      <a16:colId xmlns:a16="http://schemas.microsoft.com/office/drawing/2014/main" val="1677952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7159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- 2021-01-06 12:01:48</a:t>
                      </a:r>
                      <a:r>
                        <a:rPr kumimoji="0" lang="es-ES" sz="1000" b="0" i="0" u="none" strike="noStrike" kern="1200" cap="none" spc="0" normalizeH="0" baseline="0" noProof="0">
                          <a:ln>
                            <a:noFill/>
                          </a:ln>
                          <a:solidFill>
                            <a:prstClr val="black"/>
                          </a:solidFill>
                          <a:effectLst/>
                          <a:uLnTx/>
                          <a:uFillTx/>
                          <a:latin typeface="+mn-lt"/>
                          <a:ea typeface="+mn-ea"/>
                          <a:cs typeface="+mn-cs"/>
                        </a:rPr>
                        <a:t>
 En Zona Propietarios chequeá si tu Yamaha 0km fue activada correctamente por el concesionario donde la compraste. Confirmá que contás con la cobertura oficial que solo Yamaha te puede brindar.
Hacelo en bit.ly/ZonaPropietariosYamaha
.
#yamaha #zonapropietarios #garantia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59347470"/>
                  </a:ext>
                </a:extLst>
              </a:tr>
            </a:tbl>
          </a:graphicData>
        </a:graphic>
      </p:graphicFrame>
      <p:sp>
        <p:nvSpPr>
          <p:cNvPr id="4" name="Text Placeholder 3">
            <a:extLst>
              <a:ext uri="{FF2B5EF4-FFF2-40B4-BE49-F238E27FC236}">
                <a16:creationId xmlns:a16="http://schemas.microsoft.com/office/drawing/2014/main" id="{EA89AE24-EAE6-4F8D-862C-ADAEEBDBB2D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35612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E3053-F770-4185-954F-9217A45B0797}"/>
              </a:ext>
            </a:extLst>
          </p:cNvPr>
          <p:cNvSpPr>
            <a:spLocks noGrp="1"/>
          </p:cNvSpPr>
          <p:nvPr>
            <p:ph type="title"/>
          </p:nvPr>
        </p:nvSpPr>
        <p:spPr/>
        <p:txBody>
          <a:bodyPr/>
          <a:lstStyle/>
          <a:p>
            <a:r>
              <a:rPr lang="en-US"/>
              <a:t>Facebook Post Table + Reactions | La Emilia - 8 of 17</a:t>
            </a:r>
          </a:p>
        </p:txBody>
      </p:sp>
      <p:graphicFrame>
        <p:nvGraphicFramePr>
          <p:cNvPr id="5" name="Table Placeholder 4">
            <a:extLst>
              <a:ext uri="{FF2B5EF4-FFF2-40B4-BE49-F238E27FC236}">
                <a16:creationId xmlns:a16="http://schemas.microsoft.com/office/drawing/2014/main" id="{FAA2B2B6-3A3A-4C7C-981B-CA994C4FEC74}"/>
              </a:ext>
            </a:extLst>
          </p:cNvPr>
          <p:cNvGraphicFramePr>
            <a:graphicFrameLocks noGrp="1"/>
          </p:cNvGraphicFramePr>
          <p:nvPr>
            <p:ph type="tbl" sz="quarter" idx="13"/>
            <p:extLst>
              <p:ext uri="{D42A27DB-BD31-4B8C-83A1-F6EECF244321}">
                <p14:modId xmlns:p14="http://schemas.microsoft.com/office/powerpoint/2010/main" val="3724684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9165295"/>
                    </a:ext>
                  </a:extLst>
                </a:gridCol>
                <a:gridCol w="493776">
                  <a:extLst>
                    <a:ext uri="{9D8B030D-6E8A-4147-A177-3AD203B41FA5}">
                      <a16:colId xmlns:a16="http://schemas.microsoft.com/office/drawing/2014/main" val="839935072"/>
                    </a:ext>
                  </a:extLst>
                </a:gridCol>
                <a:gridCol w="493776">
                  <a:extLst>
                    <a:ext uri="{9D8B030D-6E8A-4147-A177-3AD203B41FA5}">
                      <a16:colId xmlns:a16="http://schemas.microsoft.com/office/drawing/2014/main" val="853365013"/>
                    </a:ext>
                  </a:extLst>
                </a:gridCol>
                <a:gridCol w="493776">
                  <a:extLst>
                    <a:ext uri="{9D8B030D-6E8A-4147-A177-3AD203B41FA5}">
                      <a16:colId xmlns:a16="http://schemas.microsoft.com/office/drawing/2014/main" val="2544066242"/>
                    </a:ext>
                  </a:extLst>
                </a:gridCol>
                <a:gridCol w="493776">
                  <a:extLst>
                    <a:ext uri="{9D8B030D-6E8A-4147-A177-3AD203B41FA5}">
                      <a16:colId xmlns:a16="http://schemas.microsoft.com/office/drawing/2014/main" val="3425239456"/>
                    </a:ext>
                  </a:extLst>
                </a:gridCol>
                <a:gridCol w="493776">
                  <a:extLst>
                    <a:ext uri="{9D8B030D-6E8A-4147-A177-3AD203B41FA5}">
                      <a16:colId xmlns:a16="http://schemas.microsoft.com/office/drawing/2014/main" val="1104288580"/>
                    </a:ext>
                  </a:extLst>
                </a:gridCol>
                <a:gridCol w="493776">
                  <a:extLst>
                    <a:ext uri="{9D8B030D-6E8A-4147-A177-3AD203B41FA5}">
                      <a16:colId xmlns:a16="http://schemas.microsoft.com/office/drawing/2014/main" val="3492316962"/>
                    </a:ext>
                  </a:extLst>
                </a:gridCol>
                <a:gridCol w="493776">
                  <a:extLst>
                    <a:ext uri="{9D8B030D-6E8A-4147-A177-3AD203B41FA5}">
                      <a16:colId xmlns:a16="http://schemas.microsoft.com/office/drawing/2014/main" val="963106448"/>
                    </a:ext>
                  </a:extLst>
                </a:gridCol>
                <a:gridCol w="493776">
                  <a:extLst>
                    <a:ext uri="{9D8B030D-6E8A-4147-A177-3AD203B41FA5}">
                      <a16:colId xmlns:a16="http://schemas.microsoft.com/office/drawing/2014/main" val="3961249360"/>
                    </a:ext>
                  </a:extLst>
                </a:gridCol>
                <a:gridCol w="493776">
                  <a:extLst>
                    <a:ext uri="{9D8B030D-6E8A-4147-A177-3AD203B41FA5}">
                      <a16:colId xmlns:a16="http://schemas.microsoft.com/office/drawing/2014/main" val="2113934064"/>
                    </a:ext>
                  </a:extLst>
                </a:gridCol>
                <a:gridCol w="493776">
                  <a:extLst>
                    <a:ext uri="{9D8B030D-6E8A-4147-A177-3AD203B41FA5}">
                      <a16:colId xmlns:a16="http://schemas.microsoft.com/office/drawing/2014/main" val="548190425"/>
                    </a:ext>
                  </a:extLst>
                </a:gridCol>
                <a:gridCol w="493776">
                  <a:extLst>
                    <a:ext uri="{9D8B030D-6E8A-4147-A177-3AD203B41FA5}">
                      <a16:colId xmlns:a16="http://schemas.microsoft.com/office/drawing/2014/main" val="4216036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909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- 2021-01-25 19:30:06</a:t>
                      </a:r>
                      <a:r>
                        <a:rPr kumimoji="0" lang="es-ES" sz="1000" b="0" i="0" u="none" strike="noStrike" kern="1200" cap="none" spc="0" normalizeH="0" baseline="0" noProof="0">
                          <a:ln>
                            <a:noFill/>
                          </a:ln>
                          <a:solidFill>
                            <a:prstClr val="black"/>
                          </a:solidFill>
                          <a:effectLst/>
                          <a:uLnTx/>
                          <a:uFillTx/>
                          <a:latin typeface="+mn-lt"/>
                          <a:ea typeface="+mn-ea"/>
                          <a:cs typeface="+mn-cs"/>
                        </a:rPr>
                        <a:t>
 En la #𝐋𝐞𝐨𝐧𝐜𝐢𝐧𝐨𝟐𝟓𝟎 𝐀𝐁𝐒 la tradición y la innovación encuentran su expresión más alta. Una motocicleta compacta y auténtica donde el clásico se hace contemporáneo⁣
⁣
⁣
Recorré el nuevo camino en tu Leoncino 250 ABS.😎⁣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2131940"/>
                  </a:ext>
                </a:extLst>
              </a:tr>
            </a:tbl>
          </a:graphicData>
        </a:graphic>
      </p:graphicFrame>
      <p:sp>
        <p:nvSpPr>
          <p:cNvPr id="4" name="Text Placeholder 3">
            <a:extLst>
              <a:ext uri="{FF2B5EF4-FFF2-40B4-BE49-F238E27FC236}">
                <a16:creationId xmlns:a16="http://schemas.microsoft.com/office/drawing/2014/main" id="{7E1E62AC-F0E8-4D46-AB91-FD2B158C83D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471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2A2E0-B6DF-422B-B33E-6026D31E907F}"/>
              </a:ext>
            </a:extLst>
          </p:cNvPr>
          <p:cNvSpPr>
            <a:spLocks noGrp="1"/>
          </p:cNvSpPr>
          <p:nvPr>
            <p:ph type="title"/>
          </p:nvPr>
        </p:nvSpPr>
        <p:spPr/>
        <p:txBody>
          <a:bodyPr/>
          <a:lstStyle/>
          <a:p>
            <a:r>
              <a:rPr lang="en-US"/>
              <a:t>Facebook Post Table + Reactions | La Emilia - 9 of 17</a:t>
            </a:r>
          </a:p>
        </p:txBody>
      </p:sp>
      <p:graphicFrame>
        <p:nvGraphicFramePr>
          <p:cNvPr id="5" name="Table Placeholder 4">
            <a:extLst>
              <a:ext uri="{FF2B5EF4-FFF2-40B4-BE49-F238E27FC236}">
                <a16:creationId xmlns:a16="http://schemas.microsoft.com/office/drawing/2014/main" id="{4F00D86B-0BB9-4172-A3F9-2B65BA6DE17B}"/>
              </a:ext>
            </a:extLst>
          </p:cNvPr>
          <p:cNvGraphicFramePr>
            <a:graphicFrameLocks noGrp="1"/>
          </p:cNvGraphicFramePr>
          <p:nvPr>
            <p:ph type="tbl" sz="quarter" idx="13"/>
            <p:extLst>
              <p:ext uri="{D42A27DB-BD31-4B8C-83A1-F6EECF244321}">
                <p14:modId xmlns:p14="http://schemas.microsoft.com/office/powerpoint/2010/main" val="75579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0090743"/>
                    </a:ext>
                  </a:extLst>
                </a:gridCol>
                <a:gridCol w="493776">
                  <a:extLst>
                    <a:ext uri="{9D8B030D-6E8A-4147-A177-3AD203B41FA5}">
                      <a16:colId xmlns:a16="http://schemas.microsoft.com/office/drawing/2014/main" val="4282735316"/>
                    </a:ext>
                  </a:extLst>
                </a:gridCol>
                <a:gridCol w="493776">
                  <a:extLst>
                    <a:ext uri="{9D8B030D-6E8A-4147-A177-3AD203B41FA5}">
                      <a16:colId xmlns:a16="http://schemas.microsoft.com/office/drawing/2014/main" val="153565051"/>
                    </a:ext>
                  </a:extLst>
                </a:gridCol>
                <a:gridCol w="493776">
                  <a:extLst>
                    <a:ext uri="{9D8B030D-6E8A-4147-A177-3AD203B41FA5}">
                      <a16:colId xmlns:a16="http://schemas.microsoft.com/office/drawing/2014/main" val="2829151364"/>
                    </a:ext>
                  </a:extLst>
                </a:gridCol>
                <a:gridCol w="493776">
                  <a:extLst>
                    <a:ext uri="{9D8B030D-6E8A-4147-A177-3AD203B41FA5}">
                      <a16:colId xmlns:a16="http://schemas.microsoft.com/office/drawing/2014/main" val="2264499513"/>
                    </a:ext>
                  </a:extLst>
                </a:gridCol>
                <a:gridCol w="493776">
                  <a:extLst>
                    <a:ext uri="{9D8B030D-6E8A-4147-A177-3AD203B41FA5}">
                      <a16:colId xmlns:a16="http://schemas.microsoft.com/office/drawing/2014/main" val="1562447014"/>
                    </a:ext>
                  </a:extLst>
                </a:gridCol>
                <a:gridCol w="493776">
                  <a:extLst>
                    <a:ext uri="{9D8B030D-6E8A-4147-A177-3AD203B41FA5}">
                      <a16:colId xmlns:a16="http://schemas.microsoft.com/office/drawing/2014/main" val="1232476335"/>
                    </a:ext>
                  </a:extLst>
                </a:gridCol>
                <a:gridCol w="493776">
                  <a:extLst>
                    <a:ext uri="{9D8B030D-6E8A-4147-A177-3AD203B41FA5}">
                      <a16:colId xmlns:a16="http://schemas.microsoft.com/office/drawing/2014/main" val="3911868184"/>
                    </a:ext>
                  </a:extLst>
                </a:gridCol>
                <a:gridCol w="493776">
                  <a:extLst>
                    <a:ext uri="{9D8B030D-6E8A-4147-A177-3AD203B41FA5}">
                      <a16:colId xmlns:a16="http://schemas.microsoft.com/office/drawing/2014/main" val="3671419996"/>
                    </a:ext>
                  </a:extLst>
                </a:gridCol>
                <a:gridCol w="493776">
                  <a:extLst>
                    <a:ext uri="{9D8B030D-6E8A-4147-A177-3AD203B41FA5}">
                      <a16:colId xmlns:a16="http://schemas.microsoft.com/office/drawing/2014/main" val="2981002979"/>
                    </a:ext>
                  </a:extLst>
                </a:gridCol>
                <a:gridCol w="493776">
                  <a:extLst>
                    <a:ext uri="{9D8B030D-6E8A-4147-A177-3AD203B41FA5}">
                      <a16:colId xmlns:a16="http://schemas.microsoft.com/office/drawing/2014/main" val="4129099180"/>
                    </a:ext>
                  </a:extLst>
                </a:gridCol>
                <a:gridCol w="493776">
                  <a:extLst>
                    <a:ext uri="{9D8B030D-6E8A-4147-A177-3AD203B41FA5}">
                      <a16:colId xmlns:a16="http://schemas.microsoft.com/office/drawing/2014/main" val="3670504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661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- 2021-01-15 10:06:38</a:t>
                      </a:r>
                      <a:r>
                        <a:rPr kumimoji="0" lang="es-ES" sz="1000" b="0" i="0" u="none" strike="noStrike" kern="1200" cap="none" spc="0" normalizeH="0" baseline="0" noProof="0">
                          <a:ln>
                            <a:noFill/>
                          </a:ln>
                          <a:solidFill>
                            <a:prstClr val="black"/>
                          </a:solidFill>
                          <a:effectLst/>
                          <a:uLnTx/>
                          <a:uFillTx/>
                          <a:latin typeface="+mn-lt"/>
                          <a:ea typeface="+mn-ea"/>
                          <a:cs typeface="+mn-cs"/>
                        </a:rPr>
                        <a:t>
 ¡DALE CAMPEÓN, DALE CAMPEÓN! No podemos más de la emoción y del orgullo, Kevin Benavides Campeón del Rally Dakar 2021 y el corazón que se nos escapa por la boca. Felicitaciones Kevin y felicitaciones a todo el equipo Monster Energy Honda Team por este triunfo histórico.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530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- 2021-01-08 10:01:21</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0108379"/>
                  </a:ext>
                </a:extLst>
              </a:tr>
            </a:tbl>
          </a:graphicData>
        </a:graphic>
      </p:graphicFrame>
      <p:sp>
        <p:nvSpPr>
          <p:cNvPr id="4" name="Text Placeholder 3">
            <a:extLst>
              <a:ext uri="{FF2B5EF4-FFF2-40B4-BE49-F238E27FC236}">
                <a16:creationId xmlns:a16="http://schemas.microsoft.com/office/drawing/2014/main" id="{6A1E06D2-FF27-4382-8BBD-8B9D8B41775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8225394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B492F-1E43-4DCC-98F1-C29659643C1E}"/>
              </a:ext>
            </a:extLst>
          </p:cNvPr>
          <p:cNvSpPr>
            <a:spLocks noGrp="1"/>
          </p:cNvSpPr>
          <p:nvPr>
            <p:ph type="title"/>
          </p:nvPr>
        </p:nvSpPr>
        <p:spPr/>
        <p:txBody>
          <a:bodyPr/>
          <a:lstStyle/>
          <a:p>
            <a:r>
              <a:rPr lang="en-US"/>
              <a:t>Facebook Post Table + Reactions | La Emilia - 10 of 17</a:t>
            </a:r>
          </a:p>
        </p:txBody>
      </p:sp>
      <p:graphicFrame>
        <p:nvGraphicFramePr>
          <p:cNvPr id="5" name="Table Placeholder 4">
            <a:extLst>
              <a:ext uri="{FF2B5EF4-FFF2-40B4-BE49-F238E27FC236}">
                <a16:creationId xmlns:a16="http://schemas.microsoft.com/office/drawing/2014/main" id="{5B2FDECA-502B-4748-BF10-88ADF4F25BC6}"/>
              </a:ext>
            </a:extLst>
          </p:cNvPr>
          <p:cNvGraphicFramePr>
            <a:graphicFrameLocks noGrp="1"/>
          </p:cNvGraphicFramePr>
          <p:nvPr>
            <p:ph type="tbl" sz="quarter" idx="13"/>
            <p:extLst>
              <p:ext uri="{D42A27DB-BD31-4B8C-83A1-F6EECF244321}">
                <p14:modId xmlns:p14="http://schemas.microsoft.com/office/powerpoint/2010/main" val="160442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9776393"/>
                    </a:ext>
                  </a:extLst>
                </a:gridCol>
                <a:gridCol w="493776">
                  <a:extLst>
                    <a:ext uri="{9D8B030D-6E8A-4147-A177-3AD203B41FA5}">
                      <a16:colId xmlns:a16="http://schemas.microsoft.com/office/drawing/2014/main" val="1516540463"/>
                    </a:ext>
                  </a:extLst>
                </a:gridCol>
                <a:gridCol w="493776">
                  <a:extLst>
                    <a:ext uri="{9D8B030D-6E8A-4147-A177-3AD203B41FA5}">
                      <a16:colId xmlns:a16="http://schemas.microsoft.com/office/drawing/2014/main" val="2678607087"/>
                    </a:ext>
                  </a:extLst>
                </a:gridCol>
                <a:gridCol w="493776">
                  <a:extLst>
                    <a:ext uri="{9D8B030D-6E8A-4147-A177-3AD203B41FA5}">
                      <a16:colId xmlns:a16="http://schemas.microsoft.com/office/drawing/2014/main" val="338944677"/>
                    </a:ext>
                  </a:extLst>
                </a:gridCol>
                <a:gridCol w="493776">
                  <a:extLst>
                    <a:ext uri="{9D8B030D-6E8A-4147-A177-3AD203B41FA5}">
                      <a16:colId xmlns:a16="http://schemas.microsoft.com/office/drawing/2014/main" val="1642474328"/>
                    </a:ext>
                  </a:extLst>
                </a:gridCol>
                <a:gridCol w="493776">
                  <a:extLst>
                    <a:ext uri="{9D8B030D-6E8A-4147-A177-3AD203B41FA5}">
                      <a16:colId xmlns:a16="http://schemas.microsoft.com/office/drawing/2014/main" val="387774033"/>
                    </a:ext>
                  </a:extLst>
                </a:gridCol>
                <a:gridCol w="493776">
                  <a:extLst>
                    <a:ext uri="{9D8B030D-6E8A-4147-A177-3AD203B41FA5}">
                      <a16:colId xmlns:a16="http://schemas.microsoft.com/office/drawing/2014/main" val="784235594"/>
                    </a:ext>
                  </a:extLst>
                </a:gridCol>
                <a:gridCol w="493776">
                  <a:extLst>
                    <a:ext uri="{9D8B030D-6E8A-4147-A177-3AD203B41FA5}">
                      <a16:colId xmlns:a16="http://schemas.microsoft.com/office/drawing/2014/main" val="2543957196"/>
                    </a:ext>
                  </a:extLst>
                </a:gridCol>
                <a:gridCol w="493776">
                  <a:extLst>
                    <a:ext uri="{9D8B030D-6E8A-4147-A177-3AD203B41FA5}">
                      <a16:colId xmlns:a16="http://schemas.microsoft.com/office/drawing/2014/main" val="4094502807"/>
                    </a:ext>
                  </a:extLst>
                </a:gridCol>
                <a:gridCol w="493776">
                  <a:extLst>
                    <a:ext uri="{9D8B030D-6E8A-4147-A177-3AD203B41FA5}">
                      <a16:colId xmlns:a16="http://schemas.microsoft.com/office/drawing/2014/main" val="1412691037"/>
                    </a:ext>
                  </a:extLst>
                </a:gridCol>
                <a:gridCol w="493776">
                  <a:extLst>
                    <a:ext uri="{9D8B030D-6E8A-4147-A177-3AD203B41FA5}">
                      <a16:colId xmlns:a16="http://schemas.microsoft.com/office/drawing/2014/main" val="1105445465"/>
                    </a:ext>
                  </a:extLst>
                </a:gridCol>
                <a:gridCol w="493776">
                  <a:extLst>
                    <a:ext uri="{9D8B030D-6E8A-4147-A177-3AD203B41FA5}">
                      <a16:colId xmlns:a16="http://schemas.microsoft.com/office/drawing/2014/main" val="803022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7944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- 2021-02-28 21:35:00</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 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4572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- 2021-02-02 15:00:25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4026575"/>
                  </a:ext>
                </a:extLst>
              </a:tr>
            </a:tbl>
          </a:graphicData>
        </a:graphic>
      </p:graphicFrame>
      <p:sp>
        <p:nvSpPr>
          <p:cNvPr id="4" name="Text Placeholder 3">
            <a:extLst>
              <a:ext uri="{FF2B5EF4-FFF2-40B4-BE49-F238E27FC236}">
                <a16:creationId xmlns:a16="http://schemas.microsoft.com/office/drawing/2014/main" id="{E80A1C9D-53FE-4372-A984-1B3104149D6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709623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767E7-63D9-4033-A3BB-CB92FF7C5390}"/>
              </a:ext>
            </a:extLst>
          </p:cNvPr>
          <p:cNvSpPr>
            <a:spLocks noGrp="1"/>
          </p:cNvSpPr>
          <p:nvPr>
            <p:ph type="title"/>
          </p:nvPr>
        </p:nvSpPr>
        <p:spPr/>
        <p:txBody>
          <a:bodyPr/>
          <a:lstStyle/>
          <a:p>
            <a:r>
              <a:rPr lang="en-US"/>
              <a:t>Facebook Post Table + Reactions | La Emilia - 11 of 17</a:t>
            </a:r>
          </a:p>
        </p:txBody>
      </p:sp>
      <p:graphicFrame>
        <p:nvGraphicFramePr>
          <p:cNvPr id="5" name="Table Placeholder 4">
            <a:extLst>
              <a:ext uri="{FF2B5EF4-FFF2-40B4-BE49-F238E27FC236}">
                <a16:creationId xmlns:a16="http://schemas.microsoft.com/office/drawing/2014/main" id="{8AAE8EF3-0AC7-4F4F-8F0C-10BED30656DA}"/>
              </a:ext>
            </a:extLst>
          </p:cNvPr>
          <p:cNvGraphicFramePr>
            <a:graphicFrameLocks noGrp="1"/>
          </p:cNvGraphicFramePr>
          <p:nvPr>
            <p:ph type="tbl" sz="quarter" idx="13"/>
            <p:extLst>
              <p:ext uri="{D42A27DB-BD31-4B8C-83A1-F6EECF244321}">
                <p14:modId xmlns:p14="http://schemas.microsoft.com/office/powerpoint/2010/main" val="1289343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8911576"/>
                    </a:ext>
                  </a:extLst>
                </a:gridCol>
                <a:gridCol w="493776">
                  <a:extLst>
                    <a:ext uri="{9D8B030D-6E8A-4147-A177-3AD203B41FA5}">
                      <a16:colId xmlns:a16="http://schemas.microsoft.com/office/drawing/2014/main" val="1531184727"/>
                    </a:ext>
                  </a:extLst>
                </a:gridCol>
                <a:gridCol w="493776">
                  <a:extLst>
                    <a:ext uri="{9D8B030D-6E8A-4147-A177-3AD203B41FA5}">
                      <a16:colId xmlns:a16="http://schemas.microsoft.com/office/drawing/2014/main" val="4072534610"/>
                    </a:ext>
                  </a:extLst>
                </a:gridCol>
                <a:gridCol w="493776">
                  <a:extLst>
                    <a:ext uri="{9D8B030D-6E8A-4147-A177-3AD203B41FA5}">
                      <a16:colId xmlns:a16="http://schemas.microsoft.com/office/drawing/2014/main" val="2203571014"/>
                    </a:ext>
                  </a:extLst>
                </a:gridCol>
                <a:gridCol w="493776">
                  <a:extLst>
                    <a:ext uri="{9D8B030D-6E8A-4147-A177-3AD203B41FA5}">
                      <a16:colId xmlns:a16="http://schemas.microsoft.com/office/drawing/2014/main" val="950238386"/>
                    </a:ext>
                  </a:extLst>
                </a:gridCol>
                <a:gridCol w="493776">
                  <a:extLst>
                    <a:ext uri="{9D8B030D-6E8A-4147-A177-3AD203B41FA5}">
                      <a16:colId xmlns:a16="http://schemas.microsoft.com/office/drawing/2014/main" val="3082908820"/>
                    </a:ext>
                  </a:extLst>
                </a:gridCol>
                <a:gridCol w="493776">
                  <a:extLst>
                    <a:ext uri="{9D8B030D-6E8A-4147-A177-3AD203B41FA5}">
                      <a16:colId xmlns:a16="http://schemas.microsoft.com/office/drawing/2014/main" val="941523954"/>
                    </a:ext>
                  </a:extLst>
                </a:gridCol>
                <a:gridCol w="493776">
                  <a:extLst>
                    <a:ext uri="{9D8B030D-6E8A-4147-A177-3AD203B41FA5}">
                      <a16:colId xmlns:a16="http://schemas.microsoft.com/office/drawing/2014/main" val="3391500283"/>
                    </a:ext>
                  </a:extLst>
                </a:gridCol>
                <a:gridCol w="493776">
                  <a:extLst>
                    <a:ext uri="{9D8B030D-6E8A-4147-A177-3AD203B41FA5}">
                      <a16:colId xmlns:a16="http://schemas.microsoft.com/office/drawing/2014/main" val="1471482264"/>
                    </a:ext>
                  </a:extLst>
                </a:gridCol>
                <a:gridCol w="493776">
                  <a:extLst>
                    <a:ext uri="{9D8B030D-6E8A-4147-A177-3AD203B41FA5}">
                      <a16:colId xmlns:a16="http://schemas.microsoft.com/office/drawing/2014/main" val="873800278"/>
                    </a:ext>
                  </a:extLst>
                </a:gridCol>
                <a:gridCol w="493776">
                  <a:extLst>
                    <a:ext uri="{9D8B030D-6E8A-4147-A177-3AD203B41FA5}">
                      <a16:colId xmlns:a16="http://schemas.microsoft.com/office/drawing/2014/main" val="203756870"/>
                    </a:ext>
                  </a:extLst>
                </a:gridCol>
                <a:gridCol w="493776">
                  <a:extLst>
                    <a:ext uri="{9D8B030D-6E8A-4147-A177-3AD203B41FA5}">
                      <a16:colId xmlns:a16="http://schemas.microsoft.com/office/drawing/2014/main" val="1971435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3849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- 2021-04-06 13:02:08</a:t>
                      </a:r>
                      <a:r>
                        <a:rPr kumimoji="0" lang="es-ES" sz="1000" b="0" i="0" u="none" strike="noStrike" kern="1200" cap="none" spc="0" normalizeH="0" baseline="0" noProof="0">
                          <a:ln>
                            <a:noFill/>
                          </a:ln>
                          <a:solidFill>
                            <a:prstClr val="black"/>
                          </a:solidFill>
                          <a:effectLst/>
                          <a:uLnTx/>
                          <a:uFillTx/>
                          <a:latin typeface="+mn-lt"/>
                          <a:ea typeface="+mn-ea"/>
                          <a:cs typeface="+mn-cs"/>
                        </a:rPr>
                        <a:t>
 Yamaha te sigue sorprendiendo y ofreciendo la mejor tecnología del mercado.
Te presentamos el F425 V8 XTO Off Shore, el primer cuatro tiempo de inyección directa de la industria.
Conocelo por completo ingresando en bit.ly/YamahaF425V8XTO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1724041"/>
                  </a:ext>
                </a:extLst>
              </a:tr>
            </a:tbl>
          </a:graphicData>
        </a:graphic>
      </p:graphicFrame>
      <p:sp>
        <p:nvSpPr>
          <p:cNvPr id="4" name="Text Placeholder 3">
            <a:extLst>
              <a:ext uri="{FF2B5EF4-FFF2-40B4-BE49-F238E27FC236}">
                <a16:creationId xmlns:a16="http://schemas.microsoft.com/office/drawing/2014/main" id="{CB6D3936-4E93-4D31-B07A-0C9371F63D0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778482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0221B-F542-477C-BD11-B205847DBAEE}"/>
              </a:ext>
            </a:extLst>
          </p:cNvPr>
          <p:cNvSpPr>
            <a:spLocks noGrp="1"/>
          </p:cNvSpPr>
          <p:nvPr>
            <p:ph type="title"/>
          </p:nvPr>
        </p:nvSpPr>
        <p:spPr/>
        <p:txBody>
          <a:bodyPr/>
          <a:lstStyle/>
          <a:p>
            <a:r>
              <a:rPr lang="en-US"/>
              <a:t>Facebook Post Table + Reactions | La Emilia - 12 of 17</a:t>
            </a:r>
          </a:p>
        </p:txBody>
      </p:sp>
      <p:graphicFrame>
        <p:nvGraphicFramePr>
          <p:cNvPr id="5" name="Table Placeholder 4">
            <a:extLst>
              <a:ext uri="{FF2B5EF4-FFF2-40B4-BE49-F238E27FC236}">
                <a16:creationId xmlns:a16="http://schemas.microsoft.com/office/drawing/2014/main" id="{9CA9BB85-B2E0-485B-BD3B-E19535CAC294}"/>
              </a:ext>
            </a:extLst>
          </p:cNvPr>
          <p:cNvGraphicFramePr>
            <a:graphicFrameLocks noGrp="1"/>
          </p:cNvGraphicFramePr>
          <p:nvPr>
            <p:ph type="tbl" sz="quarter" idx="13"/>
            <p:extLst>
              <p:ext uri="{D42A27DB-BD31-4B8C-83A1-F6EECF244321}">
                <p14:modId xmlns:p14="http://schemas.microsoft.com/office/powerpoint/2010/main" val="582557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7108551"/>
                    </a:ext>
                  </a:extLst>
                </a:gridCol>
                <a:gridCol w="493776">
                  <a:extLst>
                    <a:ext uri="{9D8B030D-6E8A-4147-A177-3AD203B41FA5}">
                      <a16:colId xmlns:a16="http://schemas.microsoft.com/office/drawing/2014/main" val="3838094441"/>
                    </a:ext>
                  </a:extLst>
                </a:gridCol>
                <a:gridCol w="493776">
                  <a:extLst>
                    <a:ext uri="{9D8B030D-6E8A-4147-A177-3AD203B41FA5}">
                      <a16:colId xmlns:a16="http://schemas.microsoft.com/office/drawing/2014/main" val="2740033719"/>
                    </a:ext>
                  </a:extLst>
                </a:gridCol>
                <a:gridCol w="493776">
                  <a:extLst>
                    <a:ext uri="{9D8B030D-6E8A-4147-A177-3AD203B41FA5}">
                      <a16:colId xmlns:a16="http://schemas.microsoft.com/office/drawing/2014/main" val="2924880686"/>
                    </a:ext>
                  </a:extLst>
                </a:gridCol>
                <a:gridCol w="493776">
                  <a:extLst>
                    <a:ext uri="{9D8B030D-6E8A-4147-A177-3AD203B41FA5}">
                      <a16:colId xmlns:a16="http://schemas.microsoft.com/office/drawing/2014/main" val="3968151443"/>
                    </a:ext>
                  </a:extLst>
                </a:gridCol>
                <a:gridCol w="493776">
                  <a:extLst>
                    <a:ext uri="{9D8B030D-6E8A-4147-A177-3AD203B41FA5}">
                      <a16:colId xmlns:a16="http://schemas.microsoft.com/office/drawing/2014/main" val="88031049"/>
                    </a:ext>
                  </a:extLst>
                </a:gridCol>
                <a:gridCol w="493776">
                  <a:extLst>
                    <a:ext uri="{9D8B030D-6E8A-4147-A177-3AD203B41FA5}">
                      <a16:colId xmlns:a16="http://schemas.microsoft.com/office/drawing/2014/main" val="1984818834"/>
                    </a:ext>
                  </a:extLst>
                </a:gridCol>
                <a:gridCol w="493776">
                  <a:extLst>
                    <a:ext uri="{9D8B030D-6E8A-4147-A177-3AD203B41FA5}">
                      <a16:colId xmlns:a16="http://schemas.microsoft.com/office/drawing/2014/main" val="1075429943"/>
                    </a:ext>
                  </a:extLst>
                </a:gridCol>
                <a:gridCol w="493776">
                  <a:extLst>
                    <a:ext uri="{9D8B030D-6E8A-4147-A177-3AD203B41FA5}">
                      <a16:colId xmlns:a16="http://schemas.microsoft.com/office/drawing/2014/main" val="3772193181"/>
                    </a:ext>
                  </a:extLst>
                </a:gridCol>
                <a:gridCol w="493776">
                  <a:extLst>
                    <a:ext uri="{9D8B030D-6E8A-4147-A177-3AD203B41FA5}">
                      <a16:colId xmlns:a16="http://schemas.microsoft.com/office/drawing/2014/main" val="3179959655"/>
                    </a:ext>
                  </a:extLst>
                </a:gridCol>
                <a:gridCol w="493776">
                  <a:extLst>
                    <a:ext uri="{9D8B030D-6E8A-4147-A177-3AD203B41FA5}">
                      <a16:colId xmlns:a16="http://schemas.microsoft.com/office/drawing/2014/main" val="3661896118"/>
                    </a:ext>
                  </a:extLst>
                </a:gridCol>
                <a:gridCol w="493776">
                  <a:extLst>
                    <a:ext uri="{9D8B030D-6E8A-4147-A177-3AD203B41FA5}">
                      <a16:colId xmlns:a16="http://schemas.microsoft.com/office/drawing/2014/main" val="3091729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4110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- 2021-03-18 18:00:24</a:t>
                      </a:r>
                      <a:r>
                        <a:rPr kumimoji="0" lang="es-ES" sz="1000" b="0" i="0" u="none" strike="noStrike" kern="1200" cap="none" spc="0" normalizeH="0" baseline="0" noProof="0">
                          <a:ln>
                            <a:noFill/>
                          </a:ln>
                          <a:solidFill>
                            <a:prstClr val="black"/>
                          </a:solidFill>
                          <a:effectLst/>
                          <a:uLnTx/>
                          <a:uFillTx/>
                          <a:latin typeface="+mn-lt"/>
                          <a:ea typeface="+mn-ea"/>
                          <a:cs typeface="+mn-cs"/>
                        </a:rPr>
                        <a:t>
 Llegó la tan esperada #𝐈𝐦𝐩𝐞𝐫𝐢𝐚𝐥𝐞𝟒𝟎𝟎.⁣
⁣
Una auténtica motocicleta para espíritus libres. 
Inspirada en los años 50, un clásico que encuentra su esencia de forma elegante y moderna, con estilo retro y componentes de última tecnología . ⁣
⁣
Un nuevo camino comienza con la nueva Imperiale 400.⁣ ¿Estás listo?
⁣
⁣
#Benelli #New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161486"/>
                  </a:ext>
                </a:extLst>
              </a:tr>
            </a:tbl>
          </a:graphicData>
        </a:graphic>
      </p:graphicFrame>
      <p:sp>
        <p:nvSpPr>
          <p:cNvPr id="4" name="Text Placeholder 3">
            <a:extLst>
              <a:ext uri="{FF2B5EF4-FFF2-40B4-BE49-F238E27FC236}">
                <a16:creationId xmlns:a16="http://schemas.microsoft.com/office/drawing/2014/main" id="{378B26AF-FCEC-4667-90C9-92512E72C0E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90848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824EE-2450-4A49-9EAD-20FFBB728A6E}"/>
              </a:ext>
            </a:extLst>
          </p:cNvPr>
          <p:cNvSpPr>
            <a:spLocks noGrp="1"/>
          </p:cNvSpPr>
          <p:nvPr>
            <p:ph type="title"/>
          </p:nvPr>
        </p:nvSpPr>
        <p:spPr/>
        <p:txBody>
          <a:bodyPr/>
          <a:lstStyle/>
          <a:p>
            <a:r>
              <a:rPr lang="en-US"/>
              <a:t>Facebook Post Table + Reactions | La Emilia - 13 of 17</a:t>
            </a:r>
          </a:p>
        </p:txBody>
      </p:sp>
      <p:graphicFrame>
        <p:nvGraphicFramePr>
          <p:cNvPr id="5" name="Table Placeholder 4">
            <a:extLst>
              <a:ext uri="{FF2B5EF4-FFF2-40B4-BE49-F238E27FC236}">
                <a16:creationId xmlns:a16="http://schemas.microsoft.com/office/drawing/2014/main" id="{8391AD5A-A545-4085-8E2B-CC76D996B006}"/>
              </a:ext>
            </a:extLst>
          </p:cNvPr>
          <p:cNvGraphicFramePr>
            <a:graphicFrameLocks noGrp="1"/>
          </p:cNvGraphicFramePr>
          <p:nvPr>
            <p:ph type="tbl" sz="quarter" idx="13"/>
            <p:extLst>
              <p:ext uri="{D42A27DB-BD31-4B8C-83A1-F6EECF244321}">
                <p14:modId xmlns:p14="http://schemas.microsoft.com/office/powerpoint/2010/main" val="3337415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0455863"/>
                    </a:ext>
                  </a:extLst>
                </a:gridCol>
                <a:gridCol w="493776">
                  <a:extLst>
                    <a:ext uri="{9D8B030D-6E8A-4147-A177-3AD203B41FA5}">
                      <a16:colId xmlns:a16="http://schemas.microsoft.com/office/drawing/2014/main" val="3877458888"/>
                    </a:ext>
                  </a:extLst>
                </a:gridCol>
                <a:gridCol w="493776">
                  <a:extLst>
                    <a:ext uri="{9D8B030D-6E8A-4147-A177-3AD203B41FA5}">
                      <a16:colId xmlns:a16="http://schemas.microsoft.com/office/drawing/2014/main" val="3222234147"/>
                    </a:ext>
                  </a:extLst>
                </a:gridCol>
                <a:gridCol w="493776">
                  <a:extLst>
                    <a:ext uri="{9D8B030D-6E8A-4147-A177-3AD203B41FA5}">
                      <a16:colId xmlns:a16="http://schemas.microsoft.com/office/drawing/2014/main" val="1361648333"/>
                    </a:ext>
                  </a:extLst>
                </a:gridCol>
                <a:gridCol w="493776">
                  <a:extLst>
                    <a:ext uri="{9D8B030D-6E8A-4147-A177-3AD203B41FA5}">
                      <a16:colId xmlns:a16="http://schemas.microsoft.com/office/drawing/2014/main" val="1850353306"/>
                    </a:ext>
                  </a:extLst>
                </a:gridCol>
                <a:gridCol w="493776">
                  <a:extLst>
                    <a:ext uri="{9D8B030D-6E8A-4147-A177-3AD203B41FA5}">
                      <a16:colId xmlns:a16="http://schemas.microsoft.com/office/drawing/2014/main" val="542215036"/>
                    </a:ext>
                  </a:extLst>
                </a:gridCol>
                <a:gridCol w="493776">
                  <a:extLst>
                    <a:ext uri="{9D8B030D-6E8A-4147-A177-3AD203B41FA5}">
                      <a16:colId xmlns:a16="http://schemas.microsoft.com/office/drawing/2014/main" val="2914708643"/>
                    </a:ext>
                  </a:extLst>
                </a:gridCol>
                <a:gridCol w="493776">
                  <a:extLst>
                    <a:ext uri="{9D8B030D-6E8A-4147-A177-3AD203B41FA5}">
                      <a16:colId xmlns:a16="http://schemas.microsoft.com/office/drawing/2014/main" val="4209380823"/>
                    </a:ext>
                  </a:extLst>
                </a:gridCol>
                <a:gridCol w="493776">
                  <a:extLst>
                    <a:ext uri="{9D8B030D-6E8A-4147-A177-3AD203B41FA5}">
                      <a16:colId xmlns:a16="http://schemas.microsoft.com/office/drawing/2014/main" val="3838420780"/>
                    </a:ext>
                  </a:extLst>
                </a:gridCol>
                <a:gridCol w="493776">
                  <a:extLst>
                    <a:ext uri="{9D8B030D-6E8A-4147-A177-3AD203B41FA5}">
                      <a16:colId xmlns:a16="http://schemas.microsoft.com/office/drawing/2014/main" val="96407368"/>
                    </a:ext>
                  </a:extLst>
                </a:gridCol>
                <a:gridCol w="493776">
                  <a:extLst>
                    <a:ext uri="{9D8B030D-6E8A-4147-A177-3AD203B41FA5}">
                      <a16:colId xmlns:a16="http://schemas.microsoft.com/office/drawing/2014/main" val="2080582756"/>
                    </a:ext>
                  </a:extLst>
                </a:gridCol>
                <a:gridCol w="493776">
                  <a:extLst>
                    <a:ext uri="{9D8B030D-6E8A-4147-A177-3AD203B41FA5}">
                      <a16:colId xmlns:a16="http://schemas.microsoft.com/office/drawing/2014/main" val="2248641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102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- 2021-11-29 00:00:12</a:t>
                      </a:r>
                      <a:r>
                        <a:rPr kumimoji="0" lang="es-ES" sz="1000" b="0" i="0" u="none" strike="noStrike" kern="1200" cap="none" spc="0" normalizeH="0" baseline="0" noProof="0">
                          <a:ln>
                            <a:noFill/>
                          </a:ln>
                          <a:solidFill>
                            <a:prstClr val="black"/>
                          </a:solidFill>
                          <a:effectLst/>
                          <a:uLnTx/>
                          <a:uFillTx/>
                          <a:latin typeface="+mn-lt"/>
                          <a:ea typeface="+mn-ea"/>
                          <a:cs typeface="+mn-cs"/>
                        </a:rPr>
                        <a:t>
 En Diciembre, Yamaha tiene un PLAN para vos. ¿Estás preparado?
Quedate atento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296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- 2021-02-08 16:01:06</a:t>
                      </a:r>
                      <a:r>
                        <a:rPr kumimoji="0" lang="es-ES" sz="1000" b="0" i="0" u="none" strike="noStrike" kern="1200" cap="none" spc="0" normalizeH="0" baseline="0" noProof="0">
                          <a:ln>
                            <a:noFill/>
                          </a:ln>
                          <a:solidFill>
                            <a:prstClr val="black"/>
                          </a:solidFill>
                          <a:effectLst/>
                          <a:uLnTx/>
                          <a:uFillTx/>
                          <a:latin typeface="+mn-lt"/>
                          <a:ea typeface="+mn-ea"/>
                          <a:cs typeface="+mn-cs"/>
                        </a:rPr>
                        <a:t>
 ¡Yamaha Ray ZR es la solución perfecta para tu movilidad urbana!
Con un rendimiento destacado, diseño compacto y rápida respuesta, este modelo es la opción ideal para el uso diario.
Consultá nuestras promos especiales de febrero dejando tu contacto en: bit.ly/Yamaha-RAYZR
.
.
#TransporteIdeal #ViajaSeguro #MoveteConYamaha #RayZR #PromosEspeciales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18907977"/>
                  </a:ext>
                </a:extLst>
              </a:tr>
            </a:tbl>
          </a:graphicData>
        </a:graphic>
      </p:graphicFrame>
      <p:sp>
        <p:nvSpPr>
          <p:cNvPr id="4" name="Text Placeholder 3">
            <a:extLst>
              <a:ext uri="{FF2B5EF4-FFF2-40B4-BE49-F238E27FC236}">
                <a16:creationId xmlns:a16="http://schemas.microsoft.com/office/drawing/2014/main" id="{DE919861-B52C-4EB5-8C03-1B5E4CE3BD8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095295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62329-E83F-49B4-964B-9868892F6D03}"/>
              </a:ext>
            </a:extLst>
          </p:cNvPr>
          <p:cNvSpPr>
            <a:spLocks noGrp="1"/>
          </p:cNvSpPr>
          <p:nvPr>
            <p:ph type="title"/>
          </p:nvPr>
        </p:nvSpPr>
        <p:spPr/>
        <p:txBody>
          <a:bodyPr/>
          <a:lstStyle/>
          <a:p>
            <a:r>
              <a:rPr lang="en-US"/>
              <a:t>Facebook Post Table + Reactions | La Emilia - 14 of 17</a:t>
            </a:r>
          </a:p>
        </p:txBody>
      </p:sp>
      <p:graphicFrame>
        <p:nvGraphicFramePr>
          <p:cNvPr id="5" name="Table Placeholder 4">
            <a:extLst>
              <a:ext uri="{FF2B5EF4-FFF2-40B4-BE49-F238E27FC236}">
                <a16:creationId xmlns:a16="http://schemas.microsoft.com/office/drawing/2014/main" id="{85BC7436-4626-4064-BE6A-B8A058B353BC}"/>
              </a:ext>
            </a:extLst>
          </p:cNvPr>
          <p:cNvGraphicFramePr>
            <a:graphicFrameLocks noGrp="1"/>
          </p:cNvGraphicFramePr>
          <p:nvPr>
            <p:ph type="tbl" sz="quarter" idx="13"/>
            <p:extLst>
              <p:ext uri="{D42A27DB-BD31-4B8C-83A1-F6EECF244321}">
                <p14:modId xmlns:p14="http://schemas.microsoft.com/office/powerpoint/2010/main" val="3313707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0028956"/>
                    </a:ext>
                  </a:extLst>
                </a:gridCol>
                <a:gridCol w="493776">
                  <a:extLst>
                    <a:ext uri="{9D8B030D-6E8A-4147-A177-3AD203B41FA5}">
                      <a16:colId xmlns:a16="http://schemas.microsoft.com/office/drawing/2014/main" val="2844692481"/>
                    </a:ext>
                  </a:extLst>
                </a:gridCol>
                <a:gridCol w="493776">
                  <a:extLst>
                    <a:ext uri="{9D8B030D-6E8A-4147-A177-3AD203B41FA5}">
                      <a16:colId xmlns:a16="http://schemas.microsoft.com/office/drawing/2014/main" val="4196240713"/>
                    </a:ext>
                  </a:extLst>
                </a:gridCol>
                <a:gridCol w="493776">
                  <a:extLst>
                    <a:ext uri="{9D8B030D-6E8A-4147-A177-3AD203B41FA5}">
                      <a16:colId xmlns:a16="http://schemas.microsoft.com/office/drawing/2014/main" val="3600072391"/>
                    </a:ext>
                  </a:extLst>
                </a:gridCol>
                <a:gridCol w="493776">
                  <a:extLst>
                    <a:ext uri="{9D8B030D-6E8A-4147-A177-3AD203B41FA5}">
                      <a16:colId xmlns:a16="http://schemas.microsoft.com/office/drawing/2014/main" val="2153893645"/>
                    </a:ext>
                  </a:extLst>
                </a:gridCol>
                <a:gridCol w="493776">
                  <a:extLst>
                    <a:ext uri="{9D8B030D-6E8A-4147-A177-3AD203B41FA5}">
                      <a16:colId xmlns:a16="http://schemas.microsoft.com/office/drawing/2014/main" val="3414861201"/>
                    </a:ext>
                  </a:extLst>
                </a:gridCol>
                <a:gridCol w="493776">
                  <a:extLst>
                    <a:ext uri="{9D8B030D-6E8A-4147-A177-3AD203B41FA5}">
                      <a16:colId xmlns:a16="http://schemas.microsoft.com/office/drawing/2014/main" val="759661785"/>
                    </a:ext>
                  </a:extLst>
                </a:gridCol>
                <a:gridCol w="493776">
                  <a:extLst>
                    <a:ext uri="{9D8B030D-6E8A-4147-A177-3AD203B41FA5}">
                      <a16:colId xmlns:a16="http://schemas.microsoft.com/office/drawing/2014/main" val="67874449"/>
                    </a:ext>
                  </a:extLst>
                </a:gridCol>
                <a:gridCol w="493776">
                  <a:extLst>
                    <a:ext uri="{9D8B030D-6E8A-4147-A177-3AD203B41FA5}">
                      <a16:colId xmlns:a16="http://schemas.microsoft.com/office/drawing/2014/main" val="2970590540"/>
                    </a:ext>
                  </a:extLst>
                </a:gridCol>
                <a:gridCol w="493776">
                  <a:extLst>
                    <a:ext uri="{9D8B030D-6E8A-4147-A177-3AD203B41FA5}">
                      <a16:colId xmlns:a16="http://schemas.microsoft.com/office/drawing/2014/main" val="3642645994"/>
                    </a:ext>
                  </a:extLst>
                </a:gridCol>
                <a:gridCol w="493776">
                  <a:extLst>
                    <a:ext uri="{9D8B030D-6E8A-4147-A177-3AD203B41FA5}">
                      <a16:colId xmlns:a16="http://schemas.microsoft.com/office/drawing/2014/main" val="3518337688"/>
                    </a:ext>
                  </a:extLst>
                </a:gridCol>
                <a:gridCol w="493776">
                  <a:extLst>
                    <a:ext uri="{9D8B030D-6E8A-4147-A177-3AD203B41FA5}">
                      <a16:colId xmlns:a16="http://schemas.microsoft.com/office/drawing/2014/main" val="1147371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043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- 2021-01-11 10:01:27</a:t>
                      </a:r>
                      <a:r>
                        <a:rPr kumimoji="0" lang="en-US" sz="1000" b="0" i="0" u="none" strike="noStrike" kern="1200" cap="none" spc="0" normalizeH="0" baseline="0" noProof="0">
                          <a:ln>
                            <a:noFill/>
                          </a:ln>
                          <a:solidFill>
                            <a:prstClr val="black"/>
                          </a:solidFill>
                          <a:effectLst/>
                          <a:uLnTx/>
                          <a:uFillTx/>
                          <a:latin typeface="+mn-lt"/>
                          <a:ea typeface="+mn-ea"/>
                          <a:cs typeface="+mn-cs"/>
                        </a:rPr>
                        <a:t>
 Los scooters Yamaha son tu transporte ideal. Viajas seguro, cuidas tu salud y también tu bolsillo por su bajo consumo de combustible.
Conocé más y pedí cotización en bit.ly/Yamaha-Scooters
.
#TransporteIdeal #ViajaSeguro #MoveteConYamaha #YamahaScooters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202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- 2021-04-15 11:56:46</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 acción de concientización que hicimos un fin de semana en el Municipio de Campana para que todos tomemos conciencia de la importancia del uso de caso. #SemaforoConcientizador #HondaSafety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126721"/>
                  </a:ext>
                </a:extLst>
              </a:tr>
            </a:tbl>
          </a:graphicData>
        </a:graphic>
      </p:graphicFrame>
      <p:sp>
        <p:nvSpPr>
          <p:cNvPr id="4" name="Text Placeholder 3">
            <a:extLst>
              <a:ext uri="{FF2B5EF4-FFF2-40B4-BE49-F238E27FC236}">
                <a16:creationId xmlns:a16="http://schemas.microsoft.com/office/drawing/2014/main" id="{43493537-BFE8-44C8-9D3C-1F15672C4F6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597920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FDEF2-78BE-47F8-B8E3-03911B0FBD53}"/>
              </a:ext>
            </a:extLst>
          </p:cNvPr>
          <p:cNvSpPr>
            <a:spLocks noGrp="1"/>
          </p:cNvSpPr>
          <p:nvPr>
            <p:ph type="title"/>
          </p:nvPr>
        </p:nvSpPr>
        <p:spPr/>
        <p:txBody>
          <a:bodyPr/>
          <a:lstStyle/>
          <a:p>
            <a:r>
              <a:rPr lang="en-US"/>
              <a:t>Facebook Post Table + Reactions | La Emilia - 15 of 17</a:t>
            </a:r>
          </a:p>
        </p:txBody>
      </p:sp>
      <p:graphicFrame>
        <p:nvGraphicFramePr>
          <p:cNvPr id="5" name="Table Placeholder 4">
            <a:extLst>
              <a:ext uri="{FF2B5EF4-FFF2-40B4-BE49-F238E27FC236}">
                <a16:creationId xmlns:a16="http://schemas.microsoft.com/office/drawing/2014/main" id="{9661DCF8-42BD-4D65-9476-4D04D5DDBE14}"/>
              </a:ext>
            </a:extLst>
          </p:cNvPr>
          <p:cNvGraphicFramePr>
            <a:graphicFrameLocks noGrp="1"/>
          </p:cNvGraphicFramePr>
          <p:nvPr>
            <p:ph type="tbl" sz="quarter" idx="13"/>
            <p:extLst>
              <p:ext uri="{D42A27DB-BD31-4B8C-83A1-F6EECF244321}">
                <p14:modId xmlns:p14="http://schemas.microsoft.com/office/powerpoint/2010/main" val="3370714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9812451"/>
                    </a:ext>
                  </a:extLst>
                </a:gridCol>
                <a:gridCol w="493776">
                  <a:extLst>
                    <a:ext uri="{9D8B030D-6E8A-4147-A177-3AD203B41FA5}">
                      <a16:colId xmlns:a16="http://schemas.microsoft.com/office/drawing/2014/main" val="2606488184"/>
                    </a:ext>
                  </a:extLst>
                </a:gridCol>
                <a:gridCol w="493776">
                  <a:extLst>
                    <a:ext uri="{9D8B030D-6E8A-4147-A177-3AD203B41FA5}">
                      <a16:colId xmlns:a16="http://schemas.microsoft.com/office/drawing/2014/main" val="1528808551"/>
                    </a:ext>
                  </a:extLst>
                </a:gridCol>
                <a:gridCol w="493776">
                  <a:extLst>
                    <a:ext uri="{9D8B030D-6E8A-4147-A177-3AD203B41FA5}">
                      <a16:colId xmlns:a16="http://schemas.microsoft.com/office/drawing/2014/main" val="650502079"/>
                    </a:ext>
                  </a:extLst>
                </a:gridCol>
                <a:gridCol w="493776">
                  <a:extLst>
                    <a:ext uri="{9D8B030D-6E8A-4147-A177-3AD203B41FA5}">
                      <a16:colId xmlns:a16="http://schemas.microsoft.com/office/drawing/2014/main" val="2351659246"/>
                    </a:ext>
                  </a:extLst>
                </a:gridCol>
                <a:gridCol w="493776">
                  <a:extLst>
                    <a:ext uri="{9D8B030D-6E8A-4147-A177-3AD203B41FA5}">
                      <a16:colId xmlns:a16="http://schemas.microsoft.com/office/drawing/2014/main" val="1991505264"/>
                    </a:ext>
                  </a:extLst>
                </a:gridCol>
                <a:gridCol w="493776">
                  <a:extLst>
                    <a:ext uri="{9D8B030D-6E8A-4147-A177-3AD203B41FA5}">
                      <a16:colId xmlns:a16="http://schemas.microsoft.com/office/drawing/2014/main" val="182580199"/>
                    </a:ext>
                  </a:extLst>
                </a:gridCol>
                <a:gridCol w="493776">
                  <a:extLst>
                    <a:ext uri="{9D8B030D-6E8A-4147-A177-3AD203B41FA5}">
                      <a16:colId xmlns:a16="http://schemas.microsoft.com/office/drawing/2014/main" val="4191022469"/>
                    </a:ext>
                  </a:extLst>
                </a:gridCol>
                <a:gridCol w="493776">
                  <a:extLst>
                    <a:ext uri="{9D8B030D-6E8A-4147-A177-3AD203B41FA5}">
                      <a16:colId xmlns:a16="http://schemas.microsoft.com/office/drawing/2014/main" val="1398536072"/>
                    </a:ext>
                  </a:extLst>
                </a:gridCol>
                <a:gridCol w="493776">
                  <a:extLst>
                    <a:ext uri="{9D8B030D-6E8A-4147-A177-3AD203B41FA5}">
                      <a16:colId xmlns:a16="http://schemas.microsoft.com/office/drawing/2014/main" val="682391184"/>
                    </a:ext>
                  </a:extLst>
                </a:gridCol>
                <a:gridCol w="493776">
                  <a:extLst>
                    <a:ext uri="{9D8B030D-6E8A-4147-A177-3AD203B41FA5}">
                      <a16:colId xmlns:a16="http://schemas.microsoft.com/office/drawing/2014/main" val="2925686344"/>
                    </a:ext>
                  </a:extLst>
                </a:gridCol>
                <a:gridCol w="493776">
                  <a:extLst>
                    <a:ext uri="{9D8B030D-6E8A-4147-A177-3AD203B41FA5}">
                      <a16:colId xmlns:a16="http://schemas.microsoft.com/office/drawing/2014/main" val="1639186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4423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- 2021-11-30 00:00:14</a:t>
                      </a:r>
                      <a:r>
                        <a:rPr kumimoji="0" lang="es-ES" sz="1000" b="0" i="0" u="none" strike="noStrike" kern="1200" cap="none" spc="0" normalizeH="0" baseline="0" noProof="0">
                          <a:ln>
                            <a:noFill/>
                          </a:ln>
                          <a:solidFill>
                            <a:prstClr val="black"/>
                          </a:solidFill>
                          <a:effectLst/>
                          <a:uLnTx/>
                          <a:uFillTx/>
                          <a:latin typeface="+mn-lt"/>
                          <a:ea typeface="+mn-ea"/>
                          <a:cs typeface="+mn-cs"/>
                        </a:rPr>
                        <a:t>
 ¡Terminemos el año con un Gran PLAN!
¿Estás listo para lo que saldrá mañana?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992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- 2021-06-15 10:27:02</a:t>
                      </a:r>
                      <a:r>
                        <a:rPr kumimoji="0" lang="es-ES" sz="1000" b="0" i="0" u="none" strike="noStrike" kern="1200" cap="none" spc="0" normalizeH="0" baseline="0" noProof="0">
                          <a:ln>
                            <a:noFill/>
                          </a:ln>
                          <a:solidFill>
                            <a:prstClr val="black"/>
                          </a:solidFill>
                          <a:effectLst/>
                          <a:uLnTx/>
                          <a:uFillTx/>
                          <a:latin typeface="+mn-lt"/>
                          <a:ea typeface="+mn-ea"/>
                          <a:cs typeface="+mn-cs"/>
                        </a:rPr>
                        <a:t>
 Asegurá tu Yamaha 0KM y disfrutá de una asistencia Premium para cualquiera de nuestras unidades adquiridas en la Red Oficial de Concesionarios Yamaha.
Para más información te invitamos a ingresar en bit.ly/YamahaSeguros
#Yamaha #YamahaSeguros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5576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- 2021-11-27 00:00:03</a:t>
                      </a:r>
                      <a:r>
                        <a:rPr kumimoji="0" lang="es-ES" sz="1000" b="0" i="0" u="none" strike="noStrike" kern="1200" cap="none" spc="0" normalizeH="0" baseline="0" noProof="0">
                          <a:ln>
                            <a:noFill/>
                          </a:ln>
                          <a:solidFill>
                            <a:prstClr val="black"/>
                          </a:solidFill>
                          <a:effectLst/>
                          <a:uLnTx/>
                          <a:uFillTx/>
                          <a:latin typeface="+mn-lt"/>
                          <a:ea typeface="+mn-ea"/>
                          <a:cs typeface="+mn-cs"/>
                        </a:rPr>
                        <a:t>
 Tu Yamaha, cada vez más cerca. ¡Tu PLAN es tenerla! 
En Diciembre estén atentos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8121511"/>
                  </a:ext>
                </a:extLst>
              </a:tr>
            </a:tbl>
          </a:graphicData>
        </a:graphic>
      </p:graphicFrame>
      <p:sp>
        <p:nvSpPr>
          <p:cNvPr id="4" name="Text Placeholder 3">
            <a:extLst>
              <a:ext uri="{FF2B5EF4-FFF2-40B4-BE49-F238E27FC236}">
                <a16:creationId xmlns:a16="http://schemas.microsoft.com/office/drawing/2014/main" id="{EE695DB2-AF6B-4404-97F5-60111EDFBD6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80052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3306-E8CA-4CDD-9D37-AA44F8E78967}"/>
              </a:ext>
            </a:extLst>
          </p:cNvPr>
          <p:cNvSpPr>
            <a:spLocks noGrp="1"/>
          </p:cNvSpPr>
          <p:nvPr>
            <p:ph type="title"/>
          </p:nvPr>
        </p:nvSpPr>
        <p:spPr/>
        <p:txBody>
          <a:bodyPr/>
          <a:lstStyle/>
          <a:p>
            <a:r>
              <a:rPr lang="en-US"/>
              <a:t>Facebook Post Table + Reactions | La Emilia - 16 of 17</a:t>
            </a:r>
          </a:p>
        </p:txBody>
      </p:sp>
      <p:graphicFrame>
        <p:nvGraphicFramePr>
          <p:cNvPr id="5" name="Table Placeholder 4">
            <a:extLst>
              <a:ext uri="{FF2B5EF4-FFF2-40B4-BE49-F238E27FC236}">
                <a16:creationId xmlns:a16="http://schemas.microsoft.com/office/drawing/2014/main" id="{E25C78C9-4239-49D8-B76B-557EC1C9C87E}"/>
              </a:ext>
            </a:extLst>
          </p:cNvPr>
          <p:cNvGraphicFramePr>
            <a:graphicFrameLocks noGrp="1"/>
          </p:cNvGraphicFramePr>
          <p:nvPr>
            <p:ph type="tbl" sz="quarter" idx="13"/>
            <p:extLst>
              <p:ext uri="{D42A27DB-BD31-4B8C-83A1-F6EECF244321}">
                <p14:modId xmlns:p14="http://schemas.microsoft.com/office/powerpoint/2010/main" val="1539740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4316547"/>
                    </a:ext>
                  </a:extLst>
                </a:gridCol>
                <a:gridCol w="493776">
                  <a:extLst>
                    <a:ext uri="{9D8B030D-6E8A-4147-A177-3AD203B41FA5}">
                      <a16:colId xmlns:a16="http://schemas.microsoft.com/office/drawing/2014/main" val="2775560878"/>
                    </a:ext>
                  </a:extLst>
                </a:gridCol>
                <a:gridCol w="493776">
                  <a:extLst>
                    <a:ext uri="{9D8B030D-6E8A-4147-A177-3AD203B41FA5}">
                      <a16:colId xmlns:a16="http://schemas.microsoft.com/office/drawing/2014/main" val="3034770529"/>
                    </a:ext>
                  </a:extLst>
                </a:gridCol>
                <a:gridCol w="493776">
                  <a:extLst>
                    <a:ext uri="{9D8B030D-6E8A-4147-A177-3AD203B41FA5}">
                      <a16:colId xmlns:a16="http://schemas.microsoft.com/office/drawing/2014/main" val="4150571781"/>
                    </a:ext>
                  </a:extLst>
                </a:gridCol>
                <a:gridCol w="493776">
                  <a:extLst>
                    <a:ext uri="{9D8B030D-6E8A-4147-A177-3AD203B41FA5}">
                      <a16:colId xmlns:a16="http://schemas.microsoft.com/office/drawing/2014/main" val="3470684603"/>
                    </a:ext>
                  </a:extLst>
                </a:gridCol>
                <a:gridCol w="493776">
                  <a:extLst>
                    <a:ext uri="{9D8B030D-6E8A-4147-A177-3AD203B41FA5}">
                      <a16:colId xmlns:a16="http://schemas.microsoft.com/office/drawing/2014/main" val="881081097"/>
                    </a:ext>
                  </a:extLst>
                </a:gridCol>
                <a:gridCol w="493776">
                  <a:extLst>
                    <a:ext uri="{9D8B030D-6E8A-4147-A177-3AD203B41FA5}">
                      <a16:colId xmlns:a16="http://schemas.microsoft.com/office/drawing/2014/main" val="192072168"/>
                    </a:ext>
                  </a:extLst>
                </a:gridCol>
                <a:gridCol w="493776">
                  <a:extLst>
                    <a:ext uri="{9D8B030D-6E8A-4147-A177-3AD203B41FA5}">
                      <a16:colId xmlns:a16="http://schemas.microsoft.com/office/drawing/2014/main" val="1087221840"/>
                    </a:ext>
                  </a:extLst>
                </a:gridCol>
                <a:gridCol w="493776">
                  <a:extLst>
                    <a:ext uri="{9D8B030D-6E8A-4147-A177-3AD203B41FA5}">
                      <a16:colId xmlns:a16="http://schemas.microsoft.com/office/drawing/2014/main" val="1595098110"/>
                    </a:ext>
                  </a:extLst>
                </a:gridCol>
                <a:gridCol w="493776">
                  <a:extLst>
                    <a:ext uri="{9D8B030D-6E8A-4147-A177-3AD203B41FA5}">
                      <a16:colId xmlns:a16="http://schemas.microsoft.com/office/drawing/2014/main" val="3864902668"/>
                    </a:ext>
                  </a:extLst>
                </a:gridCol>
                <a:gridCol w="493776">
                  <a:extLst>
                    <a:ext uri="{9D8B030D-6E8A-4147-A177-3AD203B41FA5}">
                      <a16:colId xmlns:a16="http://schemas.microsoft.com/office/drawing/2014/main" val="2161824814"/>
                    </a:ext>
                  </a:extLst>
                </a:gridCol>
                <a:gridCol w="493776">
                  <a:extLst>
                    <a:ext uri="{9D8B030D-6E8A-4147-A177-3AD203B41FA5}">
                      <a16:colId xmlns:a16="http://schemas.microsoft.com/office/drawing/2014/main" val="2986918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085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- 2021-06-17 10:00:21</a:t>
                      </a:r>
                      <a:r>
                        <a:rPr kumimoji="0" lang="es-ES" sz="1000" b="0" i="0" u="none" strike="noStrike" kern="1200" cap="none" spc="0" normalizeH="0" baseline="0" noProof="0">
                          <a:ln>
                            <a:noFill/>
                          </a:ln>
                          <a:solidFill>
                            <a:prstClr val="black"/>
                          </a:solidFill>
                          <a:effectLst/>
                          <a:uLnTx/>
                          <a:uFillTx/>
                          <a:latin typeface="+mn-lt"/>
                          <a:ea typeface="+mn-ea"/>
                          <a:cs typeface="+mn-cs"/>
                        </a:rPr>
                        <a:t>
 Nuevos concesionarios se suman al Yamaha Experience Service.
Dale a Tu Yamaha el mejor servicio post venta a un precio conveniente.
Más información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03334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- 2021-01-04 10:01:06</a:t>
                      </a:r>
                      <a:r>
                        <a:rPr kumimoji="0" lang="en-US" sz="1000" b="0" i="0" u="none" strike="noStrike" kern="1200" cap="none" spc="0" normalizeH="0" baseline="0" noProof="0">
                          <a:ln>
                            <a:noFill/>
                          </a:ln>
                          <a:solidFill>
                            <a:prstClr val="black"/>
                          </a:solidFill>
                          <a:effectLst/>
                          <a:uLnTx/>
                          <a:uFillTx/>
                          <a:latin typeface="+mn-lt"/>
                          <a:ea typeface="+mn-ea"/>
                          <a:cs typeface="+mn-cs"/>
                        </a:rPr>
                        <a:t>
 Los scooters Yamaha son tu transporte ideal. Viajas seguro, cuidas tu salud y también tu bolsillo por su bajo consumo de combustible.
Conocé más y pedí cotización en bit.ly/Yamaha-Scooters
.
#TransporteIdeal #ViajaSeguro #MoveteConYamaha #YamahaScooters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19441161"/>
                  </a:ext>
                </a:extLst>
              </a:tr>
            </a:tbl>
          </a:graphicData>
        </a:graphic>
      </p:graphicFrame>
      <p:sp>
        <p:nvSpPr>
          <p:cNvPr id="4" name="Text Placeholder 3">
            <a:extLst>
              <a:ext uri="{FF2B5EF4-FFF2-40B4-BE49-F238E27FC236}">
                <a16:creationId xmlns:a16="http://schemas.microsoft.com/office/drawing/2014/main" id="{63002256-0B9C-43DD-A9A7-22A02B59E55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376608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8B9EF-34D2-4E80-BAEA-0F641F6F64DE}"/>
              </a:ext>
            </a:extLst>
          </p:cNvPr>
          <p:cNvSpPr>
            <a:spLocks noGrp="1"/>
          </p:cNvSpPr>
          <p:nvPr>
            <p:ph type="title"/>
          </p:nvPr>
        </p:nvSpPr>
        <p:spPr/>
        <p:txBody>
          <a:bodyPr/>
          <a:lstStyle/>
          <a:p>
            <a:r>
              <a:rPr lang="en-US"/>
              <a:t>Facebook Post Table + Reactions | La Emilia - 17 of 17</a:t>
            </a:r>
          </a:p>
        </p:txBody>
      </p:sp>
      <p:graphicFrame>
        <p:nvGraphicFramePr>
          <p:cNvPr id="5" name="Table Placeholder 4">
            <a:extLst>
              <a:ext uri="{FF2B5EF4-FFF2-40B4-BE49-F238E27FC236}">
                <a16:creationId xmlns:a16="http://schemas.microsoft.com/office/drawing/2014/main" id="{7367F0CA-CA55-4CFB-B05B-93DFA3CB0F87}"/>
              </a:ext>
            </a:extLst>
          </p:cNvPr>
          <p:cNvGraphicFramePr>
            <a:graphicFrameLocks noGrp="1"/>
          </p:cNvGraphicFramePr>
          <p:nvPr>
            <p:ph type="tbl" sz="quarter" idx="13"/>
            <p:extLst>
              <p:ext uri="{D42A27DB-BD31-4B8C-83A1-F6EECF244321}">
                <p14:modId xmlns:p14="http://schemas.microsoft.com/office/powerpoint/2010/main" val="922155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0777380"/>
                    </a:ext>
                  </a:extLst>
                </a:gridCol>
                <a:gridCol w="493776">
                  <a:extLst>
                    <a:ext uri="{9D8B030D-6E8A-4147-A177-3AD203B41FA5}">
                      <a16:colId xmlns:a16="http://schemas.microsoft.com/office/drawing/2014/main" val="3453437919"/>
                    </a:ext>
                  </a:extLst>
                </a:gridCol>
                <a:gridCol w="493776">
                  <a:extLst>
                    <a:ext uri="{9D8B030D-6E8A-4147-A177-3AD203B41FA5}">
                      <a16:colId xmlns:a16="http://schemas.microsoft.com/office/drawing/2014/main" val="2885635930"/>
                    </a:ext>
                  </a:extLst>
                </a:gridCol>
                <a:gridCol w="493776">
                  <a:extLst>
                    <a:ext uri="{9D8B030D-6E8A-4147-A177-3AD203B41FA5}">
                      <a16:colId xmlns:a16="http://schemas.microsoft.com/office/drawing/2014/main" val="4144748229"/>
                    </a:ext>
                  </a:extLst>
                </a:gridCol>
                <a:gridCol w="493776">
                  <a:extLst>
                    <a:ext uri="{9D8B030D-6E8A-4147-A177-3AD203B41FA5}">
                      <a16:colId xmlns:a16="http://schemas.microsoft.com/office/drawing/2014/main" val="708080840"/>
                    </a:ext>
                  </a:extLst>
                </a:gridCol>
                <a:gridCol w="493776">
                  <a:extLst>
                    <a:ext uri="{9D8B030D-6E8A-4147-A177-3AD203B41FA5}">
                      <a16:colId xmlns:a16="http://schemas.microsoft.com/office/drawing/2014/main" val="3502841805"/>
                    </a:ext>
                  </a:extLst>
                </a:gridCol>
                <a:gridCol w="493776">
                  <a:extLst>
                    <a:ext uri="{9D8B030D-6E8A-4147-A177-3AD203B41FA5}">
                      <a16:colId xmlns:a16="http://schemas.microsoft.com/office/drawing/2014/main" val="1742192479"/>
                    </a:ext>
                  </a:extLst>
                </a:gridCol>
                <a:gridCol w="493776">
                  <a:extLst>
                    <a:ext uri="{9D8B030D-6E8A-4147-A177-3AD203B41FA5}">
                      <a16:colId xmlns:a16="http://schemas.microsoft.com/office/drawing/2014/main" val="1106223415"/>
                    </a:ext>
                  </a:extLst>
                </a:gridCol>
                <a:gridCol w="493776">
                  <a:extLst>
                    <a:ext uri="{9D8B030D-6E8A-4147-A177-3AD203B41FA5}">
                      <a16:colId xmlns:a16="http://schemas.microsoft.com/office/drawing/2014/main" val="2352281540"/>
                    </a:ext>
                  </a:extLst>
                </a:gridCol>
                <a:gridCol w="493776">
                  <a:extLst>
                    <a:ext uri="{9D8B030D-6E8A-4147-A177-3AD203B41FA5}">
                      <a16:colId xmlns:a16="http://schemas.microsoft.com/office/drawing/2014/main" val="1300530619"/>
                    </a:ext>
                  </a:extLst>
                </a:gridCol>
                <a:gridCol w="493776">
                  <a:extLst>
                    <a:ext uri="{9D8B030D-6E8A-4147-A177-3AD203B41FA5}">
                      <a16:colId xmlns:a16="http://schemas.microsoft.com/office/drawing/2014/main" val="1654687276"/>
                    </a:ext>
                  </a:extLst>
                </a:gridCol>
                <a:gridCol w="493776">
                  <a:extLst>
                    <a:ext uri="{9D8B030D-6E8A-4147-A177-3AD203B41FA5}">
                      <a16:colId xmlns:a16="http://schemas.microsoft.com/office/drawing/2014/main" val="135619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311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- 2021-05-05 14:00:34</a:t>
                      </a:r>
                      <a:r>
                        <a:rPr kumimoji="0" lang="es-ES" sz="1000" b="0" i="0" u="none" strike="noStrike" kern="1200" cap="none" spc="0" normalizeH="0" baseline="0" noProof="0">
                          <a:ln>
                            <a:noFill/>
                          </a:ln>
                          <a:solidFill>
                            <a:prstClr val="black"/>
                          </a:solidFill>
                          <a:effectLst/>
                          <a:uLnTx/>
                          <a:uFillTx/>
                          <a:latin typeface="+mn-lt"/>
                          <a:ea typeface="+mn-ea"/>
                          <a:cs typeface="+mn-cs"/>
                        </a:rPr>
                        <a:t>
 Asegurá tu Yamaha 0KM y disfrutá de una asistencia Premium para cualquiera de nuestras unidades adquiridas en la Red Oficial de Concesionarios Yamaha.
Para más información te invitamos a ingresar en bit.ly/YamahaSeguros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1461929"/>
                  </a:ext>
                </a:extLst>
              </a:tr>
            </a:tbl>
          </a:graphicData>
        </a:graphic>
      </p:graphicFrame>
      <p:sp>
        <p:nvSpPr>
          <p:cNvPr id="4" name="Text Placeholder 3">
            <a:extLst>
              <a:ext uri="{FF2B5EF4-FFF2-40B4-BE49-F238E27FC236}">
                <a16:creationId xmlns:a16="http://schemas.microsoft.com/office/drawing/2014/main" id="{CB246D3E-0E20-4C05-9990-6243FB46963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81769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8BE85-9519-4E7C-A798-9C2C74A7ABBF}"/>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F9BCFE9E-CEEC-4EA1-BA52-4853672A8CF3}"/>
              </a:ext>
            </a:extLst>
          </p:cNvPr>
          <p:cNvGraphicFramePr>
            <a:graphicFrameLocks noGrp="1"/>
          </p:cNvGraphicFramePr>
          <p:nvPr>
            <p:ph type="chart" sz="quarter" idx="13"/>
            <p:extLst>
              <p:ext uri="{D42A27DB-BD31-4B8C-83A1-F6EECF244321}">
                <p14:modId xmlns:p14="http://schemas.microsoft.com/office/powerpoint/2010/main" val="2382496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41E9A7-86F3-4A62-BB17-B6825ACB890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B2DADE1-7F04-4737-9A15-85A338BB6D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55288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6348A-4B72-46F3-A9F0-2E28F3AC55C9}"/>
              </a:ext>
            </a:extLst>
          </p:cNvPr>
          <p:cNvSpPr>
            <a:spLocks noGrp="1"/>
          </p:cNvSpPr>
          <p:nvPr>
            <p:ph type="title"/>
          </p:nvPr>
        </p:nvSpPr>
        <p:spPr/>
        <p:txBody>
          <a:bodyPr/>
          <a:lstStyle/>
          <a:p>
            <a:r>
              <a:rPr lang="en-US"/>
              <a:t>Facebook User Posts Table | La Emilia - 1 of 8</a:t>
            </a:r>
          </a:p>
        </p:txBody>
      </p:sp>
      <p:graphicFrame>
        <p:nvGraphicFramePr>
          <p:cNvPr id="5" name="Table Placeholder 4">
            <a:extLst>
              <a:ext uri="{FF2B5EF4-FFF2-40B4-BE49-F238E27FC236}">
                <a16:creationId xmlns:a16="http://schemas.microsoft.com/office/drawing/2014/main" id="{B52728DB-82AD-49F7-B09C-8A846A3FFC50}"/>
              </a:ext>
            </a:extLst>
          </p:cNvPr>
          <p:cNvGraphicFramePr>
            <a:graphicFrameLocks noGrp="1"/>
          </p:cNvGraphicFramePr>
          <p:nvPr>
            <p:ph type="tbl" sz="quarter" idx="13"/>
            <p:extLst>
              <p:ext uri="{D42A27DB-BD31-4B8C-83A1-F6EECF244321}">
                <p14:modId xmlns:p14="http://schemas.microsoft.com/office/powerpoint/2010/main" val="3484280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530253581"/>
                    </a:ext>
                  </a:extLst>
                </a:gridCol>
                <a:gridCol w="1152144">
                  <a:extLst>
                    <a:ext uri="{9D8B030D-6E8A-4147-A177-3AD203B41FA5}">
                      <a16:colId xmlns:a16="http://schemas.microsoft.com/office/drawing/2014/main" val="779664036"/>
                    </a:ext>
                  </a:extLst>
                </a:gridCol>
                <a:gridCol w="1152144">
                  <a:extLst>
                    <a:ext uri="{9D8B030D-6E8A-4147-A177-3AD203B41FA5}">
                      <a16:colId xmlns:a16="http://schemas.microsoft.com/office/drawing/2014/main" val="365641008"/>
                    </a:ext>
                  </a:extLst>
                </a:gridCol>
                <a:gridCol w="1152144">
                  <a:extLst>
                    <a:ext uri="{9D8B030D-6E8A-4147-A177-3AD203B41FA5}">
                      <a16:colId xmlns:a16="http://schemas.microsoft.com/office/drawing/2014/main" val="1636967247"/>
                    </a:ext>
                  </a:extLst>
                </a:gridCol>
                <a:gridCol w="1152144">
                  <a:extLst>
                    <a:ext uri="{9D8B030D-6E8A-4147-A177-3AD203B41FA5}">
                      <a16:colId xmlns:a16="http://schemas.microsoft.com/office/drawing/2014/main" val="197540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482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- 2021-06-17 13:00:49</a:t>
                      </a:r>
                      <a:r>
                        <a:rPr kumimoji="0" lang="es-ES" sz="1000" b="0" i="0" u="none" strike="noStrike" kern="1200" cap="none" spc="0" normalizeH="0" baseline="0" noProof="0">
                          <a:ln>
                            <a:noFill/>
                          </a:ln>
                          <a:solidFill>
                            <a:prstClr val="black"/>
                          </a:solidFill>
                          <a:effectLst/>
                          <a:uLnTx/>
                          <a:uFillTx/>
                          <a:latin typeface="+mn-lt"/>
                          <a:ea typeface="+mn-ea"/>
                          <a:cs typeface="+mn-cs"/>
                        </a:rPr>
                        <a:t>
 La nueva Dominar 250 de Bajaj es la hermana menor de la D400.
▪ Motor de 249cc con inyección electrónica
▪ ABS de doble canal
▪ Embrague antirrebote
▪ Escape de doble salida
Mirá la review en mi programa: https://bit.ly/2SEl5oY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332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- 2021-03-02 13:06:00</a:t>
                      </a:r>
                      <a:r>
                        <a:rPr kumimoji="0" lang="es-ES" sz="1000" b="0" i="0" u="none" strike="noStrike" kern="1200" cap="none" spc="0" normalizeH="0" baseline="0" noProof="0">
                          <a:ln>
                            <a:noFill/>
                          </a:ln>
                          <a:solidFill>
                            <a:prstClr val="black"/>
                          </a:solidFill>
                          <a:effectLst/>
                          <a:uLnTx/>
                          <a:uFillTx/>
                          <a:latin typeface="+mn-lt"/>
                          <a:ea typeface="+mn-ea"/>
                          <a:cs typeface="+mn-cs"/>
                        </a:rPr>
                        <a:t>
 Nueva Dominar 250 de Bajaj Argentina que pudimos presentar semanas atrás junto a Martín Urruty.
Conocé cada detalle en este Programa Especial: https://bit.ly/38183qj
Pedí más info en http://globalbajaj.com.ar/dominard250/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8596274"/>
                  </a:ext>
                </a:extLst>
              </a:tr>
            </a:tbl>
          </a:graphicData>
        </a:graphic>
      </p:graphicFrame>
      <p:sp>
        <p:nvSpPr>
          <p:cNvPr id="4" name="Text Placeholder 3">
            <a:extLst>
              <a:ext uri="{FF2B5EF4-FFF2-40B4-BE49-F238E27FC236}">
                <a16:creationId xmlns:a16="http://schemas.microsoft.com/office/drawing/2014/main" id="{29E6C6A9-7A11-4DCC-85B2-965317806F0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511489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8F631-AE26-42B6-90AE-4D50AB547D21}"/>
              </a:ext>
            </a:extLst>
          </p:cNvPr>
          <p:cNvSpPr>
            <a:spLocks noGrp="1"/>
          </p:cNvSpPr>
          <p:nvPr>
            <p:ph type="title"/>
          </p:nvPr>
        </p:nvSpPr>
        <p:spPr/>
        <p:txBody>
          <a:bodyPr/>
          <a:lstStyle/>
          <a:p>
            <a:r>
              <a:rPr lang="en-US"/>
              <a:t>Facebook User Posts Table | La Emilia - 2 of 8</a:t>
            </a:r>
          </a:p>
        </p:txBody>
      </p:sp>
      <p:graphicFrame>
        <p:nvGraphicFramePr>
          <p:cNvPr id="5" name="Table Placeholder 4">
            <a:extLst>
              <a:ext uri="{FF2B5EF4-FFF2-40B4-BE49-F238E27FC236}">
                <a16:creationId xmlns:a16="http://schemas.microsoft.com/office/drawing/2014/main" id="{3C99B588-54BF-450C-A95B-81EB23E4BCCC}"/>
              </a:ext>
            </a:extLst>
          </p:cNvPr>
          <p:cNvGraphicFramePr>
            <a:graphicFrameLocks noGrp="1"/>
          </p:cNvGraphicFramePr>
          <p:nvPr>
            <p:ph type="tbl" sz="quarter" idx="13"/>
            <p:extLst>
              <p:ext uri="{D42A27DB-BD31-4B8C-83A1-F6EECF244321}">
                <p14:modId xmlns:p14="http://schemas.microsoft.com/office/powerpoint/2010/main" val="3106827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152858326"/>
                    </a:ext>
                  </a:extLst>
                </a:gridCol>
                <a:gridCol w="1152144">
                  <a:extLst>
                    <a:ext uri="{9D8B030D-6E8A-4147-A177-3AD203B41FA5}">
                      <a16:colId xmlns:a16="http://schemas.microsoft.com/office/drawing/2014/main" val="885195476"/>
                    </a:ext>
                  </a:extLst>
                </a:gridCol>
                <a:gridCol w="1152144">
                  <a:extLst>
                    <a:ext uri="{9D8B030D-6E8A-4147-A177-3AD203B41FA5}">
                      <a16:colId xmlns:a16="http://schemas.microsoft.com/office/drawing/2014/main" val="3168561958"/>
                    </a:ext>
                  </a:extLst>
                </a:gridCol>
                <a:gridCol w="1152144">
                  <a:extLst>
                    <a:ext uri="{9D8B030D-6E8A-4147-A177-3AD203B41FA5}">
                      <a16:colId xmlns:a16="http://schemas.microsoft.com/office/drawing/2014/main" val="3990111176"/>
                    </a:ext>
                  </a:extLst>
                </a:gridCol>
                <a:gridCol w="1152144">
                  <a:extLst>
                    <a:ext uri="{9D8B030D-6E8A-4147-A177-3AD203B41FA5}">
                      <a16:colId xmlns:a16="http://schemas.microsoft.com/office/drawing/2014/main" val="2653470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1804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- 2021-09-17 17:00:44</a:t>
                      </a:r>
                      <a:r>
                        <a:rPr kumimoji="0" lang="es-ES" sz="1000" b="0" i="0" u="none" strike="noStrike" kern="1200" cap="none" spc="0" normalizeH="0" baseline="0" noProof="0">
                          <a:ln>
                            <a:noFill/>
                          </a:ln>
                          <a:solidFill>
                            <a:prstClr val="black"/>
                          </a:solidFill>
                          <a:effectLst/>
                          <a:uLnTx/>
                          <a:uFillTx/>
                          <a:latin typeface="+mn-lt"/>
                          <a:ea typeface="+mn-ea"/>
                          <a:cs typeface="+mn-cs"/>
                        </a:rPr>
                        <a:t>
 La familia DOMINAR  de Bajaj Argentina  se destaca por sus prestaciones:
- Sistema de frenos ABS
- Inyección electrónica
- Horquilla invertida
- Luces full LED
Mirá todos los detalles de la D400 en https://www.youtube.com/watch?v=6qfKG1kdgNY
#BajaArgentina #Dominar #D400 #D250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687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- 2021-12-17 16:22:38</a:t>
                      </a:r>
                      <a:r>
                        <a:rPr kumimoji="0" lang="es-ES" sz="1000" b="0" i="0" u="none" strike="noStrike" kern="1200" cap="none" spc="0" normalizeH="0" baseline="0" noProof="0">
                          <a:ln>
                            <a:noFill/>
                          </a:ln>
                          <a:solidFill>
                            <a:prstClr val="black"/>
                          </a:solidFill>
                          <a:effectLst/>
                          <a:uLnTx/>
                          <a:uFillTx/>
                          <a:latin typeface="+mn-lt"/>
                          <a:ea typeface="+mn-ea"/>
                          <a:cs typeface="+mn-cs"/>
                        </a:rPr>
                        <a:t>
 La nueva Boxer de Bajaj fue diseñada para andar y durar. Más rendimiento y menos consumo. 
Ideal para andar o trabajar en la ciudad.
Podés ver mi reseña en https://bit.ly/ProgramaBOXER150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541420"/>
                  </a:ext>
                </a:extLst>
              </a:tr>
            </a:tbl>
          </a:graphicData>
        </a:graphic>
      </p:graphicFrame>
      <p:sp>
        <p:nvSpPr>
          <p:cNvPr id="4" name="Text Placeholder 3">
            <a:extLst>
              <a:ext uri="{FF2B5EF4-FFF2-40B4-BE49-F238E27FC236}">
                <a16:creationId xmlns:a16="http://schemas.microsoft.com/office/drawing/2014/main" id="{4CD59DDB-B6C6-4F4A-9013-03101569E82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79838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17B87-96FD-42FB-B43C-5454FBECE3F3}"/>
              </a:ext>
            </a:extLst>
          </p:cNvPr>
          <p:cNvSpPr>
            <a:spLocks noGrp="1"/>
          </p:cNvSpPr>
          <p:nvPr>
            <p:ph type="title"/>
          </p:nvPr>
        </p:nvSpPr>
        <p:spPr/>
        <p:txBody>
          <a:bodyPr/>
          <a:lstStyle/>
          <a:p>
            <a:r>
              <a:rPr lang="en-US"/>
              <a:t>Facebook User Posts Table | La Emilia - 3 of 8</a:t>
            </a:r>
          </a:p>
        </p:txBody>
      </p:sp>
      <p:graphicFrame>
        <p:nvGraphicFramePr>
          <p:cNvPr id="5" name="Table Placeholder 4">
            <a:extLst>
              <a:ext uri="{FF2B5EF4-FFF2-40B4-BE49-F238E27FC236}">
                <a16:creationId xmlns:a16="http://schemas.microsoft.com/office/drawing/2014/main" id="{70C4C149-78A1-4ED0-9321-9BDCBB9E8706}"/>
              </a:ext>
            </a:extLst>
          </p:cNvPr>
          <p:cNvGraphicFramePr>
            <a:graphicFrameLocks noGrp="1"/>
          </p:cNvGraphicFramePr>
          <p:nvPr>
            <p:ph type="tbl" sz="quarter" idx="13"/>
            <p:extLst>
              <p:ext uri="{D42A27DB-BD31-4B8C-83A1-F6EECF244321}">
                <p14:modId xmlns:p14="http://schemas.microsoft.com/office/powerpoint/2010/main" val="355030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149172470"/>
                    </a:ext>
                  </a:extLst>
                </a:gridCol>
                <a:gridCol w="1152144">
                  <a:extLst>
                    <a:ext uri="{9D8B030D-6E8A-4147-A177-3AD203B41FA5}">
                      <a16:colId xmlns:a16="http://schemas.microsoft.com/office/drawing/2014/main" val="91415362"/>
                    </a:ext>
                  </a:extLst>
                </a:gridCol>
                <a:gridCol w="1152144">
                  <a:extLst>
                    <a:ext uri="{9D8B030D-6E8A-4147-A177-3AD203B41FA5}">
                      <a16:colId xmlns:a16="http://schemas.microsoft.com/office/drawing/2014/main" val="2916600750"/>
                    </a:ext>
                  </a:extLst>
                </a:gridCol>
                <a:gridCol w="1152144">
                  <a:extLst>
                    <a:ext uri="{9D8B030D-6E8A-4147-A177-3AD203B41FA5}">
                      <a16:colId xmlns:a16="http://schemas.microsoft.com/office/drawing/2014/main" val="1285015183"/>
                    </a:ext>
                  </a:extLst>
                </a:gridCol>
                <a:gridCol w="1152144">
                  <a:extLst>
                    <a:ext uri="{9D8B030D-6E8A-4147-A177-3AD203B41FA5}">
                      <a16:colId xmlns:a16="http://schemas.microsoft.com/office/drawing/2014/main" val="102019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023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- 2021-06-03 11:11:00</a:t>
                      </a:r>
                      <a:r>
                        <a:rPr kumimoji="0" lang="es-ES" sz="1000" b="0" i="0" u="none" strike="noStrike" kern="1200" cap="none" spc="0" normalizeH="0" baseline="0" noProof="0">
                          <a:ln>
                            <a:noFill/>
                          </a:ln>
                          <a:solidFill>
                            <a:prstClr val="black"/>
                          </a:solidFill>
                          <a:effectLst/>
                          <a:uLnTx/>
                          <a:uFillTx/>
                          <a:latin typeface="+mn-lt"/>
                          <a:ea typeface="+mn-ea"/>
                          <a:cs typeface="+mn-cs"/>
                        </a:rPr>
                        <a:t>
 La 250 ya se unió a la familia Dominar. Preparate para vivir nuevas historias y nuevos caminos.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821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- 2021-04-16 22:00:01</a:t>
                      </a:r>
                      <a:r>
                        <a:rPr kumimoji="0" lang="es-ES" sz="1000" b="0" i="0" u="none" strike="noStrike" kern="1200" cap="none" spc="0" normalizeH="0" baseline="0" noProof="0">
                          <a:ln>
                            <a:noFill/>
                          </a:ln>
                          <a:solidFill>
                            <a:prstClr val="black"/>
                          </a:solidFill>
                          <a:effectLst/>
                          <a:uLnTx/>
                          <a:uFillTx/>
                          <a:latin typeface="+mn-lt"/>
                          <a:ea typeface="+mn-ea"/>
                          <a:cs typeface="+mn-cs"/>
                        </a:rPr>
                        <a:t>
 Estos son los detalles destacables de la nueva Dominar 250 de Bajaj Argentina
En mi canal encontrás un programa especial sobre este modelo: https://bit.ly/3dFzpWG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370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- 2021-11-17 11:00:04</a:t>
                      </a:r>
                      <a:r>
                        <a:rPr kumimoji="0" lang="es-ES" sz="1000" b="0" i="0" u="none" strike="noStrike" kern="1200" cap="none" spc="0" normalizeH="0" baseline="0" noProof="0">
                          <a:ln>
                            <a:noFill/>
                          </a:ln>
                          <a:solidFill>
                            <a:prstClr val="black"/>
                          </a:solidFill>
                          <a:effectLst/>
                          <a:uLnTx/>
                          <a:uFillTx/>
                          <a:latin typeface="+mn-lt"/>
                          <a:ea typeface="+mn-ea"/>
                          <a:cs typeface="+mn-cs"/>
                        </a:rPr>
                        <a:t>
 La familia de  las Dominar se compone por la D250 y D400.
- Sistema de frenos antibloqueo ABS de doble canal
- Horquilla invertida
- Faro frontal Full LED con autoencendido
- Motor DOHC
- Embrague antirrebote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07999234"/>
                  </a:ext>
                </a:extLst>
              </a:tr>
            </a:tbl>
          </a:graphicData>
        </a:graphic>
      </p:graphicFrame>
      <p:sp>
        <p:nvSpPr>
          <p:cNvPr id="4" name="Text Placeholder 3">
            <a:extLst>
              <a:ext uri="{FF2B5EF4-FFF2-40B4-BE49-F238E27FC236}">
                <a16:creationId xmlns:a16="http://schemas.microsoft.com/office/drawing/2014/main" id="{3089D779-83D1-4432-B221-A3FC515972E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46346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DF37B-D21D-4036-9CA4-3E9E25DE71A6}"/>
              </a:ext>
            </a:extLst>
          </p:cNvPr>
          <p:cNvSpPr>
            <a:spLocks noGrp="1"/>
          </p:cNvSpPr>
          <p:nvPr>
            <p:ph type="title"/>
          </p:nvPr>
        </p:nvSpPr>
        <p:spPr/>
        <p:txBody>
          <a:bodyPr/>
          <a:lstStyle/>
          <a:p>
            <a:r>
              <a:rPr lang="en-US"/>
              <a:t>Facebook User Posts Table | La Emilia - 4 of 8</a:t>
            </a:r>
          </a:p>
        </p:txBody>
      </p:sp>
      <p:graphicFrame>
        <p:nvGraphicFramePr>
          <p:cNvPr id="5" name="Table Placeholder 4">
            <a:extLst>
              <a:ext uri="{FF2B5EF4-FFF2-40B4-BE49-F238E27FC236}">
                <a16:creationId xmlns:a16="http://schemas.microsoft.com/office/drawing/2014/main" id="{291D5F29-A05D-459A-AFF5-C427E6A1854D}"/>
              </a:ext>
            </a:extLst>
          </p:cNvPr>
          <p:cNvGraphicFramePr>
            <a:graphicFrameLocks noGrp="1"/>
          </p:cNvGraphicFramePr>
          <p:nvPr>
            <p:ph type="tbl" sz="quarter" idx="13"/>
            <p:extLst>
              <p:ext uri="{D42A27DB-BD31-4B8C-83A1-F6EECF244321}">
                <p14:modId xmlns:p14="http://schemas.microsoft.com/office/powerpoint/2010/main" val="1144099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95650591"/>
                    </a:ext>
                  </a:extLst>
                </a:gridCol>
                <a:gridCol w="1152144">
                  <a:extLst>
                    <a:ext uri="{9D8B030D-6E8A-4147-A177-3AD203B41FA5}">
                      <a16:colId xmlns:a16="http://schemas.microsoft.com/office/drawing/2014/main" val="3049756022"/>
                    </a:ext>
                  </a:extLst>
                </a:gridCol>
                <a:gridCol w="1152144">
                  <a:extLst>
                    <a:ext uri="{9D8B030D-6E8A-4147-A177-3AD203B41FA5}">
                      <a16:colId xmlns:a16="http://schemas.microsoft.com/office/drawing/2014/main" val="4145807281"/>
                    </a:ext>
                  </a:extLst>
                </a:gridCol>
                <a:gridCol w="1152144">
                  <a:extLst>
                    <a:ext uri="{9D8B030D-6E8A-4147-A177-3AD203B41FA5}">
                      <a16:colId xmlns:a16="http://schemas.microsoft.com/office/drawing/2014/main" val="3589442034"/>
                    </a:ext>
                  </a:extLst>
                </a:gridCol>
                <a:gridCol w="1152144">
                  <a:extLst>
                    <a:ext uri="{9D8B030D-6E8A-4147-A177-3AD203B41FA5}">
                      <a16:colId xmlns:a16="http://schemas.microsoft.com/office/drawing/2014/main" val="777845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782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- 2021-11-03 18:00:06</a:t>
                      </a:r>
                      <a:r>
                        <a:rPr kumimoji="0" lang="es-ES" sz="1000" b="0" i="0" u="none" strike="noStrike" kern="1200" cap="none" spc="0" normalizeH="0" baseline="0" noProof="0">
                          <a:ln>
                            <a:noFill/>
                          </a:ln>
                          <a:solidFill>
                            <a:prstClr val="black"/>
                          </a:solidFill>
                          <a:effectLst/>
                          <a:uLnTx/>
                          <a:uFillTx/>
                          <a:latin typeface="+mn-lt"/>
                          <a:ea typeface="+mn-ea"/>
                          <a:cs typeface="+mn-cs"/>
                        </a:rPr>
                        <a:t>
 La Dominar 250 de Bajaj es la hermana menor de la ya conocida D400 y comparten muchas de sus características.
Conocela en detalle en este programa especial:
https://www.youtube.com/watch?v=ASpDjP7k5Ps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7775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- 2021-07-18 12:00:12</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con la reconocida NS200 de Bajaj Argentina 
Más info en http://globalbajaj.com.ar/landing/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5944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- 2021-10-16 10:49:20</a:t>
                      </a:r>
                      <a:r>
                        <a:rPr kumimoji="0" lang="es-ES" sz="1000" b="0" i="0" u="none" strike="noStrike" kern="1200" cap="none" spc="0" normalizeH="0" baseline="0" noProof="0">
                          <a:ln>
                            <a:noFill/>
                          </a:ln>
                          <a:solidFill>
                            <a:prstClr val="black"/>
                          </a:solidFill>
                          <a:effectLst/>
                          <a:uLnTx/>
                          <a:uFillTx/>
                          <a:latin typeface="+mn-lt"/>
                          <a:ea typeface="+mn-ea"/>
                          <a:cs typeface="+mn-cs"/>
                        </a:rPr>
                        <a:t>
 SOMOS CONCESIONARIO EXCLUSIVOS BAJAJ.
TE OFRECEMOS FINANCIACIÓN A TASA 0 % INTERÉS.
CONTACTANOS Y LLEVATE TU BAJAJ.
TENEMOS TODA LA LINEA DE REPUESTOS Y ACCESORIOS Y CONTAMOS CON UN SERVICIO POST VENTA OFICIAL BAJAJ.
Bajaj Argentina
#dominar400
#dominar400ug
#rouserns200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43269"/>
                  </a:ext>
                </a:extLst>
              </a:tr>
            </a:tbl>
          </a:graphicData>
        </a:graphic>
      </p:graphicFrame>
      <p:sp>
        <p:nvSpPr>
          <p:cNvPr id="4" name="Text Placeholder 3">
            <a:extLst>
              <a:ext uri="{FF2B5EF4-FFF2-40B4-BE49-F238E27FC236}">
                <a16:creationId xmlns:a16="http://schemas.microsoft.com/office/drawing/2014/main" id="{D2B49290-5F8A-47CE-B74D-D5F788751E4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910706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0F8A-D646-4082-BBB4-33589B56B562}"/>
              </a:ext>
            </a:extLst>
          </p:cNvPr>
          <p:cNvSpPr>
            <a:spLocks noGrp="1"/>
          </p:cNvSpPr>
          <p:nvPr>
            <p:ph type="title"/>
          </p:nvPr>
        </p:nvSpPr>
        <p:spPr/>
        <p:txBody>
          <a:bodyPr/>
          <a:lstStyle/>
          <a:p>
            <a:r>
              <a:rPr lang="en-US"/>
              <a:t>Facebook User Posts Table | La Emilia - 5 of 8</a:t>
            </a:r>
          </a:p>
        </p:txBody>
      </p:sp>
      <p:graphicFrame>
        <p:nvGraphicFramePr>
          <p:cNvPr id="5" name="Table Placeholder 4">
            <a:extLst>
              <a:ext uri="{FF2B5EF4-FFF2-40B4-BE49-F238E27FC236}">
                <a16:creationId xmlns:a16="http://schemas.microsoft.com/office/drawing/2014/main" id="{5AAFBA5A-00F2-42A3-A168-EC069124A3CD}"/>
              </a:ext>
            </a:extLst>
          </p:cNvPr>
          <p:cNvGraphicFramePr>
            <a:graphicFrameLocks noGrp="1"/>
          </p:cNvGraphicFramePr>
          <p:nvPr>
            <p:ph type="tbl" sz="quarter" idx="13"/>
            <p:extLst>
              <p:ext uri="{D42A27DB-BD31-4B8C-83A1-F6EECF244321}">
                <p14:modId xmlns:p14="http://schemas.microsoft.com/office/powerpoint/2010/main" val="129954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066919594"/>
                    </a:ext>
                  </a:extLst>
                </a:gridCol>
                <a:gridCol w="1152144">
                  <a:extLst>
                    <a:ext uri="{9D8B030D-6E8A-4147-A177-3AD203B41FA5}">
                      <a16:colId xmlns:a16="http://schemas.microsoft.com/office/drawing/2014/main" val="1417167628"/>
                    </a:ext>
                  </a:extLst>
                </a:gridCol>
                <a:gridCol w="1152144">
                  <a:extLst>
                    <a:ext uri="{9D8B030D-6E8A-4147-A177-3AD203B41FA5}">
                      <a16:colId xmlns:a16="http://schemas.microsoft.com/office/drawing/2014/main" val="720335291"/>
                    </a:ext>
                  </a:extLst>
                </a:gridCol>
                <a:gridCol w="1152144">
                  <a:extLst>
                    <a:ext uri="{9D8B030D-6E8A-4147-A177-3AD203B41FA5}">
                      <a16:colId xmlns:a16="http://schemas.microsoft.com/office/drawing/2014/main" val="3812762493"/>
                    </a:ext>
                  </a:extLst>
                </a:gridCol>
                <a:gridCol w="1152144">
                  <a:extLst>
                    <a:ext uri="{9D8B030D-6E8A-4147-A177-3AD203B41FA5}">
                      <a16:colId xmlns:a16="http://schemas.microsoft.com/office/drawing/2014/main" val="2374905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0169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- 2021-09-03 17:00:27</a:t>
                      </a:r>
                      <a:r>
                        <a:rPr kumimoji="0" lang="es-ES" sz="1000" b="0" i="0" u="none" strike="noStrike" kern="1200" cap="none" spc="0" normalizeH="0" baseline="0" noProof="0">
                          <a:ln>
                            <a:noFill/>
                          </a:ln>
                          <a:solidFill>
                            <a:prstClr val="black"/>
                          </a:solidFill>
                          <a:effectLst/>
                          <a:uLnTx/>
                          <a:uFillTx/>
                          <a:latin typeface="+mn-lt"/>
                          <a:ea typeface="+mn-ea"/>
                          <a:cs typeface="+mn-cs"/>
                        </a:rPr>
                        <a:t>
 Para quienes quieran comprar su primera moto, la Rouser NS125 es una gran opción.
Bajaj Argentina ofrece este modelo con financiación especial que podés consultar en https://globalbajaj.com.ar/landing
En este video te muestro todos los detalles de la ROUSER NS125: https://youtu.be/ulSboHUNVIw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7846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- 2021-12-27 19:00:06</a:t>
                      </a:r>
                      <a:r>
                        <a:rPr kumimoji="0" lang="es-ES" sz="1000" b="0" i="0" u="none" strike="noStrike" kern="1200" cap="none" spc="0" normalizeH="0" baseline="0" noProof="0">
                          <a:ln>
                            <a:noFill/>
                          </a:ln>
                          <a:solidFill>
                            <a:prstClr val="black"/>
                          </a:solidFill>
                          <a:effectLst/>
                          <a:uLnTx/>
                          <a:uFillTx/>
                          <a:latin typeface="+mn-lt"/>
                          <a:ea typeface="+mn-ea"/>
                          <a:cs typeface="+mn-cs"/>
                        </a:rPr>
                        <a:t>
 ROUSER NS160. La nueva integrante de la familia Rouser tiene estilo, apariencia robusta y características que le confieren mayor seguridad y estabilidad.
Ideal para subir de cilindrada luego de tu primera moto.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948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- 2021-02-16 11:48:04</a:t>
                      </a:r>
                      <a:r>
                        <a:rPr kumimoji="0" lang="es-ES" sz="1000" b="0" i="0" u="none" strike="noStrike" kern="1200" cap="none" spc="0" normalizeH="0" baseline="0" noProof="0">
                          <a:ln>
                            <a:noFill/>
                          </a:ln>
                          <a:solidFill>
                            <a:prstClr val="black"/>
                          </a:solidFill>
                          <a:effectLst/>
                          <a:uLnTx/>
                          <a:uFillTx/>
                          <a:latin typeface="+mn-lt"/>
                          <a:ea typeface="+mn-ea"/>
                          <a:cs typeface="+mn-cs"/>
                        </a:rPr>
                        <a:t>
 📽Los detalles del motor de la nueva Dominar 250 de Bajaj Argentina 💥 
👉Mirá la nota completa en nuestro canal de youtube: https://youtu.be/gdX7A69i6IY
#Bajaj #dominar250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59048081"/>
                  </a:ext>
                </a:extLst>
              </a:tr>
            </a:tbl>
          </a:graphicData>
        </a:graphic>
      </p:graphicFrame>
      <p:sp>
        <p:nvSpPr>
          <p:cNvPr id="4" name="Text Placeholder 3">
            <a:extLst>
              <a:ext uri="{FF2B5EF4-FFF2-40B4-BE49-F238E27FC236}">
                <a16:creationId xmlns:a16="http://schemas.microsoft.com/office/drawing/2014/main" id="{17F8351F-991F-43AA-9606-81D0544AEF5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193507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9675-D99A-4E5F-BFC0-2F612CA9D9B6}"/>
              </a:ext>
            </a:extLst>
          </p:cNvPr>
          <p:cNvSpPr>
            <a:spLocks noGrp="1"/>
          </p:cNvSpPr>
          <p:nvPr>
            <p:ph type="title"/>
          </p:nvPr>
        </p:nvSpPr>
        <p:spPr/>
        <p:txBody>
          <a:bodyPr/>
          <a:lstStyle/>
          <a:p>
            <a:r>
              <a:rPr lang="en-US"/>
              <a:t>Facebook User Posts Table | La Emilia - 6 of 8</a:t>
            </a:r>
          </a:p>
        </p:txBody>
      </p:sp>
      <p:graphicFrame>
        <p:nvGraphicFramePr>
          <p:cNvPr id="5" name="Table Placeholder 4">
            <a:extLst>
              <a:ext uri="{FF2B5EF4-FFF2-40B4-BE49-F238E27FC236}">
                <a16:creationId xmlns:a16="http://schemas.microsoft.com/office/drawing/2014/main" id="{BFCEDB8D-2368-4814-8936-8C3B213A9D56}"/>
              </a:ext>
            </a:extLst>
          </p:cNvPr>
          <p:cNvGraphicFramePr>
            <a:graphicFrameLocks noGrp="1"/>
          </p:cNvGraphicFramePr>
          <p:nvPr>
            <p:ph type="tbl" sz="quarter" idx="13"/>
            <p:extLst>
              <p:ext uri="{D42A27DB-BD31-4B8C-83A1-F6EECF244321}">
                <p14:modId xmlns:p14="http://schemas.microsoft.com/office/powerpoint/2010/main" val="3274346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652944069"/>
                    </a:ext>
                  </a:extLst>
                </a:gridCol>
                <a:gridCol w="1152144">
                  <a:extLst>
                    <a:ext uri="{9D8B030D-6E8A-4147-A177-3AD203B41FA5}">
                      <a16:colId xmlns:a16="http://schemas.microsoft.com/office/drawing/2014/main" val="1155913420"/>
                    </a:ext>
                  </a:extLst>
                </a:gridCol>
                <a:gridCol w="1152144">
                  <a:extLst>
                    <a:ext uri="{9D8B030D-6E8A-4147-A177-3AD203B41FA5}">
                      <a16:colId xmlns:a16="http://schemas.microsoft.com/office/drawing/2014/main" val="3620321305"/>
                    </a:ext>
                  </a:extLst>
                </a:gridCol>
                <a:gridCol w="1152144">
                  <a:extLst>
                    <a:ext uri="{9D8B030D-6E8A-4147-A177-3AD203B41FA5}">
                      <a16:colId xmlns:a16="http://schemas.microsoft.com/office/drawing/2014/main" val="3020157395"/>
                    </a:ext>
                  </a:extLst>
                </a:gridCol>
                <a:gridCol w="1152144">
                  <a:extLst>
                    <a:ext uri="{9D8B030D-6E8A-4147-A177-3AD203B41FA5}">
                      <a16:colId xmlns:a16="http://schemas.microsoft.com/office/drawing/2014/main" val="3345426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410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- 2021-02-05 08:32:42</a:t>
                      </a:r>
                      <a:r>
                        <a:rPr kumimoji="0" lang="es-ES" sz="1000" b="0" i="0" u="none" strike="noStrike" kern="1200" cap="none" spc="0" normalizeH="0" baseline="0" noProof="0">
                          <a:ln>
                            <a:noFill/>
                          </a:ln>
                          <a:solidFill>
                            <a:prstClr val="black"/>
                          </a:solidFill>
                          <a:effectLst/>
                          <a:uLnTx/>
                          <a:uFillTx/>
                          <a:latin typeface="+mn-lt"/>
                          <a:ea typeface="+mn-ea"/>
                          <a:cs typeface="+mn-cs"/>
                        </a:rPr>
                        <a:t>
 PREVENTA EXCLUSIVA DOMINAR 250
EL LANZAMIENTO DEL  AÑO Y LA MOTO MÁS ESPERADA.
SE EL PRIMERO EN SUBIRTE A LA DOMINAR 250
CONTACTANOS.
3496 420963 / 420135
WHATSAPP VENTA 3496657244
#DOMINAR250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779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- 2021-08-06 06:58:39</a:t>
                      </a:r>
                      <a:r>
                        <a:rPr kumimoji="0" lang="es-ES" sz="1000" b="0" i="0" u="none" strike="noStrike" kern="1200" cap="none" spc="0" normalizeH="0" baseline="0" noProof="0">
                          <a:ln>
                            <a:noFill/>
                          </a:ln>
                          <a:solidFill>
                            <a:prstClr val="black"/>
                          </a:solidFill>
                          <a:effectLst/>
                          <a:uLnTx/>
                          <a:uFillTx/>
                          <a:latin typeface="+mn-lt"/>
                          <a:ea typeface="+mn-ea"/>
                          <a:cs typeface="+mn-cs"/>
                        </a:rPr>
                        <a:t>
 Esta nueva versión de la Bajaj Boxer 150 se posiciona como una de las mejores herramientas de trabajo de la marca india. Trae detalles de diseño, accesorios, tecnología, seguridad, una mecánica simple y ofrece el menor consumo del mercado: 500 km con 11 litros.
Bajaj Auto Ltd Bajaj Argentina #bajaj #bajajargentina #BajajBoxer150 #moto #motos #motocicleta #motos2021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18944669"/>
                  </a:ext>
                </a:extLst>
              </a:tr>
            </a:tbl>
          </a:graphicData>
        </a:graphic>
      </p:graphicFrame>
      <p:sp>
        <p:nvSpPr>
          <p:cNvPr id="4" name="Text Placeholder 3">
            <a:extLst>
              <a:ext uri="{FF2B5EF4-FFF2-40B4-BE49-F238E27FC236}">
                <a16:creationId xmlns:a16="http://schemas.microsoft.com/office/drawing/2014/main" id="{5646DEFE-CA4D-4416-AFC1-8C5F92FCC69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343085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27126-5E31-453F-B202-C94E690A2DD7}"/>
              </a:ext>
            </a:extLst>
          </p:cNvPr>
          <p:cNvSpPr>
            <a:spLocks noGrp="1"/>
          </p:cNvSpPr>
          <p:nvPr>
            <p:ph type="title"/>
          </p:nvPr>
        </p:nvSpPr>
        <p:spPr/>
        <p:txBody>
          <a:bodyPr/>
          <a:lstStyle/>
          <a:p>
            <a:r>
              <a:rPr lang="en-US"/>
              <a:t>Facebook User Posts Table | La Emilia - 7 of 8</a:t>
            </a:r>
          </a:p>
        </p:txBody>
      </p:sp>
      <p:graphicFrame>
        <p:nvGraphicFramePr>
          <p:cNvPr id="5" name="Table Placeholder 4">
            <a:extLst>
              <a:ext uri="{FF2B5EF4-FFF2-40B4-BE49-F238E27FC236}">
                <a16:creationId xmlns:a16="http://schemas.microsoft.com/office/drawing/2014/main" id="{5C899733-64F8-4B0F-AD89-7F678C6F8777}"/>
              </a:ext>
            </a:extLst>
          </p:cNvPr>
          <p:cNvGraphicFramePr>
            <a:graphicFrameLocks noGrp="1"/>
          </p:cNvGraphicFramePr>
          <p:nvPr>
            <p:ph type="tbl" sz="quarter" idx="13"/>
            <p:extLst>
              <p:ext uri="{D42A27DB-BD31-4B8C-83A1-F6EECF244321}">
                <p14:modId xmlns:p14="http://schemas.microsoft.com/office/powerpoint/2010/main" val="3825889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885785540"/>
                    </a:ext>
                  </a:extLst>
                </a:gridCol>
                <a:gridCol w="1152144">
                  <a:extLst>
                    <a:ext uri="{9D8B030D-6E8A-4147-A177-3AD203B41FA5}">
                      <a16:colId xmlns:a16="http://schemas.microsoft.com/office/drawing/2014/main" val="2922392894"/>
                    </a:ext>
                  </a:extLst>
                </a:gridCol>
                <a:gridCol w="1152144">
                  <a:extLst>
                    <a:ext uri="{9D8B030D-6E8A-4147-A177-3AD203B41FA5}">
                      <a16:colId xmlns:a16="http://schemas.microsoft.com/office/drawing/2014/main" val="3421741378"/>
                    </a:ext>
                  </a:extLst>
                </a:gridCol>
                <a:gridCol w="1152144">
                  <a:extLst>
                    <a:ext uri="{9D8B030D-6E8A-4147-A177-3AD203B41FA5}">
                      <a16:colId xmlns:a16="http://schemas.microsoft.com/office/drawing/2014/main" val="1480641481"/>
                    </a:ext>
                  </a:extLst>
                </a:gridCol>
                <a:gridCol w="1152144">
                  <a:extLst>
                    <a:ext uri="{9D8B030D-6E8A-4147-A177-3AD203B41FA5}">
                      <a16:colId xmlns:a16="http://schemas.microsoft.com/office/drawing/2014/main" val="68112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902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- 2021-03-25 16:28:17</a:t>
                      </a:r>
                      <a:r>
                        <a:rPr kumimoji="0" lang="es-ES" sz="1000" b="0" i="0" u="none" strike="noStrike" kern="1200" cap="none" spc="0" normalizeH="0" baseline="0" noProof="0">
                          <a:ln>
                            <a:noFill/>
                          </a:ln>
                          <a:solidFill>
                            <a:prstClr val="black"/>
                          </a:solidFill>
                          <a:effectLst/>
                          <a:uLnTx/>
                          <a:uFillTx/>
                          <a:latin typeface="+mn-lt"/>
                          <a:ea typeface="+mn-ea"/>
                          <a:cs typeface="+mn-cs"/>
                        </a:rPr>
                        <a:t>
 Bueno, luego de realizar una larga gestión, bajaj decidió hacer lo correcto...para quien no conoce la historia rompimos dos llantas de una dominar y no se conseguían por ningún lado...hasta que bajaj decidió intervenir y facilito todo el proceso, consiguió las dos llantas ...si bien no era lo buscado nos las asignó sin cargo, y eso habla bien de ellos, se demoraron bastante y seguramente nuestra insistencia dió resultado...quiero agradecer a la expresamente consecionaria SANTECHIA de Mendoza que estuvo a nuestro lado todo el tiempo...bueno en fin ahora ya estamos en el camino correcto y agradecer el proceder de BAJAJ...fue un poco demorisa pero al final todo resultó como debía ser desde el principio...agradecido de BAJAJ y de SANTECHIA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76998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- 2021-08-27 21:39:04</a:t>
                      </a:r>
                      <a:r>
                        <a:rPr kumimoji="0" lang="en-US" sz="1000" b="0" i="0" u="none" strike="noStrike" kern="1200" cap="none" spc="0" normalizeH="0" baseline="0" noProof="0">
                          <a:ln>
                            <a:noFill/>
                          </a:ln>
                          <a:solidFill>
                            <a:prstClr val="black"/>
                          </a:solidFill>
                          <a:effectLst/>
                          <a:uLnTx/>
                          <a:uFillTx/>
                          <a:latin typeface="+mn-lt"/>
                          <a:ea typeface="+mn-ea"/>
                          <a:cs typeface="+mn-cs"/>
                        </a:rPr>
                        <a:t>
 VAMO SUZUKI HUMILLE A LA COMPETENCIA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960707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- 2021-08-17 13:04:44</a:t>
                      </a:r>
                      <a:r>
                        <a:rPr kumimoji="0" lang="es-ES" sz="1000" b="0" i="0" u="none" strike="noStrike" kern="1200" cap="none" spc="0" normalizeH="0" baseline="0" noProof="0">
                          <a:ln>
                            <a:noFill/>
                          </a:ln>
                          <a:solidFill>
                            <a:prstClr val="black"/>
                          </a:solidFill>
                          <a:effectLst/>
                          <a:uLnTx/>
                          <a:uFillTx/>
                          <a:latin typeface="+mn-lt"/>
                          <a:ea typeface="+mn-ea"/>
                          <a:cs typeface="+mn-cs"/>
                        </a:rPr>
                        <a:t>
 📽 Bajaj Argentina ya comercializa la Rouser NS 160 en su nueva versión 2021🔥
👉Martes 21.30hs en Somos Norte y sábados 20.30hs en UCL TV. 
➡Y en Youtube: https://youtu.be/UNKknno8E5s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33992522"/>
                  </a:ext>
                </a:extLst>
              </a:tr>
            </a:tbl>
          </a:graphicData>
        </a:graphic>
      </p:graphicFrame>
      <p:sp>
        <p:nvSpPr>
          <p:cNvPr id="4" name="Text Placeholder 3">
            <a:extLst>
              <a:ext uri="{FF2B5EF4-FFF2-40B4-BE49-F238E27FC236}">
                <a16:creationId xmlns:a16="http://schemas.microsoft.com/office/drawing/2014/main" id="{B7C938E1-0D2E-4C91-A53D-6E0B4794FE4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6742046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207D5-E9C4-4A76-8E06-B49ED35BC619}"/>
              </a:ext>
            </a:extLst>
          </p:cNvPr>
          <p:cNvSpPr>
            <a:spLocks noGrp="1"/>
          </p:cNvSpPr>
          <p:nvPr>
            <p:ph type="title"/>
          </p:nvPr>
        </p:nvSpPr>
        <p:spPr/>
        <p:txBody>
          <a:bodyPr/>
          <a:lstStyle/>
          <a:p>
            <a:r>
              <a:rPr lang="en-US"/>
              <a:t>Facebook User Posts Table | La Emilia - 8 of 8</a:t>
            </a:r>
          </a:p>
        </p:txBody>
      </p:sp>
      <p:graphicFrame>
        <p:nvGraphicFramePr>
          <p:cNvPr id="5" name="Table Placeholder 4">
            <a:extLst>
              <a:ext uri="{FF2B5EF4-FFF2-40B4-BE49-F238E27FC236}">
                <a16:creationId xmlns:a16="http://schemas.microsoft.com/office/drawing/2014/main" id="{5B539F2B-BC23-414D-979D-CB489D926183}"/>
              </a:ext>
            </a:extLst>
          </p:cNvPr>
          <p:cNvGraphicFramePr>
            <a:graphicFrameLocks noGrp="1"/>
          </p:cNvGraphicFramePr>
          <p:nvPr>
            <p:ph type="tbl" sz="quarter" idx="13"/>
            <p:extLst>
              <p:ext uri="{D42A27DB-BD31-4B8C-83A1-F6EECF244321}">
                <p14:modId xmlns:p14="http://schemas.microsoft.com/office/powerpoint/2010/main" val="505840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264068989"/>
                    </a:ext>
                  </a:extLst>
                </a:gridCol>
                <a:gridCol w="1152144">
                  <a:extLst>
                    <a:ext uri="{9D8B030D-6E8A-4147-A177-3AD203B41FA5}">
                      <a16:colId xmlns:a16="http://schemas.microsoft.com/office/drawing/2014/main" val="2218365408"/>
                    </a:ext>
                  </a:extLst>
                </a:gridCol>
                <a:gridCol w="1152144">
                  <a:extLst>
                    <a:ext uri="{9D8B030D-6E8A-4147-A177-3AD203B41FA5}">
                      <a16:colId xmlns:a16="http://schemas.microsoft.com/office/drawing/2014/main" val="2336082688"/>
                    </a:ext>
                  </a:extLst>
                </a:gridCol>
                <a:gridCol w="1152144">
                  <a:extLst>
                    <a:ext uri="{9D8B030D-6E8A-4147-A177-3AD203B41FA5}">
                      <a16:colId xmlns:a16="http://schemas.microsoft.com/office/drawing/2014/main" val="3211334145"/>
                    </a:ext>
                  </a:extLst>
                </a:gridCol>
                <a:gridCol w="1152144">
                  <a:extLst>
                    <a:ext uri="{9D8B030D-6E8A-4147-A177-3AD203B41FA5}">
                      <a16:colId xmlns:a16="http://schemas.microsoft.com/office/drawing/2014/main" val="3735823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96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- 2021-01-15 20:04:40</a:t>
                      </a:r>
                      <a:r>
                        <a:rPr kumimoji="0" lang="es-ES" sz="1000" b="0" i="0" u="none" strike="noStrike" kern="1200" cap="none" spc="0" normalizeH="0" baseline="0" noProof="0">
                          <a:ln>
                            <a:noFill/>
                          </a:ln>
                          <a:solidFill>
                            <a:prstClr val="black"/>
                          </a:solidFill>
                          <a:effectLst/>
                          <a:uLnTx/>
                          <a:uFillTx/>
                          <a:latin typeface="+mn-lt"/>
                          <a:ea typeface="+mn-ea"/>
                          <a:cs typeface="+mn-cs"/>
                        </a:rPr>
                        <a:t>
 Hola... fui a comprar una CG titan y no me la quisieron vender... habiendo stock.. a esto le llamo especulacion.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877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- 2021-01-19 17:58:56</a:t>
                      </a:r>
                      <a:r>
                        <a:rPr kumimoji="0" lang="en-US" sz="1000" b="0" i="0" u="none" strike="noStrike" kern="1200" cap="none" spc="0" normalizeH="0" baseline="0" noProof="0">
                          <a:ln>
                            <a:noFill/>
                          </a:ln>
                          <a:solidFill>
                            <a:prstClr val="black"/>
                          </a:solidFill>
                          <a:effectLst/>
                          <a:uLnTx/>
                          <a:uFillTx/>
                          <a:latin typeface="+mn-lt"/>
                          <a:ea typeface="+mn-ea"/>
                          <a:cs typeface="+mn-cs"/>
                        </a:rPr>
                        <a:t>
 alguien tiene el domicilio de benelli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54703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- 2021-01-28 15:54:57</a:t>
                      </a:r>
                      <a:r>
                        <a:rPr kumimoji="0" lang="es-ES" sz="1000" b="0" i="0" u="none" strike="noStrike" kern="1200" cap="none" spc="0" normalizeH="0" baseline="0" noProof="0">
                          <a:ln>
                            <a:noFill/>
                          </a:ln>
                          <a:solidFill>
                            <a:prstClr val="black"/>
                          </a:solidFill>
                          <a:effectLst/>
                          <a:uLnTx/>
                          <a:uFillTx/>
                          <a:latin typeface="+mn-lt"/>
                          <a:ea typeface="+mn-ea"/>
                          <a:cs typeface="+mn-cs"/>
                        </a:rPr>
                        <a:t>
 Buenassss, alguien que venda la óptica delantera de la tnt15? Saludoss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99700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- 2021-02-10 03:57:04</a:t>
                      </a:r>
                      <a:r>
                        <a:rPr kumimoji="0" lang="es-ES" sz="1000" b="0" i="0" u="none" strike="noStrike" kern="1200" cap="none" spc="0" normalizeH="0" baseline="0" noProof="0">
                          <a:ln>
                            <a:noFill/>
                          </a:ln>
                          <a:solidFill>
                            <a:prstClr val="black"/>
                          </a:solidFill>
                          <a:effectLst/>
                          <a:uLnTx/>
                          <a:uFillTx/>
                          <a:latin typeface="+mn-lt"/>
                          <a:ea typeface="+mn-ea"/>
                          <a:cs typeface="+mn-cs"/>
                        </a:rPr>
                        <a:t>
 Precio de un espejo derecho de benelli tnt300?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807305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- 2021-02-14 10:53:20</a:t>
                      </a:r>
                      <a:r>
                        <a:rPr kumimoji="0" lang="it-IT" sz="1000" b="0" i="0" u="none" strike="noStrike" kern="1200" cap="none" spc="0" normalizeH="0" baseline="0" noProof="0">
                          <a:ln>
                            <a:noFill/>
                          </a:ln>
                          <a:solidFill>
                            <a:prstClr val="black"/>
                          </a:solidFill>
                          <a:effectLst/>
                          <a:uLnTx/>
                          <a:uFillTx/>
                          <a:latin typeface="+mn-lt"/>
                          <a:ea typeface="+mn-ea"/>
                          <a:cs typeface="+mn-cs"/>
                        </a:rPr>
                        <a:t>
 #Benelli Week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421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- 2021-12-23 12:38:57</a:t>
                      </a:r>
                      <a:r>
                        <a:rPr kumimoji="0" lang="es-ES" sz="1000" b="0" i="0" u="none" strike="noStrike" kern="1200" cap="none" spc="0" normalizeH="0" baseline="0" noProof="0">
                          <a:ln>
                            <a:noFill/>
                          </a:ln>
                          <a:solidFill>
                            <a:prstClr val="black"/>
                          </a:solidFill>
                          <a:effectLst/>
                          <a:uLnTx/>
                          <a:uFillTx/>
                          <a:latin typeface="+mn-lt"/>
                          <a:ea typeface="+mn-ea"/>
                          <a:cs typeface="+mn-cs"/>
                        </a:rPr>
                        <a:t>
 Cuando traen la ax4?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109767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- 2021-02-05 08:35:51</a:t>
                      </a:r>
                      <a:r>
                        <a:rPr kumimoji="0" lang="es-ES" sz="1000" b="0" i="0" u="none" strike="noStrike" kern="1200" cap="none" spc="0" normalizeH="0" baseline="0" noProof="0">
                          <a:ln>
                            <a:noFill/>
                          </a:ln>
                          <a:solidFill>
                            <a:prstClr val="black"/>
                          </a:solidFill>
                          <a:effectLst/>
                          <a:uLnTx/>
                          <a:uFillTx/>
                          <a:latin typeface="+mn-lt"/>
                          <a:ea typeface="+mn-ea"/>
                          <a:cs typeface="+mn-cs"/>
                        </a:rPr>
                        <a:t>
 Quiero decir que son un desastre a nivel post venta no se puede conseguir la llanta delantera en toda argentina,tengo la moto parada hace un mes...sin solucion,por parte de ustedes.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339148683"/>
                  </a:ext>
                </a:extLst>
              </a:tr>
            </a:tbl>
          </a:graphicData>
        </a:graphic>
      </p:graphicFrame>
      <p:sp>
        <p:nvSpPr>
          <p:cNvPr id="4" name="Text Placeholder 3">
            <a:extLst>
              <a:ext uri="{FF2B5EF4-FFF2-40B4-BE49-F238E27FC236}">
                <a16:creationId xmlns:a16="http://schemas.microsoft.com/office/drawing/2014/main" id="{1BCF8A45-F8EC-483E-AFD8-445357B4DA0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723968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1773</Words>
  <Application>Microsoft Office PowerPoint</Application>
  <PresentationFormat>On-screen Show (4:3)</PresentationFormat>
  <Paragraphs>908</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17</vt:lpstr>
      <vt:lpstr>Facebook Post Table + Reactions | La Emilia - 2 of 17</vt:lpstr>
      <vt:lpstr>Facebook Post Table + Reactions | La Emilia - 3 of 17</vt:lpstr>
      <vt:lpstr>Facebook Post Table + Reactions | La Emilia - 4 of 17</vt:lpstr>
      <vt:lpstr>Facebook Post Table + Reactions | La Emilia - 5 of 17</vt:lpstr>
      <vt:lpstr>Facebook Post Table + Reactions | La Emilia - 6 of 17</vt:lpstr>
      <vt:lpstr>Facebook Post Table + Reactions | La Emilia - 7 of 17</vt:lpstr>
      <vt:lpstr>Facebook Post Table + Reactions | La Emilia - 8 of 17</vt:lpstr>
      <vt:lpstr>Facebook Post Table + Reactions | La Emilia - 9 of 17</vt:lpstr>
      <vt:lpstr>Facebook Post Table + Reactions | La Emilia - 10 of 17</vt:lpstr>
      <vt:lpstr>Facebook Post Table + Reactions | La Emilia - 11 of 17</vt:lpstr>
      <vt:lpstr>Facebook Post Table + Reactions | La Emilia - 12 of 17</vt:lpstr>
      <vt:lpstr>Facebook Post Table + Reactions | La Emilia - 13 of 17</vt:lpstr>
      <vt:lpstr>Facebook Post Table + Reactions | La Emilia - 14 of 17</vt:lpstr>
      <vt:lpstr>Facebook Post Table + Reactions | La Emilia - 15 of 17</vt:lpstr>
      <vt:lpstr>Facebook Post Table + Reactions | La Emilia - 16 of 17</vt:lpstr>
      <vt:lpstr>Facebook Post Table + Reactions | La Emilia - 17 of 17</vt:lpstr>
      <vt:lpstr>Facebook User Posts | La Emilia</vt:lpstr>
      <vt:lpstr>Facebook User Posts Table | La Emilia - 1 of 8</vt:lpstr>
      <vt:lpstr>Facebook User Posts Table | La Emilia - 2 of 8</vt:lpstr>
      <vt:lpstr>Facebook User Posts Table | La Emilia - 3 of 8</vt:lpstr>
      <vt:lpstr>Facebook User Posts Table | La Emilia - 4 of 8</vt:lpstr>
      <vt:lpstr>Facebook User Posts Table | La Emilia - 5 of 8</vt:lpstr>
      <vt:lpstr>Facebook User Posts Table | La Emilia - 6 of 8</vt:lpstr>
      <vt:lpstr>Facebook User Posts Table | La Emilia - 7 of 8</vt:lpstr>
      <vt:lpstr>Facebook User Posts Table | La Emilia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2022-02-11T10:20:01Z</dcterms:created>
  <dcterms:modified xsi:type="dcterms:W3CDTF">2022-02-11T10:21:16Z</dcterms:modified>
</cp:coreProperties>
</file>