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A66B1-ED52-418C-B5A9-4E5578EE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E86C18-6417-4653-AF7E-6131B29FF9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608120"/>
              </p:ext>
            </p:extLst>
          </p:nvPr>
        </p:nvGraphicFramePr>
        <p:xfrm>
          <a:off x="457200" y="1731963"/>
          <a:ext cx="7571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61130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7085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2318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0199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02976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7650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5483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866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6927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34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12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4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59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56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18289-1503-430A-96E7-AA9C0F37C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18183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Motomel</dc:title>
  <dc:creator>Administrator</dc:creator>
  <cp:lastModifiedBy>Administrator</cp:lastModifiedBy>
  <cp:revision>1</cp:revision>
  <dcterms:created xsi:type="dcterms:W3CDTF">2022-02-09T16:32:58Z</dcterms:created>
  <dcterms:modified xsi:type="dcterms:W3CDTF">2022-02-09T16:33:07Z</dcterms:modified>
</cp:coreProperties>
</file>