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12.1347</c:v>
                </c:pt>
                <c:pt idx="1">
                  <c:v>100</c:v>
                </c:pt>
                <c:pt idx="2">
                  <c:v>37.2881</c:v>
                </c:pt>
                <c:pt idx="3">
                  <c:v>0</c:v>
                </c:pt>
                <c:pt idx="4">
                  <c:v>31.747299999999999</c:v>
                </c:pt>
                <c:pt idx="5">
                  <c:v>-0.65339999999999998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3F-4557-9C4C-2BD2DD0AC3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0.48809999999999998</c:v>
                </c:pt>
                <c:pt idx="1">
                  <c:v>23.076899999999998</c:v>
                </c:pt>
                <c:pt idx="2">
                  <c:v>0.67800000000000005</c:v>
                </c:pt>
                <c:pt idx="3">
                  <c:v>0</c:v>
                </c:pt>
                <c:pt idx="4">
                  <c:v>62.522799999999997</c:v>
                </c:pt>
                <c:pt idx="5">
                  <c:v>42.668599999999998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3F-4557-9C4C-2BD2DD0AC3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19.305299999999999</c:v>
                </c:pt>
                <c:pt idx="1">
                  <c:v>53.846200000000003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51.310400000000001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3F-4557-9C4C-2BD2DD0AC3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12.438700000000001</c:v>
                </c:pt>
                <c:pt idx="1">
                  <c:v>61.538499999999999</c:v>
                </c:pt>
                <c:pt idx="2">
                  <c:v>7.7965999999999998</c:v>
                </c:pt>
                <c:pt idx="3">
                  <c:v>0</c:v>
                </c:pt>
                <c:pt idx="4">
                  <c:v>10.6479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3F-4557-9C4C-2BD2DD0AC3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-2.4569000000000001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3F-4557-9C4C-2BD2DD0AC36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10.8522</c:v>
                </c:pt>
                <c:pt idx="1">
                  <c:v>76.923100000000005</c:v>
                </c:pt>
                <c:pt idx="2">
                  <c:v>3.3898000000000001</c:v>
                </c:pt>
                <c:pt idx="3">
                  <c:v>0</c:v>
                </c:pt>
                <c:pt idx="4">
                  <c:v>4.2051999999999996</c:v>
                </c:pt>
                <c:pt idx="5">
                  <c:v>18.938500000000001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3F-4557-9C4C-2BD2DD0AC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8139432"/>
        <c:axId val="388137464"/>
      </c:radarChart>
      <c:catAx>
        <c:axId val="38813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37464"/>
        <c:crosses val="autoZero"/>
        <c:auto val="1"/>
        <c:lblAlgn val="ctr"/>
        <c:lblOffset val="100"/>
        <c:noMultiLvlLbl val="0"/>
      </c:catAx>
      <c:valAx>
        <c:axId val="38813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3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32097</c:v>
                </c:pt>
                <c:pt idx="1">
                  <c:v>32094</c:v>
                </c:pt>
                <c:pt idx="2">
                  <c:v>32094</c:v>
                </c:pt>
                <c:pt idx="3">
                  <c:v>32095</c:v>
                </c:pt>
                <c:pt idx="4">
                  <c:v>32096</c:v>
                </c:pt>
                <c:pt idx="5">
                  <c:v>32094</c:v>
                </c:pt>
                <c:pt idx="6">
                  <c:v>32094</c:v>
                </c:pt>
                <c:pt idx="7">
                  <c:v>32096</c:v>
                </c:pt>
                <c:pt idx="8">
                  <c:v>32094</c:v>
                </c:pt>
                <c:pt idx="9">
                  <c:v>32097</c:v>
                </c:pt>
                <c:pt idx="10">
                  <c:v>32096</c:v>
                </c:pt>
                <c:pt idx="11">
                  <c:v>32095</c:v>
                </c:pt>
                <c:pt idx="12">
                  <c:v>32094</c:v>
                </c:pt>
                <c:pt idx="13">
                  <c:v>32095</c:v>
                </c:pt>
                <c:pt idx="14">
                  <c:v>32095</c:v>
                </c:pt>
                <c:pt idx="15">
                  <c:v>32094</c:v>
                </c:pt>
                <c:pt idx="16">
                  <c:v>32098</c:v>
                </c:pt>
                <c:pt idx="17">
                  <c:v>32100</c:v>
                </c:pt>
                <c:pt idx="18">
                  <c:v>32100</c:v>
                </c:pt>
                <c:pt idx="19">
                  <c:v>32098</c:v>
                </c:pt>
                <c:pt idx="20">
                  <c:v>32099</c:v>
                </c:pt>
                <c:pt idx="21">
                  <c:v>32096</c:v>
                </c:pt>
                <c:pt idx="22">
                  <c:v>32095</c:v>
                </c:pt>
                <c:pt idx="23">
                  <c:v>32094</c:v>
                </c:pt>
                <c:pt idx="24">
                  <c:v>32095</c:v>
                </c:pt>
                <c:pt idx="25">
                  <c:v>32096</c:v>
                </c:pt>
                <c:pt idx="26">
                  <c:v>32095</c:v>
                </c:pt>
                <c:pt idx="27">
                  <c:v>32094</c:v>
                </c:pt>
                <c:pt idx="28">
                  <c:v>32094</c:v>
                </c:pt>
                <c:pt idx="29">
                  <c:v>32093</c:v>
                </c:pt>
                <c:pt idx="30">
                  <c:v>32093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7F-4059-BA96-DC0FCEF5DF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1279</c:v>
                </c:pt>
                <c:pt idx="1">
                  <c:v>1278</c:v>
                </c:pt>
                <c:pt idx="2">
                  <c:v>1278</c:v>
                </c:pt>
                <c:pt idx="3">
                  <c:v>1278</c:v>
                </c:pt>
                <c:pt idx="4">
                  <c:v>1279</c:v>
                </c:pt>
                <c:pt idx="5">
                  <c:v>1279</c:v>
                </c:pt>
                <c:pt idx="6">
                  <c:v>1279</c:v>
                </c:pt>
                <c:pt idx="7">
                  <c:v>1281</c:v>
                </c:pt>
                <c:pt idx="8">
                  <c:v>1280</c:v>
                </c:pt>
                <c:pt idx="9">
                  <c:v>1281</c:v>
                </c:pt>
                <c:pt idx="10">
                  <c:v>1281</c:v>
                </c:pt>
                <c:pt idx="11">
                  <c:v>1281</c:v>
                </c:pt>
                <c:pt idx="12">
                  <c:v>1281</c:v>
                </c:pt>
                <c:pt idx="13">
                  <c:v>1283</c:v>
                </c:pt>
                <c:pt idx="14">
                  <c:v>1284</c:v>
                </c:pt>
                <c:pt idx="15">
                  <c:v>1285</c:v>
                </c:pt>
                <c:pt idx="16">
                  <c:v>1285</c:v>
                </c:pt>
                <c:pt idx="17">
                  <c:v>1286</c:v>
                </c:pt>
                <c:pt idx="18">
                  <c:v>1286</c:v>
                </c:pt>
                <c:pt idx="19">
                  <c:v>1287</c:v>
                </c:pt>
                <c:pt idx="20">
                  <c:v>1287</c:v>
                </c:pt>
                <c:pt idx="21">
                  <c:v>1287</c:v>
                </c:pt>
                <c:pt idx="22">
                  <c:v>1288</c:v>
                </c:pt>
                <c:pt idx="23">
                  <c:v>1289</c:v>
                </c:pt>
                <c:pt idx="24">
                  <c:v>1290</c:v>
                </c:pt>
                <c:pt idx="25">
                  <c:v>1290</c:v>
                </c:pt>
                <c:pt idx="26">
                  <c:v>1290</c:v>
                </c:pt>
                <c:pt idx="27">
                  <c:v>1290</c:v>
                </c:pt>
                <c:pt idx="28">
                  <c:v>1291</c:v>
                </c:pt>
                <c:pt idx="29">
                  <c:v>1291</c:v>
                </c:pt>
                <c:pt idx="30">
                  <c:v>1291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7F-4059-BA96-DC0FCEF5DF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50468</c:v>
                </c:pt>
                <c:pt idx="1">
                  <c:v>50513</c:v>
                </c:pt>
                <c:pt idx="2">
                  <c:v>50530</c:v>
                </c:pt>
                <c:pt idx="3">
                  <c:v>50795</c:v>
                </c:pt>
                <c:pt idx="4">
                  <c:v>50857</c:v>
                </c:pt>
                <c:pt idx="5">
                  <c:v>50867</c:v>
                </c:pt>
                <c:pt idx="6">
                  <c:v>50867</c:v>
                </c:pt>
                <c:pt idx="7">
                  <c:v>50876</c:v>
                </c:pt>
                <c:pt idx="8">
                  <c:v>50874</c:v>
                </c:pt>
                <c:pt idx="9">
                  <c:v>50892</c:v>
                </c:pt>
                <c:pt idx="10">
                  <c:v>50895</c:v>
                </c:pt>
                <c:pt idx="11">
                  <c:v>50902</c:v>
                </c:pt>
                <c:pt idx="12">
                  <c:v>50913</c:v>
                </c:pt>
                <c:pt idx="13">
                  <c:v>50912</c:v>
                </c:pt>
                <c:pt idx="14">
                  <c:v>50915</c:v>
                </c:pt>
                <c:pt idx="15">
                  <c:v>50916</c:v>
                </c:pt>
                <c:pt idx="16">
                  <c:v>50923</c:v>
                </c:pt>
                <c:pt idx="17">
                  <c:v>50945</c:v>
                </c:pt>
                <c:pt idx="18">
                  <c:v>50955</c:v>
                </c:pt>
                <c:pt idx="19">
                  <c:v>50968</c:v>
                </c:pt>
                <c:pt idx="20">
                  <c:v>50979</c:v>
                </c:pt>
                <c:pt idx="21">
                  <c:v>50987</c:v>
                </c:pt>
                <c:pt idx="22">
                  <c:v>50998</c:v>
                </c:pt>
                <c:pt idx="23">
                  <c:v>51004</c:v>
                </c:pt>
                <c:pt idx="24">
                  <c:v>51007</c:v>
                </c:pt>
                <c:pt idx="25">
                  <c:v>51011</c:v>
                </c:pt>
                <c:pt idx="26">
                  <c:v>51022</c:v>
                </c:pt>
                <c:pt idx="27">
                  <c:v>51041</c:v>
                </c:pt>
                <c:pt idx="28">
                  <c:v>51056</c:v>
                </c:pt>
                <c:pt idx="29">
                  <c:v>51054</c:v>
                </c:pt>
                <c:pt idx="30">
                  <c:v>51057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7F-4059-BA96-DC0FCEF5DF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32138</c:v>
                </c:pt>
                <c:pt idx="1">
                  <c:v>32164</c:v>
                </c:pt>
                <c:pt idx="2">
                  <c:v>32199</c:v>
                </c:pt>
                <c:pt idx="3">
                  <c:v>32222</c:v>
                </c:pt>
                <c:pt idx="4">
                  <c:v>32248</c:v>
                </c:pt>
                <c:pt idx="5">
                  <c:v>32277</c:v>
                </c:pt>
                <c:pt idx="6">
                  <c:v>32299</c:v>
                </c:pt>
                <c:pt idx="7">
                  <c:v>32334</c:v>
                </c:pt>
                <c:pt idx="8">
                  <c:v>32365</c:v>
                </c:pt>
                <c:pt idx="9">
                  <c:v>32392</c:v>
                </c:pt>
                <c:pt idx="10">
                  <c:v>32422</c:v>
                </c:pt>
                <c:pt idx="11">
                  <c:v>32446</c:v>
                </c:pt>
                <c:pt idx="12">
                  <c:v>32473</c:v>
                </c:pt>
                <c:pt idx="13">
                  <c:v>32506</c:v>
                </c:pt>
                <c:pt idx="14">
                  <c:v>32535</c:v>
                </c:pt>
                <c:pt idx="15">
                  <c:v>32561</c:v>
                </c:pt>
                <c:pt idx="16">
                  <c:v>32577</c:v>
                </c:pt>
                <c:pt idx="17">
                  <c:v>32593</c:v>
                </c:pt>
                <c:pt idx="18">
                  <c:v>32614</c:v>
                </c:pt>
                <c:pt idx="19">
                  <c:v>32644</c:v>
                </c:pt>
                <c:pt idx="20">
                  <c:v>32664</c:v>
                </c:pt>
                <c:pt idx="21">
                  <c:v>32691</c:v>
                </c:pt>
                <c:pt idx="22">
                  <c:v>32716</c:v>
                </c:pt>
                <c:pt idx="23">
                  <c:v>32737</c:v>
                </c:pt>
                <c:pt idx="24">
                  <c:v>32764</c:v>
                </c:pt>
                <c:pt idx="25">
                  <c:v>32786</c:v>
                </c:pt>
                <c:pt idx="26">
                  <c:v>32812</c:v>
                </c:pt>
                <c:pt idx="27">
                  <c:v>32834</c:v>
                </c:pt>
                <c:pt idx="28">
                  <c:v>32861</c:v>
                </c:pt>
                <c:pt idx="29">
                  <c:v>32883</c:v>
                </c:pt>
                <c:pt idx="30">
                  <c:v>32897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97F-4059-BA96-DC0FCEF5DF0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264617</c:v>
                </c:pt>
                <c:pt idx="1">
                  <c:v>264607</c:v>
                </c:pt>
                <c:pt idx="2">
                  <c:v>264608</c:v>
                </c:pt>
                <c:pt idx="3">
                  <c:v>264613</c:v>
                </c:pt>
                <c:pt idx="4">
                  <c:v>264606</c:v>
                </c:pt>
                <c:pt idx="5">
                  <c:v>264603</c:v>
                </c:pt>
                <c:pt idx="6">
                  <c:v>264591</c:v>
                </c:pt>
                <c:pt idx="7">
                  <c:v>264587</c:v>
                </c:pt>
                <c:pt idx="8">
                  <c:v>264574</c:v>
                </c:pt>
                <c:pt idx="9">
                  <c:v>264567</c:v>
                </c:pt>
                <c:pt idx="10">
                  <c:v>264558</c:v>
                </c:pt>
                <c:pt idx="11">
                  <c:v>264552</c:v>
                </c:pt>
                <c:pt idx="12">
                  <c:v>264544</c:v>
                </c:pt>
                <c:pt idx="13">
                  <c:v>264536</c:v>
                </c:pt>
                <c:pt idx="14">
                  <c:v>264532</c:v>
                </c:pt>
                <c:pt idx="15">
                  <c:v>264524</c:v>
                </c:pt>
                <c:pt idx="16">
                  <c:v>264516</c:v>
                </c:pt>
                <c:pt idx="17">
                  <c:v>264514</c:v>
                </c:pt>
                <c:pt idx="18">
                  <c:v>264510</c:v>
                </c:pt>
                <c:pt idx="19">
                  <c:v>264511</c:v>
                </c:pt>
                <c:pt idx="20">
                  <c:v>264511</c:v>
                </c:pt>
                <c:pt idx="21">
                  <c:v>264508</c:v>
                </c:pt>
                <c:pt idx="22">
                  <c:v>264502</c:v>
                </c:pt>
                <c:pt idx="23">
                  <c:v>264501</c:v>
                </c:pt>
                <c:pt idx="24">
                  <c:v>264499</c:v>
                </c:pt>
                <c:pt idx="25">
                  <c:v>264493</c:v>
                </c:pt>
                <c:pt idx="26">
                  <c:v>264489</c:v>
                </c:pt>
                <c:pt idx="27">
                  <c:v>264478</c:v>
                </c:pt>
                <c:pt idx="28">
                  <c:v>264475</c:v>
                </c:pt>
                <c:pt idx="29">
                  <c:v>264476</c:v>
                </c:pt>
                <c:pt idx="30">
                  <c:v>264472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97F-4059-BA96-DC0FCEF5DF0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28574</c:v>
                </c:pt>
                <c:pt idx="1">
                  <c:v>28579</c:v>
                </c:pt>
                <c:pt idx="2">
                  <c:v>28584</c:v>
                </c:pt>
                <c:pt idx="3">
                  <c:v>28588</c:v>
                </c:pt>
                <c:pt idx="4">
                  <c:v>28598</c:v>
                </c:pt>
                <c:pt idx="5">
                  <c:v>28604</c:v>
                </c:pt>
                <c:pt idx="6">
                  <c:v>28610</c:v>
                </c:pt>
                <c:pt idx="7">
                  <c:v>28611</c:v>
                </c:pt>
                <c:pt idx="8">
                  <c:v>28611</c:v>
                </c:pt>
                <c:pt idx="9">
                  <c:v>28619</c:v>
                </c:pt>
                <c:pt idx="10">
                  <c:v>28623</c:v>
                </c:pt>
                <c:pt idx="11">
                  <c:v>28628</c:v>
                </c:pt>
                <c:pt idx="12">
                  <c:v>28635</c:v>
                </c:pt>
                <c:pt idx="13">
                  <c:v>28639</c:v>
                </c:pt>
                <c:pt idx="14">
                  <c:v>28640</c:v>
                </c:pt>
                <c:pt idx="15">
                  <c:v>28642</c:v>
                </c:pt>
                <c:pt idx="16">
                  <c:v>28645</c:v>
                </c:pt>
                <c:pt idx="17">
                  <c:v>28649</c:v>
                </c:pt>
                <c:pt idx="18">
                  <c:v>28654</c:v>
                </c:pt>
                <c:pt idx="19">
                  <c:v>28653</c:v>
                </c:pt>
                <c:pt idx="20">
                  <c:v>28665</c:v>
                </c:pt>
                <c:pt idx="21">
                  <c:v>28669</c:v>
                </c:pt>
                <c:pt idx="22">
                  <c:v>28670</c:v>
                </c:pt>
                <c:pt idx="23">
                  <c:v>28674</c:v>
                </c:pt>
                <c:pt idx="24">
                  <c:v>28682</c:v>
                </c:pt>
                <c:pt idx="25">
                  <c:v>28684</c:v>
                </c:pt>
                <c:pt idx="26">
                  <c:v>28690</c:v>
                </c:pt>
                <c:pt idx="27">
                  <c:v>28698</c:v>
                </c:pt>
                <c:pt idx="28">
                  <c:v>28701</c:v>
                </c:pt>
                <c:pt idx="29">
                  <c:v>28703</c:v>
                </c:pt>
                <c:pt idx="30">
                  <c:v>28701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97F-4059-BA96-DC0FCEF5DF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433000"/>
        <c:axId val="334433984"/>
      </c:lineChart>
      <c:dateAx>
        <c:axId val="334433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33984"/>
        <c:crosses val="autoZero"/>
        <c:auto val="1"/>
        <c:lblOffset val="100"/>
        <c:baseTimeUnit val="days"/>
      </c:dateAx>
      <c:valAx>
        <c:axId val="33443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3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</c:v>
                </c:pt>
                <c:pt idx="1">
                  <c:v>-3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-2</c:v>
                </c:pt>
                <c:pt idx="6">
                  <c:v>0</c:v>
                </c:pt>
                <c:pt idx="7">
                  <c:v>2</c:v>
                </c:pt>
                <c:pt idx="8">
                  <c:v>-2</c:v>
                </c:pt>
                <c:pt idx="9">
                  <c:v>3</c:v>
                </c:pt>
                <c:pt idx="10">
                  <c:v>-1</c:v>
                </c:pt>
                <c:pt idx="11">
                  <c:v>-1</c:v>
                </c:pt>
                <c:pt idx="12">
                  <c:v>-1</c:v>
                </c:pt>
                <c:pt idx="13">
                  <c:v>1</c:v>
                </c:pt>
                <c:pt idx="14">
                  <c:v>0</c:v>
                </c:pt>
                <c:pt idx="15">
                  <c:v>-1</c:v>
                </c:pt>
                <c:pt idx="16">
                  <c:v>4</c:v>
                </c:pt>
                <c:pt idx="17">
                  <c:v>2</c:v>
                </c:pt>
                <c:pt idx="18">
                  <c:v>0</c:v>
                </c:pt>
                <c:pt idx="19">
                  <c:v>-2</c:v>
                </c:pt>
                <c:pt idx="20">
                  <c:v>1</c:v>
                </c:pt>
                <c:pt idx="21">
                  <c:v>-3</c:v>
                </c:pt>
                <c:pt idx="22">
                  <c:v>-1</c:v>
                </c:pt>
                <c:pt idx="23">
                  <c:v>-1</c:v>
                </c:pt>
                <c:pt idx="24">
                  <c:v>1</c:v>
                </c:pt>
                <c:pt idx="25">
                  <c:v>1</c:v>
                </c:pt>
                <c:pt idx="26">
                  <c:v>-1</c:v>
                </c:pt>
                <c:pt idx="27">
                  <c:v>-1</c:v>
                </c:pt>
                <c:pt idx="28">
                  <c:v>0</c:v>
                </c:pt>
                <c:pt idx="29">
                  <c:v>-1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50-40FC-A292-E07B8D5215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-1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-1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50-40FC-A292-E07B8D5215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28</c:v>
                </c:pt>
                <c:pt idx="1">
                  <c:v>45</c:v>
                </c:pt>
                <c:pt idx="2">
                  <c:v>17</c:v>
                </c:pt>
                <c:pt idx="3">
                  <c:v>265</c:v>
                </c:pt>
                <c:pt idx="4">
                  <c:v>62</c:v>
                </c:pt>
                <c:pt idx="5">
                  <c:v>10</c:v>
                </c:pt>
                <c:pt idx="6">
                  <c:v>0</c:v>
                </c:pt>
                <c:pt idx="7">
                  <c:v>9</c:v>
                </c:pt>
                <c:pt idx="8">
                  <c:v>-2</c:v>
                </c:pt>
                <c:pt idx="9">
                  <c:v>18</c:v>
                </c:pt>
                <c:pt idx="10">
                  <c:v>3</c:v>
                </c:pt>
                <c:pt idx="11">
                  <c:v>7</c:v>
                </c:pt>
                <c:pt idx="12">
                  <c:v>11</c:v>
                </c:pt>
                <c:pt idx="13">
                  <c:v>-1</c:v>
                </c:pt>
                <c:pt idx="14">
                  <c:v>3</c:v>
                </c:pt>
                <c:pt idx="15">
                  <c:v>1</c:v>
                </c:pt>
                <c:pt idx="16">
                  <c:v>7</c:v>
                </c:pt>
                <c:pt idx="17">
                  <c:v>22</c:v>
                </c:pt>
                <c:pt idx="18">
                  <c:v>10</c:v>
                </c:pt>
                <c:pt idx="19">
                  <c:v>13</c:v>
                </c:pt>
                <c:pt idx="20">
                  <c:v>11</c:v>
                </c:pt>
                <c:pt idx="21">
                  <c:v>8</c:v>
                </c:pt>
                <c:pt idx="22">
                  <c:v>11</c:v>
                </c:pt>
                <c:pt idx="23">
                  <c:v>6</c:v>
                </c:pt>
                <c:pt idx="24">
                  <c:v>3</c:v>
                </c:pt>
                <c:pt idx="25">
                  <c:v>4</c:v>
                </c:pt>
                <c:pt idx="26">
                  <c:v>11</c:v>
                </c:pt>
                <c:pt idx="27">
                  <c:v>19</c:v>
                </c:pt>
                <c:pt idx="28">
                  <c:v>15</c:v>
                </c:pt>
                <c:pt idx="29">
                  <c:v>-2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50-40FC-A292-E07B8D5215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7</c:v>
                </c:pt>
                <c:pt idx="1">
                  <c:v>26</c:v>
                </c:pt>
                <c:pt idx="2">
                  <c:v>35</c:v>
                </c:pt>
                <c:pt idx="3">
                  <c:v>23</c:v>
                </c:pt>
                <c:pt idx="4">
                  <c:v>26</c:v>
                </c:pt>
                <c:pt idx="5">
                  <c:v>29</c:v>
                </c:pt>
                <c:pt idx="6">
                  <c:v>22</c:v>
                </c:pt>
                <c:pt idx="7">
                  <c:v>35</c:v>
                </c:pt>
                <c:pt idx="8">
                  <c:v>31</c:v>
                </c:pt>
                <c:pt idx="9">
                  <c:v>27</c:v>
                </c:pt>
                <c:pt idx="10">
                  <c:v>30</c:v>
                </c:pt>
                <c:pt idx="11">
                  <c:v>24</c:v>
                </c:pt>
                <c:pt idx="12">
                  <c:v>27</c:v>
                </c:pt>
                <c:pt idx="13">
                  <c:v>33</c:v>
                </c:pt>
                <c:pt idx="14">
                  <c:v>29</c:v>
                </c:pt>
                <c:pt idx="15">
                  <c:v>26</c:v>
                </c:pt>
                <c:pt idx="16">
                  <c:v>16</c:v>
                </c:pt>
                <c:pt idx="17">
                  <c:v>16</c:v>
                </c:pt>
                <c:pt idx="18">
                  <c:v>21</c:v>
                </c:pt>
                <c:pt idx="19">
                  <c:v>30</c:v>
                </c:pt>
                <c:pt idx="20">
                  <c:v>20</c:v>
                </c:pt>
                <c:pt idx="21">
                  <c:v>27</c:v>
                </c:pt>
                <c:pt idx="22">
                  <c:v>25</c:v>
                </c:pt>
                <c:pt idx="23">
                  <c:v>21</c:v>
                </c:pt>
                <c:pt idx="24">
                  <c:v>27</c:v>
                </c:pt>
                <c:pt idx="25">
                  <c:v>22</c:v>
                </c:pt>
                <c:pt idx="26">
                  <c:v>26</c:v>
                </c:pt>
                <c:pt idx="27">
                  <c:v>22</c:v>
                </c:pt>
                <c:pt idx="28">
                  <c:v>27</c:v>
                </c:pt>
                <c:pt idx="29">
                  <c:v>22</c:v>
                </c:pt>
                <c:pt idx="3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50-40FC-A292-E07B8D5215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-10</c:v>
                </c:pt>
                <c:pt idx="1">
                  <c:v>-10</c:v>
                </c:pt>
                <c:pt idx="2">
                  <c:v>1</c:v>
                </c:pt>
                <c:pt idx="3">
                  <c:v>5</c:v>
                </c:pt>
                <c:pt idx="4">
                  <c:v>-7</c:v>
                </c:pt>
                <c:pt idx="5">
                  <c:v>-3</c:v>
                </c:pt>
                <c:pt idx="6">
                  <c:v>-12</c:v>
                </c:pt>
                <c:pt idx="7">
                  <c:v>-4</c:v>
                </c:pt>
                <c:pt idx="8">
                  <c:v>-13</c:v>
                </c:pt>
                <c:pt idx="9">
                  <c:v>-7</c:v>
                </c:pt>
                <c:pt idx="10">
                  <c:v>-9</c:v>
                </c:pt>
                <c:pt idx="11">
                  <c:v>-6</c:v>
                </c:pt>
                <c:pt idx="12">
                  <c:v>-8</c:v>
                </c:pt>
                <c:pt idx="13">
                  <c:v>-8</c:v>
                </c:pt>
                <c:pt idx="14">
                  <c:v>-4</c:v>
                </c:pt>
                <c:pt idx="15">
                  <c:v>-8</c:v>
                </c:pt>
                <c:pt idx="16">
                  <c:v>-8</c:v>
                </c:pt>
                <c:pt idx="17">
                  <c:v>-2</c:v>
                </c:pt>
                <c:pt idx="18">
                  <c:v>-4</c:v>
                </c:pt>
                <c:pt idx="19">
                  <c:v>1</c:v>
                </c:pt>
                <c:pt idx="20">
                  <c:v>0</c:v>
                </c:pt>
                <c:pt idx="21">
                  <c:v>-3</c:v>
                </c:pt>
                <c:pt idx="22">
                  <c:v>-6</c:v>
                </c:pt>
                <c:pt idx="23">
                  <c:v>-1</c:v>
                </c:pt>
                <c:pt idx="24">
                  <c:v>-2</c:v>
                </c:pt>
                <c:pt idx="25">
                  <c:v>-6</c:v>
                </c:pt>
                <c:pt idx="26">
                  <c:v>-4</c:v>
                </c:pt>
                <c:pt idx="27">
                  <c:v>-11</c:v>
                </c:pt>
                <c:pt idx="28">
                  <c:v>-3</c:v>
                </c:pt>
                <c:pt idx="29">
                  <c:v>1</c:v>
                </c:pt>
                <c:pt idx="30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D50-40FC-A292-E07B8D52159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10</c:v>
                </c:pt>
                <c:pt idx="5">
                  <c:v>6</c:v>
                </c:pt>
                <c:pt idx="6">
                  <c:v>6</c:v>
                </c:pt>
                <c:pt idx="7">
                  <c:v>1</c:v>
                </c:pt>
                <c:pt idx="8">
                  <c:v>0</c:v>
                </c:pt>
                <c:pt idx="9">
                  <c:v>8</c:v>
                </c:pt>
                <c:pt idx="10">
                  <c:v>4</c:v>
                </c:pt>
                <c:pt idx="11">
                  <c:v>5</c:v>
                </c:pt>
                <c:pt idx="12">
                  <c:v>7</c:v>
                </c:pt>
                <c:pt idx="13">
                  <c:v>4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4</c:v>
                </c:pt>
                <c:pt idx="18">
                  <c:v>5</c:v>
                </c:pt>
                <c:pt idx="19">
                  <c:v>-1</c:v>
                </c:pt>
                <c:pt idx="20">
                  <c:v>12</c:v>
                </c:pt>
                <c:pt idx="21">
                  <c:v>4</c:v>
                </c:pt>
                <c:pt idx="22">
                  <c:v>1</c:v>
                </c:pt>
                <c:pt idx="23">
                  <c:v>4</c:v>
                </c:pt>
                <c:pt idx="24">
                  <c:v>8</c:v>
                </c:pt>
                <c:pt idx="25">
                  <c:v>2</c:v>
                </c:pt>
                <c:pt idx="26">
                  <c:v>6</c:v>
                </c:pt>
                <c:pt idx="27">
                  <c:v>8</c:v>
                </c:pt>
                <c:pt idx="28">
                  <c:v>3</c:v>
                </c:pt>
                <c:pt idx="29">
                  <c:v>2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D50-40FC-A292-E07B8D521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873888"/>
        <c:axId val="396874216"/>
      </c:lineChart>
      <c:dateAx>
        <c:axId val="396873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874216"/>
        <c:crosses val="autoZero"/>
        <c:auto val="1"/>
        <c:lblOffset val="100"/>
        <c:baseTimeUnit val="days"/>
      </c:dateAx>
      <c:valAx>
        <c:axId val="396874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87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-2</c:v>
                </c:pt>
                <c:pt idx="4">
                  <c:v>0</c:v>
                </c:pt>
                <c:pt idx="5">
                  <c:v>0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BD-41BB-8AEF-ECC364C8DF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BD-41BB-8AEF-ECC364C8DF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</c:v>
                </c:pt>
                <c:pt idx="1">
                  <c:v>73</c:v>
                </c:pt>
                <c:pt idx="2">
                  <c:v>21</c:v>
                </c:pt>
                <c:pt idx="3">
                  <c:v>11</c:v>
                </c:pt>
                <c:pt idx="4">
                  <c:v>7</c:v>
                </c:pt>
                <c:pt idx="5">
                  <c:v>13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BD-41BB-8AEF-ECC364C8DF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23</c:v>
                </c:pt>
                <c:pt idx="1">
                  <c:v>24</c:v>
                </c:pt>
                <c:pt idx="2">
                  <c:v>23</c:v>
                </c:pt>
                <c:pt idx="3">
                  <c:v>28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BD-41BB-8AEF-ECC364C8DF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-4</c:v>
                </c:pt>
                <c:pt idx="1">
                  <c:v>-2</c:v>
                </c:pt>
                <c:pt idx="2">
                  <c:v>-6</c:v>
                </c:pt>
                <c:pt idx="3">
                  <c:v>-4</c:v>
                </c:pt>
                <c:pt idx="4">
                  <c:v>-8</c:v>
                </c:pt>
                <c:pt idx="5">
                  <c:v>-5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BD-41BB-8AEF-ECC364C8DF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5</c:v>
                </c:pt>
                <c:pt idx="4">
                  <c:v>8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EBD-41BB-8AEF-ECC364C8DF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882744"/>
        <c:axId val="396883400"/>
      </c:barChart>
      <c:catAx>
        <c:axId val="39688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883400"/>
        <c:crosses val="autoZero"/>
        <c:auto val="1"/>
        <c:lblAlgn val="ctr"/>
        <c:lblOffset val="100"/>
        <c:noMultiLvlLbl val="0"/>
      </c:catAx>
      <c:valAx>
        <c:axId val="39688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88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-3.1154589070970201E-3</c:v>
                </c:pt>
                <c:pt idx="1">
                  <c:v>-9.3466679128890607E-3</c:v>
                </c:pt>
                <c:pt idx="2">
                  <c:v>0</c:v>
                </c:pt>
                <c:pt idx="3">
                  <c:v>3.1158471988533701E-3</c:v>
                </c:pt>
                <c:pt idx="4">
                  <c:v>3.1157501168406301E-3</c:v>
                </c:pt>
                <c:pt idx="5">
                  <c:v>-6.23130608175474E-3</c:v>
                </c:pt>
                <c:pt idx="6">
                  <c:v>0</c:v>
                </c:pt>
                <c:pt idx="7">
                  <c:v>6.2316943977067402E-3</c:v>
                </c:pt>
                <c:pt idx="8">
                  <c:v>-6.23130608175474E-3</c:v>
                </c:pt>
                <c:pt idx="9">
                  <c:v>9.3475415965601008E-3</c:v>
                </c:pt>
                <c:pt idx="10">
                  <c:v>-3.1155559709630199E-3</c:v>
                </c:pt>
                <c:pt idx="11">
                  <c:v>-3.11565304087737E-3</c:v>
                </c:pt>
                <c:pt idx="12">
                  <c:v>-3.1157501168406301E-3</c:v>
                </c:pt>
                <c:pt idx="13">
                  <c:v>3.1158471988533701E-3</c:v>
                </c:pt>
                <c:pt idx="14">
                  <c:v>0</c:v>
                </c:pt>
                <c:pt idx="15">
                  <c:v>-3.1157501168406301E-3</c:v>
                </c:pt>
                <c:pt idx="16">
                  <c:v>1.24633887954135E-2</c:v>
                </c:pt>
                <c:pt idx="17">
                  <c:v>6.2309178141940298E-3</c:v>
                </c:pt>
                <c:pt idx="18">
                  <c:v>0</c:v>
                </c:pt>
                <c:pt idx="19">
                  <c:v>-6.2305295950155796E-3</c:v>
                </c:pt>
                <c:pt idx="20">
                  <c:v>3.1154589070970201E-3</c:v>
                </c:pt>
                <c:pt idx="21">
                  <c:v>-9.3460855478363792E-3</c:v>
                </c:pt>
                <c:pt idx="22">
                  <c:v>-3.11565304087737E-3</c:v>
                </c:pt>
                <c:pt idx="23">
                  <c:v>-3.1157501168406301E-3</c:v>
                </c:pt>
                <c:pt idx="24">
                  <c:v>3.1158471988533701E-3</c:v>
                </c:pt>
                <c:pt idx="25">
                  <c:v>3.1157501168406301E-3</c:v>
                </c:pt>
                <c:pt idx="26">
                  <c:v>-3.11565304087737E-3</c:v>
                </c:pt>
                <c:pt idx="27">
                  <c:v>-3.1157501168406301E-3</c:v>
                </c:pt>
                <c:pt idx="28">
                  <c:v>0</c:v>
                </c:pt>
                <c:pt idx="29">
                  <c:v>-3.1158471988533701E-3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E7-48DB-A5F6-541EDD4A13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7.82472613458529E-2</c:v>
                </c:pt>
                <c:pt idx="1">
                  <c:v>-7.8186082877247806E-2</c:v>
                </c:pt>
                <c:pt idx="2">
                  <c:v>0</c:v>
                </c:pt>
                <c:pt idx="3">
                  <c:v>0</c:v>
                </c:pt>
                <c:pt idx="4">
                  <c:v>7.82472613458529E-2</c:v>
                </c:pt>
                <c:pt idx="5">
                  <c:v>0</c:v>
                </c:pt>
                <c:pt idx="6">
                  <c:v>0</c:v>
                </c:pt>
                <c:pt idx="7">
                  <c:v>0.156372165754496</c:v>
                </c:pt>
                <c:pt idx="8">
                  <c:v>-7.8064012490242002E-2</c:v>
                </c:pt>
                <c:pt idx="9">
                  <c:v>7.8125E-2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0.156128024980484</c:v>
                </c:pt>
                <c:pt idx="14">
                  <c:v>7.7942322681215898E-2</c:v>
                </c:pt>
                <c:pt idx="15">
                  <c:v>7.7881619937694699E-2</c:v>
                </c:pt>
                <c:pt idx="16">
                  <c:v>0</c:v>
                </c:pt>
                <c:pt idx="17">
                  <c:v>7.7821011673151794E-2</c:v>
                </c:pt>
                <c:pt idx="18">
                  <c:v>0</c:v>
                </c:pt>
                <c:pt idx="19">
                  <c:v>7.7760497667185097E-2</c:v>
                </c:pt>
                <c:pt idx="20">
                  <c:v>0</c:v>
                </c:pt>
                <c:pt idx="21">
                  <c:v>0</c:v>
                </c:pt>
                <c:pt idx="22">
                  <c:v>7.7700077700077697E-2</c:v>
                </c:pt>
                <c:pt idx="23">
                  <c:v>7.7639751552794997E-2</c:v>
                </c:pt>
                <c:pt idx="24">
                  <c:v>7.7579519006982206E-2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7.7519379844961198E-2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E7-48DB-A5F6-541EDD4A13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5.5511498810467901E-2</c:v>
                </c:pt>
                <c:pt idx="1">
                  <c:v>8.9165411746056897E-2</c:v>
                </c:pt>
                <c:pt idx="2">
                  <c:v>3.3654702749787199E-2</c:v>
                </c:pt>
                <c:pt idx="3">
                  <c:v>0.52444092618246596</c:v>
                </c:pt>
                <c:pt idx="4">
                  <c:v>0.12205925780096499</c:v>
                </c:pt>
                <c:pt idx="5">
                  <c:v>1.96629765813949E-2</c:v>
                </c:pt>
                <c:pt idx="6">
                  <c:v>0</c:v>
                </c:pt>
                <c:pt idx="7">
                  <c:v>1.76931999134999E-2</c:v>
                </c:pt>
                <c:pt idx="8">
                  <c:v>-3.9311266609010102E-3</c:v>
                </c:pt>
                <c:pt idx="9">
                  <c:v>3.53815308409011E-2</c:v>
                </c:pt>
                <c:pt idx="10">
                  <c:v>5.8948361235557703E-3</c:v>
                </c:pt>
                <c:pt idx="11">
                  <c:v>1.3753806857255101E-2</c:v>
                </c:pt>
                <c:pt idx="12">
                  <c:v>2.16101528427174E-2</c:v>
                </c:pt>
                <c:pt idx="13">
                  <c:v>-1.9641348967847101E-3</c:v>
                </c:pt>
                <c:pt idx="14">
                  <c:v>5.8925204274041503E-3</c:v>
                </c:pt>
                <c:pt idx="15">
                  <c:v>1.9640577432976499E-3</c:v>
                </c:pt>
                <c:pt idx="16">
                  <c:v>1.3748134181789599E-2</c:v>
                </c:pt>
                <c:pt idx="17">
                  <c:v>4.3202482178976098E-2</c:v>
                </c:pt>
                <c:pt idx="18">
                  <c:v>1.9629011679261999E-2</c:v>
                </c:pt>
                <c:pt idx="19">
                  <c:v>2.55127072907467E-2</c:v>
                </c:pt>
                <c:pt idx="20">
                  <c:v>2.1582169204206601E-2</c:v>
                </c:pt>
                <c:pt idx="21">
                  <c:v>1.5692736224719998E-2</c:v>
                </c:pt>
                <c:pt idx="22">
                  <c:v>2.1574126738188201E-2</c:v>
                </c:pt>
                <c:pt idx="23">
                  <c:v>1.17651672614612E-2</c:v>
                </c:pt>
                <c:pt idx="24">
                  <c:v>5.8818916163438199E-3</c:v>
                </c:pt>
                <c:pt idx="25">
                  <c:v>7.8420608936028407E-3</c:v>
                </c:pt>
                <c:pt idx="26">
                  <c:v>2.1563976397247699E-2</c:v>
                </c:pt>
                <c:pt idx="27">
                  <c:v>3.7238838148249798E-2</c:v>
                </c:pt>
                <c:pt idx="28">
                  <c:v>2.93881389471209E-2</c:v>
                </c:pt>
                <c:pt idx="29">
                  <c:v>-3.9172673143215301E-3</c:v>
                </c:pt>
                <c:pt idx="30">
                  <c:v>5.8761311552473902E-3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E7-48DB-A5F6-541EDD4A131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2.1785814322616798E-2</c:v>
                </c:pt>
                <c:pt idx="1">
                  <c:v>8.0901113946107397E-2</c:v>
                </c:pt>
                <c:pt idx="2">
                  <c:v>0.10881731127969201</c:v>
                </c:pt>
                <c:pt idx="3">
                  <c:v>7.143078977608E-2</c:v>
                </c:pt>
                <c:pt idx="4">
                  <c:v>8.0690211656632094E-2</c:v>
                </c:pt>
                <c:pt idx="5">
                  <c:v>8.9928057553956803E-2</c:v>
                </c:pt>
                <c:pt idx="6">
                  <c:v>6.8159990085819605E-2</c:v>
                </c:pt>
                <c:pt idx="7">
                  <c:v>0.10836248800272499</c:v>
                </c:pt>
                <c:pt idx="8">
                  <c:v>9.5874311869858397E-2</c:v>
                </c:pt>
                <c:pt idx="9">
                  <c:v>8.3423451259076201E-2</c:v>
                </c:pt>
                <c:pt idx="10">
                  <c:v>9.2615460607557404E-2</c:v>
                </c:pt>
                <c:pt idx="11">
                  <c:v>7.4023810992535896E-2</c:v>
                </c:pt>
                <c:pt idx="12">
                  <c:v>8.3215188312889099E-2</c:v>
                </c:pt>
                <c:pt idx="13">
                  <c:v>0.101622886705879</c:v>
                </c:pt>
                <c:pt idx="14">
                  <c:v>8.9214298898664904E-2</c:v>
                </c:pt>
                <c:pt idx="15">
                  <c:v>7.9913938835100701E-2</c:v>
                </c:pt>
                <c:pt idx="16">
                  <c:v>4.9138539971131101E-2</c:v>
                </c:pt>
                <c:pt idx="17">
                  <c:v>4.9114405869171499E-2</c:v>
                </c:pt>
                <c:pt idx="18">
                  <c:v>6.4431012794158193E-2</c:v>
                </c:pt>
                <c:pt idx="19">
                  <c:v>9.1985037100631606E-2</c:v>
                </c:pt>
                <c:pt idx="20">
                  <c:v>6.1267001592942003E-2</c:v>
                </c:pt>
                <c:pt idx="21">
                  <c:v>8.2659808963997106E-2</c:v>
                </c:pt>
                <c:pt idx="22">
                  <c:v>7.6473647181181395E-2</c:v>
                </c:pt>
                <c:pt idx="23">
                  <c:v>6.4188776134001702E-2</c:v>
                </c:pt>
                <c:pt idx="24">
                  <c:v>8.2475486452637706E-2</c:v>
                </c:pt>
                <c:pt idx="25">
                  <c:v>6.7146868514222899E-2</c:v>
                </c:pt>
                <c:pt idx="26">
                  <c:v>7.9302141157811298E-2</c:v>
                </c:pt>
                <c:pt idx="27">
                  <c:v>6.7048640741192198E-2</c:v>
                </c:pt>
                <c:pt idx="28">
                  <c:v>8.2231832856185696E-2</c:v>
                </c:pt>
                <c:pt idx="29">
                  <c:v>6.6948662548309598E-2</c:v>
                </c:pt>
                <c:pt idx="30">
                  <c:v>4.25751908280875E-2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4E7-48DB-A5F6-541EDD4A131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-3.7789038911373398E-3</c:v>
                </c:pt>
                <c:pt idx="1">
                  <c:v>-3.7790466976800399E-3</c:v>
                </c:pt>
                <c:pt idx="2">
                  <c:v>3.7791895150166103E-4</c:v>
                </c:pt>
                <c:pt idx="3">
                  <c:v>1.8895876163986E-3</c:v>
                </c:pt>
                <c:pt idx="4">
                  <c:v>-2.6453726763235401E-3</c:v>
                </c:pt>
                <c:pt idx="5">
                  <c:v>-1.13376113920319E-3</c:v>
                </c:pt>
                <c:pt idx="6">
                  <c:v>-4.5350959739685502E-3</c:v>
                </c:pt>
                <c:pt idx="7">
                  <c:v>-1.5117672180837601E-3</c:v>
                </c:pt>
                <c:pt idx="8">
                  <c:v>-4.9133177366990797E-3</c:v>
                </c:pt>
                <c:pt idx="9">
                  <c:v>-2.6457626221775398E-3</c:v>
                </c:pt>
                <c:pt idx="10">
                  <c:v>-3.4017848030933602E-3</c:v>
                </c:pt>
                <c:pt idx="11">
                  <c:v>-2.2679336856190301E-3</c:v>
                </c:pt>
                <c:pt idx="12">
                  <c:v>-3.0239801626901299E-3</c:v>
                </c:pt>
                <c:pt idx="13">
                  <c:v>-3.0240716100157299E-3</c:v>
                </c:pt>
                <c:pt idx="14">
                  <c:v>-1.51208153143617E-3</c:v>
                </c:pt>
                <c:pt idx="15">
                  <c:v>-3.0242087913749599E-3</c:v>
                </c:pt>
                <c:pt idx="16">
                  <c:v>-3.0243002525290699E-3</c:v>
                </c:pt>
                <c:pt idx="17">
                  <c:v>-7.5609792980386797E-4</c:v>
                </c:pt>
                <c:pt idx="18">
                  <c:v>-1.5122072933757801E-3</c:v>
                </c:pt>
                <c:pt idx="19">
                  <c:v>3.7805754035764199E-4</c:v>
                </c:pt>
                <c:pt idx="20">
                  <c:v>0</c:v>
                </c:pt>
                <c:pt idx="21">
                  <c:v>-1.13416833326402E-3</c:v>
                </c:pt>
                <c:pt idx="22">
                  <c:v>-2.2683623935759998E-3</c:v>
                </c:pt>
                <c:pt idx="23">
                  <c:v>-3.7806897490378098E-4</c:v>
                </c:pt>
                <c:pt idx="24">
                  <c:v>-7.5614080854136698E-4</c:v>
                </c:pt>
                <c:pt idx="25">
                  <c:v>-2.26843957822147E-3</c:v>
                </c:pt>
                <c:pt idx="26">
                  <c:v>-1.5123273583799899E-3</c:v>
                </c:pt>
                <c:pt idx="27">
                  <c:v>-4.1589631326822696E-3</c:v>
                </c:pt>
                <c:pt idx="28">
                  <c:v>-1.1343098480780999E-3</c:v>
                </c:pt>
                <c:pt idx="29">
                  <c:v>3.78107571604121E-4</c:v>
                </c:pt>
                <c:pt idx="30">
                  <c:v>-1.5124245678246799E-3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4E7-48DB-A5F6-541EDD4A131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6.9998600027999401E-3</c:v>
                </c:pt>
                <c:pt idx="1">
                  <c:v>1.74984251417372E-2</c:v>
                </c:pt>
                <c:pt idx="2">
                  <c:v>1.74953637286119E-2</c:v>
                </c:pt>
                <c:pt idx="3">
                  <c:v>1.39938427092079E-2</c:v>
                </c:pt>
                <c:pt idx="4">
                  <c:v>3.4979711767175001E-2</c:v>
                </c:pt>
                <c:pt idx="5">
                  <c:v>2.0980488146024202E-2</c:v>
                </c:pt>
                <c:pt idx="6">
                  <c:v>2.0976087260523E-2</c:v>
                </c:pt>
                <c:pt idx="7">
                  <c:v>3.4952813701503E-3</c:v>
                </c:pt>
                <c:pt idx="8">
                  <c:v>0</c:v>
                </c:pt>
                <c:pt idx="9">
                  <c:v>2.7961273636014101E-2</c:v>
                </c:pt>
                <c:pt idx="10">
                  <c:v>1.3976728746636901E-2</c:v>
                </c:pt>
                <c:pt idx="11">
                  <c:v>1.7468469412710099E-2</c:v>
                </c:pt>
                <c:pt idx="12">
                  <c:v>2.44515858599972E-2</c:v>
                </c:pt>
                <c:pt idx="13">
                  <c:v>1.39689191548804E-2</c:v>
                </c:pt>
                <c:pt idx="14">
                  <c:v>3.4917420300988201E-3</c:v>
                </c:pt>
                <c:pt idx="15">
                  <c:v>6.9832402234636902E-3</c:v>
                </c:pt>
                <c:pt idx="16">
                  <c:v>1.0474128901613E-2</c:v>
                </c:pt>
                <c:pt idx="17">
                  <c:v>1.3964042590329901E-2</c:v>
                </c:pt>
                <c:pt idx="18">
                  <c:v>1.74526161471605E-2</c:v>
                </c:pt>
                <c:pt idx="19">
                  <c:v>-3.48991414811196E-3</c:v>
                </c:pt>
                <c:pt idx="20">
                  <c:v>4.1880431368443098E-2</c:v>
                </c:pt>
                <c:pt idx="21">
                  <c:v>1.39542996685854E-2</c:v>
                </c:pt>
                <c:pt idx="22">
                  <c:v>3.4880881788691598E-3</c:v>
                </c:pt>
                <c:pt idx="23">
                  <c:v>1.39518660620858E-2</c:v>
                </c:pt>
                <c:pt idx="24">
                  <c:v>2.7899839575922399E-2</c:v>
                </c:pt>
                <c:pt idx="25">
                  <c:v>6.9730144341398799E-3</c:v>
                </c:pt>
                <c:pt idx="26">
                  <c:v>2.0917584716218102E-2</c:v>
                </c:pt>
                <c:pt idx="27">
                  <c:v>2.78842802370164E-2</c:v>
                </c:pt>
                <c:pt idx="28">
                  <c:v>1.0453690152623899E-2</c:v>
                </c:pt>
                <c:pt idx="29">
                  <c:v>6.9683983136476103E-3</c:v>
                </c:pt>
                <c:pt idx="30">
                  <c:v>-6.9679127617322204E-3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4E7-48DB-A5F6-541EDD4A13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273888"/>
        <c:axId val="399267656"/>
      </c:lineChart>
      <c:dateAx>
        <c:axId val="399273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67656"/>
        <c:crosses val="autoZero"/>
        <c:auto val="1"/>
        <c:lblOffset val="100"/>
        <c:baseTimeUnit val="days"/>
      </c:dateAx>
      <c:valAx>
        <c:axId val="39926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7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9F-46D5-BDA6-2998C9A441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9F-46D5-BDA6-2998C9A441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9F-46D5-BDA6-2998C9A441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29F-46D5-BDA6-2998C9A441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29F-46D5-BDA6-2998C9A441A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29F-46D5-BDA6-2998C9A44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545120"/>
        <c:axId val="400545448"/>
      </c:lineChart>
      <c:dateAx>
        <c:axId val="400545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45448"/>
        <c:crosses val="autoZero"/>
        <c:auto val="1"/>
        <c:lblOffset val="100"/>
        <c:baseTimeUnit val="days"/>
      </c:dateAx>
      <c:valAx>
        <c:axId val="40054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4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07-4B51-9E4C-07EE26046D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07-4B51-9E4C-07EE26046D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07-4B51-9E4C-07EE26046D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B07-4B51-9E4C-07EE26046DB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B07-4B51-9E4C-07EE26046DB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B07-4B51-9E4C-07EE26046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541840"/>
        <c:axId val="400543152"/>
      </c:lineChart>
      <c:catAx>
        <c:axId val="40054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43152"/>
        <c:crosses val="autoZero"/>
        <c:auto val="1"/>
        <c:lblAlgn val="ctr"/>
        <c:lblOffset val="100"/>
        <c:noMultiLvlLbl val="0"/>
      </c:catAx>
      <c:valAx>
        <c:axId val="40054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4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D6-44BB-B9E9-52B5EA7C9A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D6-44BB-B9E9-52B5EA7C9A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D6-44BB-B9E9-52B5EA7C9A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D6-44BB-B9E9-52B5EA7C9A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D6-44BB-B9E9-52B5EA7C9AA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BD6-44BB-B9E9-52B5EA7C9A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537576"/>
        <c:axId val="400537904"/>
      </c:barChart>
      <c:catAx>
        <c:axId val="400537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37904"/>
        <c:crosses val="autoZero"/>
        <c:auto val="1"/>
        <c:lblAlgn val="ctr"/>
        <c:lblOffset val="100"/>
        <c:noMultiLvlLbl val="0"/>
      </c:catAx>
      <c:valAx>
        <c:axId val="40053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3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138</c:v>
                </c:pt>
                <c:pt idx="1">
                  <c:v>4</c:v>
                </c:pt>
                <c:pt idx="2">
                  <c:v>485</c:v>
                </c:pt>
                <c:pt idx="3">
                  <c:v>40</c:v>
                </c:pt>
                <c:pt idx="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04-42FE-905C-C6B99746D1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21</c:v>
                </c:pt>
                <c:pt idx="1">
                  <c:v>0</c:v>
                </c:pt>
                <c:pt idx="2">
                  <c:v>65</c:v>
                </c:pt>
                <c:pt idx="3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04-42FE-905C-C6B99746D1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04-42FE-905C-C6B99746D1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04-42FE-905C-C6B99746D1D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04-42FE-905C-C6B99746D1D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F04-42FE-905C-C6B99746D1D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48</c:v>
                </c:pt>
                <c:pt idx="1">
                  <c:v>0</c:v>
                </c:pt>
                <c:pt idx="2">
                  <c:v>18</c:v>
                </c:pt>
                <c:pt idx="3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F04-42FE-905C-C6B99746D1D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11</c:v>
                </c:pt>
                <c:pt idx="1">
                  <c:v>0</c:v>
                </c:pt>
                <c:pt idx="2">
                  <c:v>19</c:v>
                </c:pt>
                <c:pt idx="3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F04-42FE-905C-C6B99746D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0546760"/>
        <c:axId val="400547416"/>
      </c:barChart>
      <c:catAx>
        <c:axId val="40054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47416"/>
        <c:crosses val="autoZero"/>
        <c:auto val="1"/>
        <c:lblAlgn val="ctr"/>
        <c:lblOffset val="100"/>
        <c:noMultiLvlLbl val="0"/>
      </c:catAx>
      <c:valAx>
        <c:axId val="40054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4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3C-4E3D-BA66-8C938F707A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3C-4E3D-BA66-8C938F707A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3C-4E3D-BA66-8C938F707A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3C-4E3D-BA66-8C938F707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276512"/>
        <c:axId val="399279792"/>
      </c:barChart>
      <c:catAx>
        <c:axId val="39927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79792"/>
        <c:crosses val="autoZero"/>
        <c:auto val="1"/>
        <c:lblAlgn val="ctr"/>
        <c:lblOffset val="100"/>
        <c:noMultiLvlLbl val="0"/>
      </c:catAx>
      <c:valAx>
        <c:axId val="39927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7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6.6677052500389494E-2</c:v>
                </c:pt>
                <c:pt idx="2">
                  <c:v>4.2841564106558698E-2</c:v>
                </c:pt>
                <c:pt idx="5">
                  <c:v>4.5178376694189101E-2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97-4F46-992B-91E7DDCE8E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0.116731517509728</c:v>
                </c:pt>
                <c:pt idx="2">
                  <c:v>7.7821011673151794E-2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97-4F46-992B-91E7DDCE8E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6.3039281352192597E-2</c:v>
                </c:pt>
                <c:pt idx="1">
                  <c:v>9.3902262847536902E-2</c:v>
                </c:pt>
                <c:pt idx="2">
                  <c:v>0.16350813600725</c:v>
                </c:pt>
                <c:pt idx="5">
                  <c:v>0.59099326267680596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97-4F46-992B-91E7DDCE8E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3.3828458959928698E-2</c:v>
                </c:pt>
                <c:pt idx="2">
                  <c:v>1.6401677071480599E-2</c:v>
                </c:pt>
                <c:pt idx="3">
                  <c:v>1.5376572254513001E-2</c:v>
                </c:pt>
                <c:pt idx="4">
                  <c:v>1.43514674375455E-2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97-4F46-992B-91E7DDCE8E2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4-BE97-4F46-992B-91E7DDCE8E2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7.8569682578482399E-3</c:v>
                </c:pt>
                <c:pt idx="2">
                  <c:v>4.6559811898359898E-3</c:v>
                </c:pt>
                <c:pt idx="3">
                  <c:v>8.7299647309424903E-3</c:v>
                </c:pt>
                <c:pt idx="4">
                  <c:v>6.9839717847539904E-3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E97-4F46-992B-91E7DDCE8E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273232"/>
        <c:axId val="399270936"/>
      </c:barChart>
      <c:catAx>
        <c:axId val="39927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70936"/>
        <c:crosses val="autoZero"/>
        <c:auto val="1"/>
        <c:lblAlgn val="ctr"/>
        <c:lblOffset val="100"/>
        <c:noMultiLvlLbl val="0"/>
      </c:catAx>
      <c:valAx>
        <c:axId val="39927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7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5.9201096778214002E-2</c:v>
                </c:pt>
                <c:pt idx="3">
                  <c:v>0</c:v>
                </c:pt>
                <c:pt idx="4">
                  <c:v>0.130861504907306</c:v>
                </c:pt>
                <c:pt idx="5">
                  <c:v>0</c:v>
                </c:pt>
                <c:pt idx="6">
                  <c:v>0</c:v>
                </c:pt>
                <c:pt idx="7">
                  <c:v>6.8546502570493897E-2</c:v>
                </c:pt>
                <c:pt idx="8">
                  <c:v>0</c:v>
                </c:pt>
                <c:pt idx="9">
                  <c:v>0.14644025549150999</c:v>
                </c:pt>
                <c:pt idx="10">
                  <c:v>0</c:v>
                </c:pt>
                <c:pt idx="11">
                  <c:v>1.24630004673625E-2</c:v>
                </c:pt>
                <c:pt idx="12">
                  <c:v>0</c:v>
                </c:pt>
                <c:pt idx="13">
                  <c:v>0</c:v>
                </c:pt>
                <c:pt idx="14">
                  <c:v>7.1662252687334504E-2</c:v>
                </c:pt>
                <c:pt idx="15">
                  <c:v>0</c:v>
                </c:pt>
                <c:pt idx="16">
                  <c:v>2.8040877367896299E-2</c:v>
                </c:pt>
                <c:pt idx="17">
                  <c:v>0</c:v>
                </c:pt>
                <c:pt idx="18">
                  <c:v>1.86915887850467E-2</c:v>
                </c:pt>
                <c:pt idx="19">
                  <c:v>0</c:v>
                </c:pt>
                <c:pt idx="20">
                  <c:v>0</c:v>
                </c:pt>
                <c:pt idx="21">
                  <c:v>2.4924447767704101E-2</c:v>
                </c:pt>
                <c:pt idx="22">
                  <c:v>0</c:v>
                </c:pt>
                <c:pt idx="23">
                  <c:v>4.9853555181653901E-2</c:v>
                </c:pt>
                <c:pt idx="24">
                  <c:v>0</c:v>
                </c:pt>
                <c:pt idx="25">
                  <c:v>9.3472503505218907E-3</c:v>
                </c:pt>
                <c:pt idx="26">
                  <c:v>0</c:v>
                </c:pt>
                <c:pt idx="27">
                  <c:v>0</c:v>
                </c:pt>
                <c:pt idx="28">
                  <c:v>1.5579235994266799E-2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E8-4FB0-A3AB-8F8B187999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7.82472613458529E-2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0.23419203747072601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E8-4FB0-A3AB-8F8B187999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0.59460102271375903</c:v>
                </c:pt>
                <c:pt idx="1">
                  <c:v>0</c:v>
                </c:pt>
                <c:pt idx="2">
                  <c:v>6.72987470556798E-2</c:v>
                </c:pt>
                <c:pt idx="3">
                  <c:v>0.23291618964904701</c:v>
                </c:pt>
                <c:pt idx="4">
                  <c:v>0.16330224688151701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2.4561334564674901E-2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5.87601606111057E-2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E8-4FB0-A3AB-8F8B187999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1.8613308515588602E-2</c:v>
                </c:pt>
                <c:pt idx="5">
                  <c:v>1.54981092306739E-2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3.3943283858425599E-2</c:v>
                </c:pt>
                <c:pt idx="11">
                  <c:v>0</c:v>
                </c:pt>
                <c:pt idx="12">
                  <c:v>0</c:v>
                </c:pt>
                <c:pt idx="13">
                  <c:v>9.2338945489242492E-3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1.5336012023433401E-2</c:v>
                </c:pt>
                <c:pt idx="19">
                  <c:v>0</c:v>
                </c:pt>
                <c:pt idx="20">
                  <c:v>1.5312059778281401E-2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1.5255530129672E-2</c:v>
                </c:pt>
                <c:pt idx="26">
                  <c:v>0</c:v>
                </c:pt>
                <c:pt idx="27">
                  <c:v>1.8279864729000998E-2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AE8-4FB0-A3AB-8F8B187999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AE8-4FB0-A3AB-8F8B1879991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2.0989295459315799E-2</c:v>
                </c:pt>
                <c:pt idx="4">
                  <c:v>6.9947189871646899E-3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6.9854353672592602E-3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3.4907669214926502E-3</c:v>
                </c:pt>
                <c:pt idx="18">
                  <c:v>3.49027957139367E-3</c:v>
                </c:pt>
                <c:pt idx="19">
                  <c:v>1.0470107842110801E-2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6.9739870283841302E-3</c:v>
                </c:pt>
                <c:pt idx="25">
                  <c:v>3.4863856639821499E-3</c:v>
                </c:pt>
                <c:pt idx="26">
                  <c:v>0</c:v>
                </c:pt>
                <c:pt idx="27">
                  <c:v>6.9700982783857304E-3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AE8-4FB0-A3AB-8F8B18799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267984"/>
        <c:axId val="399271592"/>
      </c:lineChart>
      <c:dateAx>
        <c:axId val="399267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71592"/>
        <c:crosses val="autoZero"/>
        <c:auto val="1"/>
        <c:lblOffset val="100"/>
        <c:baseTimeUnit val="days"/>
      </c:dateAx>
      <c:valAx>
        <c:axId val="39927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6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9.3475415965601008E-3</c:v>
                </c:pt>
                <c:pt idx="1">
                  <c:v>4.4008756999976598E-2</c:v>
                </c:pt>
                <c:pt idx="2">
                  <c:v>8.1007731586024201E-2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34-410B-928B-4FA20FE367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0.104126040115991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34-410B-928B-4FA20FE367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0.231199214388631</c:v>
                </c:pt>
                <c:pt idx="1">
                  <c:v>0</c:v>
                </c:pt>
                <c:pt idx="2">
                  <c:v>3.8555454047786999E-2</c:v>
                </c:pt>
                <c:pt idx="3">
                  <c:v>0.16320270562557801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34-410B-928B-4FA20FE367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1.43312376252348E-2</c:v>
                </c:pt>
                <c:pt idx="1">
                  <c:v>1.6395685429684299E-2</c:v>
                </c:pt>
                <c:pt idx="2">
                  <c:v>2.4617476034307698E-2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34-410B-928B-4FA20FE3672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34-410B-928B-4FA20FE3672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6.9767931729280601E-3</c:v>
                </c:pt>
                <c:pt idx="1">
                  <c:v>7.5701731733388896E-3</c:v>
                </c:pt>
                <c:pt idx="2">
                  <c:v>5.2350539210553899E-3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E34-410B-928B-4FA20FE36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270608"/>
        <c:axId val="399264048"/>
      </c:barChart>
      <c:catAx>
        <c:axId val="39927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64048"/>
        <c:crosses val="autoZero"/>
        <c:auto val="1"/>
        <c:lblAlgn val="ctr"/>
        <c:lblOffset val="100"/>
        <c:noMultiLvlLbl val="0"/>
      </c:catAx>
      <c:valAx>
        <c:axId val="39926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7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5.6083502103131302E-2</c:v>
                </c:pt>
                <c:pt idx="11">
                  <c:v>4.5178376694189101E-2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7D-4029-87B5-778A5ED8B0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0.233644859813084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7.7881619937694699E-2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7D-4029-87B5-778A5ED8B0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0.14975664545114201</c:v>
                </c:pt>
                <c:pt idx="11">
                  <c:v>0.30049853199077797</c:v>
                </c:pt>
                <c:pt idx="12">
                  <c:v>5.9114465309661302E-2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0.163550020690063</c:v>
                </c:pt>
                <c:pt idx="18">
                  <c:v>3.9409643539774199E-2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7D-4029-87B5-778A5ED8B0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3.38315802423571E-2</c:v>
                </c:pt>
                <c:pt idx="12">
                  <c:v>0</c:v>
                </c:pt>
                <c:pt idx="13">
                  <c:v>0</c:v>
                </c:pt>
                <c:pt idx="14">
                  <c:v>1.8453589223103899E-2</c:v>
                </c:pt>
                <c:pt idx="15">
                  <c:v>1.53779910192532E-2</c:v>
                </c:pt>
                <c:pt idx="16">
                  <c:v>1.53779910192532E-2</c:v>
                </c:pt>
                <c:pt idx="17">
                  <c:v>1.43527916179697E-2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7D-4029-87B5-778A5ED8B08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47D-4029-87B5-778A5ED8B08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2.0952647017739901E-2</c:v>
                </c:pt>
                <c:pt idx="10">
                  <c:v>0</c:v>
                </c:pt>
                <c:pt idx="11">
                  <c:v>0</c:v>
                </c:pt>
                <c:pt idx="12">
                  <c:v>1.0476323508869999E-2</c:v>
                </c:pt>
                <c:pt idx="13">
                  <c:v>0</c:v>
                </c:pt>
                <c:pt idx="14">
                  <c:v>6.9842156725799702E-3</c:v>
                </c:pt>
                <c:pt idx="15">
                  <c:v>5.2381617544349796E-3</c:v>
                </c:pt>
                <c:pt idx="16">
                  <c:v>3.4921078362899799E-3</c:v>
                </c:pt>
                <c:pt idx="17">
                  <c:v>6.9842156725799702E-3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47D-4029-87B5-778A5ED8B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871592"/>
        <c:axId val="396870608"/>
      </c:lineChart>
      <c:catAx>
        <c:axId val="39687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870608"/>
        <c:crosses val="autoZero"/>
        <c:auto val="1"/>
        <c:lblAlgn val="ctr"/>
        <c:lblOffset val="100"/>
        <c:noMultiLvlLbl val="0"/>
      </c:catAx>
      <c:valAx>
        <c:axId val="39687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87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02-4694-BBA5-0840F8936A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02-4694-BBA5-0840F8936A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02-4694-BBA5-0840F8936A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802-4694-BBA5-0840F8936AF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802-4694-BBA5-0840F8936AF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802-4694-BBA5-0840F8936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319824"/>
        <c:axId val="503317528"/>
      </c:lineChart>
      <c:dateAx>
        <c:axId val="503319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317528"/>
        <c:crosses val="autoZero"/>
        <c:auto val="1"/>
        <c:lblOffset val="100"/>
        <c:baseTimeUnit val="days"/>
      </c:dateAx>
      <c:valAx>
        <c:axId val="50331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31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38F31-49E8-4205-95D2-9A7B2A3252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426BA2-DBEF-49FA-BF55-EEEBEC264B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957865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27BFB-A36A-44A4-9A51-333F548BE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D16922-258C-4C37-AC83-6A8C316E77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2763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81282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04778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83646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64801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85999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92902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29288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13066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015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18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23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21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867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32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65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919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D05B5-65A1-4A08-945E-67FA29BF4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477751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C3961-DBEE-4170-AA02-F5511B157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0BA4D3-9FB6-42CE-B1DB-655114E67A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4037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9B906-A8BD-405C-B838-30C7BC82E8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A2C55-669A-445D-91C8-C80CF2311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906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7B1E3-AC30-4642-9EB8-08082CCBA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10539B-B6AF-46D6-A47B-150AD4294B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9416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9CEB5-3826-481C-84DB-B6612453B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2E22A-32C7-401B-A5F5-57C71D126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19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777A0-0343-4201-BF9E-432D50CFF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B48FA6-0909-48B1-82F2-AC7C6F5EAB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2679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08149-F145-4AA8-BDB3-2285920FA3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B388B-F7C0-4BC1-88FA-6DB4C3D3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036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FBB62-050D-416F-9583-B71E6B325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EC731C-7857-4D6D-9836-01FBC0511C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5807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E19BB-7572-4EEA-A70C-E02805135B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B1935-DE4C-4D83-AE0A-312ABCD2C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831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C193E-480E-475B-8123-5708FCDC6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DCCA6A-B5B8-4419-B500-655EF68874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1341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8B7BB-01A4-415D-84B6-8093A0295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0B90E-5D54-47AF-A5D9-847F167A9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447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F818F-4CB8-48D8-8957-6A74A035D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C50EFF-8C5E-4F20-97F4-03BF614EF3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5872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F35FD-528A-4E58-AC15-76D4E0523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4EA8F9-6584-4441-8192-2179BF824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255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9FEEC-7716-4BD0-87ED-D81ACB198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0AB5A6-026A-4079-A13C-9DED138DF7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8550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0C58F-BEE1-4B7E-9E4E-720F3126A5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C58EC-789D-413C-AE52-65569A84A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664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0F548-C265-4F4B-8D72-BBEA08225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844EDB-D1C2-463C-8F44-D1747FEC2F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7226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5A0C0-5AF8-4C40-91BC-532A5B9C54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5D5FE-81DC-45E3-BF65-19668219A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7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2CECE-2556-4571-9D03-804283592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2C9D11-F929-4178-AF9B-1457C47A96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4431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5C4BD-F73B-4435-918E-5C2BE71C6D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F611B-1422-4403-8F36-0E71BBF58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919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E7D5E-48CC-4E1F-9629-096280952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1CB4CB-1C43-40C1-8DA3-30A69AEFB3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487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ED5F7-A8D0-4862-A100-D92F4C325B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6805-4A39-4206-BA53-253DDD46A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259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4025F-DB14-41DB-8BD4-AE59B7835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6F687A-D5C4-4AEC-80D8-40BD31A7B5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1890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3B70A-A4DC-48F6-8FE3-1C8A8D2B2F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9443E-4913-4611-A4E5-DD9D449CE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067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3D7AD-29C4-4789-B89E-213722B57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4BD37A-B2C0-428D-9E63-4760218435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42239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EE9D6-44C7-49BC-9DA1-EECB62D62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62875-3AFB-49BF-9C75-38455FB46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073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9DA3B-C838-4CFD-BE7E-F671398FD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BDCEB7-A637-4378-937C-C4A010E6CA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7777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B5FBD-6EAE-4187-8924-7A667BA239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3D707-6BA4-4A73-B3B8-6F8D402A7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738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BD277-D79F-4EE7-BBF2-A68F76B0D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1CD9CE-A8BF-41C2-A0A1-56FFA21611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7517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72926-15CB-4B54-BDA0-D5C7B5E924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2B2DC-3AE7-42CB-BF3D-7A2B1A5C3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351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31161-67C8-4C22-9713-400293A29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9CBAA7-C1AE-4F13-9F15-D8A407095F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3264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23205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956317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309160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103959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461713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29333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372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32.277777777778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18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09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38.466666666667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65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39.769230769231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08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58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351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91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74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12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533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E5880-130F-4490-AE41-5571408E3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689834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0F916-AB60-4407-BACE-665D0035D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A59FD6-0C9C-4D96-AFD7-4F20A0C021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4707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32059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3762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2468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3964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787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935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0620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6487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8504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8838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956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4091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286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42A02-0232-4B71-8918-F62B2964E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560906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11F63-41DB-476F-A0C5-C6541BDFE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EC12F8-C33C-4C09-AD7C-0F4D47AEF4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775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22476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8767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2071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9426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3349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9919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1025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8660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0809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4167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0433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6990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48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- 2022-01-01 11:27:21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Año Nuevo, caras nuevas…
O no tan nuevas? 😉
.
Estamos felices de anunciar la llegada de @alvaritomacias a la #familiavenzo ❤️🤍🖤
.
Una nueva incorporación al @teamvenzo.arg que no necesita mayor presentación. 
Ya lo conocemos, ya sabemos de lo que es capaz, y sabemos también de su calidez humana.
Bienvenido Alvarito al #teamvenzo 🔥
Te deseamos una temporada llena de éxitos y muchos momentos de felicidad con esta gran familia. 
.
.
#SOMOSVENZO
#venzobikes #venzo #venzobike #mtb #cycling #mountainbike #mtblife #cyclinglife #ciclismo #ciclismoargentino #venzo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192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50AFA-4FF7-4933-8D60-BD47207E5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119516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97B68-56E1-49D6-B319-44BA926C2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530A52-A920-44AD-A196-7B7FBA22E2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7619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49042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2004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8278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256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5515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2373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0737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0129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030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1829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9437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2360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771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- 2022-01-04 10:14:05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nueva compañera de Alvarito Macias para este 2022 es la #venzo #xblazeex
.
.
#SomosVenzo
#venzobikes #venzobike #teamvenzo #vivivenzo #venzoarg #venzoargentina #cycling #mtb #cyclinglife #mtblife #ciclismo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4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- 2022-01-05 17:41:05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Comienza la cuenta regresiva para la tan esperada #venzoxtreme 🔥
https://www.instagram.com/p/CYXHoOMrvHO/?utm_medium=copy_link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221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FEEDC3-E76D-4DE3-A9AE-3CDACE67AA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069284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C387A-0F55-4766-89FA-D0E549470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33C8F0-E85C-472A-ACBC-BC3CF75744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0527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9005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4897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0812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1214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4451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5149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319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4066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008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77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0811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0517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87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- 2022-01-10 10:30:38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Tus piernas piden #bici 🚴⚡
.
Activate con el especial verano ☀🏖 Tené ahora tu #Topmega y salí a comerte el mundo con 𝘁𝗼𝗱𝗮 𝗹𝗮 𝗮𝗰𝘁𝗶𝘁𝘂𝗱 🔥😉
.
Conocé más en www.topmega.com.ar y encontranos también en las mejores bicicleterías del país. Envíos 𝗴𝗿𝗮𝘁𝗶𝘀 a toda la Argentina. 🛒🇦🇷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568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07690-7458-4620-8539-5CC05DEEF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7136739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51EC4-9D0E-4C81-AAC2-DD4818E92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B609AE-3DA2-4A8A-85F4-13203D0F11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7474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67097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5342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1778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2346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1533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9332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5596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4681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4013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2682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7742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3907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329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- 2022-01-05 10:30:02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lo Reyes Magos se pongan la 10, para que enero arranque fuerte: pedí a una 𝗧𝗼𝗽𝗺𝗲𝗴𝗮 y comenzá el año súper 𝙖𝙧𝙧𝙞𝙗𝙖. 🙌😉
.
Sumate a la revolución de las dos ruedas 😍🚲
.
➡Metete a www.topmega.com.ar 🛒 y conocé 𝘁𝗼𝗱𝗼𝘀 𝗹𝗼𝘀 𝗺𝗼𝗱𝗲𝗹𝗼𝘀 que tenemos para vos. Envíos 𝗴𝗿𝗮𝘁𝗶𝘀 a todo el país. 🚚 ✅
.
Encontranos también en las mejores bicicleterías de Argentina. 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958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0E9F4-E33D-43BE-9484-D4EBBD17BF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044785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B8E90-D7DB-471C-9BCE-41F9F0B5F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A3D403-4764-4B1F-98C8-015E7F3C31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3011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3986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1972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4887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4319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542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8765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3822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472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8498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7601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9999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1683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69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- 2022-01-03 10:37:02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año más apoyando al team mas grande de Argentina!!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339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81D9D-6E0E-435A-8579-BB119B3B9E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5371449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05982-409F-43A0-9FAC-7758C2E7B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10C2FF-F2A6-4792-BB5C-A9AAE5F9E4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8882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92396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348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3381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6377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8260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3910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8227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4116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8137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0051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4223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9923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91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- 2022-01-31 12:21:46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GUÍA PARA HACER CIRCUITO CHICO EN BICI POR @andarliviano 🏔
📍 Ficha de ruta:
Kilómetros: 64 (Asfalto: 50 / Ripio: 14)
Lugar: Bariloche, Río Negro, Argentina
Tipo de recorrido: Circular
Rutas: Av. Bustillo / RP77
Alturas:
- Inicio: 783  m.s.n.m
- Punto más alto: 892 m.s.n.m
- Fin: 783 m.s.n.m
- Desnivel acumulado: +-623 m / -623 m
🗺 Puntos destacados: Playa Bonita, Bahía Serena, cerro Campanario, mirador brazo Campanario, península San Pedro, puerto Pañuelo, Parque municipal Llao Llao, cerrito y mirador Llao Llao, villa Tacul, mirador del cerro Capilla, mirador de bahía López, arroyo Angostura, bahía López, Punto Panorámico, colonia Suiza y Lago Moreno
📆  Días aproximados: 1 o más si querés acampar en Colonia Suiza
❗ A tener en cuenta: si vas a hacer este recorrido en una bicicleta alquilada, procurá que la medida sea acorde a tu tamaño, más si no tenés experiencia. Esto va a hacer que el recorrido sea más placentero y no una molestia. En cuanto al agua no vas a tener problemas, pero si querés llevar, con una botella de 2 litros por persona vas a estar bien. Dentro del recorrido hay muchas propuestas gastronómicas, aunque recomiendo llevar comida para frenar donde y cuando quieras.
¿Dudas, preguntas? @andarliviano te las responde 👇👇👇
#VenzoTravel #cicloturismo #ViajarEnBici #ViajesVenzo #ViviVenzo #cicloturistasvenzo #venzo #venzobikes #venzobike #SomosVenzo #venzoarg #venzoargentina #CicloturismoArgentino #Bikepacking #bikelifestyle #viajarenbici #AdventureByBike #Bikewander #worldbybike #TravelAdventure #mtb #mtblife #cycling #cyclinglife #ciclismo #ciclismoargentino #Patagonia #PatagoniaNorte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8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C6281-4D07-4D97-A4F3-B300381D8B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637493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89179-A2E4-46B4-9D4A-8E2952E40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ADEA7E-D10E-4A86-8B65-47989BDC00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9910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49272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0392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43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9407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9024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331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9681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7540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7086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037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7135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5729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32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- 2022-01-24 10:30:46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día es una 𝙣𝙪𝙚𝙫𝙖 𝙤𝙥𝙤𝙧𝙩𝙪𝙣𝙞𝙙𝙖𝙙 para comezar a moverte. 🚴⚡
.
Subite a la bici y salí a 𝘀𝗲𝗿 𝗳𝗲𝗹𝗶𝘇. ✨🥰
.
#ActitudTopmega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992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26A4F-204F-4BBF-9EE9-1E945D3AA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204131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38AFA-50B7-4E8A-B300-D9403AB8B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A5CA1F-6D70-433D-B09E-597637582E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6809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8709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0941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6134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252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9722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9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3320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8512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1594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7078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1948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3996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45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- 2022-01-15 11:30:02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Cualquier día puede ser un gran día si le sumamos una 𝗧𝗼𝗽𝗺𝗲𝗴𝗮.
.
𝗕𝘂𝗲𝗻𝗮 𝗽𝗮𝗿𝗮 𝘃𝗼𝘀, 𝗯𝘂𝗲𝗻𝗮 𝗽𝗮𝗿𝗮 𝗲𝗹 🌎 𝗽𝗹𝗮𝗻𝗲𝘁𝗮: pasate a las dos ruedas y viví diferente. 🤩
.
Conocé más en www.topmega.com.ar y encontranos también en las mejores bicicleterías del país. Tenemos envío 𝗴𝗿𝗮𝘁𝗶𝘀 a toda la Argentina. 🛒🇦🇷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584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968B1-D2DB-4D2B-93ED-A4D197D20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6596922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844D0-58E7-481E-A760-3962D56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505AB1-0BC1-417E-985A-67E3C7E0E3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58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7042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6926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4266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97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0026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9294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5760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7491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9727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41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0932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5570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03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- 2022-01-08 11:30:02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verano se pone muy arriba si te subís a una 𝗧𝗼𝗽𝗺𝗲𝗴𝗮. 😎 Disfrutá de los descuentos increíbles del #EspecialVerano ☀🏖
.
𝗠𝗼𝘃𝗲𝘁𝗲 𝗱𝗶𝗳𝗲𝗿𝗲𝗻𝘁𝗲, 𝙢𝙤𝙫𝙚𝙩𝙚 𝙚𝙣 𝙗𝙞𝙘𝙞. 😎
.
Metete a www.topmega.com.ar y comprá 🛒 sin moverte de tu casa. Tenemos envío 𝗴𝗿𝗮𝘁𝗶𝘀 a todo el país 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020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87276-3577-4756-B0F8-789F99526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8281553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45F00-9CE0-47FB-A524-2AEF1234F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48FEC6-BE21-47E3-9BEE-BD440EFB95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2303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67877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5726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7158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2411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3617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4410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806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5346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504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383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6990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5012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843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- 2022-01-11 18:23:07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302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534A9-F353-4C52-818E-E253F029B3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862098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20D6A-634F-4D83-8638-829C6857D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E776B3-B6C4-4CF8-9948-2B97D3F32E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3285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61181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4762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7678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3947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9385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6326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351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8556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5775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3059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8020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820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317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- 2022-01-03 10:30:55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necesitas para arrancar bien el año?: que los Reyes Magos te traigan una 𝙗𝙞𝙘𝙞 💪
.
Activá el 2022, pedí a una 𝗧𝗼𝗽𝗺𝗲𝗴𝗮 𝙮 salí a rodar con 𝙢𝙪𝙘𝙝𝙖 𝙖𝙘𝙩𝙞𝙩𝙪𝙙. 😎
.
➡ Conocé este y más modelos en www.topmega.com.ar 🛒y encontranos también en las mejores bicicleterías del país. 
.
Envíos 𝗴𝗿𝗮𝘁𝗶𝘀 a toda la Argentina. 🇦🇷 🚚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400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C3B2E-0940-425C-AB60-92F735A934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220569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0D7AA-2F80-440B-B189-2A0AC03D0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26CAB3-B25C-4199-BAEF-BC9819D8B3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5002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0012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2481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543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3548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5157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232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1694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3806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4769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8086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8564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9856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94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- 2022-01-11 11:46:25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Llega la 𝐨𝐥𝐚 𝐝𝐞 𝐜𝐚𝐥𝐨𝐫 🌡️ 😰 a Argentina y tenemos que tomar 𝐩𝐫𝐞𝐜𝐚𝐮𝐜𝐢𝐨𝐧𝐞𝐬 ⚠️
✅Evitá salir en bici durante los picos de temperatura 🌞. Quizás podes considerar 𝐬𝐚𝐥𝐢𝐝𝐚𝐬 𝐩𝐨𝐫 𝐥𝐚 𝐦𝐚ñ𝐚𝐧𝐚 𝐨 𝐩𝐨𝐫 𝐥𝐚 𝐧𝐨𝐜𝐡𝐞 😉.
✅ La 𝐡𝐢𝐝𝐫𝐚𝐭𝐚𝐜𝐢𝐨́𝐧 es fundamental. No salgas nunca sin tu botellita de agua💦
﻿
#CambiaTuFormaDeMoverte #Maxam95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428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63B4B-D279-4E99-9B05-64A4EC110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7382223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5AB8-DEDD-4EA6-BE52-D9557A409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6AFE50-895C-4EA6-B8CE-61497470E4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4411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27518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5183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2380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6842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5919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1856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0389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6296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3163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3504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722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2404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405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- 2022-01-17 10:30:53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aprovechaste nuestro 𝙚𝙨𝙥𝙚𝙘𝙞𝙖𝙡 𝙫𝙚𝙧𝙖𝙣𝙤? ☀🏖
No tenés más excusas: es momento de subirte a una 𝗧𝗼𝗽𝗺𝗲𝗴𝗮.
.
Metete a www.topmega.com.ar y comprá 🛒 sin moverte de tu casa. Tenemos envío 𝗴𝗿𝗮𝘁𝗶𝘀 a todo el país 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405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582E1D-6AF7-4015-AB20-0AFEA43DBC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449895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48262-09B4-48B8-A1F9-1025B06AA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733C74-D4B9-4C9F-A375-F0023AAA02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0877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14799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8558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175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3860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4866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1621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8223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4558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9885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1729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5309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4487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50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- 2022-01-22 11:00:18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 hacés por el planeta 🌎, lo hacés por ❤vos: llenate de energía, 𝗽𝗮𝘀𝗮𝘁𝗲 𝗮𝗹 𝗺𝘂𝗻𝗱𝗼 𝗱𝗲 𝗹𝗮𝘀 𝗱𝗼𝘀 𝗿𝘂𝗲𝗱𝗮𝘀. 🚴
.
Conocé más en 𝙣𝙪𝙚𝙨𝙩𝙧𝙖 𝙬𝙚𝙗 [link en bio] y encontranos también en las mejores bicicleterías del país. Envíos 𝗴𝗿𝗮𝘁𝗶𝘀 a toda la Argentina. 🛒🇦🇷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715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FEF70-9181-4DBE-AB10-96F3AA41A1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9165512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3EEA7-0602-4591-A6A0-C4878424C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1B823E-E1A1-4087-A8B6-5778641E77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1109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0711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5015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2895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7254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0890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5904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9841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8239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3655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7085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6376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8411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88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- 2022-01-19 10:30:03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momento de 𝗽𝗼𝗻𝗲𝗿𝘁𝗲 𝗲𝗻 𝗺𝗼𝘃𝗶𝗺𝗶𝗲𝗻𝘁𝗼. 🚴❤
.
Activate con 𝗧𝗼𝗽𝗺𝗲𝗴𝗮: nosotros ponemos la felicidad, vos sumá toda la actitud 😉💪
.
➡Metete a nuestra 𝙬𝙚𝙗 🛒 www.topmega.com.ar y conocé 𝘁𝗼𝗱𝗼𝘀 𝗹𝗼𝘀 𝗺𝗼𝗱𝗲𝗹𝗼𝘀 que tenemos para vos. Envíos 𝗴𝗿𝗮𝘁𝗶𝘀 a todo el país. 🚚 ✅
.
Encontranos también en las mejores bicicleterías de Argentina. 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185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098FC-E17F-4C01-9102-7603F64C9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9203821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69A09-2BCC-4B2B-BFF8-CB271649B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172308-2A5D-4F88-94F8-452A5C4931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4908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287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7654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1258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571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594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1325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7653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3089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8739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5453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9587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070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888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- 2022-01-05 17:06:14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👑 Tus bicis de Reyes 🧙‍♂️
#CambiaTuFormaDeMoverte #reyesmagos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55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- 2022-01-28 14:13:42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𝐌𝐚𝐱𝐚𝐦 𝟗𝟓 viene en 𝟑 𝐜𝐨𝐥𝐨𝐫𝐞𝐬 𝐝𝐢𝐟𝐞𝐫𝐞𝐧𝐭𝐞𝐬, uno para cada estilo o gusto.
¡Deslizá para conocerlos y enamorarte 😍! 👉
#CambiaTuFormaDeMoverte #Maxam95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094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AFA74-CF56-4A1D-941F-44559ED963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7477683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9ADF-673C-424F-8AE6-B81E11638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D74A32-46B1-4788-8A21-53FF49EFD8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7182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129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9163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8027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1222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463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5523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7731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5276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6123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5626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6458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880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936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- 2022-01-04 09:49:32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nuevo año comienza y nada mejor que arrancarlo con tu Teknial 😎
🚲🔥
#TeknialArgentina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22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- 2022-01-11 11:02:35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320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6265B-6E06-4F40-A7BC-2F5FA394C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1081913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35910-46D4-4232-906B-ED886BADB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210A71-5C83-4E02-AE0E-F099B0C852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5150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33326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288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9842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8279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421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3780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3769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617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1231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8553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1277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8464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9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- 2022-01-29 11:00:17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100% actitud #Topmega para disfrutar del 𝗲𝘀𝗽𝗲𝗰𝗶𝗮𝗹 𝘃𝗲𝗿𝗮𝗻𝗼 ☀🏖
.
No tenés más excusas: 𝙨𝙪𝙗𝙞𝙩𝙚 𝙖 𝙪𝙣𝙖 𝙗𝙞𝙘𝙞 y encará tus días con toda 𝗹𝗮 𝗯𝘂𝗲𝗻𝗮 𝗼𝗻𝗱𝗮 𝗾𝘂𝗲 𝘁𝗲 𝗱𝗮 𝗽𝗲𝗱𝗮𝗹𝗲𝗮𝗿 😎
.
➡Metete a nuestra 𝙬𝙚𝙗 🛒 www.topmega.com.ar y conocé 𝘁𝗼𝗱𝗼𝘀 𝗹𝗼𝘀 𝗺𝗼𝗱𝗲𝗹𝗼𝘀 que tenemos para vos. Envíos 𝗴𝗿𝗮𝘁𝗶𝘀 a todo el país. 🚚 ✅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23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4E8A5-A40B-4794-AD7F-75750232F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9724244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AE688-5100-47B9-BDDD-026E62FF0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4FE9C2-62C9-4EF2-8574-2D295E4787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8434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2706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3482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9460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5083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7854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1889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9954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6703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7322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1996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667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9730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29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- 2022-01-06 17:05:12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año empieza mejor con Maxam 90 😎
#CambiaTuFormaDeMoverte #reyesmagos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858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9702E-60FB-4281-8D42-62032AA04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546626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A6947-C12D-41E5-87C2-AD2091F31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1EA18C-5535-4D15-BF56-26DCF9C421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5225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0434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1535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8433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674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6869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4199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4353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6261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4775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7417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2456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7746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26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- 2022-01-19 15:33:52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¡Mirá todo lo que tiene la 𝐌𝐚𝐱𝐚𝐦 𝟗𝟎 para vos!﻿﻿
✔️ Cambios Shimano Tourney
✔️ Rodado 29"
✔️ 21 velocidades
✔️Asiento súper confortable
Tomá la decisión, ¡cambiá tu forma de moverte!
#CambiaTuFormaDeMoverte #Maxam90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45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C0E8B-FCB1-4C40-9CD5-BF840837D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0992663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73E98-814D-4D37-9FDB-55ED32731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237BFE-252B-4B41-B9A3-E2E7C46D9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8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62759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5184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5917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756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2488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9628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5435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5899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5191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1813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3364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5472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096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- 2022-01-21 15:12:25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decisiones tomaron para este año que comenzó?
¡Cambiar el colectivo por una bici no puede faltar!
Subite a una 𝐯𝐢𝐝𝐚 𝐦𝐚́𝐬 𝐬𝐚𝐧𝐚 arriba de tu 𝐌𝐚𝐱𝐚𝐦
#CambiaTuFormaDeMoverte #Maxam195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204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12F1E-0392-4A1A-8C49-A2C6BCE32E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7397822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6AE0-1C2D-429F-89E1-B4B76A617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E4AF72-6006-41F8-84B1-6EAF514578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8592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83436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9154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946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451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8574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9233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2397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273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8706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156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5578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2131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17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- 2022-01-26 16:07:10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¿No te cansaste aún de esperar ⏳ el colectivo 🚍, tren 🚊 o subte 🚇 ?
¿De viajar todo apretado 😰?
¡Comenzá a moverte a tu propio ritmo 👌!
Subite a una vida más sana, subite a una 𝐌𝐨𝐭𝐨𝐦𝐞𝐥 🚴
#CambiaTuFormaDeMoverte #Maxam190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181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AC939-E872-46F7-B0AC-035B1DA5F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8848807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4B76F-D0B0-4672-8175-4C88D31EC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D5F514-B643-4B48-AA84-5487E98F84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9337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F331B-CFC7-4E7B-BAA2-47D6E30A9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B061D-4D27-4570-835C-A1F19DB32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2767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1436</Words>
  <Application>Microsoft Office PowerPoint</Application>
  <PresentationFormat>On-screen Show (4:3)</PresentationFormat>
  <Paragraphs>802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23</vt:lpstr>
      <vt:lpstr>Facebook Post Table + Reactions | Teknialbikes - 2 of 23</vt:lpstr>
      <vt:lpstr>Facebook Post Table + Reactions | Teknialbikes - 3 of 23</vt:lpstr>
      <vt:lpstr>Facebook Post Table + Reactions | Teknialbikes - 4 of 23</vt:lpstr>
      <vt:lpstr>Facebook Post Table + Reactions | Teknialbikes - 5 of 23</vt:lpstr>
      <vt:lpstr>Facebook Post Table + Reactions | Teknialbikes - 6 of 23</vt:lpstr>
      <vt:lpstr>Facebook Post Table + Reactions | Teknialbikes - 7 of 23</vt:lpstr>
      <vt:lpstr>Facebook Post Table + Reactions | Teknialbikes - 8 of 23</vt:lpstr>
      <vt:lpstr>Facebook Post Table + Reactions | Teknialbikes - 9 of 23</vt:lpstr>
      <vt:lpstr>Facebook Post Table + Reactions | Teknialbikes - 10 of 23</vt:lpstr>
      <vt:lpstr>Facebook Post Table + Reactions | Teknialbikes - 11 of 23</vt:lpstr>
      <vt:lpstr>Facebook Post Table + Reactions | Teknialbikes - 12 of 23</vt:lpstr>
      <vt:lpstr>Facebook Post Table + Reactions | Teknialbikes - 13 of 23</vt:lpstr>
      <vt:lpstr>Facebook Post Table + Reactions | Teknialbikes - 14 of 23</vt:lpstr>
      <vt:lpstr>Facebook Post Table + Reactions | Teknialbikes - 15 of 23</vt:lpstr>
      <vt:lpstr>Facebook Post Table + Reactions | Teknialbikes - 16 of 23</vt:lpstr>
      <vt:lpstr>Facebook Post Table + Reactions | Teknialbikes - 17 of 23</vt:lpstr>
      <vt:lpstr>Facebook Post Table + Reactions | Teknialbikes - 18 of 23</vt:lpstr>
      <vt:lpstr>Facebook Post Table + Reactions | Teknialbikes - 19 of 23</vt:lpstr>
      <vt:lpstr>Facebook Post Table + Reactions | Teknialbikes - 20 of 23</vt:lpstr>
      <vt:lpstr>Facebook Post Table + Reactions | Teknialbikes - 21 of 23</vt:lpstr>
      <vt:lpstr>Facebook Post Table + Reactions | Teknialbikes - 22 of 23</vt:lpstr>
      <vt:lpstr>Facebook Post Table + Reactions | Teknialbikes - 23 of 23</vt:lpstr>
      <vt:lpstr>Facebook User Posts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2022-02-01T12:49:28Z</dcterms:created>
  <dcterms:modified xsi:type="dcterms:W3CDTF">2022-02-01T12:50:38Z</dcterms:modified>
</cp:coreProperties>
</file>