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3.7107999999999999</c:v>
                </c:pt>
                <c:pt idx="1">
                  <c:v>100</c:v>
                </c:pt>
                <c:pt idx="2">
                  <c:v>85.106399999999994</c:v>
                </c:pt>
                <c:pt idx="3">
                  <c:v>0</c:v>
                </c:pt>
                <c:pt idx="4">
                  <c:v>13.9483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69-4B22-808B-A0A9F08722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0.61450000000000005</c:v>
                </c:pt>
                <c:pt idx="1">
                  <c:v>40</c:v>
                </c:pt>
                <c:pt idx="2">
                  <c:v>40.4255</c:v>
                </c:pt>
                <c:pt idx="3">
                  <c:v>0</c:v>
                </c:pt>
                <c:pt idx="4">
                  <c:v>100</c:v>
                </c:pt>
                <c:pt idx="5">
                  <c:v>81.324399999999997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69-4B22-808B-A0A9F08722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80</c:v>
                </c:pt>
                <c:pt idx="2">
                  <c:v>100</c:v>
                </c:pt>
                <c:pt idx="3">
                  <c:v>0</c:v>
                </c:pt>
                <c:pt idx="4">
                  <c:v>0.75900000000000001</c:v>
                </c:pt>
                <c:pt idx="5">
                  <c:v>4.4863999999999997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69-4B22-808B-A0A9F0872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219584"/>
        <c:axId val="381612968"/>
      </c:radarChart>
      <c:catAx>
        <c:axId val="32021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12968"/>
        <c:crosses val="autoZero"/>
        <c:auto val="1"/>
        <c:lblAlgn val="ctr"/>
        <c:lblOffset val="100"/>
        <c:noMultiLvlLbl val="0"/>
      </c:catAx>
      <c:valAx>
        <c:axId val="38161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1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43130</c:v>
                </c:pt>
                <c:pt idx="1">
                  <c:v>43127</c:v>
                </c:pt>
                <c:pt idx="2">
                  <c:v>43135</c:v>
                </c:pt>
                <c:pt idx="3">
                  <c:v>43142</c:v>
                </c:pt>
                <c:pt idx="4">
                  <c:v>43148</c:v>
                </c:pt>
                <c:pt idx="5">
                  <c:v>43157</c:v>
                </c:pt>
                <c:pt idx="6">
                  <c:v>43163</c:v>
                </c:pt>
                <c:pt idx="7">
                  <c:v>43166</c:v>
                </c:pt>
                <c:pt idx="8">
                  <c:v>43166</c:v>
                </c:pt>
                <c:pt idx="9">
                  <c:v>43174</c:v>
                </c:pt>
                <c:pt idx="10">
                  <c:v>43175</c:v>
                </c:pt>
                <c:pt idx="11">
                  <c:v>43179</c:v>
                </c:pt>
                <c:pt idx="12">
                  <c:v>43184</c:v>
                </c:pt>
                <c:pt idx="13">
                  <c:v>43190</c:v>
                </c:pt>
                <c:pt idx="14">
                  <c:v>43193</c:v>
                </c:pt>
                <c:pt idx="15">
                  <c:v>43196</c:v>
                </c:pt>
                <c:pt idx="16">
                  <c:v>43199</c:v>
                </c:pt>
                <c:pt idx="17">
                  <c:v>43203</c:v>
                </c:pt>
                <c:pt idx="18">
                  <c:v>43209</c:v>
                </c:pt>
                <c:pt idx="19">
                  <c:v>43215</c:v>
                </c:pt>
                <c:pt idx="20">
                  <c:v>43218</c:v>
                </c:pt>
                <c:pt idx="21">
                  <c:v>43223</c:v>
                </c:pt>
                <c:pt idx="22">
                  <c:v>43233</c:v>
                </c:pt>
                <c:pt idx="23">
                  <c:v>43236</c:v>
                </c:pt>
                <c:pt idx="24">
                  <c:v>43244</c:v>
                </c:pt>
                <c:pt idx="25">
                  <c:v>43248</c:v>
                </c:pt>
                <c:pt idx="26">
                  <c:v>43251</c:v>
                </c:pt>
                <c:pt idx="27">
                  <c:v>43253</c:v>
                </c:pt>
                <c:pt idx="28">
                  <c:v>43257</c:v>
                </c:pt>
                <c:pt idx="29">
                  <c:v>43261</c:v>
                </c:pt>
                <c:pt idx="30">
                  <c:v>43268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F1-49F8-8BE4-D265A513DC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7148</c:v>
                </c:pt>
                <c:pt idx="1">
                  <c:v>7149</c:v>
                </c:pt>
                <c:pt idx="2">
                  <c:v>7149</c:v>
                </c:pt>
                <c:pt idx="3">
                  <c:v>7149</c:v>
                </c:pt>
                <c:pt idx="4">
                  <c:v>7149</c:v>
                </c:pt>
                <c:pt idx="5">
                  <c:v>7149</c:v>
                </c:pt>
                <c:pt idx="6">
                  <c:v>7150</c:v>
                </c:pt>
                <c:pt idx="7">
                  <c:v>7150</c:v>
                </c:pt>
                <c:pt idx="8">
                  <c:v>7151</c:v>
                </c:pt>
                <c:pt idx="9">
                  <c:v>7150</c:v>
                </c:pt>
                <c:pt idx="10">
                  <c:v>7151</c:v>
                </c:pt>
                <c:pt idx="11">
                  <c:v>7152</c:v>
                </c:pt>
                <c:pt idx="12">
                  <c:v>7150</c:v>
                </c:pt>
                <c:pt idx="13">
                  <c:v>7151</c:v>
                </c:pt>
                <c:pt idx="14">
                  <c:v>7151</c:v>
                </c:pt>
                <c:pt idx="15">
                  <c:v>7151</c:v>
                </c:pt>
                <c:pt idx="16">
                  <c:v>7152</c:v>
                </c:pt>
                <c:pt idx="17">
                  <c:v>7152</c:v>
                </c:pt>
                <c:pt idx="18">
                  <c:v>7153</c:v>
                </c:pt>
                <c:pt idx="19">
                  <c:v>7153</c:v>
                </c:pt>
                <c:pt idx="20">
                  <c:v>7154</c:v>
                </c:pt>
                <c:pt idx="21">
                  <c:v>7156</c:v>
                </c:pt>
                <c:pt idx="22">
                  <c:v>7157</c:v>
                </c:pt>
                <c:pt idx="23">
                  <c:v>7160</c:v>
                </c:pt>
                <c:pt idx="24">
                  <c:v>7161</c:v>
                </c:pt>
                <c:pt idx="25">
                  <c:v>7161</c:v>
                </c:pt>
                <c:pt idx="26">
                  <c:v>7160</c:v>
                </c:pt>
                <c:pt idx="27">
                  <c:v>7162</c:v>
                </c:pt>
                <c:pt idx="28">
                  <c:v>7163</c:v>
                </c:pt>
                <c:pt idx="29">
                  <c:v>7162</c:v>
                </c:pt>
                <c:pt idx="30">
                  <c:v>7165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F1-49F8-8BE4-D265A513DC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1163903</c:v>
                </c:pt>
                <c:pt idx="1">
                  <c:v>1164001</c:v>
                </c:pt>
                <c:pt idx="2">
                  <c:v>1164020</c:v>
                </c:pt>
                <c:pt idx="3">
                  <c:v>1164081</c:v>
                </c:pt>
                <c:pt idx="4">
                  <c:v>1163948</c:v>
                </c:pt>
                <c:pt idx="5">
                  <c:v>1164020</c:v>
                </c:pt>
                <c:pt idx="6">
                  <c:v>1164201</c:v>
                </c:pt>
                <c:pt idx="7">
                  <c:v>1164249</c:v>
                </c:pt>
                <c:pt idx="8">
                  <c:v>1164094</c:v>
                </c:pt>
                <c:pt idx="9">
                  <c:v>1164105</c:v>
                </c:pt>
                <c:pt idx="10">
                  <c:v>1164040</c:v>
                </c:pt>
                <c:pt idx="11">
                  <c:v>1164096</c:v>
                </c:pt>
                <c:pt idx="12">
                  <c:v>1164366</c:v>
                </c:pt>
                <c:pt idx="13">
                  <c:v>1164275</c:v>
                </c:pt>
                <c:pt idx="14">
                  <c:v>1164502</c:v>
                </c:pt>
                <c:pt idx="15">
                  <c:v>1164668</c:v>
                </c:pt>
                <c:pt idx="16">
                  <c:v>1164710</c:v>
                </c:pt>
                <c:pt idx="17">
                  <c:v>1165061</c:v>
                </c:pt>
                <c:pt idx="18">
                  <c:v>1164987</c:v>
                </c:pt>
                <c:pt idx="19">
                  <c:v>1164957</c:v>
                </c:pt>
                <c:pt idx="20">
                  <c:v>1165094</c:v>
                </c:pt>
                <c:pt idx="21">
                  <c:v>1165180</c:v>
                </c:pt>
                <c:pt idx="22">
                  <c:v>1165203</c:v>
                </c:pt>
                <c:pt idx="23">
                  <c:v>1165157</c:v>
                </c:pt>
                <c:pt idx="24">
                  <c:v>1165085</c:v>
                </c:pt>
                <c:pt idx="25">
                  <c:v>1164999</c:v>
                </c:pt>
                <c:pt idx="26">
                  <c:v>1165048</c:v>
                </c:pt>
                <c:pt idx="27">
                  <c:v>1165236</c:v>
                </c:pt>
                <c:pt idx="28">
                  <c:v>1165452</c:v>
                </c:pt>
                <c:pt idx="29">
                  <c:v>1165638</c:v>
                </c:pt>
                <c:pt idx="30">
                  <c:v>1165987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F1-49F8-8BE4-D265A513D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59840"/>
        <c:axId val="382652624"/>
      </c:lineChart>
      <c:dateAx>
        <c:axId val="38265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52624"/>
        <c:crosses val="autoZero"/>
        <c:auto val="1"/>
        <c:lblOffset val="100"/>
        <c:baseTimeUnit val="days"/>
      </c:dateAx>
      <c:valAx>
        <c:axId val="38265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5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-3</c:v>
                </c:pt>
                <c:pt idx="2">
                  <c:v>8</c:v>
                </c:pt>
                <c:pt idx="3">
                  <c:v>7</c:v>
                </c:pt>
                <c:pt idx="4">
                  <c:v>6</c:v>
                </c:pt>
                <c:pt idx="5">
                  <c:v>9</c:v>
                </c:pt>
                <c:pt idx="6">
                  <c:v>6</c:v>
                </c:pt>
                <c:pt idx="7">
                  <c:v>3</c:v>
                </c:pt>
                <c:pt idx="8">
                  <c:v>0</c:v>
                </c:pt>
                <c:pt idx="9">
                  <c:v>8</c:v>
                </c:pt>
                <c:pt idx="10">
                  <c:v>1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4</c:v>
                </c:pt>
                <c:pt idx="18">
                  <c:v>6</c:v>
                </c:pt>
                <c:pt idx="19">
                  <c:v>6</c:v>
                </c:pt>
                <c:pt idx="20">
                  <c:v>3</c:v>
                </c:pt>
                <c:pt idx="21">
                  <c:v>5</c:v>
                </c:pt>
                <c:pt idx="22">
                  <c:v>10</c:v>
                </c:pt>
                <c:pt idx="23">
                  <c:v>3</c:v>
                </c:pt>
                <c:pt idx="24">
                  <c:v>8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  <c:pt idx="28">
                  <c:v>4</c:v>
                </c:pt>
                <c:pt idx="29">
                  <c:v>4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A0-4E6A-A258-63222F1642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-2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1</c:v>
                </c:pt>
                <c:pt idx="25">
                  <c:v>0</c:v>
                </c:pt>
                <c:pt idx="26">
                  <c:v>-1</c:v>
                </c:pt>
                <c:pt idx="27">
                  <c:v>2</c:v>
                </c:pt>
                <c:pt idx="28">
                  <c:v>1</c:v>
                </c:pt>
                <c:pt idx="29">
                  <c:v>-1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A0-4E6A-A258-63222F1642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-1913</c:v>
                </c:pt>
                <c:pt idx="1">
                  <c:v>98</c:v>
                </c:pt>
                <c:pt idx="2">
                  <c:v>19</c:v>
                </c:pt>
                <c:pt idx="3">
                  <c:v>61</c:v>
                </c:pt>
                <c:pt idx="4">
                  <c:v>-133</c:v>
                </c:pt>
                <c:pt idx="5">
                  <c:v>72</c:v>
                </c:pt>
                <c:pt idx="6">
                  <c:v>181</c:v>
                </c:pt>
                <c:pt idx="7">
                  <c:v>48</c:v>
                </c:pt>
                <c:pt idx="8">
                  <c:v>-155</c:v>
                </c:pt>
                <c:pt idx="9">
                  <c:v>11</c:v>
                </c:pt>
                <c:pt idx="10">
                  <c:v>-65</c:v>
                </c:pt>
                <c:pt idx="11">
                  <c:v>56</c:v>
                </c:pt>
                <c:pt idx="12">
                  <c:v>270</c:v>
                </c:pt>
                <c:pt idx="13">
                  <c:v>-91</c:v>
                </c:pt>
                <c:pt idx="14">
                  <c:v>227</c:v>
                </c:pt>
                <c:pt idx="15">
                  <c:v>166</c:v>
                </c:pt>
                <c:pt idx="16">
                  <c:v>42</c:v>
                </c:pt>
                <c:pt idx="17">
                  <c:v>351</c:v>
                </c:pt>
                <c:pt idx="18">
                  <c:v>-74</c:v>
                </c:pt>
                <c:pt idx="19">
                  <c:v>-30</c:v>
                </c:pt>
                <c:pt idx="20">
                  <c:v>137</c:v>
                </c:pt>
                <c:pt idx="21">
                  <c:v>86</c:v>
                </c:pt>
                <c:pt idx="22">
                  <c:v>23</c:v>
                </c:pt>
                <c:pt idx="23">
                  <c:v>-46</c:v>
                </c:pt>
                <c:pt idx="24">
                  <c:v>-72</c:v>
                </c:pt>
                <c:pt idx="25">
                  <c:v>-86</c:v>
                </c:pt>
                <c:pt idx="26">
                  <c:v>49</c:v>
                </c:pt>
                <c:pt idx="27">
                  <c:v>188</c:v>
                </c:pt>
                <c:pt idx="28">
                  <c:v>216</c:v>
                </c:pt>
                <c:pt idx="29">
                  <c:v>186</c:v>
                </c:pt>
                <c:pt idx="30">
                  <c:v>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A0-4E6A-A258-63222F164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53280"/>
        <c:axId val="382654920"/>
      </c:lineChart>
      <c:dateAx>
        <c:axId val="382653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54920"/>
        <c:crosses val="autoZero"/>
        <c:auto val="1"/>
        <c:lblOffset val="100"/>
        <c:baseTimeUnit val="days"/>
      </c:dateAx>
      <c:valAx>
        <c:axId val="38265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5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6-4355-BE45-83A5157071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-1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6-4355-BE45-83A5157071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75</c:v>
                </c:pt>
                <c:pt idx="1">
                  <c:v>69</c:v>
                </c:pt>
                <c:pt idx="2">
                  <c:v>-59</c:v>
                </c:pt>
                <c:pt idx="3">
                  <c:v>90</c:v>
                </c:pt>
                <c:pt idx="4">
                  <c:v>104</c:v>
                </c:pt>
                <c:pt idx="5">
                  <c:v>-267</c:v>
                </c:pt>
                <c:pt idx="6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A6-4355-BE45-83A515707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207144"/>
        <c:axId val="382207800"/>
      </c:barChart>
      <c:catAx>
        <c:axId val="38220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07800"/>
        <c:crosses val="autoZero"/>
        <c:auto val="1"/>
        <c:lblAlgn val="ctr"/>
        <c:lblOffset val="100"/>
        <c:noMultiLvlLbl val="0"/>
      </c:catAx>
      <c:valAx>
        <c:axId val="38220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0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6.9561991327938399E-3</c:v>
                </c:pt>
                <c:pt idx="1">
                  <c:v>-6.9557152793879003E-3</c:v>
                </c:pt>
                <c:pt idx="2">
                  <c:v>1.8549864354116902E-2</c:v>
                </c:pt>
                <c:pt idx="3">
                  <c:v>1.6228121015416701E-2</c:v>
                </c:pt>
                <c:pt idx="4">
                  <c:v>1.3907561077372401E-2</c:v>
                </c:pt>
                <c:pt idx="5">
                  <c:v>2.0858440715676298E-2</c:v>
                </c:pt>
                <c:pt idx="6">
                  <c:v>1.39027272516625E-2</c:v>
                </c:pt>
                <c:pt idx="7">
                  <c:v>6.9503973310474296E-3</c:v>
                </c:pt>
                <c:pt idx="8">
                  <c:v>0</c:v>
                </c:pt>
                <c:pt idx="9">
                  <c:v>1.8533104758374601E-2</c:v>
                </c:pt>
                <c:pt idx="10">
                  <c:v>2.3162088293880601E-3</c:v>
                </c:pt>
                <c:pt idx="11">
                  <c:v>9.2646207295888801E-3</c:v>
                </c:pt>
                <c:pt idx="12">
                  <c:v>1.15797030964126E-2</c:v>
                </c:pt>
                <c:pt idx="13">
                  <c:v>1.3894034827713999E-2</c:v>
                </c:pt>
                <c:pt idx="14">
                  <c:v>6.9460523269275296E-3</c:v>
                </c:pt>
                <c:pt idx="15">
                  <c:v>6.9455698840089801E-3</c:v>
                </c:pt>
                <c:pt idx="16">
                  <c:v>6.9450875081025999E-3</c:v>
                </c:pt>
                <c:pt idx="17">
                  <c:v>9.2594735989258992E-3</c:v>
                </c:pt>
                <c:pt idx="18">
                  <c:v>1.3887924449691001E-2</c:v>
                </c:pt>
                <c:pt idx="19">
                  <c:v>1.3885995973061199E-2</c:v>
                </c:pt>
                <c:pt idx="20">
                  <c:v>6.9420340159666799E-3</c:v>
                </c:pt>
                <c:pt idx="21">
                  <c:v>1.15692535517608E-2</c:v>
                </c:pt>
                <c:pt idx="22">
                  <c:v>2.3135830460634398E-2</c:v>
                </c:pt>
                <c:pt idx="23">
                  <c:v>6.9391437096662303E-3</c:v>
                </c:pt>
                <c:pt idx="24">
                  <c:v>1.8503099269127601E-2</c:v>
                </c:pt>
                <c:pt idx="25">
                  <c:v>9.2498381278327598E-3</c:v>
                </c:pt>
                <c:pt idx="26">
                  <c:v>6.9367369589345201E-3</c:v>
                </c:pt>
                <c:pt idx="27">
                  <c:v>4.6241705394094897E-3</c:v>
                </c:pt>
                <c:pt idx="28">
                  <c:v>9.2479134395302108E-3</c:v>
                </c:pt>
                <c:pt idx="29">
                  <c:v>9.2470582795848091E-3</c:v>
                </c:pt>
                <c:pt idx="30">
                  <c:v>1.61808557361134E-2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0-43F8-84A8-53E7A06800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2.7987685418415901E-2</c:v>
                </c:pt>
                <c:pt idx="1">
                  <c:v>1.39899272523783E-2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1.3987970345502899E-2</c:v>
                </c:pt>
                <c:pt idx="7">
                  <c:v>0</c:v>
                </c:pt>
                <c:pt idx="8">
                  <c:v>1.3986013986014E-2</c:v>
                </c:pt>
                <c:pt idx="9">
                  <c:v>-1.3984058173682E-2</c:v>
                </c:pt>
                <c:pt idx="10">
                  <c:v>1.3986013986014E-2</c:v>
                </c:pt>
                <c:pt idx="11">
                  <c:v>1.3984058173682E-2</c:v>
                </c:pt>
                <c:pt idx="12">
                  <c:v>-2.7964205816554798E-2</c:v>
                </c:pt>
                <c:pt idx="13">
                  <c:v>1.3986013986014E-2</c:v>
                </c:pt>
                <c:pt idx="14">
                  <c:v>0</c:v>
                </c:pt>
                <c:pt idx="15">
                  <c:v>0</c:v>
                </c:pt>
                <c:pt idx="16">
                  <c:v>1.3984058173682E-2</c:v>
                </c:pt>
                <c:pt idx="17">
                  <c:v>0</c:v>
                </c:pt>
                <c:pt idx="18">
                  <c:v>1.3982102908277399E-2</c:v>
                </c:pt>
                <c:pt idx="19">
                  <c:v>0</c:v>
                </c:pt>
                <c:pt idx="20">
                  <c:v>1.39801481895708E-2</c:v>
                </c:pt>
                <c:pt idx="21">
                  <c:v>2.7956388034665901E-2</c:v>
                </c:pt>
                <c:pt idx="22">
                  <c:v>1.3974287311347099E-2</c:v>
                </c:pt>
                <c:pt idx="23">
                  <c:v>4.1917004331423799E-2</c:v>
                </c:pt>
                <c:pt idx="24">
                  <c:v>1.3966480446927399E-2</c:v>
                </c:pt>
                <c:pt idx="25">
                  <c:v>0</c:v>
                </c:pt>
                <c:pt idx="26">
                  <c:v>-1.39645300935624E-2</c:v>
                </c:pt>
                <c:pt idx="27">
                  <c:v>2.7932960893854698E-2</c:v>
                </c:pt>
                <c:pt idx="28">
                  <c:v>1.3962580284836599E-2</c:v>
                </c:pt>
                <c:pt idx="29">
                  <c:v>-1.3960631020522101E-2</c:v>
                </c:pt>
                <c:pt idx="30">
                  <c:v>4.18877408545099E-2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70-43F8-84A8-53E7A06800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-0.16409107440625301</c:v>
                </c:pt>
                <c:pt idx="1">
                  <c:v>8.4199456483916597E-3</c:v>
                </c:pt>
                <c:pt idx="2">
                  <c:v>1.63230100317783E-3</c:v>
                </c:pt>
                <c:pt idx="3">
                  <c:v>5.2404597859143304E-3</c:v>
                </c:pt>
                <c:pt idx="4">
                  <c:v>-1.14253217774364E-2</c:v>
                </c:pt>
                <c:pt idx="5">
                  <c:v>6.1858433538268002E-3</c:v>
                </c:pt>
                <c:pt idx="6">
                  <c:v>1.55495610041065E-2</c:v>
                </c:pt>
                <c:pt idx="7">
                  <c:v>4.1229993789732196E-3</c:v>
                </c:pt>
                <c:pt idx="8">
                  <c:v>-1.3313303253857199E-2</c:v>
                </c:pt>
                <c:pt idx="9">
                  <c:v>9.4494087247249802E-4</c:v>
                </c:pt>
                <c:pt idx="10">
                  <c:v>-5.58368875659842E-3</c:v>
                </c:pt>
                <c:pt idx="11">
                  <c:v>4.8108312429126204E-3</c:v>
                </c:pt>
                <c:pt idx="12">
                  <c:v>2.3193963384463102E-2</c:v>
                </c:pt>
                <c:pt idx="13">
                  <c:v>-7.8154119924491103E-3</c:v>
                </c:pt>
                <c:pt idx="14">
                  <c:v>1.9497111936612899E-2</c:v>
                </c:pt>
                <c:pt idx="15">
                  <c:v>1.4255020601080999E-2</c:v>
                </c:pt>
                <c:pt idx="16">
                  <c:v>3.6061778979073898E-3</c:v>
                </c:pt>
                <c:pt idx="17">
                  <c:v>3.0136257094040601E-2</c:v>
                </c:pt>
                <c:pt idx="18">
                  <c:v>-6.3515987574899501E-3</c:v>
                </c:pt>
                <c:pt idx="19">
                  <c:v>-2.5751360315608698E-3</c:v>
                </c:pt>
                <c:pt idx="20">
                  <c:v>1.17600907157947E-2</c:v>
                </c:pt>
                <c:pt idx="21">
                  <c:v>7.3813786698755596E-3</c:v>
                </c:pt>
                <c:pt idx="22">
                  <c:v>1.9739439399920999E-3</c:v>
                </c:pt>
                <c:pt idx="23">
                  <c:v>-3.9478099524288901E-3</c:v>
                </c:pt>
                <c:pt idx="24">
                  <c:v>-6.1794247470512596E-3</c:v>
                </c:pt>
                <c:pt idx="25">
                  <c:v>-7.3814356892415601E-3</c:v>
                </c:pt>
                <c:pt idx="26">
                  <c:v>4.20601219400188E-3</c:v>
                </c:pt>
                <c:pt idx="27">
                  <c:v>1.6136674197114599E-2</c:v>
                </c:pt>
                <c:pt idx="28">
                  <c:v>1.85370173939013E-2</c:v>
                </c:pt>
                <c:pt idx="29">
                  <c:v>1.5959473234418899E-2</c:v>
                </c:pt>
                <c:pt idx="30">
                  <c:v>2.99406848438366E-2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70-43F8-84A8-53E7A0680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206160"/>
        <c:axId val="382205832"/>
      </c:lineChart>
      <c:dateAx>
        <c:axId val="382206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05832"/>
        <c:crosses val="autoZero"/>
        <c:auto val="1"/>
        <c:lblOffset val="100"/>
        <c:baseTimeUnit val="days"/>
      </c:dateAx>
      <c:valAx>
        <c:axId val="38220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0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B4-455B-B651-0194837903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B4-455B-B651-0194837903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B4-455B-B651-019483790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848752"/>
        <c:axId val="385852032"/>
      </c:lineChart>
      <c:dateAx>
        <c:axId val="385848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2032"/>
        <c:crosses val="autoZero"/>
        <c:auto val="1"/>
        <c:lblOffset val="100"/>
        <c:baseTimeUnit val="days"/>
      </c:dateAx>
      <c:valAx>
        <c:axId val="38585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75-455C-849B-A21DD7E553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75-455C-849B-A21DD7E553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75-455C-849B-A21DD7E55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853344"/>
        <c:axId val="385844160"/>
      </c:lineChart>
      <c:catAx>
        <c:axId val="38585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4160"/>
        <c:crosses val="autoZero"/>
        <c:auto val="1"/>
        <c:lblAlgn val="ctr"/>
        <c:lblOffset val="100"/>
        <c:noMultiLvlLbl val="0"/>
      </c:catAx>
      <c:valAx>
        <c:axId val="38584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A1-48CA-80A8-98545343E3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A1-48CA-80A8-98545343E3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A1-48CA-80A8-98545343E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845800"/>
        <c:axId val="385846456"/>
      </c:barChart>
      <c:catAx>
        <c:axId val="38584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6456"/>
        <c:crosses val="autoZero"/>
        <c:auto val="1"/>
        <c:lblAlgn val="ctr"/>
        <c:lblOffset val="100"/>
        <c:noMultiLvlLbl val="0"/>
      </c:catAx>
      <c:valAx>
        <c:axId val="38584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</c:v>
                </c:pt>
                <c:pt idx="1">
                  <c:v>17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DA-4CA2-8EBB-8F7D731CC3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DA-4CA2-8EBB-8F7D731CC3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DA-4CA2-8EBB-8F7D731CC3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DA-4CA2-8EBB-8F7D731CC3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DA-4CA2-8EBB-8F7D731CC3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DA-4CA2-8EBB-8F7D731CC39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9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9DA-4CA2-8EBB-8F7D731CC39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9DA-4CA2-8EBB-8F7D731CC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857608"/>
        <c:axId val="385854000"/>
      </c:barChart>
      <c:catAx>
        <c:axId val="38585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4000"/>
        <c:crosses val="autoZero"/>
        <c:auto val="1"/>
        <c:lblAlgn val="ctr"/>
        <c:lblOffset val="100"/>
        <c:noMultiLvlLbl val="0"/>
      </c:catAx>
      <c:valAx>
        <c:axId val="38585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7-47BA-BB0F-7715676291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7-47BA-BB0F-7715676291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7-47BA-BB0F-771567629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0222536"/>
        <c:axId val="320223192"/>
      </c:barChart>
      <c:catAx>
        <c:axId val="32022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23192"/>
        <c:crosses val="autoZero"/>
        <c:auto val="1"/>
        <c:lblAlgn val="ctr"/>
        <c:lblOffset val="100"/>
        <c:noMultiLvlLbl val="0"/>
      </c:catAx>
      <c:valAx>
        <c:axId val="32022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2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1.8518947197851798E-2</c:v>
                </c:pt>
                <c:pt idx="3">
                  <c:v>1.8518947197851798E-2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F6-49A4-B4B8-BC9BB77968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0.12576858580212399</c:v>
                </c:pt>
                <c:pt idx="3">
                  <c:v>0.139742873113471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F6-49A4-B4B8-BC9BB77968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1.00863130877423E-3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F6-49A4-B4B8-BC9BB7796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274080"/>
        <c:axId val="385270472"/>
      </c:barChart>
      <c:catAx>
        <c:axId val="38527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70472"/>
        <c:crosses val="autoZero"/>
        <c:auto val="1"/>
        <c:lblAlgn val="ctr"/>
        <c:lblOffset val="100"/>
        <c:noMultiLvlLbl val="0"/>
      </c:catAx>
      <c:valAx>
        <c:axId val="38527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7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1.8545134220408901E-2</c:v>
                </c:pt>
                <c:pt idx="4">
                  <c:v>0</c:v>
                </c:pt>
                <c:pt idx="5">
                  <c:v>9.2695587690025897E-3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4.1685000347374997E-2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1.38850319355735E-2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9.2487687576591395E-3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12-402F-A98F-06AC8BD54E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0.13966480446927401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0.12564567918469899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12-402F-A98F-06AC8BD54E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1.0309420060756901E-3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6.0125524917305901E-4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8.5838972953856398E-4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1.5450338748677101E-3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12-402F-A98F-06AC8BD54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271456"/>
        <c:axId val="385274736"/>
      </c:lineChart>
      <c:dateAx>
        <c:axId val="385271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74736"/>
        <c:crosses val="autoZero"/>
        <c:auto val="1"/>
        <c:lblOffset val="100"/>
        <c:baseTimeUnit val="days"/>
      </c:dateAx>
      <c:valAx>
        <c:axId val="38527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1.3895877924324399E-2</c:v>
                </c:pt>
                <c:pt idx="1">
                  <c:v>1.15762764331875E-2</c:v>
                </c:pt>
                <c:pt idx="2">
                  <c:v>4.1682104483141899E-2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9-4828-BCBC-6BBA4FD92C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0.13263770579360401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49-4828-BCBC-6BBA4FD92C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7.2979316002774698E-4</c:v>
                </c:pt>
                <c:pt idx="1">
                  <c:v>1.03091012181921E-3</c:v>
                </c:pt>
                <c:pt idx="2">
                  <c:v>1.5450007210003401E-3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49-4828-BCBC-6BBA4FD9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270144"/>
        <c:axId val="385275392"/>
      </c:barChart>
      <c:catAx>
        <c:axId val="38527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75392"/>
        <c:crosses val="autoZero"/>
        <c:auto val="1"/>
        <c:lblAlgn val="ctr"/>
        <c:lblOffset val="100"/>
        <c:noMultiLvlLbl val="0"/>
      </c:catAx>
      <c:valAx>
        <c:axId val="38527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7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4.1669560386137901E-2</c:v>
                </c:pt>
                <c:pt idx="17">
                  <c:v>1.27323656735421E-2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44-4676-84EC-D5F427853B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0.13275572945779801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44-4676-84EC-D5F427853B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6.0088983199978695E-4</c:v>
                </c:pt>
                <c:pt idx="17">
                  <c:v>1.1445520609519801E-3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44-4676-84EC-D5F427853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281952"/>
        <c:axId val="385282608"/>
      </c:lineChart>
      <c:catAx>
        <c:axId val="38528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82608"/>
        <c:crosses val="autoZero"/>
        <c:auto val="1"/>
        <c:lblAlgn val="ctr"/>
        <c:lblOffset val="100"/>
        <c:noMultiLvlLbl val="0"/>
      </c:catAx>
      <c:valAx>
        <c:axId val="38528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8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B1-4C86-B982-46C751DEC1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B1-4C86-B982-46C751DEC1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B1-4C86-B982-46C751DEC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014416"/>
        <c:axId val="261033112"/>
      </c:lineChart>
      <c:dateAx>
        <c:axId val="26101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33112"/>
        <c:crosses val="autoZero"/>
        <c:auto val="1"/>
        <c:lblOffset val="100"/>
        <c:baseTimeUnit val="days"/>
      </c:dateAx>
      <c:valAx>
        <c:axId val="26103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1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EE29-7FCD-40F0-85E8-B582EFBB03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CD6F2-B166-4D92-B094-454D623154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3814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6BBB7-5946-42E8-967A-ACF1C4456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D852E-E5A6-4F0A-9C82-453D2F419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991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3952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2292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9814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2468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9118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3551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4485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4382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0282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81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6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297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CEABD-BF1A-4F66-BB98-1B0864B91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51448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0C3A-0AE5-4F7D-A7D6-81F5092E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F6079C-5A85-4E21-95BB-6243755BD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8592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9E51C-5DC6-4F6F-AACB-F1B289B3C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8F247-8483-40D1-AD5F-562708F77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4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0861E-9945-4A81-951E-D2B599117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ABCCDA-7E75-454B-861A-5CA164B807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016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12268-356E-4AD1-A8BE-529358AEE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F8FC9-CD5C-431B-A6FC-19760EDD2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359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6115E-9B5F-47A7-94C3-BF1892BE7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05CFDB-02D6-4F5E-A64D-597D0065E1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654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07A33-4263-4521-B5BA-52F1907A4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FC938-6AF6-48A1-9017-983C65FED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091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9DC3D-6798-4522-A72E-8E8FD6AF8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5188B-D53A-4B26-B7EC-84CFBF0CE3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4105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86EB7-7EE1-4280-908D-FCA24EFFE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4D658-D90B-4D83-9FD0-DA3DAEF0A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4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FF58-9FBA-481E-92D6-47C046B0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0EAE0-D704-4A42-8AE8-6E3F018C61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6842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6CBC0-D554-4C49-B941-B774117C7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3B32E-1780-492F-8939-FFD3A503E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830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5E59-F8DC-4FFC-ACE7-D1E1C1C2F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07FE4-A8F0-4903-976B-04D85F639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9068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EBA81-FA0D-422C-8387-76EF2BF34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116A6-D20C-4400-8A7B-173DEA85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26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EC4C3-AB35-457A-A226-C4F35B2C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49647C-52E1-4BD1-8B1A-9D8B0C12D6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1373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93631-DED3-45C2-BDAB-152DD512E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54431-1790-47D3-AE79-C9668620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081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D9C99-2347-421F-8B7A-0D6DFB54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FBB254-A67A-47BA-9CB7-E9F19CED4D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2604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6D79D-41A4-4977-A17A-2AB849019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4FAA7-9C2A-4918-80E9-078A1B4C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34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EC499-80E6-4DF8-9200-D469691A9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493477-36EE-4557-BD20-A1577333E6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713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FD272-554E-4BFB-AF6A-2641CBEB8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BF363-BC3E-45BF-BBA6-7639B55E6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4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7E5DC-604B-4DFD-81D8-3A565850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C68D7-D7F9-4774-BBB3-8A8357D3D2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0681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B05E6-C5C6-45B7-B9D9-F4616A22C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77620-49C0-46AD-802F-630DB445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86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77A1F-AE46-41A2-B506-00C1DF6E1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2C4BF-B86E-41E4-94CF-129DE392C8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712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E9F45-6902-4B57-B2EB-2D8A48783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21911-264D-4AA5-844A-0D1DC9D10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795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BD163-E50F-4294-A9C1-2525FE569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54DC09-7A66-429D-AA96-85A2256A47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218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CBAC8-BE8A-4E56-895C-BA2946CB5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18B67-02EB-405B-A334-3C2506A7F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68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8DB70-51D2-4264-8856-2C3A4AB13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8AC586-8BF6-41A5-9E97-0E47381AE5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570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D5988-92BE-4C2E-AE3F-08AA4B592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F5E3F-9F02-4F3B-9A96-C94B5CE5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064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33EEA-9F33-491B-85EE-A26694156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DC0F07-2217-4CC6-AB02-DFB847D1B3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390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B1490-D251-44F9-9F06-19FC97B08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F6FCE-BF2E-4818-8E1D-F146CBBB9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21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97AAB-DD37-4C48-9F55-8C5DF3021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D620E-DB8E-4A77-9924-CB669E78D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899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09029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92054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43049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93059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51262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15272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49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9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9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6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8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54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98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4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48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730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6D8E1-561F-42A8-8DEB-8255D45C1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40802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B5CB1-3317-4BB4-8DC8-BFFC0F6A4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02CE2-C9A2-4F8D-BD05-278265633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032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1925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114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415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460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124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98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983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574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172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140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532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00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0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- 2022-01-13 16:24:04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el scooter que lo tiene todo: 𝐩𝐫𝐚𝐜𝐭𝐢𝐜𝐢𝐝𝐚𝐝, 𝐬𝐞𝐠𝐮𝐫𝐢𝐝𝐚𝐝 y un 𝐝𝐢𝐬𝐞ñ𝐨 robusto y futurista que invita a recorrer la ciudad con estilo.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1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- 2022-01-27 17:23:03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provocadora por donde la mires, la 𝐊-𝐋𝐢𝐠𝐡𝐭 𝟐𝟎𝟐 está siempre lista para la aventura.
¡Animate a descrubrirla!
Acercate a tu concesionario más cercano y conocela en profundidad.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004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4B135-E39F-4720-9CD9-415461585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158204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B0FEB-BC4C-4B8F-8023-3AAAD2722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D7BFA-036E-4476-9D83-A674B6C74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15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599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831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392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7460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744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102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34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067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09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411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720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06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7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- 2022-01-06 17:40:50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Vayas donde vayas, la k-light te acompaña. En este verano, que lugares te gustaría visitar arriba de tu #Keeway?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80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- 2022-01-27 09:56:40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 es sinónimo de Innovación.
La última tecnología en cada uno de nuestros vehículos.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20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674AE-08AA-4914-B3DD-F0DDE9EFB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706087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9DF17-2C09-433A-AF97-A80240AAD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A6471-F6C2-42CD-BAEB-B32836BDF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1705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640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668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848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881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405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5341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548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531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950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79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072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891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51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- 2022-01-20 17:12:24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 dónde irías este verano con tu 𝐊𝐞𝐞𝐰𝐚𝐲?
A donde elijas, disfrutá del camino arriba de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74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- 2022-01-31 09:01:17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518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FF4E2-265C-46A2-9437-DE0F6028B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022441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6603E-8122-4661-9129-2CE659DF7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A6357F-43AD-42BB-B2A0-46E41ADFA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3681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4871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491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750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596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046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3639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1625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900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441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1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17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05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0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- 2022-01-04 17:36:46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𝐂𝐢𝐭𝐢𝐜𝐨𝐦 𝟑𝟎𝟎𝐢 es un scooter que lo tiene todo.
👉 Deslizá para conocer todos sus detalles y enamorarte de él.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7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- 2022-01-13 16:24:56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con su diseño vintage enamora a primera vista.
Su 𝐫𝐞𝐧𝐝𝐢𝐦𝐢𝐞𝐧𝐭𝐨 𝐞𝐱𝐜𝐞𝐩𝐜𝐢𝐨𝐧𝐚𝐥 transforma cualquier salida en una aventura increíble.
Acercate a tu concesionario más cercano y descubrila.⁣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063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B6F9D-C2B1-4905-B659-C17D13F22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835925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E45E-0782-49EC-92B8-B203D74DF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20D4EE-6B98-468E-82C2-B4E8D71F0D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394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18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4680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15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679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48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289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184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31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423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675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483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273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77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- 2022-01-20 17:10:23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𝟏𝟐𝟓, equipada con ruedas de 𝟏𝟔 𝐩𝐮𝐥𝐠𝐚𝐝𝐚𝐬, más grandes que las habituales, generan un plus de 𝐞𝐬𝐭𝐚𝐛𝐢𝐥𝐢𝐝𝐚𝐝 y 𝐬𝐞𝐠𝐮𝐫𝐢𝐝𝐚𝐝, ideales para las 𝐜𝐚𝐥𝐥𝐞𝐬 𝐢𝐫𝐫𝐞𝐠𝐮𝐥𝐚𝐫𝐞𝐬 de la ciudad.
Más detalles sobre este y otros modelos en nuestra web. Link en bio.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3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- 2022-01-06 17:40:05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la ciudad con estilo y confort arriba de tu #Symphony.
﻿
﻿#Scooter 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203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836C7-A944-4A9F-A86B-F12935FAE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888159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E4A65-756E-4E3B-8B23-846E056F8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2F8D8-2AC3-41D5-A6F1-CF375CE06D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524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3791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65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041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044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760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055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76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797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562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217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644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8135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7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- 2022-01-27 17:21:57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¿Buscas un scooter práctico, de calidad superior y con un diseño sobrio y elegante?
¡El 𝐂𝐢𝐭𝐲𝐜𝐨𝐦 𝟑𝟎𝟎𝐢 es para vos!
Conocé todas sus características en nuestro sitio web.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92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4C423-08CC-4D1D-9C08-CB7EE28AE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839900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D0F5-7B05-457C-B10C-156A74EFE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608A8-3EE0-4CD6-B03C-89E97F5F28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5192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6D802-4CA0-4937-81B3-5CBACF501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E508E-56B3-4C91-BA44-332AE7C2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459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686</Words>
  <Application>Microsoft Office PowerPoint</Application>
  <PresentationFormat>On-screen Show (4:3)</PresentationFormat>
  <Paragraphs>363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6</vt:lpstr>
      <vt:lpstr>Facebook Post Table + Reactions | SYM - 2 of 6</vt:lpstr>
      <vt:lpstr>Facebook Post Table + Reactions | SYM - 3 of 6</vt:lpstr>
      <vt:lpstr>Facebook Post Table + Reactions | SYM - 4 of 6</vt:lpstr>
      <vt:lpstr>Facebook Post Table + Reactions | SYM - 5 of 6</vt:lpstr>
      <vt:lpstr>Facebook Post Table + Reactions | SYM - 6 of 6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2022-02-01T12:47:03Z</dcterms:created>
  <dcterms:modified xsi:type="dcterms:W3CDTF">2022-02-01T12:47:48Z</dcterms:modified>
</cp:coreProperties>
</file>