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60.7104</c:v>
                </c:pt>
                <c:pt idx="1">
                  <c:v>36.065600000000003</c:v>
                </c:pt>
                <c:pt idx="2">
                  <c:v>5.1031000000000004</c:v>
                </c:pt>
                <c:pt idx="3">
                  <c:v>0</c:v>
                </c:pt>
                <c:pt idx="4">
                  <c:v>2.3927999999999998</c:v>
                </c:pt>
                <c:pt idx="5">
                  <c:v>-0.25219999999999998</c:v>
                </c:pt>
              </c:numCache>
            </c:numRef>
          </c:val>
          <c:extLst>
            <c:ext xmlns:c16="http://schemas.microsoft.com/office/drawing/2014/chart" uri="{C3380CC4-5D6E-409C-BE32-E72D297353CC}">
              <c16:uniqueId val="{00000000-DAE8-4638-86D1-EBC7B514FEC2}"/>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2.5352000000000001</c:v>
                </c:pt>
                <c:pt idx="1">
                  <c:v>37.704900000000002</c:v>
                </c:pt>
                <c:pt idx="2">
                  <c:v>1.0083</c:v>
                </c:pt>
                <c:pt idx="3">
                  <c:v>0</c:v>
                </c:pt>
                <c:pt idx="4">
                  <c:v>10.8332</c:v>
                </c:pt>
                <c:pt idx="5">
                  <c:v>8.3999999999999995E-3</c:v>
                </c:pt>
              </c:numCache>
            </c:numRef>
          </c:val>
          <c:extLst>
            <c:ext xmlns:c16="http://schemas.microsoft.com/office/drawing/2014/chart" uri="{C3380CC4-5D6E-409C-BE32-E72D297353CC}">
              <c16:uniqueId val="{00000001-DAE8-4638-86D1-EBC7B514FEC2}"/>
            </c:ext>
          </c:extLst>
        </c:ser>
        <c:ser>
          <c:idx val="2"/>
          <c:order val="2"/>
          <c:tx>
            <c:strRef>
              <c:f>Sheet1!$D$1</c:f>
              <c:strCache>
                <c:ptCount val="1"/>
                <c:pt idx="0">
                  <c:v>Benelli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29.508199999999999</c:v>
                </c:pt>
                <c:pt idx="2">
                  <c:v>2.8088000000000002</c:v>
                </c:pt>
                <c:pt idx="3">
                  <c:v>0</c:v>
                </c:pt>
                <c:pt idx="4">
                  <c:v>0.97909999999999997</c:v>
                </c:pt>
                <c:pt idx="5">
                  <c:v>1.0935999999999999</c:v>
                </c:pt>
              </c:numCache>
            </c:numRef>
          </c:val>
          <c:extLst>
            <c:ext xmlns:c16="http://schemas.microsoft.com/office/drawing/2014/chart" uri="{C3380CC4-5D6E-409C-BE32-E72D297353CC}">
              <c16:uniqueId val="{00000002-DAE8-4638-86D1-EBC7B514FEC2}"/>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1.0696000000000001</c:v>
                </c:pt>
                <c:pt idx="1">
                  <c:v>32.786900000000003</c:v>
                </c:pt>
                <c:pt idx="2">
                  <c:v>3.0402999999999998</c:v>
                </c:pt>
                <c:pt idx="3">
                  <c:v>0</c:v>
                </c:pt>
                <c:pt idx="4">
                  <c:v>100</c:v>
                </c:pt>
                <c:pt idx="5">
                  <c:v>100</c:v>
                </c:pt>
              </c:numCache>
            </c:numRef>
          </c:val>
          <c:extLst>
            <c:ext xmlns:c16="http://schemas.microsoft.com/office/drawing/2014/chart" uri="{C3380CC4-5D6E-409C-BE32-E72D297353CC}">
              <c16:uniqueId val="{00000003-DAE8-4638-86D1-EBC7B514FEC2}"/>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59.854700000000001</c:v>
                </c:pt>
                <c:pt idx="1">
                  <c:v>100</c:v>
                </c:pt>
                <c:pt idx="2">
                  <c:v>100</c:v>
                </c:pt>
                <c:pt idx="3">
                  <c:v>0</c:v>
                </c:pt>
                <c:pt idx="4">
                  <c:v>17.161200000000001</c:v>
                </c:pt>
                <c:pt idx="5">
                  <c:v>0.11840000000000001</c:v>
                </c:pt>
              </c:numCache>
            </c:numRef>
          </c:val>
          <c:extLst>
            <c:ext xmlns:c16="http://schemas.microsoft.com/office/drawing/2014/chart" uri="{C3380CC4-5D6E-409C-BE32-E72D297353CC}">
              <c16:uniqueId val="{00000004-DAE8-4638-86D1-EBC7B514FEC2}"/>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13.6074</c:v>
                </c:pt>
                <c:pt idx="1">
                  <c:v>21.311499999999999</c:v>
                </c:pt>
                <c:pt idx="2">
                  <c:v>2.8601999999999999</c:v>
                </c:pt>
                <c:pt idx="3">
                  <c:v>0</c:v>
                </c:pt>
                <c:pt idx="4">
                  <c:v>10.1258</c:v>
                </c:pt>
                <c:pt idx="5">
                  <c:v>-0.25309999999999999</c:v>
                </c:pt>
              </c:numCache>
            </c:numRef>
          </c:val>
          <c:extLst>
            <c:ext xmlns:c16="http://schemas.microsoft.com/office/drawing/2014/chart" uri="{C3380CC4-5D6E-409C-BE32-E72D297353CC}">
              <c16:uniqueId val="{00000005-DAE8-4638-86D1-EBC7B514FEC2}"/>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9.1654999999999998</c:v>
                </c:pt>
                <c:pt idx="1">
                  <c:v>3.2787000000000002</c:v>
                </c:pt>
                <c:pt idx="2">
                  <c:v>0.1492</c:v>
                </c:pt>
                <c:pt idx="3">
                  <c:v>0</c:v>
                </c:pt>
                <c:pt idx="4">
                  <c:v>5.0968</c:v>
                </c:pt>
                <c:pt idx="5">
                  <c:v>-0.2366</c:v>
                </c:pt>
              </c:numCache>
            </c:numRef>
          </c:val>
          <c:extLst>
            <c:ext xmlns:c16="http://schemas.microsoft.com/office/drawing/2014/chart" uri="{C3380CC4-5D6E-409C-BE32-E72D297353CC}">
              <c16:uniqueId val="{00000006-DAE8-4638-86D1-EBC7B514FEC2}"/>
            </c:ext>
          </c:extLst>
        </c:ser>
        <c:dLbls>
          <c:showLegendKey val="0"/>
          <c:showVal val="0"/>
          <c:showCatName val="0"/>
          <c:showSerName val="0"/>
          <c:showPercent val="0"/>
          <c:showBubbleSize val="0"/>
        </c:dLbls>
        <c:axId val="402768656"/>
        <c:axId val="402762752"/>
      </c:radarChart>
      <c:catAx>
        <c:axId val="40276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62752"/>
        <c:crosses val="autoZero"/>
        <c:auto val="1"/>
        <c:lblAlgn val="ctr"/>
        <c:lblOffset val="100"/>
        <c:noMultiLvlLbl val="0"/>
      </c:catAx>
      <c:valAx>
        <c:axId val="40276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6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1017245</c:v>
                </c:pt>
                <c:pt idx="1">
                  <c:v>1017187</c:v>
                </c:pt>
                <c:pt idx="2">
                  <c:v>1017179</c:v>
                </c:pt>
                <c:pt idx="3">
                  <c:v>1017172</c:v>
                </c:pt>
                <c:pt idx="4">
                  <c:v>1017149</c:v>
                </c:pt>
                <c:pt idx="5">
                  <c:v>1017126</c:v>
                </c:pt>
                <c:pt idx="6">
                  <c:v>1017113</c:v>
                </c:pt>
                <c:pt idx="7">
                  <c:v>1017058</c:v>
                </c:pt>
                <c:pt idx="8">
                  <c:v>1017032</c:v>
                </c:pt>
                <c:pt idx="9">
                  <c:v>1017019</c:v>
                </c:pt>
                <c:pt idx="10">
                  <c:v>1017009</c:v>
                </c:pt>
                <c:pt idx="11">
                  <c:v>1016995</c:v>
                </c:pt>
                <c:pt idx="12">
                  <c:v>1016965</c:v>
                </c:pt>
                <c:pt idx="13">
                  <c:v>1016926</c:v>
                </c:pt>
                <c:pt idx="14">
                  <c:v>1016891</c:v>
                </c:pt>
                <c:pt idx="15">
                  <c:v>1016875</c:v>
                </c:pt>
                <c:pt idx="16">
                  <c:v>1016852</c:v>
                </c:pt>
                <c:pt idx="17">
                  <c:v>1016832</c:v>
                </c:pt>
                <c:pt idx="18">
                  <c:v>1016819</c:v>
                </c:pt>
                <c:pt idx="19">
                  <c:v>1016786</c:v>
                </c:pt>
                <c:pt idx="20">
                  <c:v>1016757</c:v>
                </c:pt>
                <c:pt idx="21">
                  <c:v>1016737</c:v>
                </c:pt>
                <c:pt idx="22">
                  <c:v>1016713</c:v>
                </c:pt>
                <c:pt idx="23">
                  <c:v>1016709</c:v>
                </c:pt>
                <c:pt idx="24">
                  <c:v>1016712</c:v>
                </c:pt>
                <c:pt idx="25">
                  <c:v>1016675</c:v>
                </c:pt>
                <c:pt idx="26">
                  <c:v>1016649</c:v>
                </c:pt>
                <c:pt idx="27">
                  <c:v>1016621</c:v>
                </c:pt>
                <c:pt idx="28">
                  <c:v>1016603</c:v>
                </c:pt>
                <c:pt idx="29">
                  <c:v>1016575</c:v>
                </c:pt>
                <c:pt idx="30">
                  <c:v>1016550</c:v>
                </c:pt>
              </c:numCache>
            </c:numRef>
          </c:val>
          <c:smooth val="0"/>
          <c:extLst>
            <c:ext xmlns:c16="http://schemas.microsoft.com/office/drawing/2014/chart" uri="{C3380CC4-5D6E-409C-BE32-E72D297353CC}">
              <c16:uniqueId val="{00000000-4EE8-4A01-9F90-9A5F949B62A0}"/>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42450</c:v>
                </c:pt>
                <c:pt idx="1">
                  <c:v>42452</c:v>
                </c:pt>
                <c:pt idx="2">
                  <c:v>42454</c:v>
                </c:pt>
                <c:pt idx="3">
                  <c:v>42453</c:v>
                </c:pt>
                <c:pt idx="4">
                  <c:v>42454</c:v>
                </c:pt>
                <c:pt idx="5">
                  <c:v>42455</c:v>
                </c:pt>
                <c:pt idx="6">
                  <c:v>42455</c:v>
                </c:pt>
                <c:pt idx="7">
                  <c:v>42452</c:v>
                </c:pt>
                <c:pt idx="8">
                  <c:v>42456</c:v>
                </c:pt>
                <c:pt idx="9">
                  <c:v>42457</c:v>
                </c:pt>
                <c:pt idx="10">
                  <c:v>42458</c:v>
                </c:pt>
                <c:pt idx="11">
                  <c:v>42459</c:v>
                </c:pt>
                <c:pt idx="12">
                  <c:v>42461</c:v>
                </c:pt>
                <c:pt idx="13">
                  <c:v>42462</c:v>
                </c:pt>
                <c:pt idx="14">
                  <c:v>42462</c:v>
                </c:pt>
                <c:pt idx="15">
                  <c:v>42461</c:v>
                </c:pt>
                <c:pt idx="16">
                  <c:v>42461</c:v>
                </c:pt>
                <c:pt idx="17">
                  <c:v>42456</c:v>
                </c:pt>
                <c:pt idx="18">
                  <c:v>42458</c:v>
                </c:pt>
                <c:pt idx="19">
                  <c:v>42457</c:v>
                </c:pt>
                <c:pt idx="20">
                  <c:v>42460</c:v>
                </c:pt>
                <c:pt idx="21">
                  <c:v>42461</c:v>
                </c:pt>
                <c:pt idx="22">
                  <c:v>42461</c:v>
                </c:pt>
                <c:pt idx="23">
                  <c:v>42459</c:v>
                </c:pt>
                <c:pt idx="24">
                  <c:v>42459</c:v>
                </c:pt>
                <c:pt idx="25">
                  <c:v>42457</c:v>
                </c:pt>
                <c:pt idx="26">
                  <c:v>42454</c:v>
                </c:pt>
                <c:pt idx="27">
                  <c:v>42452</c:v>
                </c:pt>
                <c:pt idx="28">
                  <c:v>42450</c:v>
                </c:pt>
                <c:pt idx="29">
                  <c:v>42451</c:v>
                </c:pt>
                <c:pt idx="30">
                  <c:v>42450</c:v>
                </c:pt>
              </c:numCache>
            </c:numRef>
          </c:val>
          <c:smooth val="0"/>
          <c:extLst>
            <c:ext xmlns:c16="http://schemas.microsoft.com/office/drawing/2014/chart" uri="{C3380CC4-5D6E-409C-BE32-E72D297353CC}">
              <c16:uniqueId val="{00000001-4EE8-4A01-9F90-9A5F949B62A0}"/>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1667901</c:v>
                </c:pt>
                <c:pt idx="1">
                  <c:v>1667624</c:v>
                </c:pt>
                <c:pt idx="2">
                  <c:v>1667750</c:v>
                </c:pt>
                <c:pt idx="3">
                  <c:v>1667906</c:v>
                </c:pt>
                <c:pt idx="4">
                  <c:v>1668339</c:v>
                </c:pt>
                <c:pt idx="5">
                  <c:v>1668248</c:v>
                </c:pt>
                <c:pt idx="6">
                  <c:v>1668287</c:v>
                </c:pt>
                <c:pt idx="7">
                  <c:v>1668574</c:v>
                </c:pt>
                <c:pt idx="8">
                  <c:v>1668781</c:v>
                </c:pt>
                <c:pt idx="9">
                  <c:v>1669140</c:v>
                </c:pt>
                <c:pt idx="10">
                  <c:v>1669683</c:v>
                </c:pt>
                <c:pt idx="11">
                  <c:v>1669760</c:v>
                </c:pt>
                <c:pt idx="12">
                  <c:v>1669628</c:v>
                </c:pt>
                <c:pt idx="13">
                  <c:v>1670005</c:v>
                </c:pt>
                <c:pt idx="14">
                  <c:v>1669889</c:v>
                </c:pt>
                <c:pt idx="15">
                  <c:v>1669961</c:v>
                </c:pt>
                <c:pt idx="16">
                  <c:v>1670303</c:v>
                </c:pt>
                <c:pt idx="17">
                  <c:v>1670943</c:v>
                </c:pt>
                <c:pt idx="18">
                  <c:v>1671042</c:v>
                </c:pt>
                <c:pt idx="19">
                  <c:v>1671081</c:v>
                </c:pt>
                <c:pt idx="20">
                  <c:v>1671239</c:v>
                </c:pt>
                <c:pt idx="21">
                  <c:v>1671583</c:v>
                </c:pt>
                <c:pt idx="22">
                  <c:v>1671501</c:v>
                </c:pt>
                <c:pt idx="23">
                  <c:v>1671373</c:v>
                </c:pt>
                <c:pt idx="24">
                  <c:v>1671662</c:v>
                </c:pt>
                <c:pt idx="25">
                  <c:v>1671839</c:v>
                </c:pt>
                <c:pt idx="26">
                  <c:v>1672341</c:v>
                </c:pt>
                <c:pt idx="27">
                  <c:v>1672847</c:v>
                </c:pt>
                <c:pt idx="28">
                  <c:v>1673456</c:v>
                </c:pt>
                <c:pt idx="29">
                  <c:v>1674181</c:v>
                </c:pt>
                <c:pt idx="30">
                  <c:v>1674424</c:v>
                </c:pt>
              </c:numCache>
            </c:numRef>
          </c:val>
          <c:smooth val="0"/>
          <c:extLst>
            <c:ext xmlns:c16="http://schemas.microsoft.com/office/drawing/2014/chart" uri="{C3380CC4-5D6E-409C-BE32-E72D297353CC}">
              <c16:uniqueId val="{00000002-4EE8-4A01-9F90-9A5F949B62A0}"/>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13986</c:v>
                </c:pt>
                <c:pt idx="1">
                  <c:v>13985</c:v>
                </c:pt>
                <c:pt idx="2">
                  <c:v>14081</c:v>
                </c:pt>
                <c:pt idx="3">
                  <c:v>14269</c:v>
                </c:pt>
                <c:pt idx="4">
                  <c:v>14401</c:v>
                </c:pt>
                <c:pt idx="5">
                  <c:v>14534</c:v>
                </c:pt>
                <c:pt idx="6">
                  <c:v>14681</c:v>
                </c:pt>
                <c:pt idx="7">
                  <c:v>14792</c:v>
                </c:pt>
                <c:pt idx="8">
                  <c:v>14918</c:v>
                </c:pt>
                <c:pt idx="9">
                  <c:v>15057</c:v>
                </c:pt>
                <c:pt idx="10">
                  <c:v>15173</c:v>
                </c:pt>
                <c:pt idx="11">
                  <c:v>15273</c:v>
                </c:pt>
                <c:pt idx="12">
                  <c:v>15384</c:v>
                </c:pt>
                <c:pt idx="13">
                  <c:v>15493</c:v>
                </c:pt>
                <c:pt idx="14">
                  <c:v>15597</c:v>
                </c:pt>
                <c:pt idx="15">
                  <c:v>15753</c:v>
                </c:pt>
                <c:pt idx="16">
                  <c:v>15862</c:v>
                </c:pt>
                <c:pt idx="17">
                  <c:v>15994</c:v>
                </c:pt>
                <c:pt idx="18">
                  <c:v>16113</c:v>
                </c:pt>
                <c:pt idx="19">
                  <c:v>16236</c:v>
                </c:pt>
                <c:pt idx="20">
                  <c:v>16303</c:v>
                </c:pt>
                <c:pt idx="21">
                  <c:v>16368</c:v>
                </c:pt>
                <c:pt idx="22">
                  <c:v>16477</c:v>
                </c:pt>
                <c:pt idx="23">
                  <c:v>16623</c:v>
                </c:pt>
                <c:pt idx="24">
                  <c:v>16789</c:v>
                </c:pt>
                <c:pt idx="25">
                  <c:v>16984</c:v>
                </c:pt>
                <c:pt idx="26">
                  <c:v>17162</c:v>
                </c:pt>
                <c:pt idx="27">
                  <c:v>17354</c:v>
                </c:pt>
                <c:pt idx="28">
                  <c:v>17522</c:v>
                </c:pt>
                <c:pt idx="29">
                  <c:v>17720</c:v>
                </c:pt>
                <c:pt idx="30">
                  <c:v>17909</c:v>
                </c:pt>
              </c:numCache>
            </c:numRef>
          </c:val>
          <c:smooth val="0"/>
          <c:extLst>
            <c:ext xmlns:c16="http://schemas.microsoft.com/office/drawing/2014/chart" uri="{C3380CC4-5D6E-409C-BE32-E72D297353CC}">
              <c16:uniqueId val="{00000003-4EE8-4A01-9F90-9A5F949B62A0}"/>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1001860</c:v>
                </c:pt>
                <c:pt idx="1">
                  <c:v>1001820</c:v>
                </c:pt>
                <c:pt idx="2">
                  <c:v>1001805</c:v>
                </c:pt>
                <c:pt idx="3">
                  <c:v>1001802</c:v>
                </c:pt>
                <c:pt idx="4">
                  <c:v>1001788</c:v>
                </c:pt>
                <c:pt idx="5">
                  <c:v>1001774</c:v>
                </c:pt>
                <c:pt idx="6">
                  <c:v>1001782</c:v>
                </c:pt>
                <c:pt idx="7">
                  <c:v>1001781</c:v>
                </c:pt>
                <c:pt idx="8">
                  <c:v>1001785</c:v>
                </c:pt>
                <c:pt idx="9">
                  <c:v>1001802</c:v>
                </c:pt>
                <c:pt idx="10">
                  <c:v>1001831</c:v>
                </c:pt>
                <c:pt idx="11">
                  <c:v>1001818</c:v>
                </c:pt>
                <c:pt idx="12">
                  <c:v>1001834</c:v>
                </c:pt>
                <c:pt idx="13">
                  <c:v>1001821</c:v>
                </c:pt>
                <c:pt idx="14">
                  <c:v>1001811</c:v>
                </c:pt>
                <c:pt idx="15">
                  <c:v>1001838</c:v>
                </c:pt>
                <c:pt idx="16">
                  <c:v>1001851</c:v>
                </c:pt>
                <c:pt idx="17">
                  <c:v>1001903</c:v>
                </c:pt>
                <c:pt idx="18">
                  <c:v>1001937</c:v>
                </c:pt>
                <c:pt idx="19">
                  <c:v>1001953</c:v>
                </c:pt>
                <c:pt idx="20">
                  <c:v>1001973</c:v>
                </c:pt>
                <c:pt idx="21">
                  <c:v>1001987</c:v>
                </c:pt>
                <c:pt idx="22">
                  <c:v>1001996</c:v>
                </c:pt>
                <c:pt idx="23">
                  <c:v>1002015</c:v>
                </c:pt>
                <c:pt idx="24">
                  <c:v>1002028</c:v>
                </c:pt>
                <c:pt idx="25">
                  <c:v>1002080</c:v>
                </c:pt>
                <c:pt idx="26">
                  <c:v>1002091</c:v>
                </c:pt>
                <c:pt idx="27">
                  <c:v>1002100</c:v>
                </c:pt>
                <c:pt idx="28">
                  <c:v>1002137</c:v>
                </c:pt>
                <c:pt idx="29">
                  <c:v>1002179</c:v>
                </c:pt>
                <c:pt idx="30">
                  <c:v>1002221</c:v>
                </c:pt>
              </c:numCache>
            </c:numRef>
          </c:val>
          <c:smooth val="0"/>
          <c:extLst>
            <c:ext xmlns:c16="http://schemas.microsoft.com/office/drawing/2014/chart" uri="{C3380CC4-5D6E-409C-BE32-E72D297353CC}">
              <c16:uniqueId val="{00000004-4EE8-4A01-9F90-9A5F949B62A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227998</c:v>
                </c:pt>
                <c:pt idx="1">
                  <c:v>227994</c:v>
                </c:pt>
                <c:pt idx="2">
                  <c:v>227995</c:v>
                </c:pt>
                <c:pt idx="3">
                  <c:v>227989</c:v>
                </c:pt>
                <c:pt idx="4">
                  <c:v>227982</c:v>
                </c:pt>
                <c:pt idx="5">
                  <c:v>227976</c:v>
                </c:pt>
                <c:pt idx="6">
                  <c:v>227970</c:v>
                </c:pt>
                <c:pt idx="7">
                  <c:v>227963</c:v>
                </c:pt>
                <c:pt idx="8">
                  <c:v>227954</c:v>
                </c:pt>
                <c:pt idx="9">
                  <c:v>227947</c:v>
                </c:pt>
                <c:pt idx="10">
                  <c:v>227943</c:v>
                </c:pt>
                <c:pt idx="11">
                  <c:v>227937</c:v>
                </c:pt>
                <c:pt idx="12">
                  <c:v>227936</c:v>
                </c:pt>
                <c:pt idx="13">
                  <c:v>227930</c:v>
                </c:pt>
                <c:pt idx="14">
                  <c:v>227921</c:v>
                </c:pt>
                <c:pt idx="15">
                  <c:v>227911</c:v>
                </c:pt>
                <c:pt idx="16">
                  <c:v>227908</c:v>
                </c:pt>
                <c:pt idx="17">
                  <c:v>227904</c:v>
                </c:pt>
                <c:pt idx="18">
                  <c:v>227898</c:v>
                </c:pt>
                <c:pt idx="19">
                  <c:v>227891</c:v>
                </c:pt>
                <c:pt idx="20">
                  <c:v>227895</c:v>
                </c:pt>
                <c:pt idx="21">
                  <c:v>227894</c:v>
                </c:pt>
                <c:pt idx="22">
                  <c:v>227892</c:v>
                </c:pt>
                <c:pt idx="23">
                  <c:v>227889</c:v>
                </c:pt>
                <c:pt idx="24">
                  <c:v>227892</c:v>
                </c:pt>
                <c:pt idx="25">
                  <c:v>227886</c:v>
                </c:pt>
                <c:pt idx="26">
                  <c:v>227876</c:v>
                </c:pt>
                <c:pt idx="27">
                  <c:v>227864</c:v>
                </c:pt>
                <c:pt idx="28">
                  <c:v>227862</c:v>
                </c:pt>
                <c:pt idx="29">
                  <c:v>227854</c:v>
                </c:pt>
                <c:pt idx="30">
                  <c:v>227846</c:v>
                </c:pt>
              </c:numCache>
            </c:numRef>
          </c:val>
          <c:smooth val="0"/>
          <c:extLst>
            <c:ext xmlns:c16="http://schemas.microsoft.com/office/drawing/2014/chart" uri="{C3380CC4-5D6E-409C-BE32-E72D297353CC}">
              <c16:uniqueId val="{00000005-4EE8-4A01-9F90-9A5F949B62A0}"/>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153563</c:v>
                </c:pt>
                <c:pt idx="1">
                  <c:v>153559</c:v>
                </c:pt>
                <c:pt idx="2">
                  <c:v>153555</c:v>
                </c:pt>
                <c:pt idx="3">
                  <c:v>153551</c:v>
                </c:pt>
                <c:pt idx="4">
                  <c:v>153545</c:v>
                </c:pt>
                <c:pt idx="5">
                  <c:v>153544</c:v>
                </c:pt>
                <c:pt idx="6">
                  <c:v>153539</c:v>
                </c:pt>
                <c:pt idx="7">
                  <c:v>153527</c:v>
                </c:pt>
                <c:pt idx="8">
                  <c:v>153517</c:v>
                </c:pt>
                <c:pt idx="9">
                  <c:v>153511</c:v>
                </c:pt>
                <c:pt idx="10">
                  <c:v>153512</c:v>
                </c:pt>
                <c:pt idx="11">
                  <c:v>153505</c:v>
                </c:pt>
                <c:pt idx="12">
                  <c:v>153496</c:v>
                </c:pt>
                <c:pt idx="13">
                  <c:v>153489</c:v>
                </c:pt>
                <c:pt idx="14">
                  <c:v>153479</c:v>
                </c:pt>
                <c:pt idx="15">
                  <c:v>153472</c:v>
                </c:pt>
                <c:pt idx="16">
                  <c:v>153473</c:v>
                </c:pt>
                <c:pt idx="17">
                  <c:v>153472</c:v>
                </c:pt>
                <c:pt idx="18">
                  <c:v>153468</c:v>
                </c:pt>
                <c:pt idx="19">
                  <c:v>153463</c:v>
                </c:pt>
                <c:pt idx="20">
                  <c:v>153457</c:v>
                </c:pt>
                <c:pt idx="21">
                  <c:v>153459</c:v>
                </c:pt>
                <c:pt idx="22">
                  <c:v>153456</c:v>
                </c:pt>
                <c:pt idx="23">
                  <c:v>153460</c:v>
                </c:pt>
                <c:pt idx="24">
                  <c:v>153462</c:v>
                </c:pt>
                <c:pt idx="25">
                  <c:v>153457</c:v>
                </c:pt>
                <c:pt idx="26">
                  <c:v>153458</c:v>
                </c:pt>
                <c:pt idx="27">
                  <c:v>153459</c:v>
                </c:pt>
                <c:pt idx="28">
                  <c:v>153458</c:v>
                </c:pt>
                <c:pt idx="29">
                  <c:v>153464</c:v>
                </c:pt>
                <c:pt idx="30">
                  <c:v>153470</c:v>
                </c:pt>
              </c:numCache>
            </c:numRef>
          </c:val>
          <c:smooth val="0"/>
          <c:extLst>
            <c:ext xmlns:c16="http://schemas.microsoft.com/office/drawing/2014/chart" uri="{C3380CC4-5D6E-409C-BE32-E72D297353CC}">
              <c16:uniqueId val="{00000006-4EE8-4A01-9F90-9A5F949B62A0}"/>
            </c:ext>
          </c:extLst>
        </c:ser>
        <c:dLbls>
          <c:showLegendKey val="0"/>
          <c:showVal val="0"/>
          <c:showCatName val="0"/>
          <c:showSerName val="0"/>
          <c:showPercent val="0"/>
          <c:showBubbleSize val="0"/>
        </c:dLbls>
        <c:smooth val="0"/>
        <c:axId val="406291520"/>
        <c:axId val="406291848"/>
      </c:lineChart>
      <c:dateAx>
        <c:axId val="40629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91848"/>
        <c:crosses val="autoZero"/>
        <c:auto val="1"/>
        <c:lblOffset val="100"/>
        <c:baseTimeUnit val="days"/>
      </c:dateAx>
      <c:valAx>
        <c:axId val="40629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9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-25</c:v>
                </c:pt>
                <c:pt idx="1">
                  <c:v>-58</c:v>
                </c:pt>
                <c:pt idx="2">
                  <c:v>-8</c:v>
                </c:pt>
                <c:pt idx="3">
                  <c:v>-7</c:v>
                </c:pt>
                <c:pt idx="4">
                  <c:v>-23</c:v>
                </c:pt>
                <c:pt idx="5">
                  <c:v>-23</c:v>
                </c:pt>
                <c:pt idx="6">
                  <c:v>-13</c:v>
                </c:pt>
                <c:pt idx="7">
                  <c:v>-55</c:v>
                </c:pt>
                <c:pt idx="8">
                  <c:v>-26</c:v>
                </c:pt>
                <c:pt idx="9">
                  <c:v>-13</c:v>
                </c:pt>
                <c:pt idx="10">
                  <c:v>-10</c:v>
                </c:pt>
                <c:pt idx="11">
                  <c:v>-14</c:v>
                </c:pt>
                <c:pt idx="12">
                  <c:v>-30</c:v>
                </c:pt>
                <c:pt idx="13">
                  <c:v>-39</c:v>
                </c:pt>
                <c:pt idx="14">
                  <c:v>-35</c:v>
                </c:pt>
                <c:pt idx="15">
                  <c:v>-16</c:v>
                </c:pt>
                <c:pt idx="16">
                  <c:v>-23</c:v>
                </c:pt>
                <c:pt idx="17">
                  <c:v>-20</c:v>
                </c:pt>
                <c:pt idx="18">
                  <c:v>-13</c:v>
                </c:pt>
                <c:pt idx="19">
                  <c:v>-33</c:v>
                </c:pt>
                <c:pt idx="20">
                  <c:v>-29</c:v>
                </c:pt>
                <c:pt idx="21">
                  <c:v>-20</c:v>
                </c:pt>
                <c:pt idx="22">
                  <c:v>-24</c:v>
                </c:pt>
                <c:pt idx="23">
                  <c:v>-4</c:v>
                </c:pt>
                <c:pt idx="24">
                  <c:v>3</c:v>
                </c:pt>
                <c:pt idx="25">
                  <c:v>-37</c:v>
                </c:pt>
                <c:pt idx="26">
                  <c:v>-26</c:v>
                </c:pt>
                <c:pt idx="27">
                  <c:v>-28</c:v>
                </c:pt>
                <c:pt idx="28">
                  <c:v>-18</c:v>
                </c:pt>
                <c:pt idx="29">
                  <c:v>-28</c:v>
                </c:pt>
                <c:pt idx="30">
                  <c:v>-25</c:v>
                </c:pt>
              </c:numCache>
            </c:numRef>
          </c:val>
          <c:smooth val="0"/>
          <c:extLst>
            <c:ext xmlns:c16="http://schemas.microsoft.com/office/drawing/2014/chart" uri="{C3380CC4-5D6E-409C-BE32-E72D297353CC}">
              <c16:uniqueId val="{00000000-C6D9-492B-A2FF-18AC4F389D4A}"/>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c:v>
                </c:pt>
                <c:pt idx="1">
                  <c:v>2</c:v>
                </c:pt>
                <c:pt idx="2">
                  <c:v>2</c:v>
                </c:pt>
                <c:pt idx="3">
                  <c:v>-1</c:v>
                </c:pt>
                <c:pt idx="4">
                  <c:v>1</c:v>
                </c:pt>
                <c:pt idx="5">
                  <c:v>1</c:v>
                </c:pt>
                <c:pt idx="6">
                  <c:v>0</c:v>
                </c:pt>
                <c:pt idx="7">
                  <c:v>-3</c:v>
                </c:pt>
                <c:pt idx="8">
                  <c:v>4</c:v>
                </c:pt>
                <c:pt idx="9">
                  <c:v>1</c:v>
                </c:pt>
                <c:pt idx="10">
                  <c:v>1</c:v>
                </c:pt>
                <c:pt idx="11">
                  <c:v>1</c:v>
                </c:pt>
                <c:pt idx="12">
                  <c:v>2</c:v>
                </c:pt>
                <c:pt idx="13">
                  <c:v>1</c:v>
                </c:pt>
                <c:pt idx="14">
                  <c:v>0</c:v>
                </c:pt>
                <c:pt idx="15">
                  <c:v>-1</c:v>
                </c:pt>
                <c:pt idx="16">
                  <c:v>0</c:v>
                </c:pt>
                <c:pt idx="17">
                  <c:v>-5</c:v>
                </c:pt>
                <c:pt idx="18">
                  <c:v>2</c:v>
                </c:pt>
                <c:pt idx="19">
                  <c:v>-1</c:v>
                </c:pt>
                <c:pt idx="20">
                  <c:v>3</c:v>
                </c:pt>
                <c:pt idx="21">
                  <c:v>1</c:v>
                </c:pt>
                <c:pt idx="22">
                  <c:v>0</c:v>
                </c:pt>
                <c:pt idx="23">
                  <c:v>-2</c:v>
                </c:pt>
                <c:pt idx="24">
                  <c:v>0</c:v>
                </c:pt>
                <c:pt idx="25">
                  <c:v>-2</c:v>
                </c:pt>
                <c:pt idx="26">
                  <c:v>-3</c:v>
                </c:pt>
                <c:pt idx="27">
                  <c:v>-2</c:v>
                </c:pt>
                <c:pt idx="28">
                  <c:v>-2</c:v>
                </c:pt>
                <c:pt idx="29">
                  <c:v>1</c:v>
                </c:pt>
                <c:pt idx="30">
                  <c:v>-1</c:v>
                </c:pt>
              </c:numCache>
            </c:numRef>
          </c:val>
          <c:smooth val="0"/>
          <c:extLst>
            <c:ext xmlns:c16="http://schemas.microsoft.com/office/drawing/2014/chart" uri="{C3380CC4-5D6E-409C-BE32-E72D297353CC}">
              <c16:uniqueId val="{00000001-C6D9-492B-A2FF-18AC4F389D4A}"/>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-1399</c:v>
                </c:pt>
                <c:pt idx="1">
                  <c:v>-277</c:v>
                </c:pt>
                <c:pt idx="2">
                  <c:v>126</c:v>
                </c:pt>
                <c:pt idx="3">
                  <c:v>156</c:v>
                </c:pt>
                <c:pt idx="4">
                  <c:v>433</c:v>
                </c:pt>
                <c:pt idx="5">
                  <c:v>-91</c:v>
                </c:pt>
                <c:pt idx="6">
                  <c:v>39</c:v>
                </c:pt>
                <c:pt idx="7">
                  <c:v>287</c:v>
                </c:pt>
                <c:pt idx="8">
                  <c:v>207</c:v>
                </c:pt>
                <c:pt idx="9">
                  <c:v>359</c:v>
                </c:pt>
                <c:pt idx="10">
                  <c:v>543</c:v>
                </c:pt>
                <c:pt idx="11">
                  <c:v>77</c:v>
                </c:pt>
                <c:pt idx="12">
                  <c:v>-132</c:v>
                </c:pt>
                <c:pt idx="13">
                  <c:v>377</c:v>
                </c:pt>
                <c:pt idx="14">
                  <c:v>-116</c:v>
                </c:pt>
                <c:pt idx="15">
                  <c:v>72</c:v>
                </c:pt>
                <c:pt idx="16">
                  <c:v>342</c:v>
                </c:pt>
                <c:pt idx="17">
                  <c:v>640</c:v>
                </c:pt>
                <c:pt idx="18">
                  <c:v>99</c:v>
                </c:pt>
                <c:pt idx="19">
                  <c:v>39</c:v>
                </c:pt>
                <c:pt idx="20">
                  <c:v>158</c:v>
                </c:pt>
                <c:pt idx="21">
                  <c:v>344</c:v>
                </c:pt>
                <c:pt idx="22">
                  <c:v>-82</c:v>
                </c:pt>
                <c:pt idx="23">
                  <c:v>-128</c:v>
                </c:pt>
                <c:pt idx="24">
                  <c:v>289</c:v>
                </c:pt>
                <c:pt idx="25">
                  <c:v>177</c:v>
                </c:pt>
                <c:pt idx="26">
                  <c:v>502</c:v>
                </c:pt>
                <c:pt idx="27">
                  <c:v>506</c:v>
                </c:pt>
                <c:pt idx="28">
                  <c:v>609</c:v>
                </c:pt>
                <c:pt idx="29">
                  <c:v>725</c:v>
                </c:pt>
                <c:pt idx="30">
                  <c:v>243</c:v>
                </c:pt>
              </c:numCache>
            </c:numRef>
          </c:val>
          <c:smooth val="0"/>
          <c:extLst>
            <c:ext xmlns:c16="http://schemas.microsoft.com/office/drawing/2014/chart" uri="{C3380CC4-5D6E-409C-BE32-E72D297353CC}">
              <c16:uniqueId val="{00000002-C6D9-492B-A2FF-18AC4F389D4A}"/>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2</c:v>
                </c:pt>
                <c:pt idx="1">
                  <c:v>-1</c:v>
                </c:pt>
                <c:pt idx="2">
                  <c:v>96</c:v>
                </c:pt>
                <c:pt idx="3">
                  <c:v>188</c:v>
                </c:pt>
                <c:pt idx="4">
                  <c:v>132</c:v>
                </c:pt>
                <c:pt idx="5">
                  <c:v>133</c:v>
                </c:pt>
                <c:pt idx="6">
                  <c:v>147</c:v>
                </c:pt>
                <c:pt idx="7">
                  <c:v>111</c:v>
                </c:pt>
                <c:pt idx="8">
                  <c:v>126</c:v>
                </c:pt>
                <c:pt idx="9">
                  <c:v>139</c:v>
                </c:pt>
                <c:pt idx="10">
                  <c:v>116</c:v>
                </c:pt>
                <c:pt idx="11">
                  <c:v>100</c:v>
                </c:pt>
                <c:pt idx="12">
                  <c:v>111</c:v>
                </c:pt>
                <c:pt idx="13">
                  <c:v>109</c:v>
                </c:pt>
                <c:pt idx="14">
                  <c:v>104</c:v>
                </c:pt>
                <c:pt idx="15">
                  <c:v>156</c:v>
                </c:pt>
                <c:pt idx="16">
                  <c:v>109</c:v>
                </c:pt>
                <c:pt idx="17">
                  <c:v>132</c:v>
                </c:pt>
                <c:pt idx="18">
                  <c:v>119</c:v>
                </c:pt>
                <c:pt idx="19">
                  <c:v>123</c:v>
                </c:pt>
                <c:pt idx="20">
                  <c:v>67</c:v>
                </c:pt>
                <c:pt idx="21">
                  <c:v>65</c:v>
                </c:pt>
                <c:pt idx="22">
                  <c:v>109</c:v>
                </c:pt>
                <c:pt idx="23">
                  <c:v>146</c:v>
                </c:pt>
                <c:pt idx="24">
                  <c:v>166</c:v>
                </c:pt>
                <c:pt idx="25">
                  <c:v>195</c:v>
                </c:pt>
                <c:pt idx="26">
                  <c:v>178</c:v>
                </c:pt>
                <c:pt idx="27">
                  <c:v>192</c:v>
                </c:pt>
                <c:pt idx="28">
                  <c:v>168</c:v>
                </c:pt>
                <c:pt idx="29">
                  <c:v>198</c:v>
                </c:pt>
                <c:pt idx="30">
                  <c:v>189</c:v>
                </c:pt>
              </c:numCache>
            </c:numRef>
          </c:val>
          <c:smooth val="0"/>
          <c:extLst>
            <c:ext xmlns:c16="http://schemas.microsoft.com/office/drawing/2014/chart" uri="{C3380CC4-5D6E-409C-BE32-E72D297353CC}">
              <c16:uniqueId val="{00000003-C6D9-492B-A2FF-18AC4F389D4A}"/>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-28</c:v>
                </c:pt>
                <c:pt idx="1">
                  <c:v>-40</c:v>
                </c:pt>
                <c:pt idx="2">
                  <c:v>-15</c:v>
                </c:pt>
                <c:pt idx="3">
                  <c:v>-3</c:v>
                </c:pt>
                <c:pt idx="4">
                  <c:v>-14</c:v>
                </c:pt>
                <c:pt idx="5">
                  <c:v>-14</c:v>
                </c:pt>
                <c:pt idx="6">
                  <c:v>8</c:v>
                </c:pt>
                <c:pt idx="7">
                  <c:v>-1</c:v>
                </c:pt>
                <c:pt idx="8">
                  <c:v>4</c:v>
                </c:pt>
                <c:pt idx="9">
                  <c:v>17</c:v>
                </c:pt>
                <c:pt idx="10">
                  <c:v>29</c:v>
                </c:pt>
                <c:pt idx="11">
                  <c:v>-13</c:v>
                </c:pt>
                <c:pt idx="12">
                  <c:v>16</c:v>
                </c:pt>
                <c:pt idx="13">
                  <c:v>-13</c:v>
                </c:pt>
                <c:pt idx="14">
                  <c:v>-10</c:v>
                </c:pt>
                <c:pt idx="15">
                  <c:v>27</c:v>
                </c:pt>
                <c:pt idx="16">
                  <c:v>13</c:v>
                </c:pt>
                <c:pt idx="17">
                  <c:v>52</c:v>
                </c:pt>
                <c:pt idx="18">
                  <c:v>34</c:v>
                </c:pt>
                <c:pt idx="19">
                  <c:v>16</c:v>
                </c:pt>
                <c:pt idx="20">
                  <c:v>20</c:v>
                </c:pt>
                <c:pt idx="21">
                  <c:v>14</c:v>
                </c:pt>
                <c:pt idx="22">
                  <c:v>9</c:v>
                </c:pt>
                <c:pt idx="23">
                  <c:v>19</c:v>
                </c:pt>
                <c:pt idx="24">
                  <c:v>13</c:v>
                </c:pt>
                <c:pt idx="25">
                  <c:v>52</c:v>
                </c:pt>
                <c:pt idx="26">
                  <c:v>11</c:v>
                </c:pt>
                <c:pt idx="27">
                  <c:v>9</c:v>
                </c:pt>
                <c:pt idx="28">
                  <c:v>37</c:v>
                </c:pt>
                <c:pt idx="29">
                  <c:v>42</c:v>
                </c:pt>
                <c:pt idx="30">
                  <c:v>42</c:v>
                </c:pt>
              </c:numCache>
            </c:numRef>
          </c:val>
          <c:smooth val="0"/>
          <c:extLst>
            <c:ext xmlns:c16="http://schemas.microsoft.com/office/drawing/2014/chart" uri="{C3380CC4-5D6E-409C-BE32-E72D297353CC}">
              <c16:uniqueId val="{00000004-C6D9-492B-A2FF-18AC4F389D4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-10</c:v>
                </c:pt>
                <c:pt idx="1">
                  <c:v>-4</c:v>
                </c:pt>
                <c:pt idx="2">
                  <c:v>1</c:v>
                </c:pt>
                <c:pt idx="3">
                  <c:v>-6</c:v>
                </c:pt>
                <c:pt idx="4">
                  <c:v>-7</c:v>
                </c:pt>
                <c:pt idx="5">
                  <c:v>-6</c:v>
                </c:pt>
                <c:pt idx="6">
                  <c:v>-6</c:v>
                </c:pt>
                <c:pt idx="7">
                  <c:v>-7</c:v>
                </c:pt>
                <c:pt idx="8">
                  <c:v>-9</c:v>
                </c:pt>
                <c:pt idx="9">
                  <c:v>-7</c:v>
                </c:pt>
                <c:pt idx="10">
                  <c:v>-4</c:v>
                </c:pt>
                <c:pt idx="11">
                  <c:v>-6</c:v>
                </c:pt>
                <c:pt idx="12">
                  <c:v>-1</c:v>
                </c:pt>
                <c:pt idx="13">
                  <c:v>-6</c:v>
                </c:pt>
                <c:pt idx="14">
                  <c:v>-9</c:v>
                </c:pt>
                <c:pt idx="15">
                  <c:v>-10</c:v>
                </c:pt>
                <c:pt idx="16">
                  <c:v>-3</c:v>
                </c:pt>
                <c:pt idx="17">
                  <c:v>-4</c:v>
                </c:pt>
                <c:pt idx="18">
                  <c:v>-6</c:v>
                </c:pt>
                <c:pt idx="19">
                  <c:v>-7</c:v>
                </c:pt>
                <c:pt idx="20">
                  <c:v>4</c:v>
                </c:pt>
                <c:pt idx="21">
                  <c:v>-1</c:v>
                </c:pt>
                <c:pt idx="22">
                  <c:v>-2</c:v>
                </c:pt>
                <c:pt idx="23">
                  <c:v>-3</c:v>
                </c:pt>
                <c:pt idx="24">
                  <c:v>3</c:v>
                </c:pt>
                <c:pt idx="25">
                  <c:v>-6</c:v>
                </c:pt>
                <c:pt idx="26">
                  <c:v>-10</c:v>
                </c:pt>
                <c:pt idx="27">
                  <c:v>-12</c:v>
                </c:pt>
                <c:pt idx="28">
                  <c:v>-2</c:v>
                </c:pt>
                <c:pt idx="29">
                  <c:v>-8</c:v>
                </c:pt>
                <c:pt idx="30">
                  <c:v>-8</c:v>
                </c:pt>
              </c:numCache>
            </c:numRef>
          </c:val>
          <c:smooth val="0"/>
          <c:extLst>
            <c:ext xmlns:c16="http://schemas.microsoft.com/office/drawing/2014/chart" uri="{C3380CC4-5D6E-409C-BE32-E72D297353CC}">
              <c16:uniqueId val="{00000005-C6D9-492B-A2FF-18AC4F389D4A}"/>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-9</c:v>
                </c:pt>
                <c:pt idx="1">
                  <c:v>-4</c:v>
                </c:pt>
                <c:pt idx="2">
                  <c:v>-4</c:v>
                </c:pt>
                <c:pt idx="3">
                  <c:v>-4</c:v>
                </c:pt>
                <c:pt idx="4">
                  <c:v>-6</c:v>
                </c:pt>
                <c:pt idx="5">
                  <c:v>-1</c:v>
                </c:pt>
                <c:pt idx="6">
                  <c:v>-5</c:v>
                </c:pt>
                <c:pt idx="7">
                  <c:v>-12</c:v>
                </c:pt>
                <c:pt idx="8">
                  <c:v>-10</c:v>
                </c:pt>
                <c:pt idx="9">
                  <c:v>-6</c:v>
                </c:pt>
                <c:pt idx="10">
                  <c:v>1</c:v>
                </c:pt>
                <c:pt idx="11">
                  <c:v>-7</c:v>
                </c:pt>
                <c:pt idx="12">
                  <c:v>-9</c:v>
                </c:pt>
                <c:pt idx="13">
                  <c:v>-7</c:v>
                </c:pt>
                <c:pt idx="14">
                  <c:v>-10</c:v>
                </c:pt>
                <c:pt idx="15">
                  <c:v>-7</c:v>
                </c:pt>
                <c:pt idx="16">
                  <c:v>1</c:v>
                </c:pt>
                <c:pt idx="17">
                  <c:v>-1</c:v>
                </c:pt>
                <c:pt idx="18">
                  <c:v>-4</c:v>
                </c:pt>
                <c:pt idx="19">
                  <c:v>-5</c:v>
                </c:pt>
                <c:pt idx="20">
                  <c:v>-6</c:v>
                </c:pt>
                <c:pt idx="21">
                  <c:v>2</c:v>
                </c:pt>
                <c:pt idx="22">
                  <c:v>-3</c:v>
                </c:pt>
                <c:pt idx="23">
                  <c:v>4</c:v>
                </c:pt>
                <c:pt idx="24">
                  <c:v>2</c:v>
                </c:pt>
                <c:pt idx="25">
                  <c:v>-5</c:v>
                </c:pt>
                <c:pt idx="26">
                  <c:v>1</c:v>
                </c:pt>
                <c:pt idx="27">
                  <c:v>1</c:v>
                </c:pt>
                <c:pt idx="28">
                  <c:v>-1</c:v>
                </c:pt>
                <c:pt idx="29">
                  <c:v>6</c:v>
                </c:pt>
                <c:pt idx="30">
                  <c:v>6</c:v>
                </c:pt>
              </c:numCache>
            </c:numRef>
          </c:val>
          <c:smooth val="0"/>
          <c:extLst>
            <c:ext xmlns:c16="http://schemas.microsoft.com/office/drawing/2014/chart" uri="{C3380CC4-5D6E-409C-BE32-E72D297353CC}">
              <c16:uniqueId val="{00000006-C6D9-492B-A2FF-18AC4F389D4A}"/>
            </c:ext>
          </c:extLst>
        </c:ser>
        <c:dLbls>
          <c:showLegendKey val="0"/>
          <c:showVal val="0"/>
          <c:showCatName val="0"/>
          <c:showSerName val="0"/>
          <c:showPercent val="0"/>
          <c:showBubbleSize val="0"/>
        </c:dLbls>
        <c:smooth val="0"/>
        <c:axId val="406294144"/>
        <c:axId val="406298080"/>
      </c:lineChart>
      <c:dateAx>
        <c:axId val="406294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98080"/>
        <c:crosses val="autoZero"/>
        <c:auto val="1"/>
        <c:lblOffset val="100"/>
        <c:baseTimeUnit val="days"/>
      </c:dateAx>
      <c:valAx>
        <c:axId val="40629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9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-9</c:v>
                </c:pt>
                <c:pt idx="2">
                  <c:v>-22</c:v>
                </c:pt>
                <c:pt idx="3">
                  <c:v>-28</c:v>
                </c:pt>
                <c:pt idx="4">
                  <c:v>-27</c:v>
                </c:pt>
                <c:pt idx="5">
                  <c:v>-31</c:v>
                </c:pt>
                <c:pt idx="6">
                  <c:v>-30</c:v>
                </c:pt>
              </c:numCache>
            </c:numRef>
          </c:val>
          <c:extLst>
            <c:ext xmlns:c16="http://schemas.microsoft.com/office/drawing/2014/chart" uri="{C3380CC4-5D6E-409C-BE32-E72D297353CC}">
              <c16:uniqueId val="{00000000-01D6-4330-8528-0B92C0EE21CB}"/>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1</c:v>
                </c:pt>
                <c:pt idx="5">
                  <c:v>-1</c:v>
                </c:pt>
                <c:pt idx="6">
                  <c:v>1</c:v>
                </c:pt>
              </c:numCache>
            </c:numRef>
          </c:val>
          <c:extLst>
            <c:ext xmlns:c16="http://schemas.microsoft.com/office/drawing/2014/chart" uri="{C3380CC4-5D6E-409C-BE32-E72D297353CC}">
              <c16:uniqueId val="{00000001-01D6-4330-8528-0B92C0EE21CB}"/>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188</c:v>
                </c:pt>
                <c:pt idx="1">
                  <c:v>407</c:v>
                </c:pt>
                <c:pt idx="2">
                  <c:v>197</c:v>
                </c:pt>
                <c:pt idx="3">
                  <c:v>80</c:v>
                </c:pt>
                <c:pt idx="4">
                  <c:v>270</c:v>
                </c:pt>
                <c:pt idx="5">
                  <c:v>-55</c:v>
                </c:pt>
                <c:pt idx="6">
                  <c:v>129</c:v>
                </c:pt>
              </c:numCache>
            </c:numRef>
          </c:val>
          <c:extLst>
            <c:ext xmlns:c16="http://schemas.microsoft.com/office/drawing/2014/chart" uri="{C3380CC4-5D6E-409C-BE32-E72D297353CC}">
              <c16:uniqueId val="{00000002-01D6-4330-8528-0B92C0EE21CB}"/>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136</c:v>
                </c:pt>
                <c:pt idx="1">
                  <c:v>151</c:v>
                </c:pt>
                <c:pt idx="2">
                  <c:v>137</c:v>
                </c:pt>
                <c:pt idx="3">
                  <c:v>136</c:v>
                </c:pt>
                <c:pt idx="4">
                  <c:v>129</c:v>
                </c:pt>
                <c:pt idx="5">
                  <c:v>90</c:v>
                </c:pt>
                <c:pt idx="6">
                  <c:v>118</c:v>
                </c:pt>
              </c:numCache>
            </c:numRef>
          </c:val>
          <c:extLst>
            <c:ext xmlns:c16="http://schemas.microsoft.com/office/drawing/2014/chart" uri="{C3380CC4-5D6E-409C-BE32-E72D297353CC}">
              <c16:uniqueId val="{00000003-01D6-4330-8528-0B92C0EE21CB}"/>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15</c:v>
                </c:pt>
                <c:pt idx="1">
                  <c:v>23</c:v>
                </c:pt>
                <c:pt idx="2">
                  <c:v>15</c:v>
                </c:pt>
                <c:pt idx="3">
                  <c:v>7</c:v>
                </c:pt>
                <c:pt idx="4">
                  <c:v>6</c:v>
                </c:pt>
                <c:pt idx="5">
                  <c:v>2</c:v>
                </c:pt>
                <c:pt idx="6">
                  <c:v>8</c:v>
                </c:pt>
              </c:numCache>
            </c:numRef>
          </c:val>
          <c:extLst>
            <c:ext xmlns:c16="http://schemas.microsoft.com/office/drawing/2014/chart" uri="{C3380CC4-5D6E-409C-BE32-E72D297353CC}">
              <c16:uniqueId val="{00000004-01D6-4330-8528-0B92C0EE21CB}"/>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-3</c:v>
                </c:pt>
                <c:pt idx="2">
                  <c:v>-6</c:v>
                </c:pt>
                <c:pt idx="3">
                  <c:v>-6</c:v>
                </c:pt>
                <c:pt idx="4">
                  <c:v>-5</c:v>
                </c:pt>
                <c:pt idx="5">
                  <c:v>-6</c:v>
                </c:pt>
                <c:pt idx="6">
                  <c:v>-7</c:v>
                </c:pt>
              </c:numCache>
            </c:numRef>
          </c:val>
          <c:extLst>
            <c:ext xmlns:c16="http://schemas.microsoft.com/office/drawing/2014/chart" uri="{C3380CC4-5D6E-409C-BE32-E72D297353CC}">
              <c16:uniqueId val="{00000005-01D6-4330-8528-0B92C0EE21CB}"/>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-1</c:v>
                </c:pt>
                <c:pt idx="2">
                  <c:v>-6</c:v>
                </c:pt>
                <c:pt idx="3">
                  <c:v>-4</c:v>
                </c:pt>
                <c:pt idx="4">
                  <c:v>-4</c:v>
                </c:pt>
                <c:pt idx="5">
                  <c:v>-6</c:v>
                </c:pt>
                <c:pt idx="6">
                  <c:v>-4</c:v>
                </c:pt>
              </c:numCache>
            </c:numRef>
          </c:val>
          <c:extLst>
            <c:ext xmlns:c16="http://schemas.microsoft.com/office/drawing/2014/chart" uri="{C3380CC4-5D6E-409C-BE32-E72D297353CC}">
              <c16:uniqueId val="{00000006-01D6-4330-8528-0B92C0EE21CB}"/>
            </c:ext>
          </c:extLst>
        </c:ser>
        <c:dLbls>
          <c:showLegendKey val="0"/>
          <c:showVal val="0"/>
          <c:showCatName val="0"/>
          <c:showSerName val="0"/>
          <c:showPercent val="0"/>
          <c:showBubbleSize val="0"/>
        </c:dLbls>
        <c:gapWidth val="219"/>
        <c:overlap val="-27"/>
        <c:axId val="406303000"/>
        <c:axId val="406302672"/>
      </c:barChart>
      <c:catAx>
        <c:axId val="406303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02672"/>
        <c:crosses val="autoZero"/>
        <c:auto val="1"/>
        <c:lblAlgn val="ctr"/>
        <c:lblOffset val="100"/>
        <c:noMultiLvlLbl val="0"/>
      </c:catAx>
      <c:valAx>
        <c:axId val="40630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0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-2.4575579737925999E-3</c:v>
                </c:pt>
                <c:pt idx="1">
                  <c:v>-5.7016746211581296E-3</c:v>
                </c:pt>
                <c:pt idx="2">
                  <c:v>-7.8648272146616103E-4</c:v>
                </c:pt>
                <c:pt idx="3">
                  <c:v>-6.8817779368233101E-4</c:v>
                </c:pt>
                <c:pt idx="4">
                  <c:v>-2.26117116869123E-3</c:v>
                </c:pt>
                <c:pt idx="5">
                  <c:v>-2.2612222987979098E-3</c:v>
                </c:pt>
                <c:pt idx="6">
                  <c:v>-1.27811106981829E-3</c:v>
                </c:pt>
                <c:pt idx="7">
                  <c:v>-5.4074621010644797E-3</c:v>
                </c:pt>
                <c:pt idx="8">
                  <c:v>-2.5563930473974901E-3</c:v>
                </c:pt>
                <c:pt idx="9">
                  <c:v>-1.27822920026115E-3</c:v>
                </c:pt>
                <c:pt idx="10">
                  <c:v>-9.8326579936068104E-4</c:v>
                </c:pt>
                <c:pt idx="11">
                  <c:v>-1.37658565460089E-3</c:v>
                </c:pt>
                <c:pt idx="12">
                  <c:v>-2.94986701016229E-3</c:v>
                </c:pt>
                <c:pt idx="13">
                  <c:v>-3.8349402388479399E-3</c:v>
                </c:pt>
                <c:pt idx="14">
                  <c:v>-3.4417450237283699E-3</c:v>
                </c:pt>
                <c:pt idx="15">
                  <c:v>-1.57342330692277E-3</c:v>
                </c:pt>
                <c:pt idx="16">
                  <c:v>-2.2618315918869099E-3</c:v>
                </c:pt>
                <c:pt idx="17">
                  <c:v>-1.96685456683962E-3</c:v>
                </c:pt>
                <c:pt idx="18">
                  <c:v>-1.2784806143001E-3</c:v>
                </c:pt>
                <c:pt idx="19">
                  <c:v>-3.2454153590757099E-3</c:v>
                </c:pt>
                <c:pt idx="20">
                  <c:v>-2.8521242424659702E-3</c:v>
                </c:pt>
                <c:pt idx="21">
                  <c:v>-1.9670383385607402E-3</c:v>
                </c:pt>
                <c:pt idx="22">
                  <c:v>-2.3604924380641202E-3</c:v>
                </c:pt>
                <c:pt idx="23">
                  <c:v>-3.9342469310414999E-4</c:v>
                </c:pt>
                <c:pt idx="24">
                  <c:v>2.9506968070509799E-4</c:v>
                </c:pt>
                <c:pt idx="25">
                  <c:v>-3.6391819905735399E-3</c:v>
                </c:pt>
                <c:pt idx="26">
                  <c:v>-2.55735608724519E-3</c:v>
                </c:pt>
                <c:pt idx="27">
                  <c:v>-2.75414621959005E-3</c:v>
                </c:pt>
                <c:pt idx="28">
                  <c:v>-1.7705713338599101E-3</c:v>
                </c:pt>
                <c:pt idx="29">
                  <c:v>-2.7542708412231702E-3</c:v>
                </c:pt>
                <c:pt idx="30">
                  <c:v>-2.4592381280279401E-3</c:v>
                </c:pt>
              </c:numCache>
            </c:numRef>
          </c:val>
          <c:smooth val="0"/>
          <c:extLst>
            <c:ext xmlns:c16="http://schemas.microsoft.com/office/drawing/2014/chart" uri="{C3380CC4-5D6E-409C-BE32-E72D297353CC}">
              <c16:uniqueId val="{00000000-030F-4F8E-B327-5FE102168116}"/>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2.3557680981884099E-3</c:v>
                </c:pt>
                <c:pt idx="1">
                  <c:v>4.7114252061248498E-3</c:v>
                </c:pt>
                <c:pt idx="2">
                  <c:v>4.7112032413078302E-3</c:v>
                </c:pt>
                <c:pt idx="3">
                  <c:v>-2.3554906487021198E-3</c:v>
                </c:pt>
                <c:pt idx="4">
                  <c:v>2.35554613337102E-3</c:v>
                </c:pt>
                <c:pt idx="5">
                  <c:v>2.3554906487021198E-3</c:v>
                </c:pt>
                <c:pt idx="6">
                  <c:v>0</c:v>
                </c:pt>
                <c:pt idx="7">
                  <c:v>-7.0663054999411104E-3</c:v>
                </c:pt>
                <c:pt idx="8">
                  <c:v>9.4224064826156605E-3</c:v>
                </c:pt>
                <c:pt idx="9">
                  <c:v>2.3553796872055801E-3</c:v>
                </c:pt>
                <c:pt idx="10">
                  <c:v>2.3553242103775602E-3</c:v>
                </c:pt>
                <c:pt idx="11">
                  <c:v>2.3552687361628002E-3</c:v>
                </c:pt>
                <c:pt idx="12">
                  <c:v>4.7104265291222098E-3</c:v>
                </c:pt>
                <c:pt idx="13">
                  <c:v>2.3551023291961998E-3</c:v>
                </c:pt>
                <c:pt idx="14">
                  <c:v>0</c:v>
                </c:pt>
                <c:pt idx="15">
                  <c:v>-2.3550468654326201E-3</c:v>
                </c:pt>
                <c:pt idx="16">
                  <c:v>0</c:v>
                </c:pt>
                <c:pt idx="17">
                  <c:v>-1.1775511645981E-2</c:v>
                </c:pt>
                <c:pt idx="18">
                  <c:v>4.7107593744111602E-3</c:v>
                </c:pt>
                <c:pt idx="19">
                  <c:v>-2.3552687361628002E-3</c:v>
                </c:pt>
                <c:pt idx="20">
                  <c:v>7.0659726311326802E-3</c:v>
                </c:pt>
                <c:pt idx="21">
                  <c:v>2.3551577955723E-3</c:v>
                </c:pt>
                <c:pt idx="22">
                  <c:v>0</c:v>
                </c:pt>
                <c:pt idx="23">
                  <c:v>-4.71020465839241E-3</c:v>
                </c:pt>
                <c:pt idx="24">
                  <c:v>0</c:v>
                </c:pt>
                <c:pt idx="25">
                  <c:v>-4.7104265291222098E-3</c:v>
                </c:pt>
                <c:pt idx="26">
                  <c:v>-7.0659726311326802E-3</c:v>
                </c:pt>
                <c:pt idx="27">
                  <c:v>-4.71098129740425E-3</c:v>
                </c:pt>
                <c:pt idx="28">
                  <c:v>-4.7112032413078302E-3</c:v>
                </c:pt>
                <c:pt idx="29">
                  <c:v>2.3557126030624301E-3</c:v>
                </c:pt>
                <c:pt idx="30">
                  <c:v>-2.35565711055099E-3</c:v>
                </c:pt>
              </c:numCache>
            </c:numRef>
          </c:val>
          <c:smooth val="0"/>
          <c:extLst>
            <c:ext xmlns:c16="http://schemas.microsoft.com/office/drawing/2014/chart" uri="{C3380CC4-5D6E-409C-BE32-E72D297353CC}">
              <c16:uniqueId val="{00000001-030F-4F8E-B327-5FE102168116}"/>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-8.3807584017252704E-2</c:v>
                </c:pt>
                <c:pt idx="1">
                  <c:v>-1.6607700337130299E-2</c:v>
                </c:pt>
                <c:pt idx="2">
                  <c:v>7.5556600288794098E-3</c:v>
                </c:pt>
                <c:pt idx="3">
                  <c:v>9.3539199520311801E-3</c:v>
                </c:pt>
                <c:pt idx="4">
                  <c:v>2.5960695626731999E-2</c:v>
                </c:pt>
                <c:pt idx="5">
                  <c:v>-5.4545269276807702E-3</c:v>
                </c:pt>
                <c:pt idx="6">
                  <c:v>2.3377819125214002E-3</c:v>
                </c:pt>
                <c:pt idx="7">
                  <c:v>1.72032749760683E-2</c:v>
                </c:pt>
                <c:pt idx="8">
                  <c:v>1.24058027992765E-2</c:v>
                </c:pt>
                <c:pt idx="9">
                  <c:v>2.1512708977391298E-2</c:v>
                </c:pt>
                <c:pt idx="10">
                  <c:v>3.2531722923182002E-2</c:v>
                </c:pt>
                <c:pt idx="11">
                  <c:v>4.6116538289004598E-3</c:v>
                </c:pt>
                <c:pt idx="12">
                  <c:v>-7.9053277117669598E-3</c:v>
                </c:pt>
                <c:pt idx="13">
                  <c:v>2.25798800690932E-2</c:v>
                </c:pt>
                <c:pt idx="14">
                  <c:v>-6.9460869877635096E-3</c:v>
                </c:pt>
                <c:pt idx="15">
                  <c:v>4.3116638291527199E-3</c:v>
                </c:pt>
                <c:pt idx="16">
                  <c:v>2.0479520180411399E-2</c:v>
                </c:pt>
                <c:pt idx="17">
                  <c:v>3.8316401275696702E-2</c:v>
                </c:pt>
                <c:pt idx="18">
                  <c:v>5.9247981528992898E-3</c:v>
                </c:pt>
                <c:pt idx="19">
                  <c:v>2.3338731162951E-3</c:v>
                </c:pt>
                <c:pt idx="20">
                  <c:v>9.4549575993024895E-3</c:v>
                </c:pt>
                <c:pt idx="21">
                  <c:v>2.0583531140668701E-2</c:v>
                </c:pt>
                <c:pt idx="22">
                  <c:v>-4.90552966858361E-3</c:v>
                </c:pt>
                <c:pt idx="23">
                  <c:v>-7.6577878206474303E-3</c:v>
                </c:pt>
                <c:pt idx="24">
                  <c:v>1.72911731851597E-2</c:v>
                </c:pt>
                <c:pt idx="25">
                  <c:v>1.05882648525838E-2</c:v>
                </c:pt>
                <c:pt idx="26">
                  <c:v>3.0026814783002401E-2</c:v>
                </c:pt>
                <c:pt idx="27">
                  <c:v>3.0256987061849198E-2</c:v>
                </c:pt>
                <c:pt idx="28">
                  <c:v>3.64050029679941E-2</c:v>
                </c:pt>
                <c:pt idx="29">
                  <c:v>4.3323517319845899E-2</c:v>
                </c:pt>
                <c:pt idx="30">
                  <c:v>1.4514559656333499E-2</c:v>
                </c:pt>
              </c:numCache>
            </c:numRef>
          </c:val>
          <c:smooth val="0"/>
          <c:extLst>
            <c:ext xmlns:c16="http://schemas.microsoft.com/office/drawing/2014/chart" uri="{C3380CC4-5D6E-409C-BE32-E72D297353CC}">
              <c16:uniqueId val="{00000002-030F-4F8E-B327-5FE102168116}"/>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1.43020594965675E-2</c:v>
                </c:pt>
                <c:pt idx="1">
                  <c:v>-7.1500071500071498E-3</c:v>
                </c:pt>
                <c:pt idx="2">
                  <c:v>0.68644976760815202</c:v>
                </c:pt>
                <c:pt idx="3">
                  <c:v>1.3351324479795501</c:v>
                </c:pt>
                <c:pt idx="4">
                  <c:v>0.92508234634522402</c:v>
                </c:pt>
                <c:pt idx="5">
                  <c:v>0.92354697590445101</c:v>
                </c:pt>
                <c:pt idx="6">
                  <c:v>1.01142149442686</c:v>
                </c:pt>
                <c:pt idx="7">
                  <c:v>0.75607928615216902</c:v>
                </c:pt>
                <c:pt idx="8">
                  <c:v>0.85181179015684205</c:v>
                </c:pt>
                <c:pt idx="9">
                  <c:v>0.93176028958305401</c:v>
                </c:pt>
                <c:pt idx="10">
                  <c:v>0.77040579132629305</c:v>
                </c:pt>
                <c:pt idx="11">
                  <c:v>0.65906544519870802</c:v>
                </c:pt>
                <c:pt idx="12">
                  <c:v>0.72677273620113902</c:v>
                </c:pt>
                <c:pt idx="13">
                  <c:v>0.70852834113364505</c:v>
                </c:pt>
                <c:pt idx="14">
                  <c:v>0.67127089653391903</c:v>
                </c:pt>
                <c:pt idx="15">
                  <c:v>1.0001923446816701</c:v>
                </c:pt>
                <c:pt idx="16">
                  <c:v>0.69193169555005396</c:v>
                </c:pt>
                <c:pt idx="17">
                  <c:v>0.83217753120665705</c:v>
                </c:pt>
                <c:pt idx="18">
                  <c:v>0.74402901087908002</c:v>
                </c:pt>
                <c:pt idx="19">
                  <c:v>0.76335877862595403</c:v>
                </c:pt>
                <c:pt idx="20">
                  <c:v>0.412663217541266</c:v>
                </c:pt>
                <c:pt idx="21">
                  <c:v>0.39869962583573598</c:v>
                </c:pt>
                <c:pt idx="22">
                  <c:v>0.66593352883675505</c:v>
                </c:pt>
                <c:pt idx="23">
                  <c:v>0.886083631729077</c:v>
                </c:pt>
                <c:pt idx="24">
                  <c:v>0.99861637490224398</c:v>
                </c:pt>
                <c:pt idx="25">
                  <c:v>1.1614747751504</c:v>
                </c:pt>
                <c:pt idx="26">
                  <c:v>1.0480452190296701</c:v>
                </c:pt>
                <c:pt idx="27">
                  <c:v>1.11875072835334</c:v>
                </c:pt>
                <c:pt idx="28">
                  <c:v>0.96807652414428902</c:v>
                </c:pt>
                <c:pt idx="29">
                  <c:v>1.13000798995548</c:v>
                </c:pt>
                <c:pt idx="30">
                  <c:v>1.0665914221218999</c:v>
                </c:pt>
              </c:numCache>
            </c:numRef>
          </c:val>
          <c:smooth val="0"/>
          <c:extLst>
            <c:ext xmlns:c16="http://schemas.microsoft.com/office/drawing/2014/chart" uri="{C3380CC4-5D6E-409C-BE32-E72D297353CC}">
              <c16:uniqueId val="{00000003-030F-4F8E-B327-5FE102168116}"/>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-2.7947235619151002E-3</c:v>
                </c:pt>
                <c:pt idx="1">
                  <c:v>-3.9925738127083599E-3</c:v>
                </c:pt>
                <c:pt idx="2">
                  <c:v>-1.4972749595735799E-3</c:v>
                </c:pt>
                <c:pt idx="3">
                  <c:v>-2.99459475646458E-4</c:v>
                </c:pt>
                <c:pt idx="4">
                  <c:v>-1.3974817379082899E-3</c:v>
                </c:pt>
                <c:pt idx="5">
                  <c:v>-1.39750126773329E-3</c:v>
                </c:pt>
                <c:pt idx="6">
                  <c:v>7.9858331320237902E-4</c:v>
                </c:pt>
                <c:pt idx="7" formatCode="0.00E+00">
                  <c:v>-9.9822116987528206E-5</c:v>
                </c:pt>
                <c:pt idx="8">
                  <c:v>3.9928886652871199E-4</c:v>
                </c:pt>
                <c:pt idx="9">
                  <c:v>1.6969709069311299E-3</c:v>
                </c:pt>
                <c:pt idx="10">
                  <c:v>2.8947835999528801E-3</c:v>
                </c:pt>
                <c:pt idx="11">
                  <c:v>-1.29762405036378E-3</c:v>
                </c:pt>
                <c:pt idx="12">
                  <c:v>1.5970964786019E-3</c:v>
                </c:pt>
                <c:pt idx="13">
                  <c:v>-1.29762016461809E-3</c:v>
                </c:pt>
                <c:pt idx="14">
                  <c:v>-9.9818231001346609E-4</c:v>
                </c:pt>
                <c:pt idx="15">
                  <c:v>2.6951191392388398E-3</c:v>
                </c:pt>
                <c:pt idx="16">
                  <c:v>1.2976149836600301E-3</c:v>
                </c:pt>
                <c:pt idx="17">
                  <c:v>5.1903925833282601E-3</c:v>
                </c:pt>
                <c:pt idx="18">
                  <c:v>3.39354208940386E-3</c:v>
                </c:pt>
                <c:pt idx="19">
                  <c:v>1.59690679154478E-3</c:v>
                </c:pt>
                <c:pt idx="20">
                  <c:v>1.9961016135487402E-3</c:v>
                </c:pt>
                <c:pt idx="21">
                  <c:v>1.3972432390892799E-3</c:v>
                </c:pt>
                <c:pt idx="22">
                  <c:v>8.98215246305591E-4</c:v>
                </c:pt>
                <c:pt idx="23">
                  <c:v>1.8962151545515199E-3</c:v>
                </c:pt>
                <c:pt idx="24">
                  <c:v>1.2973857676781299E-3</c:v>
                </c:pt>
                <c:pt idx="25">
                  <c:v>5.1894757431927997E-3</c:v>
                </c:pt>
                <c:pt idx="26">
                  <c:v>1.0977167491617399E-3</c:v>
                </c:pt>
                <c:pt idx="27">
                  <c:v>8.98122026841874E-4</c:v>
                </c:pt>
                <c:pt idx="28">
                  <c:v>3.6922462828061098E-3</c:v>
                </c:pt>
                <c:pt idx="29">
                  <c:v>4.1910437395286304E-3</c:v>
                </c:pt>
                <c:pt idx="30">
                  <c:v>4.1908680984135598E-3</c:v>
                </c:pt>
              </c:numCache>
            </c:numRef>
          </c:val>
          <c:smooth val="0"/>
          <c:extLst>
            <c:ext xmlns:c16="http://schemas.microsoft.com/office/drawing/2014/chart" uri="{C3380CC4-5D6E-409C-BE32-E72D297353CC}">
              <c16:uniqueId val="{00000004-030F-4F8E-B327-5FE102168116}"/>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-4.3858110241745902E-3</c:v>
                </c:pt>
                <c:pt idx="1">
                  <c:v>-1.7544013543978501E-3</c:v>
                </c:pt>
                <c:pt idx="2">
                  <c:v>4.3860803354474202E-4</c:v>
                </c:pt>
                <c:pt idx="3">
                  <c:v>-2.63163665869866E-3</c:v>
                </c:pt>
                <c:pt idx="4">
                  <c:v>-3.0703235682423302E-3</c:v>
                </c:pt>
                <c:pt idx="5">
                  <c:v>-2.63178672000421E-3</c:v>
                </c:pt>
                <c:pt idx="6">
                  <c:v>-2.6318559848405101E-3</c:v>
                </c:pt>
                <c:pt idx="7">
                  <c:v>-3.07057946220994E-3</c:v>
                </c:pt>
                <c:pt idx="8">
                  <c:v>-3.9480091067410098E-3</c:v>
                </c:pt>
                <c:pt idx="9">
                  <c:v>-3.0707949849530999E-3</c:v>
                </c:pt>
                <c:pt idx="10">
                  <c:v>-1.75479387752416E-3</c:v>
                </c:pt>
                <c:pt idx="11">
                  <c:v>-2.6322370066200799E-3</c:v>
                </c:pt>
                <c:pt idx="12">
                  <c:v>-4.3871771586008397E-4</c:v>
                </c:pt>
                <c:pt idx="13">
                  <c:v>-2.6323178436052199E-3</c:v>
                </c:pt>
                <c:pt idx="14">
                  <c:v>-3.9485807046022899E-3</c:v>
                </c:pt>
                <c:pt idx="15">
                  <c:v>-4.3874851373941004E-3</c:v>
                </c:pt>
                <c:pt idx="16">
                  <c:v>-1.31630329382961E-3</c:v>
                </c:pt>
                <c:pt idx="17">
                  <c:v>-1.75509416080173E-3</c:v>
                </c:pt>
                <c:pt idx="18">
                  <c:v>-2.6326874473462502E-3</c:v>
                </c:pt>
                <c:pt idx="19">
                  <c:v>-3.0715495528701401E-3</c:v>
                </c:pt>
                <c:pt idx="20">
                  <c:v>1.75522508567692E-3</c:v>
                </c:pt>
                <c:pt idx="21">
                  <c:v>-4.3879856951666301E-4</c:v>
                </c:pt>
                <c:pt idx="22">
                  <c:v>-8.7760098993391704E-4</c:v>
                </c:pt>
                <c:pt idx="23">
                  <c:v>-1.3164130377547299E-3</c:v>
                </c:pt>
                <c:pt idx="24">
                  <c:v>1.31643036741572E-3</c:v>
                </c:pt>
                <c:pt idx="25">
                  <c:v>-2.6328260755094498E-3</c:v>
                </c:pt>
                <c:pt idx="26">
                  <c:v>-4.3881589917765902E-3</c:v>
                </c:pt>
                <c:pt idx="27">
                  <c:v>-5.2660218715441702E-3</c:v>
                </c:pt>
                <c:pt idx="28">
                  <c:v>-8.7771653266860905E-4</c:v>
                </c:pt>
                <c:pt idx="29">
                  <c:v>-3.5108969463973801E-3</c:v>
                </c:pt>
                <c:pt idx="30">
                  <c:v>-3.5110202146988899E-3</c:v>
                </c:pt>
              </c:numCache>
            </c:numRef>
          </c:val>
          <c:smooth val="0"/>
          <c:extLst>
            <c:ext xmlns:c16="http://schemas.microsoft.com/office/drawing/2014/chart" uri="{C3380CC4-5D6E-409C-BE32-E72D297353CC}">
              <c16:uniqueId val="{00000005-030F-4F8E-B327-5FE102168116}"/>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-5.8604433099783797E-3</c:v>
                </c:pt>
                <c:pt idx="1">
                  <c:v>-2.6047941235844601E-3</c:v>
                </c:pt>
                <c:pt idx="2">
                  <c:v>-2.6048619748761099E-3</c:v>
                </c:pt>
                <c:pt idx="3">
                  <c:v>-2.6049298297027099E-3</c:v>
                </c:pt>
                <c:pt idx="4">
                  <c:v>-3.90749653209683E-3</c:v>
                </c:pt>
                <c:pt idx="5">
                  <c:v>-6.5127487055911901E-4</c:v>
                </c:pt>
                <c:pt idx="6">
                  <c:v>-3.25639556088157E-3</c:v>
                </c:pt>
                <c:pt idx="7">
                  <c:v>-7.8156038530926997E-3</c:v>
                </c:pt>
                <c:pt idx="8">
                  <c:v>-6.5135122812274102E-3</c:v>
                </c:pt>
                <c:pt idx="9">
                  <c:v>-3.9083619403714196E-3</c:v>
                </c:pt>
                <c:pt idx="10">
                  <c:v>6.5141911654539397E-4</c:v>
                </c:pt>
                <c:pt idx="11">
                  <c:v>-4.5599041117306803E-3</c:v>
                </c:pt>
                <c:pt idx="12">
                  <c:v>-5.8630012051724698E-3</c:v>
                </c:pt>
                <c:pt idx="13">
                  <c:v>-4.5603794235680398E-3</c:v>
                </c:pt>
                <c:pt idx="14">
                  <c:v>-6.5151248623679901E-3</c:v>
                </c:pt>
                <c:pt idx="15">
                  <c:v>-4.56088455098092E-3</c:v>
                </c:pt>
                <c:pt idx="16">
                  <c:v>6.5158465387823202E-4</c:v>
                </c:pt>
                <c:pt idx="17">
                  <c:v>-6.5158040828028395E-4</c:v>
                </c:pt>
                <c:pt idx="18">
                  <c:v>-2.6063386155129298E-3</c:v>
                </c:pt>
                <c:pt idx="19">
                  <c:v>-3.2580081841165598E-3</c:v>
                </c:pt>
                <c:pt idx="20">
                  <c:v>-3.9097372004978396E-3</c:v>
                </c:pt>
                <c:pt idx="21">
                  <c:v>1.3032966889747601E-3</c:v>
                </c:pt>
                <c:pt idx="22">
                  <c:v>-1.9549195550603101E-3</c:v>
                </c:pt>
                <c:pt idx="23">
                  <c:v>2.6066103638828098E-3</c:v>
                </c:pt>
                <c:pt idx="24">
                  <c:v>1.3032712107389501E-3</c:v>
                </c:pt>
                <c:pt idx="25">
                  <c:v>-3.2581355645045699E-3</c:v>
                </c:pt>
                <c:pt idx="26">
                  <c:v>6.5164834448738101E-4</c:v>
                </c:pt>
                <c:pt idx="27">
                  <c:v>6.5164409805940396E-4</c:v>
                </c:pt>
                <c:pt idx="28">
                  <c:v>-6.5163985168677002E-4</c:v>
                </c:pt>
                <c:pt idx="29">
                  <c:v>3.9098645883564199E-3</c:v>
                </c:pt>
                <c:pt idx="30">
                  <c:v>3.9097117239222197E-3</c:v>
                </c:pt>
              </c:numCache>
            </c:numRef>
          </c:val>
          <c:smooth val="0"/>
          <c:extLst>
            <c:ext xmlns:c16="http://schemas.microsoft.com/office/drawing/2014/chart" uri="{C3380CC4-5D6E-409C-BE32-E72D297353CC}">
              <c16:uniqueId val="{00000006-030F-4F8E-B327-5FE102168116}"/>
            </c:ext>
          </c:extLst>
        </c:ser>
        <c:dLbls>
          <c:showLegendKey val="0"/>
          <c:showVal val="0"/>
          <c:showCatName val="0"/>
          <c:showSerName val="0"/>
          <c:showPercent val="0"/>
          <c:showBubbleSize val="0"/>
        </c:dLbls>
        <c:smooth val="0"/>
        <c:axId val="406301032"/>
        <c:axId val="406299720"/>
      </c:lineChart>
      <c:dateAx>
        <c:axId val="406301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99720"/>
        <c:crosses val="autoZero"/>
        <c:auto val="1"/>
        <c:lblOffset val="100"/>
        <c:baseTimeUnit val="days"/>
      </c:dateAx>
      <c:valAx>
        <c:axId val="40629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0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1</c:v>
                </c:pt>
                <c:pt idx="6">
                  <c:v>1</c:v>
                </c:pt>
                <c:pt idx="7">
                  <c:v>1</c:v>
                </c:pt>
                <c:pt idx="8">
                  <c:v>0</c:v>
                </c:pt>
                <c:pt idx="9">
                  <c:v>1</c:v>
                </c:pt>
                <c:pt idx="10">
                  <c:v>0</c:v>
                </c:pt>
                <c:pt idx="11">
                  <c:v>1</c:v>
                </c:pt>
                <c:pt idx="12">
                  <c:v>1</c:v>
                </c:pt>
                <c:pt idx="13">
                  <c:v>1</c:v>
                </c:pt>
                <c:pt idx="14">
                  <c:v>0</c:v>
                </c:pt>
                <c:pt idx="15">
                  <c:v>1</c:v>
                </c:pt>
                <c:pt idx="16">
                  <c:v>1</c:v>
                </c:pt>
                <c:pt idx="17">
                  <c:v>1</c:v>
                </c:pt>
                <c:pt idx="18">
                  <c:v>1</c:v>
                </c:pt>
                <c:pt idx="19">
                  <c:v>1</c:v>
                </c:pt>
                <c:pt idx="20">
                  <c:v>2</c:v>
                </c:pt>
                <c:pt idx="21">
                  <c:v>0</c:v>
                </c:pt>
                <c:pt idx="22">
                  <c:v>0</c:v>
                </c:pt>
                <c:pt idx="23">
                  <c:v>1</c:v>
                </c:pt>
                <c:pt idx="24">
                  <c:v>0</c:v>
                </c:pt>
                <c:pt idx="25">
                  <c:v>3</c:v>
                </c:pt>
                <c:pt idx="26">
                  <c:v>1</c:v>
                </c:pt>
                <c:pt idx="27">
                  <c:v>0</c:v>
                </c:pt>
                <c:pt idx="28">
                  <c:v>2</c:v>
                </c:pt>
                <c:pt idx="29">
                  <c:v>1</c:v>
                </c:pt>
                <c:pt idx="30">
                  <c:v>0</c:v>
                </c:pt>
              </c:numCache>
            </c:numRef>
          </c:val>
          <c:smooth val="0"/>
          <c:extLst>
            <c:ext xmlns:c16="http://schemas.microsoft.com/office/drawing/2014/chart" uri="{C3380CC4-5D6E-409C-BE32-E72D297353CC}">
              <c16:uniqueId val="{00000000-EBEE-4870-88F8-00D5459C8FFA}"/>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4</c:v>
                </c:pt>
                <c:pt idx="4">
                  <c:v>0</c:v>
                </c:pt>
                <c:pt idx="5">
                  <c:v>3</c:v>
                </c:pt>
                <c:pt idx="6">
                  <c:v>3</c:v>
                </c:pt>
                <c:pt idx="7">
                  <c:v>0</c:v>
                </c:pt>
                <c:pt idx="8">
                  <c:v>0</c:v>
                </c:pt>
                <c:pt idx="9">
                  <c:v>1</c:v>
                </c:pt>
                <c:pt idx="10">
                  <c:v>1</c:v>
                </c:pt>
                <c:pt idx="11">
                  <c:v>1</c:v>
                </c:pt>
                <c:pt idx="12">
                  <c:v>0</c:v>
                </c:pt>
                <c:pt idx="13">
                  <c:v>1</c:v>
                </c:pt>
                <c:pt idx="14">
                  <c:v>0</c:v>
                </c:pt>
                <c:pt idx="15">
                  <c:v>0</c:v>
                </c:pt>
                <c:pt idx="16">
                  <c:v>2</c:v>
                </c:pt>
                <c:pt idx="17">
                  <c:v>1</c:v>
                </c:pt>
                <c:pt idx="18">
                  <c:v>1</c:v>
                </c:pt>
                <c:pt idx="19">
                  <c:v>0</c:v>
                </c:pt>
                <c:pt idx="20">
                  <c:v>0</c:v>
                </c:pt>
                <c:pt idx="21">
                  <c:v>0</c:v>
                </c:pt>
                <c:pt idx="22">
                  <c:v>0</c:v>
                </c:pt>
                <c:pt idx="23">
                  <c:v>0</c:v>
                </c:pt>
                <c:pt idx="24">
                  <c:v>0</c:v>
                </c:pt>
                <c:pt idx="25">
                  <c:v>0</c:v>
                </c:pt>
                <c:pt idx="26">
                  <c:v>1</c:v>
                </c:pt>
                <c:pt idx="27">
                  <c:v>1</c:v>
                </c:pt>
                <c:pt idx="28">
                  <c:v>1</c:v>
                </c:pt>
                <c:pt idx="29">
                  <c:v>2</c:v>
                </c:pt>
                <c:pt idx="30">
                  <c:v>0</c:v>
                </c:pt>
              </c:numCache>
            </c:numRef>
          </c:val>
          <c:smooth val="0"/>
          <c:extLst>
            <c:ext xmlns:c16="http://schemas.microsoft.com/office/drawing/2014/chart" uri="{C3380CC4-5D6E-409C-BE32-E72D297353CC}">
              <c16:uniqueId val="{00000001-EBEE-4870-88F8-00D5459C8FFA}"/>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1</c:v>
                </c:pt>
                <c:pt idx="3">
                  <c:v>1</c:v>
                </c:pt>
                <c:pt idx="4">
                  <c:v>3</c:v>
                </c:pt>
                <c:pt idx="5">
                  <c:v>1</c:v>
                </c:pt>
                <c:pt idx="6">
                  <c:v>0</c:v>
                </c:pt>
                <c:pt idx="7">
                  <c:v>0</c:v>
                </c:pt>
                <c:pt idx="8">
                  <c:v>0</c:v>
                </c:pt>
                <c:pt idx="9">
                  <c:v>0</c:v>
                </c:pt>
                <c:pt idx="10">
                  <c:v>2</c:v>
                </c:pt>
                <c:pt idx="11">
                  <c:v>1</c:v>
                </c:pt>
                <c:pt idx="12">
                  <c:v>1</c:v>
                </c:pt>
                <c:pt idx="13">
                  <c:v>1</c:v>
                </c:pt>
                <c:pt idx="14">
                  <c:v>0</c:v>
                </c:pt>
                <c:pt idx="15">
                  <c:v>0</c:v>
                </c:pt>
                <c:pt idx="16">
                  <c:v>0</c:v>
                </c:pt>
                <c:pt idx="17">
                  <c:v>1</c:v>
                </c:pt>
                <c:pt idx="18">
                  <c:v>1</c:v>
                </c:pt>
                <c:pt idx="19">
                  <c:v>0</c:v>
                </c:pt>
                <c:pt idx="20">
                  <c:v>1</c:v>
                </c:pt>
                <c:pt idx="21">
                  <c:v>0</c:v>
                </c:pt>
                <c:pt idx="22">
                  <c:v>0</c:v>
                </c:pt>
                <c:pt idx="23">
                  <c:v>1</c:v>
                </c:pt>
                <c:pt idx="24">
                  <c:v>1</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2-EBEE-4870-88F8-00D5459C8FFA}"/>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1</c:v>
                </c:pt>
                <c:pt idx="3">
                  <c:v>0</c:v>
                </c:pt>
                <c:pt idx="4">
                  <c:v>1</c:v>
                </c:pt>
                <c:pt idx="5">
                  <c:v>1</c:v>
                </c:pt>
                <c:pt idx="6">
                  <c:v>1</c:v>
                </c:pt>
                <c:pt idx="7">
                  <c:v>0</c:v>
                </c:pt>
                <c:pt idx="8">
                  <c:v>0</c:v>
                </c:pt>
                <c:pt idx="9">
                  <c:v>1</c:v>
                </c:pt>
                <c:pt idx="10">
                  <c:v>0</c:v>
                </c:pt>
                <c:pt idx="11">
                  <c:v>0</c:v>
                </c:pt>
                <c:pt idx="12">
                  <c:v>1</c:v>
                </c:pt>
                <c:pt idx="13">
                  <c:v>0</c:v>
                </c:pt>
                <c:pt idx="14">
                  <c:v>1</c:v>
                </c:pt>
                <c:pt idx="15">
                  <c:v>1</c:v>
                </c:pt>
                <c:pt idx="16">
                  <c:v>1</c:v>
                </c:pt>
                <c:pt idx="17">
                  <c:v>0</c:v>
                </c:pt>
                <c:pt idx="18">
                  <c:v>2</c:v>
                </c:pt>
                <c:pt idx="19">
                  <c:v>1</c:v>
                </c:pt>
                <c:pt idx="20">
                  <c:v>1</c:v>
                </c:pt>
                <c:pt idx="21">
                  <c:v>1</c:v>
                </c:pt>
                <c:pt idx="22">
                  <c:v>1</c:v>
                </c:pt>
                <c:pt idx="23">
                  <c:v>0</c:v>
                </c:pt>
                <c:pt idx="24">
                  <c:v>2</c:v>
                </c:pt>
                <c:pt idx="25">
                  <c:v>0</c:v>
                </c:pt>
                <c:pt idx="26">
                  <c:v>1</c:v>
                </c:pt>
                <c:pt idx="27">
                  <c:v>0</c:v>
                </c:pt>
                <c:pt idx="28">
                  <c:v>0</c:v>
                </c:pt>
                <c:pt idx="29">
                  <c:v>1</c:v>
                </c:pt>
                <c:pt idx="30">
                  <c:v>1</c:v>
                </c:pt>
              </c:numCache>
            </c:numRef>
          </c:val>
          <c:smooth val="0"/>
          <c:extLst>
            <c:ext xmlns:c16="http://schemas.microsoft.com/office/drawing/2014/chart" uri="{C3380CC4-5D6E-409C-BE32-E72D297353CC}">
              <c16:uniqueId val="{00000003-EBEE-4870-88F8-00D5459C8FFA}"/>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3</c:v>
                </c:pt>
                <c:pt idx="3">
                  <c:v>3</c:v>
                </c:pt>
                <c:pt idx="4">
                  <c:v>5</c:v>
                </c:pt>
                <c:pt idx="5">
                  <c:v>2</c:v>
                </c:pt>
                <c:pt idx="6">
                  <c:v>2</c:v>
                </c:pt>
                <c:pt idx="7">
                  <c:v>0</c:v>
                </c:pt>
                <c:pt idx="8">
                  <c:v>0</c:v>
                </c:pt>
                <c:pt idx="9">
                  <c:v>2</c:v>
                </c:pt>
                <c:pt idx="10">
                  <c:v>3</c:v>
                </c:pt>
                <c:pt idx="11">
                  <c:v>2</c:v>
                </c:pt>
                <c:pt idx="12">
                  <c:v>3</c:v>
                </c:pt>
                <c:pt idx="13">
                  <c:v>3</c:v>
                </c:pt>
                <c:pt idx="14">
                  <c:v>0</c:v>
                </c:pt>
                <c:pt idx="15">
                  <c:v>0</c:v>
                </c:pt>
                <c:pt idx="16">
                  <c:v>3</c:v>
                </c:pt>
                <c:pt idx="17">
                  <c:v>2</c:v>
                </c:pt>
                <c:pt idx="18">
                  <c:v>2</c:v>
                </c:pt>
                <c:pt idx="19">
                  <c:v>4</c:v>
                </c:pt>
                <c:pt idx="20">
                  <c:v>3</c:v>
                </c:pt>
                <c:pt idx="21">
                  <c:v>0</c:v>
                </c:pt>
                <c:pt idx="22">
                  <c:v>0</c:v>
                </c:pt>
                <c:pt idx="23">
                  <c:v>4</c:v>
                </c:pt>
                <c:pt idx="24">
                  <c:v>3</c:v>
                </c:pt>
                <c:pt idx="25">
                  <c:v>3</c:v>
                </c:pt>
                <c:pt idx="26">
                  <c:v>3</c:v>
                </c:pt>
                <c:pt idx="27">
                  <c:v>3</c:v>
                </c:pt>
                <c:pt idx="28">
                  <c:v>0</c:v>
                </c:pt>
                <c:pt idx="29">
                  <c:v>0</c:v>
                </c:pt>
                <c:pt idx="30">
                  <c:v>3</c:v>
                </c:pt>
              </c:numCache>
            </c:numRef>
          </c:val>
          <c:smooth val="0"/>
          <c:extLst>
            <c:ext xmlns:c16="http://schemas.microsoft.com/office/drawing/2014/chart" uri="{C3380CC4-5D6E-409C-BE32-E72D297353CC}">
              <c16:uniqueId val="{00000004-EBEE-4870-88F8-00D5459C8FF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1</c:v>
                </c:pt>
                <c:pt idx="3">
                  <c:v>1</c:v>
                </c:pt>
                <c:pt idx="4">
                  <c:v>1</c:v>
                </c:pt>
                <c:pt idx="5">
                  <c:v>1</c:v>
                </c:pt>
                <c:pt idx="6">
                  <c:v>1</c:v>
                </c:pt>
                <c:pt idx="7">
                  <c:v>0</c:v>
                </c:pt>
                <c:pt idx="8">
                  <c:v>0</c:v>
                </c:pt>
                <c:pt idx="9">
                  <c:v>1</c:v>
                </c:pt>
                <c:pt idx="10">
                  <c:v>0</c:v>
                </c:pt>
                <c:pt idx="11">
                  <c:v>1</c:v>
                </c:pt>
                <c:pt idx="12">
                  <c:v>1</c:v>
                </c:pt>
                <c:pt idx="13">
                  <c:v>1</c:v>
                </c:pt>
                <c:pt idx="14">
                  <c:v>0</c:v>
                </c:pt>
                <c:pt idx="15">
                  <c:v>0</c:v>
                </c:pt>
                <c:pt idx="16">
                  <c:v>0</c:v>
                </c:pt>
                <c:pt idx="17">
                  <c:v>0</c:v>
                </c:pt>
                <c:pt idx="18">
                  <c:v>0</c:v>
                </c:pt>
                <c:pt idx="19">
                  <c:v>0</c:v>
                </c:pt>
                <c:pt idx="20">
                  <c:v>1</c:v>
                </c:pt>
                <c:pt idx="21">
                  <c:v>0</c:v>
                </c:pt>
                <c:pt idx="22">
                  <c:v>0</c:v>
                </c:pt>
                <c:pt idx="23">
                  <c:v>0</c:v>
                </c:pt>
                <c:pt idx="24">
                  <c:v>0</c:v>
                </c:pt>
                <c:pt idx="25">
                  <c:v>0</c:v>
                </c:pt>
                <c:pt idx="26">
                  <c:v>1</c:v>
                </c:pt>
                <c:pt idx="27">
                  <c:v>1</c:v>
                </c:pt>
                <c:pt idx="28">
                  <c:v>0</c:v>
                </c:pt>
                <c:pt idx="29">
                  <c:v>0</c:v>
                </c:pt>
                <c:pt idx="30">
                  <c:v>1</c:v>
                </c:pt>
              </c:numCache>
            </c:numRef>
          </c:val>
          <c:smooth val="0"/>
          <c:extLst>
            <c:ext xmlns:c16="http://schemas.microsoft.com/office/drawing/2014/chart" uri="{C3380CC4-5D6E-409C-BE32-E72D297353CC}">
              <c16:uniqueId val="{00000005-EBEE-4870-88F8-00D5459C8FFA}"/>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1</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EBEE-4870-88F8-00D5459C8FFA}"/>
            </c:ext>
          </c:extLst>
        </c:ser>
        <c:dLbls>
          <c:showLegendKey val="0"/>
          <c:showVal val="0"/>
          <c:showCatName val="0"/>
          <c:showSerName val="0"/>
          <c:showPercent val="0"/>
          <c:showBubbleSize val="0"/>
        </c:dLbls>
        <c:smooth val="0"/>
        <c:axId val="76612464"/>
        <c:axId val="404046752"/>
      </c:lineChart>
      <c:dateAx>
        <c:axId val="7661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6752"/>
        <c:crosses val="autoZero"/>
        <c:auto val="1"/>
        <c:lblOffset val="100"/>
        <c:baseTimeUnit val="days"/>
      </c:dateAx>
      <c:valAx>
        <c:axId val="40404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61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6</c:v>
                </c:pt>
                <c:pt idx="13">
                  <c:v>2</c:v>
                </c:pt>
                <c:pt idx="14">
                  <c:v>2</c:v>
                </c:pt>
                <c:pt idx="15">
                  <c:v>3</c:v>
                </c:pt>
                <c:pt idx="16">
                  <c:v>1</c:v>
                </c:pt>
                <c:pt idx="17">
                  <c:v>4</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502F-48C4-A5DA-5EF8E1689315}"/>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3</c:v>
                </c:pt>
                <c:pt idx="9">
                  <c:v>4</c:v>
                </c:pt>
                <c:pt idx="10">
                  <c:v>1</c:v>
                </c:pt>
                <c:pt idx="11">
                  <c:v>3</c:v>
                </c:pt>
                <c:pt idx="12">
                  <c:v>0</c:v>
                </c:pt>
                <c:pt idx="13">
                  <c:v>0</c:v>
                </c:pt>
                <c:pt idx="14">
                  <c:v>1</c:v>
                </c:pt>
                <c:pt idx="15">
                  <c:v>1</c:v>
                </c:pt>
                <c:pt idx="16">
                  <c:v>1</c:v>
                </c:pt>
                <c:pt idx="17">
                  <c:v>0</c:v>
                </c:pt>
                <c:pt idx="18">
                  <c:v>1</c:v>
                </c:pt>
                <c:pt idx="19">
                  <c:v>1</c:v>
                </c:pt>
                <c:pt idx="20">
                  <c:v>1</c:v>
                </c:pt>
                <c:pt idx="21">
                  <c:v>4</c:v>
                </c:pt>
                <c:pt idx="22">
                  <c:v>2</c:v>
                </c:pt>
                <c:pt idx="23">
                  <c:v>0</c:v>
                </c:pt>
              </c:numCache>
            </c:numRef>
          </c:val>
          <c:smooth val="0"/>
          <c:extLst>
            <c:ext xmlns:c16="http://schemas.microsoft.com/office/drawing/2014/chart" uri="{C3380CC4-5D6E-409C-BE32-E72D297353CC}">
              <c16:uniqueId val="{00000001-502F-48C4-A5DA-5EF8E1689315}"/>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3</c:v>
                </c:pt>
                <c:pt idx="16">
                  <c:v>3</c:v>
                </c:pt>
                <c:pt idx="17">
                  <c:v>7</c:v>
                </c:pt>
                <c:pt idx="18">
                  <c:v>2</c:v>
                </c:pt>
                <c:pt idx="19">
                  <c:v>0</c:v>
                </c:pt>
                <c:pt idx="20">
                  <c:v>0</c:v>
                </c:pt>
                <c:pt idx="21">
                  <c:v>1</c:v>
                </c:pt>
                <c:pt idx="22">
                  <c:v>1</c:v>
                </c:pt>
                <c:pt idx="23">
                  <c:v>0</c:v>
                </c:pt>
              </c:numCache>
            </c:numRef>
          </c:val>
          <c:smooth val="0"/>
          <c:extLst>
            <c:ext xmlns:c16="http://schemas.microsoft.com/office/drawing/2014/chart" uri="{C3380CC4-5D6E-409C-BE32-E72D297353CC}">
              <c16:uniqueId val="{00000002-502F-48C4-A5DA-5EF8E1689315}"/>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1</c:v>
                </c:pt>
                <c:pt idx="7">
                  <c:v>0</c:v>
                </c:pt>
                <c:pt idx="8">
                  <c:v>1</c:v>
                </c:pt>
                <c:pt idx="9">
                  <c:v>0</c:v>
                </c:pt>
                <c:pt idx="10">
                  <c:v>0</c:v>
                </c:pt>
                <c:pt idx="11">
                  <c:v>0</c:v>
                </c:pt>
                <c:pt idx="12">
                  <c:v>0</c:v>
                </c:pt>
                <c:pt idx="13">
                  <c:v>0</c:v>
                </c:pt>
                <c:pt idx="14">
                  <c:v>0</c:v>
                </c:pt>
                <c:pt idx="15">
                  <c:v>0</c:v>
                </c:pt>
                <c:pt idx="16">
                  <c:v>1</c:v>
                </c:pt>
                <c:pt idx="17">
                  <c:v>0</c:v>
                </c:pt>
                <c:pt idx="18">
                  <c:v>5</c:v>
                </c:pt>
                <c:pt idx="19">
                  <c:v>3</c:v>
                </c:pt>
                <c:pt idx="20">
                  <c:v>7</c:v>
                </c:pt>
                <c:pt idx="21">
                  <c:v>2</c:v>
                </c:pt>
                <c:pt idx="22">
                  <c:v>0</c:v>
                </c:pt>
                <c:pt idx="23">
                  <c:v>0</c:v>
                </c:pt>
              </c:numCache>
            </c:numRef>
          </c:val>
          <c:smooth val="0"/>
          <c:extLst>
            <c:ext xmlns:c16="http://schemas.microsoft.com/office/drawing/2014/chart" uri="{C3380CC4-5D6E-409C-BE32-E72D297353CC}">
              <c16:uniqueId val="{00000003-502F-48C4-A5DA-5EF8E1689315}"/>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16</c:v>
                </c:pt>
                <c:pt idx="10">
                  <c:v>2</c:v>
                </c:pt>
                <c:pt idx="11">
                  <c:v>4</c:v>
                </c:pt>
                <c:pt idx="12">
                  <c:v>12</c:v>
                </c:pt>
                <c:pt idx="13">
                  <c:v>2</c:v>
                </c:pt>
                <c:pt idx="14">
                  <c:v>1</c:v>
                </c:pt>
                <c:pt idx="15">
                  <c:v>4</c:v>
                </c:pt>
                <c:pt idx="16">
                  <c:v>6</c:v>
                </c:pt>
                <c:pt idx="17">
                  <c:v>8</c:v>
                </c:pt>
                <c:pt idx="18">
                  <c:v>6</c:v>
                </c:pt>
                <c:pt idx="19">
                  <c:v>0</c:v>
                </c:pt>
                <c:pt idx="20">
                  <c:v>0</c:v>
                </c:pt>
                <c:pt idx="21">
                  <c:v>0</c:v>
                </c:pt>
                <c:pt idx="22">
                  <c:v>0</c:v>
                </c:pt>
                <c:pt idx="23">
                  <c:v>0</c:v>
                </c:pt>
              </c:numCache>
            </c:numRef>
          </c:val>
          <c:smooth val="0"/>
          <c:extLst>
            <c:ext xmlns:c16="http://schemas.microsoft.com/office/drawing/2014/chart" uri="{C3380CC4-5D6E-409C-BE32-E72D297353CC}">
              <c16:uniqueId val="{00000004-502F-48C4-A5DA-5EF8E1689315}"/>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3</c:v>
                </c:pt>
                <c:pt idx="14">
                  <c:v>4</c:v>
                </c:pt>
                <c:pt idx="15">
                  <c:v>2</c:v>
                </c:pt>
                <c:pt idx="16">
                  <c:v>2</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02F-48C4-A5DA-5EF8E1689315}"/>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502F-48C4-A5DA-5EF8E1689315}"/>
            </c:ext>
          </c:extLst>
        </c:ser>
        <c:dLbls>
          <c:showLegendKey val="0"/>
          <c:showVal val="0"/>
          <c:showCatName val="0"/>
          <c:showSerName val="0"/>
          <c:showPercent val="0"/>
          <c:showBubbleSize val="0"/>
        </c:dLbls>
        <c:smooth val="0"/>
        <c:axId val="404050032"/>
        <c:axId val="404048392"/>
      </c:lineChart>
      <c:catAx>
        <c:axId val="40405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8392"/>
        <c:crosses val="autoZero"/>
        <c:auto val="1"/>
        <c:lblAlgn val="ctr"/>
        <c:lblOffset val="100"/>
        <c:noMultiLvlLbl val="0"/>
      </c:catAx>
      <c:valAx>
        <c:axId val="40404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5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5</c:v>
                </c:pt>
                <c:pt idx="3">
                  <c:v>4</c:v>
                </c:pt>
                <c:pt idx="4">
                  <c:v>4</c:v>
                </c:pt>
                <c:pt idx="5">
                  <c:v>3</c:v>
                </c:pt>
                <c:pt idx="6">
                  <c:v>2</c:v>
                </c:pt>
              </c:numCache>
            </c:numRef>
          </c:val>
          <c:extLst>
            <c:ext xmlns:c16="http://schemas.microsoft.com/office/drawing/2014/chart" uri="{C3380CC4-5D6E-409C-BE32-E72D297353CC}">
              <c16:uniqueId val="{00000000-0449-438C-8BA5-DF11545C1AC5}"/>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6</c:v>
                </c:pt>
                <c:pt idx="2">
                  <c:v>2</c:v>
                </c:pt>
                <c:pt idx="3">
                  <c:v>4</c:v>
                </c:pt>
                <c:pt idx="4">
                  <c:v>5</c:v>
                </c:pt>
                <c:pt idx="5">
                  <c:v>1</c:v>
                </c:pt>
                <c:pt idx="6">
                  <c:v>2</c:v>
                </c:pt>
              </c:numCache>
            </c:numRef>
          </c:val>
          <c:extLst>
            <c:ext xmlns:c16="http://schemas.microsoft.com/office/drawing/2014/chart" uri="{C3380CC4-5D6E-409C-BE32-E72D297353CC}">
              <c16:uniqueId val="{00000001-0449-438C-8BA5-DF11545C1AC5}"/>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5</c:v>
                </c:pt>
                <c:pt idx="2">
                  <c:v>6</c:v>
                </c:pt>
                <c:pt idx="3">
                  <c:v>2</c:v>
                </c:pt>
                <c:pt idx="4">
                  <c:v>3</c:v>
                </c:pt>
                <c:pt idx="5">
                  <c:v>0</c:v>
                </c:pt>
                <c:pt idx="6">
                  <c:v>0</c:v>
                </c:pt>
              </c:numCache>
            </c:numRef>
          </c:val>
          <c:extLst>
            <c:ext xmlns:c16="http://schemas.microsoft.com/office/drawing/2014/chart" uri="{C3380CC4-5D6E-409C-BE32-E72D297353CC}">
              <c16:uniqueId val="{00000002-0449-438C-8BA5-DF11545C1AC5}"/>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2</c:v>
                </c:pt>
                <c:pt idx="2">
                  <c:v>3</c:v>
                </c:pt>
                <c:pt idx="3">
                  <c:v>4</c:v>
                </c:pt>
                <c:pt idx="4">
                  <c:v>2</c:v>
                </c:pt>
                <c:pt idx="5">
                  <c:v>2</c:v>
                </c:pt>
                <c:pt idx="6">
                  <c:v>3</c:v>
                </c:pt>
              </c:numCache>
            </c:numRef>
          </c:val>
          <c:extLst>
            <c:ext xmlns:c16="http://schemas.microsoft.com/office/drawing/2014/chart" uri="{C3380CC4-5D6E-409C-BE32-E72D297353CC}">
              <c16:uniqueId val="{00000003-0449-438C-8BA5-DF11545C1AC5}"/>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15</c:v>
                </c:pt>
                <c:pt idx="1">
                  <c:v>11</c:v>
                </c:pt>
                <c:pt idx="2">
                  <c:v>12</c:v>
                </c:pt>
                <c:pt idx="3">
                  <c:v>12</c:v>
                </c:pt>
                <c:pt idx="4">
                  <c:v>11</c:v>
                </c:pt>
                <c:pt idx="5">
                  <c:v>0</c:v>
                </c:pt>
                <c:pt idx="6">
                  <c:v>0</c:v>
                </c:pt>
              </c:numCache>
            </c:numRef>
          </c:val>
          <c:extLst>
            <c:ext xmlns:c16="http://schemas.microsoft.com/office/drawing/2014/chart" uri="{C3380CC4-5D6E-409C-BE32-E72D297353CC}">
              <c16:uniqueId val="{00000004-0449-438C-8BA5-DF11545C1AC5}"/>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1</c:v>
                </c:pt>
                <c:pt idx="2">
                  <c:v>2</c:v>
                </c:pt>
                <c:pt idx="3">
                  <c:v>3</c:v>
                </c:pt>
                <c:pt idx="4">
                  <c:v>4</c:v>
                </c:pt>
                <c:pt idx="5">
                  <c:v>0</c:v>
                </c:pt>
                <c:pt idx="6">
                  <c:v>0</c:v>
                </c:pt>
              </c:numCache>
            </c:numRef>
          </c:val>
          <c:extLst>
            <c:ext xmlns:c16="http://schemas.microsoft.com/office/drawing/2014/chart" uri="{C3380CC4-5D6E-409C-BE32-E72D297353CC}">
              <c16:uniqueId val="{00000005-0449-438C-8BA5-DF11545C1AC5}"/>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6-0449-438C-8BA5-DF11545C1AC5}"/>
            </c:ext>
          </c:extLst>
        </c:ser>
        <c:dLbls>
          <c:showLegendKey val="0"/>
          <c:showVal val="0"/>
          <c:showCatName val="0"/>
          <c:showSerName val="0"/>
          <c:showPercent val="0"/>
          <c:showBubbleSize val="0"/>
        </c:dLbls>
        <c:gapWidth val="219"/>
        <c:overlap val="-27"/>
        <c:axId val="461733192"/>
        <c:axId val="461728272"/>
      </c:barChart>
      <c:catAx>
        <c:axId val="46173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28272"/>
        <c:crosses val="autoZero"/>
        <c:auto val="1"/>
        <c:lblAlgn val="ctr"/>
        <c:lblOffset val="100"/>
        <c:noMultiLvlLbl val="0"/>
      </c:catAx>
      <c:valAx>
        <c:axId val="46172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3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1547</c:v>
                </c:pt>
                <c:pt idx="1">
                  <c:v>293</c:v>
                </c:pt>
                <c:pt idx="2">
                  <c:v>860</c:v>
                </c:pt>
                <c:pt idx="3">
                  <c:v>955</c:v>
                </c:pt>
                <c:pt idx="4">
                  <c:v>34364</c:v>
                </c:pt>
                <c:pt idx="5">
                  <c:v>965</c:v>
                </c:pt>
                <c:pt idx="6">
                  <c:v>44</c:v>
                </c:pt>
              </c:numCache>
            </c:numRef>
          </c:val>
          <c:extLst>
            <c:ext xmlns:c16="http://schemas.microsoft.com/office/drawing/2014/chart" uri="{C3380CC4-5D6E-409C-BE32-E72D297353CC}">
              <c16:uniqueId val="{00000000-42B7-4759-AE76-6DFEC9199B85}"/>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194</c:v>
                </c:pt>
                <c:pt idx="1">
                  <c:v>48</c:v>
                </c:pt>
                <c:pt idx="2">
                  <c:v>102</c:v>
                </c:pt>
                <c:pt idx="3">
                  <c:v>141</c:v>
                </c:pt>
                <c:pt idx="4">
                  <c:v>1302</c:v>
                </c:pt>
                <c:pt idx="5">
                  <c:v>46</c:v>
                </c:pt>
                <c:pt idx="6">
                  <c:v>4</c:v>
                </c:pt>
              </c:numCache>
            </c:numRef>
          </c:val>
          <c:extLst>
            <c:ext xmlns:c16="http://schemas.microsoft.com/office/drawing/2014/chart" uri="{C3380CC4-5D6E-409C-BE32-E72D297353CC}">
              <c16:uniqueId val="{00000001-42B7-4759-AE76-6DFEC9199B85}"/>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14</c:v>
                </c:pt>
                <c:pt idx="1">
                  <c:v>0</c:v>
                </c:pt>
                <c:pt idx="2">
                  <c:v>3</c:v>
                </c:pt>
                <c:pt idx="3">
                  <c:v>3</c:v>
                </c:pt>
                <c:pt idx="4">
                  <c:v>226</c:v>
                </c:pt>
                <c:pt idx="5">
                  <c:v>1</c:v>
                </c:pt>
                <c:pt idx="6">
                  <c:v>0</c:v>
                </c:pt>
              </c:numCache>
            </c:numRef>
          </c:val>
          <c:extLst>
            <c:ext xmlns:c16="http://schemas.microsoft.com/office/drawing/2014/chart" uri="{C3380CC4-5D6E-409C-BE32-E72D297353CC}">
              <c16:uniqueId val="{00000002-42B7-4759-AE76-6DFEC9199B85}"/>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3</c:v>
                </c:pt>
                <c:pt idx="1">
                  <c:v>1</c:v>
                </c:pt>
                <c:pt idx="2">
                  <c:v>1</c:v>
                </c:pt>
                <c:pt idx="3">
                  <c:v>5</c:v>
                </c:pt>
                <c:pt idx="4">
                  <c:v>54</c:v>
                </c:pt>
                <c:pt idx="5">
                  <c:v>2</c:v>
                </c:pt>
                <c:pt idx="6">
                  <c:v>0</c:v>
                </c:pt>
              </c:numCache>
            </c:numRef>
          </c:val>
          <c:extLst>
            <c:ext xmlns:c16="http://schemas.microsoft.com/office/drawing/2014/chart" uri="{C3380CC4-5D6E-409C-BE32-E72D297353CC}">
              <c16:uniqueId val="{00000003-42B7-4759-AE76-6DFEC9199B85}"/>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Sheet1!$F$2:$F$8</c:f>
              <c:numCache>
                <c:formatCode>General</c:formatCode>
                <c:ptCount val="7"/>
                <c:pt idx="0">
                  <c:v>0</c:v>
                </c:pt>
                <c:pt idx="1">
                  <c:v>0</c:v>
                </c:pt>
                <c:pt idx="2">
                  <c:v>1</c:v>
                </c:pt>
                <c:pt idx="3">
                  <c:v>1</c:v>
                </c:pt>
                <c:pt idx="4">
                  <c:v>24</c:v>
                </c:pt>
                <c:pt idx="5">
                  <c:v>16</c:v>
                </c:pt>
                <c:pt idx="6">
                  <c:v>0</c:v>
                </c:pt>
              </c:numCache>
            </c:numRef>
          </c:val>
          <c:extLst>
            <c:ext xmlns:c16="http://schemas.microsoft.com/office/drawing/2014/chart" uri="{C3380CC4-5D6E-409C-BE32-E72D297353CC}">
              <c16:uniqueId val="{00000004-42B7-4759-AE76-6DFEC9199B85}"/>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Sheet1!$G$2:$G$8</c:f>
              <c:numCache>
                <c:formatCode>General</c:formatCode>
                <c:ptCount val="7"/>
                <c:pt idx="0">
                  <c:v>0</c:v>
                </c:pt>
                <c:pt idx="1">
                  <c:v>0</c:v>
                </c:pt>
                <c:pt idx="2">
                  <c:v>0</c:v>
                </c:pt>
                <c:pt idx="3">
                  <c:v>1</c:v>
                </c:pt>
                <c:pt idx="4">
                  <c:v>46</c:v>
                </c:pt>
                <c:pt idx="5">
                  <c:v>2</c:v>
                </c:pt>
                <c:pt idx="6">
                  <c:v>0</c:v>
                </c:pt>
              </c:numCache>
            </c:numRef>
          </c:val>
          <c:extLst>
            <c:ext xmlns:c16="http://schemas.microsoft.com/office/drawing/2014/chart" uri="{C3380CC4-5D6E-409C-BE32-E72D297353CC}">
              <c16:uniqueId val="{00000005-42B7-4759-AE76-6DFEC9199B8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Sheet1!$H$2:$H$8</c:f>
              <c:numCache>
                <c:formatCode>General</c:formatCode>
                <c:ptCount val="7"/>
                <c:pt idx="0">
                  <c:v>151</c:v>
                </c:pt>
                <c:pt idx="1">
                  <c:v>15</c:v>
                </c:pt>
                <c:pt idx="2">
                  <c:v>57</c:v>
                </c:pt>
                <c:pt idx="3">
                  <c:v>28</c:v>
                </c:pt>
                <c:pt idx="4">
                  <c:v>2176</c:v>
                </c:pt>
                <c:pt idx="5">
                  <c:v>43</c:v>
                </c:pt>
                <c:pt idx="6">
                  <c:v>6</c:v>
                </c:pt>
              </c:numCache>
            </c:numRef>
          </c:val>
          <c:extLst>
            <c:ext xmlns:c16="http://schemas.microsoft.com/office/drawing/2014/chart" uri="{C3380CC4-5D6E-409C-BE32-E72D297353CC}">
              <c16:uniqueId val="{00000006-42B7-4759-AE76-6DFEC9199B8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Sheet1!$I$2:$I$8</c:f>
              <c:numCache>
                <c:formatCode>General</c:formatCode>
                <c:ptCount val="7"/>
                <c:pt idx="0">
                  <c:v>75</c:v>
                </c:pt>
                <c:pt idx="1">
                  <c:v>35</c:v>
                </c:pt>
                <c:pt idx="2">
                  <c:v>68</c:v>
                </c:pt>
                <c:pt idx="3">
                  <c:v>48</c:v>
                </c:pt>
                <c:pt idx="4">
                  <c:v>686</c:v>
                </c:pt>
                <c:pt idx="5">
                  <c:v>37</c:v>
                </c:pt>
                <c:pt idx="6">
                  <c:v>4</c:v>
                </c:pt>
              </c:numCache>
            </c:numRef>
          </c:val>
          <c:extLst>
            <c:ext xmlns:c16="http://schemas.microsoft.com/office/drawing/2014/chart" uri="{C3380CC4-5D6E-409C-BE32-E72D297353CC}">
              <c16:uniqueId val="{00000007-42B7-4759-AE76-6DFEC9199B85}"/>
            </c:ext>
          </c:extLst>
        </c:ser>
        <c:dLbls>
          <c:showLegendKey val="0"/>
          <c:showVal val="0"/>
          <c:showCatName val="0"/>
          <c:showSerName val="0"/>
          <c:showPercent val="0"/>
          <c:showBubbleSize val="0"/>
        </c:dLbls>
        <c:gapWidth val="150"/>
        <c:overlap val="100"/>
        <c:axId val="461724664"/>
        <c:axId val="461730240"/>
      </c:barChart>
      <c:catAx>
        <c:axId val="46172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30240"/>
        <c:crosses val="autoZero"/>
        <c:auto val="1"/>
        <c:lblAlgn val="ctr"/>
        <c:lblOffset val="100"/>
        <c:noMultiLvlLbl val="0"/>
      </c:catAx>
      <c:valAx>
        <c:axId val="461730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2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8</c:v>
                </c:pt>
                <c:pt idx="1">
                  <c:v>7</c:v>
                </c:pt>
                <c:pt idx="2">
                  <c:v>2</c:v>
                </c:pt>
                <c:pt idx="3">
                  <c:v>4</c:v>
                </c:pt>
                <c:pt idx="4">
                  <c:v>9</c:v>
                </c:pt>
                <c:pt idx="5">
                  <c:v>2</c:v>
                </c:pt>
                <c:pt idx="6">
                  <c:v>0</c:v>
                </c:pt>
              </c:numCache>
            </c:numRef>
          </c:val>
          <c:extLst>
            <c:ext xmlns:c16="http://schemas.microsoft.com/office/drawing/2014/chart" uri="{C3380CC4-5D6E-409C-BE32-E72D297353CC}">
              <c16:uniqueId val="{00000000-7EAB-44B8-A362-4DEE3783332C}"/>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3</c:v>
                </c:pt>
                <c:pt idx="1">
                  <c:v>2</c:v>
                </c:pt>
                <c:pt idx="2">
                  <c:v>0</c:v>
                </c:pt>
                <c:pt idx="3">
                  <c:v>1</c:v>
                </c:pt>
                <c:pt idx="4">
                  <c:v>6</c:v>
                </c:pt>
                <c:pt idx="5">
                  <c:v>0</c:v>
                </c:pt>
                <c:pt idx="6">
                  <c:v>0</c:v>
                </c:pt>
              </c:numCache>
            </c:numRef>
          </c:val>
          <c:extLst>
            <c:ext xmlns:c16="http://schemas.microsoft.com/office/drawing/2014/chart" uri="{C3380CC4-5D6E-409C-BE32-E72D297353CC}">
              <c16:uniqueId val="{00000001-7EAB-44B8-A362-4DEE3783332C}"/>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10</c:v>
                </c:pt>
                <c:pt idx="1">
                  <c:v>12</c:v>
                </c:pt>
                <c:pt idx="2">
                  <c:v>12</c:v>
                </c:pt>
                <c:pt idx="3">
                  <c:v>14</c:v>
                </c:pt>
                <c:pt idx="4">
                  <c:v>30</c:v>
                </c:pt>
                <c:pt idx="5">
                  <c:v>9</c:v>
                </c:pt>
                <c:pt idx="6">
                  <c:v>2</c:v>
                </c:pt>
              </c:numCache>
            </c:numRef>
          </c:val>
          <c:extLst>
            <c:ext xmlns:c16="http://schemas.microsoft.com/office/drawing/2014/chart" uri="{C3380CC4-5D6E-409C-BE32-E72D297353CC}">
              <c16:uniqueId val="{00000002-7EAB-44B8-A362-4DEE3783332C}"/>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1</c:v>
                </c:pt>
                <c:pt idx="1">
                  <c:v>2</c:v>
                </c:pt>
                <c:pt idx="2">
                  <c:v>4</c:v>
                </c:pt>
                <c:pt idx="3">
                  <c:v>1</c:v>
                </c:pt>
                <c:pt idx="4">
                  <c:v>16</c:v>
                </c:pt>
                <c:pt idx="5">
                  <c:v>2</c:v>
                </c:pt>
                <c:pt idx="6">
                  <c:v>0</c:v>
                </c:pt>
              </c:numCache>
            </c:numRef>
          </c:val>
          <c:extLst>
            <c:ext xmlns:c16="http://schemas.microsoft.com/office/drawing/2014/chart" uri="{C3380CC4-5D6E-409C-BE32-E72D297353CC}">
              <c16:uniqueId val="{00000003-7EAB-44B8-A362-4DEE3783332C}"/>
            </c:ext>
          </c:extLst>
        </c:ser>
        <c:dLbls>
          <c:showLegendKey val="0"/>
          <c:showVal val="0"/>
          <c:showCatName val="0"/>
          <c:showSerName val="0"/>
          <c:showPercent val="0"/>
          <c:showBubbleSize val="0"/>
        </c:dLbls>
        <c:gapWidth val="150"/>
        <c:overlap val="100"/>
        <c:axId val="461738112"/>
        <c:axId val="461739752"/>
      </c:barChart>
      <c:catAx>
        <c:axId val="46173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39752"/>
        <c:crosses val="autoZero"/>
        <c:auto val="1"/>
        <c:lblAlgn val="ctr"/>
        <c:lblOffset val="100"/>
        <c:noMultiLvlLbl val="0"/>
      </c:catAx>
      <c:valAx>
        <c:axId val="461739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3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6.2280971753612604E-3</c:v>
                </c:pt>
                <c:pt idx="1">
                  <c:v>3.9335350581228999E-3</c:v>
                </c:pt>
                <c:pt idx="2">
                  <c:v>6.2739884177060203E-3</c:v>
                </c:pt>
                <c:pt idx="3">
                  <c:v>1.51441099737732E-2</c:v>
                </c:pt>
                <c:pt idx="4">
                  <c:v>1.1825189768482E-2</c:v>
                </c:pt>
                <c:pt idx="5">
                  <c:v>8.4571003749642302E-3</c:v>
                </c:pt>
                <c:pt idx="6">
                  <c:v>3.9335350581228999E-3</c:v>
                </c:pt>
              </c:numCache>
            </c:numRef>
          </c:val>
          <c:extLst>
            <c:ext xmlns:c16="http://schemas.microsoft.com/office/drawing/2014/chart" uri="{C3380CC4-5D6E-409C-BE32-E72D297353CC}">
              <c16:uniqueId val="{00000000-23E3-481B-80EE-7BABDA70D681}"/>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2.43423635649784E-2</c:v>
                </c:pt>
                <c:pt idx="1">
                  <c:v>3.1016882606988601E-2</c:v>
                </c:pt>
                <c:pt idx="2">
                  <c:v>6.1248527679623098E-2</c:v>
                </c:pt>
                <c:pt idx="3">
                  <c:v>3.2979976442874002E-2</c:v>
                </c:pt>
                <c:pt idx="4">
                  <c:v>6.2190812720848102E-2</c:v>
                </c:pt>
                <c:pt idx="5">
                  <c:v>2.8268551236749099E-2</c:v>
                </c:pt>
                <c:pt idx="6">
                  <c:v>3.5335689045936397E-2</c:v>
                </c:pt>
              </c:numCache>
            </c:numRef>
          </c:val>
          <c:extLst>
            <c:ext xmlns:c16="http://schemas.microsoft.com/office/drawing/2014/chart" uri="{C3380CC4-5D6E-409C-BE32-E72D297353CC}">
              <c16:uniqueId val="{00000001-23E3-481B-80EE-7BABDA70D681}"/>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7.47982541489096E-3</c:v>
                </c:pt>
                <c:pt idx="1">
                  <c:v>2.5371567807310098E-3</c:v>
                </c:pt>
                <c:pt idx="2">
                  <c:v>1.8749429039993299E-3</c:v>
                </c:pt>
                <c:pt idx="3">
                  <c:v>1.46604578131863E-3</c:v>
                </c:pt>
                <c:pt idx="4">
                  <c:v>7.8388570348057202E-3</c:v>
                </c:pt>
              </c:numCache>
            </c:numRef>
          </c:val>
          <c:extLst>
            <c:ext xmlns:c16="http://schemas.microsoft.com/office/drawing/2014/chart" uri="{C3380CC4-5D6E-409C-BE32-E72D297353CC}">
              <c16:uniqueId val="{00000002-23E3-481B-80EE-7BABDA70D681}"/>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0.51577099140904203</c:v>
                </c:pt>
                <c:pt idx="1">
                  <c:v>0.12541543864049701</c:v>
                </c:pt>
                <c:pt idx="2">
                  <c:v>0.59572333354235896</c:v>
                </c:pt>
                <c:pt idx="3">
                  <c:v>0.50322944754499299</c:v>
                </c:pt>
                <c:pt idx="4">
                  <c:v>0.213206245688844</c:v>
                </c:pt>
                <c:pt idx="5">
                  <c:v>0.28532012290712999</c:v>
                </c:pt>
                <c:pt idx="6">
                  <c:v>0.10033235091239701</c:v>
                </c:pt>
              </c:numCache>
            </c:numRef>
          </c:val>
          <c:extLst>
            <c:ext xmlns:c16="http://schemas.microsoft.com/office/drawing/2014/chart" uri="{C3380CC4-5D6E-409C-BE32-E72D297353CC}">
              <c16:uniqueId val="{00000003-23E3-481B-80EE-7BABDA70D681}"/>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2.5727515867629999E-2</c:v>
                </c:pt>
                <c:pt idx="1">
                  <c:v>4.23681145009635E-3</c:v>
                </c:pt>
                <c:pt idx="2">
                  <c:v>5.8297739278538397E-3</c:v>
                </c:pt>
                <c:pt idx="3">
                  <c:v>0.157420528787939</c:v>
                </c:pt>
                <c:pt idx="4">
                  <c:v>0.13530579436132101</c:v>
                </c:pt>
              </c:numCache>
            </c:numRef>
          </c:val>
          <c:extLst>
            <c:ext xmlns:c16="http://schemas.microsoft.com/office/drawing/2014/chart" uri="{C3380CC4-5D6E-409C-BE32-E72D297353CC}">
              <c16:uniqueId val="{00000004-23E3-481B-80EE-7BABDA70D681}"/>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4.0657183890395299E-2</c:v>
                </c:pt>
                <c:pt idx="1">
                  <c:v>5.8353296303121201E-2</c:v>
                </c:pt>
                <c:pt idx="2">
                  <c:v>5.4843323593159098E-2</c:v>
                </c:pt>
                <c:pt idx="3">
                  <c:v>2.8957274857187999E-2</c:v>
                </c:pt>
                <c:pt idx="4">
                  <c:v>2.7750721738138501E-2</c:v>
                </c:pt>
              </c:numCache>
            </c:numRef>
          </c:val>
          <c:extLst>
            <c:ext xmlns:c16="http://schemas.microsoft.com/office/drawing/2014/chart" uri="{C3380CC4-5D6E-409C-BE32-E72D297353CC}">
              <c16:uniqueId val="{00000005-23E3-481B-80EE-7BABDA70D681}"/>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9.7709684983975607E-3</c:v>
                </c:pt>
                <c:pt idx="2">
                  <c:v>2.80101096954063E-2</c:v>
                </c:pt>
              </c:numCache>
            </c:numRef>
          </c:val>
          <c:extLst>
            <c:ext xmlns:c16="http://schemas.microsoft.com/office/drawing/2014/chart" uri="{C3380CC4-5D6E-409C-BE32-E72D297353CC}">
              <c16:uniqueId val="{00000006-23E3-481B-80EE-7BABDA70D681}"/>
            </c:ext>
          </c:extLst>
        </c:ser>
        <c:dLbls>
          <c:showLegendKey val="0"/>
          <c:showVal val="0"/>
          <c:showCatName val="0"/>
          <c:showSerName val="0"/>
          <c:showPercent val="0"/>
          <c:showBubbleSize val="0"/>
        </c:dLbls>
        <c:gapWidth val="219"/>
        <c:overlap val="-27"/>
        <c:axId val="461737784"/>
        <c:axId val="461736472"/>
      </c:barChart>
      <c:catAx>
        <c:axId val="46173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36472"/>
        <c:crosses val="autoZero"/>
        <c:auto val="1"/>
        <c:lblAlgn val="ctr"/>
        <c:lblOffset val="100"/>
        <c:noMultiLvlLbl val="0"/>
      </c:catAx>
      <c:valAx>
        <c:axId val="46173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73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1.9564719403580799E-2</c:v>
                </c:pt>
                <c:pt idx="6">
                  <c:v>1.39610016133805E-2</c:v>
                </c:pt>
                <c:pt idx="7">
                  <c:v>2.0155640875639699E-2</c:v>
                </c:pt>
                <c:pt idx="8">
                  <c:v>0</c:v>
                </c:pt>
                <c:pt idx="9">
                  <c:v>3.5397359946903999E-3</c:v>
                </c:pt>
                <c:pt idx="10">
                  <c:v>0</c:v>
                </c:pt>
                <c:pt idx="11">
                  <c:v>1.0029478801418299E-2</c:v>
                </c:pt>
                <c:pt idx="12">
                  <c:v>7.9647584023284593E-3</c:v>
                </c:pt>
                <c:pt idx="13">
                  <c:v>2.8516783110197701E-3</c:v>
                </c:pt>
                <c:pt idx="14">
                  <c:v>0</c:v>
                </c:pt>
                <c:pt idx="15">
                  <c:v>5.50702489863632E-3</c:v>
                </c:pt>
                <c:pt idx="16">
                  <c:v>4.2286915739878396E-3</c:v>
                </c:pt>
                <c:pt idx="17">
                  <c:v>3.93374781922855E-3</c:v>
                </c:pt>
                <c:pt idx="18">
                  <c:v>2.5569788311656399E-3</c:v>
                </c:pt>
                <c:pt idx="19">
                  <c:v>3.0979482731151201E-2</c:v>
                </c:pt>
                <c:pt idx="20">
                  <c:v>1.52443372204754E-2</c:v>
                </c:pt>
                <c:pt idx="21">
                  <c:v>0</c:v>
                </c:pt>
                <c:pt idx="22">
                  <c:v>0</c:v>
                </c:pt>
                <c:pt idx="23">
                  <c:v>1.0917556709822199E-2</c:v>
                </c:pt>
                <c:pt idx="24">
                  <c:v>0</c:v>
                </c:pt>
                <c:pt idx="25">
                  <c:v>6.2621328824597703E-3</c:v>
                </c:pt>
                <c:pt idx="26">
                  <c:v>2.0655832518575502E-3</c:v>
                </c:pt>
                <c:pt idx="27">
                  <c:v>0</c:v>
                </c:pt>
                <c:pt idx="28">
                  <c:v>2.60669754045791E-3</c:v>
                </c:pt>
                <c:pt idx="29">
                  <c:v>2.3608360901013099E-3</c:v>
                </c:pt>
                <c:pt idx="30">
                  <c:v>0</c:v>
                </c:pt>
              </c:numCache>
            </c:numRef>
          </c:val>
          <c:smooth val="0"/>
          <c:extLst>
            <c:ext xmlns:c16="http://schemas.microsoft.com/office/drawing/2014/chart" uri="{C3380CC4-5D6E-409C-BE32-E72D297353CC}">
              <c16:uniqueId val="{00000000-01A9-41A0-BF66-401AB525F428}"/>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2.8266553600452299E-2</c:v>
                </c:pt>
                <c:pt idx="4">
                  <c:v>0</c:v>
                </c:pt>
                <c:pt idx="5">
                  <c:v>3.3762032631397099E-2</c:v>
                </c:pt>
                <c:pt idx="6">
                  <c:v>8.2440230832646302E-2</c:v>
                </c:pt>
                <c:pt idx="7">
                  <c:v>0</c:v>
                </c:pt>
                <c:pt idx="8">
                  <c:v>0</c:v>
                </c:pt>
                <c:pt idx="9">
                  <c:v>2.59091765592614E-2</c:v>
                </c:pt>
                <c:pt idx="10">
                  <c:v>2.59085663141531E-2</c:v>
                </c:pt>
                <c:pt idx="11">
                  <c:v>4.7105374723255898E-2</c:v>
                </c:pt>
                <c:pt idx="12">
                  <c:v>0</c:v>
                </c:pt>
                <c:pt idx="13">
                  <c:v>1.6485716304373399E-2</c:v>
                </c:pt>
                <c:pt idx="14">
                  <c:v>0</c:v>
                </c:pt>
                <c:pt idx="15">
                  <c:v>0</c:v>
                </c:pt>
                <c:pt idx="16">
                  <c:v>2.3551023291962001E-2</c:v>
                </c:pt>
                <c:pt idx="17">
                  <c:v>4.7105374723255898E-2</c:v>
                </c:pt>
                <c:pt idx="18">
                  <c:v>7.5370374732081899E-2</c:v>
                </c:pt>
                <c:pt idx="19">
                  <c:v>0</c:v>
                </c:pt>
                <c:pt idx="20">
                  <c:v>0</c:v>
                </c:pt>
                <c:pt idx="21">
                  <c:v>0</c:v>
                </c:pt>
                <c:pt idx="22">
                  <c:v>0</c:v>
                </c:pt>
                <c:pt idx="23">
                  <c:v>0</c:v>
                </c:pt>
                <c:pt idx="24">
                  <c:v>0</c:v>
                </c:pt>
                <c:pt idx="25">
                  <c:v>0</c:v>
                </c:pt>
                <c:pt idx="26">
                  <c:v>3.0620657166411502E-2</c:v>
                </c:pt>
                <c:pt idx="27">
                  <c:v>4.7110922667420403E-2</c:v>
                </c:pt>
                <c:pt idx="28">
                  <c:v>2.82678853266119E-2</c:v>
                </c:pt>
                <c:pt idx="29">
                  <c:v>3.5335689045936397E-2</c:v>
                </c:pt>
                <c:pt idx="30">
                  <c:v>0</c:v>
                </c:pt>
              </c:numCache>
            </c:numRef>
          </c:val>
          <c:smooth val="0"/>
          <c:extLst>
            <c:ext xmlns:c16="http://schemas.microsoft.com/office/drawing/2014/chart" uri="{C3380CC4-5D6E-409C-BE32-E72D297353CC}">
              <c16:uniqueId val="{00000001-01A9-41A0-BF66-401AB525F428}"/>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7.97511763298509E-3</c:v>
                </c:pt>
                <c:pt idx="3">
                  <c:v>1.2591226433421199E-3</c:v>
                </c:pt>
                <c:pt idx="4">
                  <c:v>6.3944163956033604E-4</c:v>
                </c:pt>
                <c:pt idx="5">
                  <c:v>1.55847923596155E-3</c:v>
                </c:pt>
                <c:pt idx="6">
                  <c:v>0</c:v>
                </c:pt>
                <c:pt idx="7">
                  <c:v>0</c:v>
                </c:pt>
                <c:pt idx="8">
                  <c:v>0</c:v>
                </c:pt>
                <c:pt idx="9">
                  <c:v>0</c:v>
                </c:pt>
                <c:pt idx="10">
                  <c:v>3.0549696869135298E-3</c:v>
                </c:pt>
                <c:pt idx="11">
                  <c:v>3.4736342179322202E-3</c:v>
                </c:pt>
                <c:pt idx="12">
                  <c:v>1.3774979127912099E-3</c:v>
                </c:pt>
                <c:pt idx="13">
                  <c:v>1.7846277673707799E-2</c:v>
                </c:pt>
                <c:pt idx="14">
                  <c:v>0</c:v>
                </c:pt>
                <c:pt idx="15">
                  <c:v>0</c:v>
                </c:pt>
                <c:pt idx="16">
                  <c:v>0</c:v>
                </c:pt>
                <c:pt idx="17">
                  <c:v>2.8133217368610402E-3</c:v>
                </c:pt>
                <c:pt idx="18">
                  <c:v>4.3088177561592198E-3</c:v>
                </c:pt>
                <c:pt idx="19">
                  <c:v>0</c:v>
                </c:pt>
                <c:pt idx="20">
                  <c:v>2.9919337466191198E-3</c:v>
                </c:pt>
                <c:pt idx="21">
                  <c:v>0</c:v>
                </c:pt>
                <c:pt idx="22">
                  <c:v>0</c:v>
                </c:pt>
                <c:pt idx="23">
                  <c:v>6.9999647010327102E-3</c:v>
                </c:pt>
                <c:pt idx="24">
                  <c:v>2.51268757661454E-3</c:v>
                </c:pt>
                <c:pt idx="25">
                  <c:v>1.55525646777329E-3</c:v>
                </c:pt>
                <c:pt idx="26">
                  <c:v>0</c:v>
                </c:pt>
                <c:pt idx="27">
                  <c:v>2.6904317485295301E-3</c:v>
                </c:pt>
                <c:pt idx="28">
                  <c:v>0</c:v>
                </c:pt>
                <c:pt idx="29">
                  <c:v>0</c:v>
                </c:pt>
                <c:pt idx="30">
                  <c:v>0</c:v>
                </c:pt>
              </c:numCache>
            </c:numRef>
          </c:val>
          <c:smooth val="0"/>
          <c:extLst>
            <c:ext xmlns:c16="http://schemas.microsoft.com/office/drawing/2014/chart" uri="{C3380CC4-5D6E-409C-BE32-E72D297353CC}">
              <c16:uniqueId val="{00000002-01A9-41A0-BF66-401AB525F428}"/>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0.69122782013824602</c:v>
                </c:pt>
                <c:pt idx="3">
                  <c:v>0</c:v>
                </c:pt>
                <c:pt idx="4">
                  <c:v>1.20683641437042</c:v>
                </c:pt>
                <c:pt idx="5">
                  <c:v>0.86403539088961101</c:v>
                </c:pt>
                <c:pt idx="6">
                  <c:v>0.25330321078934798</c:v>
                </c:pt>
                <c:pt idx="7">
                  <c:v>0</c:v>
                </c:pt>
                <c:pt idx="8">
                  <c:v>0</c:v>
                </c:pt>
                <c:pt idx="9">
                  <c:v>1.0675919129912601</c:v>
                </c:pt>
                <c:pt idx="10">
                  <c:v>0</c:v>
                </c:pt>
                <c:pt idx="11">
                  <c:v>0</c:v>
                </c:pt>
                <c:pt idx="12">
                  <c:v>0.13048016701461401</c:v>
                </c:pt>
                <c:pt idx="13">
                  <c:v>0</c:v>
                </c:pt>
                <c:pt idx="14">
                  <c:v>2.57317465422966E-2</c:v>
                </c:pt>
                <c:pt idx="15">
                  <c:v>8.2934609250398694E-2</c:v>
                </c:pt>
                <c:pt idx="16">
                  <c:v>0.37957866767887599</c:v>
                </c:pt>
                <c:pt idx="17">
                  <c:v>0</c:v>
                </c:pt>
                <c:pt idx="18">
                  <c:v>0.34884445275026499</c:v>
                </c:pt>
                <c:pt idx="19">
                  <c:v>0.92123160628168699</c:v>
                </c:pt>
                <c:pt idx="20">
                  <c:v>0.19054643801094101</c:v>
                </c:pt>
                <c:pt idx="21">
                  <c:v>0.53259871441689599</c:v>
                </c:pt>
                <c:pt idx="22">
                  <c:v>0.13396663013031301</c:v>
                </c:pt>
                <c:pt idx="23">
                  <c:v>0</c:v>
                </c:pt>
                <c:pt idx="24">
                  <c:v>0.119717466778403</c:v>
                </c:pt>
                <c:pt idx="25">
                  <c:v>0</c:v>
                </c:pt>
                <c:pt idx="26">
                  <c:v>0.158144438587243</c:v>
                </c:pt>
                <c:pt idx="27">
                  <c:v>0</c:v>
                </c:pt>
                <c:pt idx="28">
                  <c:v>0</c:v>
                </c:pt>
                <c:pt idx="29">
                  <c:v>7.3775608648771293E-2</c:v>
                </c:pt>
                <c:pt idx="30">
                  <c:v>6.7362748400134703E-2</c:v>
                </c:pt>
              </c:numCache>
            </c:numRef>
          </c:val>
          <c:smooth val="0"/>
          <c:extLst>
            <c:ext xmlns:c16="http://schemas.microsoft.com/office/drawing/2014/chart" uri="{C3380CC4-5D6E-409C-BE32-E72D297353CC}">
              <c16:uniqueId val="{00000003-01A9-41A0-BF66-401AB525F428}"/>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5.3569598554086698E-3</c:v>
                </c:pt>
                <c:pt idx="3">
                  <c:v>2.9946007348750198E-3</c:v>
                </c:pt>
                <c:pt idx="4">
                  <c:v>4.5518294661083397E-3</c:v>
                </c:pt>
                <c:pt idx="5">
                  <c:v>0.65553249662351298</c:v>
                </c:pt>
                <c:pt idx="6">
                  <c:v>3.6435218182072301E-3</c:v>
                </c:pt>
                <c:pt idx="7">
                  <c:v>0</c:v>
                </c:pt>
                <c:pt idx="8">
                  <c:v>0</c:v>
                </c:pt>
                <c:pt idx="9">
                  <c:v>3.2940936900138001E-3</c:v>
                </c:pt>
                <c:pt idx="10">
                  <c:v>4.4252969939922396E-3</c:v>
                </c:pt>
                <c:pt idx="11">
                  <c:v>1.4024419458907001E-2</c:v>
                </c:pt>
                <c:pt idx="12">
                  <c:v>3.0610771398093799E-3</c:v>
                </c:pt>
                <c:pt idx="13">
                  <c:v>0.38020536479851302</c:v>
                </c:pt>
                <c:pt idx="14">
                  <c:v>0</c:v>
                </c:pt>
                <c:pt idx="15">
                  <c:v>0</c:v>
                </c:pt>
                <c:pt idx="16">
                  <c:v>2.6284864044036102E-3</c:v>
                </c:pt>
                <c:pt idx="17">
                  <c:v>7.6855741772692701E-3</c:v>
                </c:pt>
                <c:pt idx="18">
                  <c:v>4.6909932928776701E-3</c:v>
                </c:pt>
                <c:pt idx="19">
                  <c:v>0.139653374187206</c:v>
                </c:pt>
                <c:pt idx="20">
                  <c:v>0.108420503884209</c:v>
                </c:pt>
                <c:pt idx="21">
                  <c:v>0</c:v>
                </c:pt>
                <c:pt idx="22">
                  <c:v>0</c:v>
                </c:pt>
                <c:pt idx="23">
                  <c:v>8.5877814980963196E-2</c:v>
                </c:pt>
                <c:pt idx="24">
                  <c:v>2.9939492286089799E-3</c:v>
                </c:pt>
                <c:pt idx="25">
                  <c:v>3.2599706868758202E-3</c:v>
                </c:pt>
                <c:pt idx="26">
                  <c:v>3.5259816615689599E-3</c:v>
                </c:pt>
                <c:pt idx="27">
                  <c:v>5.1558651292209498E-3</c:v>
                </c:pt>
                <c:pt idx="28">
                  <c:v>0</c:v>
                </c:pt>
                <c:pt idx="29">
                  <c:v>0</c:v>
                </c:pt>
                <c:pt idx="30">
                  <c:v>3.9579591565223199E-3</c:v>
                </c:pt>
              </c:numCache>
            </c:numRef>
          </c:val>
          <c:smooth val="0"/>
          <c:extLst>
            <c:ext xmlns:c16="http://schemas.microsoft.com/office/drawing/2014/chart" uri="{C3380CC4-5D6E-409C-BE32-E72D297353CC}">
              <c16:uniqueId val="{00000004-01A9-41A0-BF66-401AB525F428}"/>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7.9388054071598393E-2</c:v>
                </c:pt>
                <c:pt idx="3">
                  <c:v>5.8335380188778603E-2</c:v>
                </c:pt>
                <c:pt idx="4">
                  <c:v>7.1495931749895797E-2</c:v>
                </c:pt>
                <c:pt idx="5">
                  <c:v>2.76341241956496E-2</c:v>
                </c:pt>
                <c:pt idx="6">
                  <c:v>4.3864843643764799E-2</c:v>
                </c:pt>
                <c:pt idx="7">
                  <c:v>0</c:v>
                </c:pt>
                <c:pt idx="8">
                  <c:v>0</c:v>
                </c:pt>
                <c:pt idx="9">
                  <c:v>2.3250712875630599E-2</c:v>
                </c:pt>
                <c:pt idx="10">
                  <c:v>0</c:v>
                </c:pt>
                <c:pt idx="11">
                  <c:v>3.8167938931297697E-2</c:v>
                </c:pt>
                <c:pt idx="12">
                  <c:v>4.8259160466095699E-2</c:v>
                </c:pt>
                <c:pt idx="13">
                  <c:v>3.2904406119342103E-2</c:v>
                </c:pt>
                <c:pt idx="14">
                  <c:v>0</c:v>
                </c:pt>
                <c:pt idx="15">
                  <c:v>0</c:v>
                </c:pt>
                <c:pt idx="16">
                  <c:v>0</c:v>
                </c:pt>
                <c:pt idx="17">
                  <c:v>0</c:v>
                </c:pt>
                <c:pt idx="18">
                  <c:v>0</c:v>
                </c:pt>
                <c:pt idx="19">
                  <c:v>0</c:v>
                </c:pt>
                <c:pt idx="20">
                  <c:v>1.6235689556063599E-2</c:v>
                </c:pt>
                <c:pt idx="21">
                  <c:v>0</c:v>
                </c:pt>
                <c:pt idx="22">
                  <c:v>0</c:v>
                </c:pt>
                <c:pt idx="23">
                  <c:v>0</c:v>
                </c:pt>
                <c:pt idx="24">
                  <c:v>0</c:v>
                </c:pt>
                <c:pt idx="25">
                  <c:v>0</c:v>
                </c:pt>
                <c:pt idx="26">
                  <c:v>1.0970638183964401E-2</c:v>
                </c:pt>
                <c:pt idx="27">
                  <c:v>1.7992715144600002E-2</c:v>
                </c:pt>
                <c:pt idx="28">
                  <c:v>0</c:v>
                </c:pt>
                <c:pt idx="29">
                  <c:v>0</c:v>
                </c:pt>
                <c:pt idx="30">
                  <c:v>1.9310950186526201E-2</c:v>
                </c:pt>
              </c:numCache>
            </c:numRef>
          </c:val>
          <c:smooth val="0"/>
          <c:extLst>
            <c:ext xmlns:c16="http://schemas.microsoft.com/office/drawing/2014/chart" uri="{C3380CC4-5D6E-409C-BE32-E72D297353CC}">
              <c16:uniqueId val="{00000005-01A9-41A0-BF66-401AB525F428}"/>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2.8018505245324801E-2</c:v>
                </c:pt>
                <c:pt idx="19">
                  <c:v>0</c:v>
                </c:pt>
                <c:pt idx="20">
                  <c:v>0</c:v>
                </c:pt>
                <c:pt idx="21">
                  <c:v>0</c:v>
                </c:pt>
                <c:pt idx="22">
                  <c:v>0</c:v>
                </c:pt>
                <c:pt idx="23">
                  <c:v>9.7746614708910592E-3</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01A9-41A0-BF66-401AB525F428}"/>
            </c:ext>
          </c:extLst>
        </c:ser>
        <c:dLbls>
          <c:showLegendKey val="0"/>
          <c:showVal val="0"/>
          <c:showCatName val="0"/>
          <c:showSerName val="0"/>
          <c:showPercent val="0"/>
          <c:showBubbleSize val="0"/>
        </c:dLbls>
        <c:smooth val="0"/>
        <c:axId val="404056264"/>
        <c:axId val="404053312"/>
      </c:lineChart>
      <c:dateAx>
        <c:axId val="40405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53312"/>
        <c:crosses val="autoZero"/>
        <c:auto val="1"/>
        <c:lblOffset val="100"/>
        <c:baseTimeUnit val="days"/>
      </c:dateAx>
      <c:valAx>
        <c:axId val="40405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5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5.1139982363285503E-3</c:v>
                </c:pt>
                <c:pt idx="1">
                  <c:v>2.5572046814550001E-3</c:v>
                </c:pt>
                <c:pt idx="2">
                  <c:v>1.4445877287680899E-2</c:v>
                </c:pt>
                <c:pt idx="3">
                  <c:v>2.0656096646925301E-3</c:v>
                </c:pt>
              </c:numCache>
            </c:numRef>
          </c:val>
          <c:extLst>
            <c:ext xmlns:c16="http://schemas.microsoft.com/office/drawing/2014/chart" uri="{C3380CC4-5D6E-409C-BE32-E72D297353CC}">
              <c16:uniqueId val="{00000000-A242-483C-8F2A-B3208107E5DF}"/>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3.36499063413793E-2</c:v>
                </c:pt>
                <c:pt idx="1">
                  <c:v>6.9485282246345995E-2</c:v>
                </c:pt>
                <c:pt idx="2">
                  <c:v>4.1808572014049299E-2</c:v>
                </c:pt>
                <c:pt idx="3">
                  <c:v>2.3551938530278298E-2</c:v>
                </c:pt>
              </c:numCache>
            </c:numRef>
          </c:val>
          <c:extLst>
            <c:ext xmlns:c16="http://schemas.microsoft.com/office/drawing/2014/chart" uri="{C3380CC4-5D6E-409C-BE32-E72D297353CC}">
              <c16:uniqueId val="{00000001-A242-483C-8F2A-B3208107E5DF}"/>
            </c:ext>
          </c:extLst>
        </c:ser>
        <c:ser>
          <c:idx val="2"/>
          <c:order val="2"/>
          <c:tx>
            <c:strRef>
              <c:f>Sheet1!$D$1</c:f>
              <c:strCache>
                <c:ptCount val="1"/>
                <c:pt idx="0">
                  <c:v>Benelli</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9.5516608557557094E-3</c:v>
                </c:pt>
                <c:pt idx="1">
                  <c:v>0</c:v>
                </c:pt>
                <c:pt idx="2">
                  <c:v>2.96397163147569E-3</c:v>
                </c:pt>
                <c:pt idx="3">
                  <c:v>2.6787419886336499E-3</c:v>
                </c:pt>
              </c:numCache>
            </c:numRef>
          </c:val>
          <c:extLst>
            <c:ext xmlns:c16="http://schemas.microsoft.com/office/drawing/2014/chart" uri="{C3380CC4-5D6E-409C-BE32-E72D297353CC}">
              <c16:uniqueId val="{00000002-A242-483C-8F2A-B3208107E5DF}"/>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0.36101980619645602</c:v>
                </c:pt>
                <c:pt idx="1">
                  <c:v>2.5645957555940201E-2</c:v>
                </c:pt>
                <c:pt idx="2">
                  <c:v>0.43442999080667699</c:v>
                </c:pt>
                <c:pt idx="3">
                  <c:v>0.133519451356436</c:v>
                </c:pt>
              </c:numCache>
            </c:numRef>
          </c:val>
          <c:extLst>
            <c:ext xmlns:c16="http://schemas.microsoft.com/office/drawing/2014/chart" uri="{C3380CC4-5D6E-409C-BE32-E72D297353CC}">
              <c16:uniqueId val="{00000003-A242-483C-8F2A-B3208107E5DF}"/>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6.6876154837025997E-3</c:v>
                </c:pt>
                <c:pt idx="1">
                  <c:v>2.34534958830066E-3</c:v>
                </c:pt>
                <c:pt idx="2">
                  <c:v>0.12415281848238501</c:v>
                </c:pt>
                <c:pt idx="3">
                  <c:v>5.1089115344325796E-3</c:v>
                </c:pt>
              </c:numCache>
            </c:numRef>
          </c:val>
          <c:extLst>
            <c:ext xmlns:c16="http://schemas.microsoft.com/office/drawing/2014/chart" uri="{C3380CC4-5D6E-409C-BE32-E72D297353CC}">
              <c16:uniqueId val="{00000004-A242-483C-8F2A-B3208107E5DF}"/>
            </c:ext>
          </c:extLst>
        </c:ser>
        <c:ser>
          <c:idx val="5"/>
          <c:order val="5"/>
          <c:tx>
            <c:strRef>
              <c:f>Sheet1!$G$1</c:f>
              <c:strCache>
                <c:ptCount val="1"/>
                <c:pt idx="0">
                  <c:v>KTM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4.0793583336899697E-2</c:v>
                </c:pt>
                <c:pt idx="1">
                  <c:v>0</c:v>
                </c:pt>
                <c:pt idx="2">
                  <c:v>4.17717404559068E-2</c:v>
                </c:pt>
                <c:pt idx="3">
                  <c:v>1.5141084051581001E-2</c:v>
                </c:pt>
              </c:numCache>
            </c:numRef>
          </c:val>
          <c:extLst>
            <c:ext xmlns:c16="http://schemas.microsoft.com/office/drawing/2014/chart" uri="{C3380CC4-5D6E-409C-BE32-E72D297353CC}">
              <c16:uniqueId val="{00000005-A242-483C-8F2A-B3208107E5DF}"/>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1.88967022319723E-2</c:v>
                </c:pt>
                <c:pt idx="3">
                  <c:v>0</c:v>
                </c:pt>
              </c:numCache>
            </c:numRef>
          </c:val>
          <c:extLst>
            <c:ext xmlns:c16="http://schemas.microsoft.com/office/drawing/2014/chart" uri="{C3380CC4-5D6E-409C-BE32-E72D297353CC}">
              <c16:uniqueId val="{00000006-A242-483C-8F2A-B3208107E5DF}"/>
            </c:ext>
          </c:extLst>
        </c:ser>
        <c:dLbls>
          <c:showLegendKey val="0"/>
          <c:showVal val="0"/>
          <c:showCatName val="0"/>
          <c:showSerName val="0"/>
          <c:showPercent val="0"/>
          <c:showBubbleSize val="0"/>
        </c:dLbls>
        <c:gapWidth val="219"/>
        <c:overlap val="-27"/>
        <c:axId val="404048064"/>
        <c:axId val="404045768"/>
      </c:barChart>
      <c:catAx>
        <c:axId val="40404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5768"/>
        <c:crosses val="autoZero"/>
        <c:auto val="1"/>
        <c:lblAlgn val="ctr"/>
        <c:lblOffset val="100"/>
        <c:noMultiLvlLbl val="0"/>
      </c:catAx>
      <c:valAx>
        <c:axId val="40404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3.5401571829789201E-3</c:v>
                </c:pt>
                <c:pt idx="12">
                  <c:v>1.1079380813397001E-2</c:v>
                </c:pt>
                <c:pt idx="13">
                  <c:v>6.1952750702131201E-3</c:v>
                </c:pt>
                <c:pt idx="14">
                  <c:v>2.52727887784884E-2</c:v>
                </c:pt>
                <c:pt idx="15">
                  <c:v>4.35963801237219E-3</c:v>
                </c:pt>
                <c:pt idx="16">
                  <c:v>6.8836389669034602E-3</c:v>
                </c:pt>
                <c:pt idx="17">
                  <c:v>8.0636913612297696E-3</c:v>
                </c:pt>
                <c:pt idx="18">
                  <c:v>2.1634293895982301E-3</c:v>
                </c:pt>
                <c:pt idx="19">
                  <c:v>4.2285210796692702E-3</c:v>
                </c:pt>
                <c:pt idx="20">
                  <c:v>0</c:v>
                </c:pt>
                <c:pt idx="21">
                  <c:v>0</c:v>
                </c:pt>
                <c:pt idx="22">
                  <c:v>0</c:v>
                </c:pt>
                <c:pt idx="23">
                  <c:v>0</c:v>
                </c:pt>
              </c:numCache>
            </c:numRef>
          </c:val>
          <c:smooth val="0"/>
          <c:extLst>
            <c:ext xmlns:c16="http://schemas.microsoft.com/office/drawing/2014/chart" uri="{C3380CC4-5D6E-409C-BE32-E72D297353CC}">
              <c16:uniqueId val="{00000000-6681-480F-95A8-1B33EDC08589}"/>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4.9471130061956699E-2</c:v>
                </c:pt>
                <c:pt idx="9">
                  <c:v>6.5961506749275603E-2</c:v>
                </c:pt>
                <c:pt idx="10">
                  <c:v>7.5384579142029298E-2</c:v>
                </c:pt>
                <c:pt idx="11">
                  <c:v>3.3766009407367299E-2</c:v>
                </c:pt>
                <c:pt idx="12">
                  <c:v>0</c:v>
                </c:pt>
                <c:pt idx="13">
                  <c:v>0</c:v>
                </c:pt>
                <c:pt idx="14">
                  <c:v>2.8269217178260999E-2</c:v>
                </c:pt>
                <c:pt idx="15">
                  <c:v>2.5913449080072599E-2</c:v>
                </c:pt>
                <c:pt idx="16">
                  <c:v>4.7115361963768303E-2</c:v>
                </c:pt>
                <c:pt idx="17">
                  <c:v>0</c:v>
                </c:pt>
                <c:pt idx="18">
                  <c:v>2.5913449080072599E-2</c:v>
                </c:pt>
                <c:pt idx="19">
                  <c:v>2.12019128836957E-2</c:v>
                </c:pt>
                <c:pt idx="20">
                  <c:v>4.7115361963768303E-2</c:v>
                </c:pt>
                <c:pt idx="21">
                  <c:v>1.7079318711866E-2</c:v>
                </c:pt>
                <c:pt idx="22">
                  <c:v>3.5336521472826198E-2</c:v>
                </c:pt>
                <c:pt idx="23">
                  <c:v>0</c:v>
                </c:pt>
              </c:numCache>
            </c:numRef>
          </c:val>
          <c:smooth val="0"/>
          <c:extLst>
            <c:ext xmlns:c16="http://schemas.microsoft.com/office/drawing/2014/chart" uri="{C3380CC4-5D6E-409C-BE32-E72D297353CC}">
              <c16:uniqueId val="{00000001-6681-480F-95A8-1B33EDC08589}"/>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2.99216471747083E-3</c:v>
                </c:pt>
                <c:pt idx="11">
                  <c:v>0</c:v>
                </c:pt>
                <c:pt idx="12">
                  <c:v>0</c:v>
                </c:pt>
                <c:pt idx="13">
                  <c:v>0</c:v>
                </c:pt>
                <c:pt idx="14">
                  <c:v>0</c:v>
                </c:pt>
                <c:pt idx="15">
                  <c:v>2.9722169526876902E-3</c:v>
                </c:pt>
                <c:pt idx="16">
                  <c:v>1.8152465952656399E-3</c:v>
                </c:pt>
                <c:pt idx="17">
                  <c:v>4.9755424730515002E-3</c:v>
                </c:pt>
                <c:pt idx="18">
                  <c:v>2.3039668324525398E-3</c:v>
                </c:pt>
                <c:pt idx="19">
                  <c:v>0</c:v>
                </c:pt>
                <c:pt idx="20">
                  <c:v>0</c:v>
                </c:pt>
                <c:pt idx="21">
                  <c:v>7.9591581484724106E-3</c:v>
                </c:pt>
                <c:pt idx="22">
                  <c:v>5.9843294349416602E-4</c:v>
                </c:pt>
                <c:pt idx="23">
                  <c:v>0</c:v>
                </c:pt>
              </c:numCache>
            </c:numRef>
          </c:val>
          <c:smooth val="0"/>
          <c:extLst>
            <c:ext xmlns:c16="http://schemas.microsoft.com/office/drawing/2014/chart" uri="{C3380CC4-5D6E-409C-BE32-E72D297353CC}">
              <c16:uniqueId val="{00000002-6681-480F-95A8-1B33EDC08589}"/>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0.119152138467327</c:v>
                </c:pt>
                <c:pt idx="7">
                  <c:v>0</c:v>
                </c:pt>
                <c:pt idx="8">
                  <c:v>0.614574187884109</c:v>
                </c:pt>
                <c:pt idx="9">
                  <c:v>0</c:v>
                </c:pt>
                <c:pt idx="10">
                  <c:v>0</c:v>
                </c:pt>
                <c:pt idx="11">
                  <c:v>0</c:v>
                </c:pt>
                <c:pt idx="12">
                  <c:v>0</c:v>
                </c:pt>
                <c:pt idx="13">
                  <c:v>0</c:v>
                </c:pt>
                <c:pt idx="14">
                  <c:v>0</c:v>
                </c:pt>
                <c:pt idx="15">
                  <c:v>0</c:v>
                </c:pt>
                <c:pt idx="16">
                  <c:v>8.7796312554872705E-2</c:v>
                </c:pt>
                <c:pt idx="17">
                  <c:v>0</c:v>
                </c:pt>
                <c:pt idx="18">
                  <c:v>0.16555876081776</c:v>
                </c:pt>
                <c:pt idx="19">
                  <c:v>0.48706049584012701</c:v>
                </c:pt>
                <c:pt idx="20">
                  <c:v>0.59128128863485696</c:v>
                </c:pt>
                <c:pt idx="21">
                  <c:v>8.1525147372381798E-2</c:v>
                </c:pt>
                <c:pt idx="22">
                  <c:v>0</c:v>
                </c:pt>
                <c:pt idx="23">
                  <c:v>0</c:v>
                </c:pt>
              </c:numCache>
            </c:numRef>
          </c:val>
          <c:smooth val="0"/>
          <c:extLst>
            <c:ext xmlns:c16="http://schemas.microsoft.com/office/drawing/2014/chart" uri="{C3380CC4-5D6E-409C-BE32-E72D297353CC}">
              <c16:uniqueId val="{00000003-6681-480F-95A8-1B33EDC08589}"/>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6.2933549157775702E-3</c:v>
                </c:pt>
                <c:pt idx="10">
                  <c:v>2.9938655694482E-3</c:v>
                </c:pt>
                <c:pt idx="11">
                  <c:v>0.61227045783190204</c:v>
                </c:pt>
                <c:pt idx="12">
                  <c:v>3.71738308206485E-3</c:v>
                </c:pt>
                <c:pt idx="13">
                  <c:v>3.34314988588382E-3</c:v>
                </c:pt>
                <c:pt idx="14">
                  <c:v>2.1955014175953501E-3</c:v>
                </c:pt>
                <c:pt idx="15">
                  <c:v>3.9419229997734598E-3</c:v>
                </c:pt>
                <c:pt idx="16">
                  <c:v>0.111970572297363</c:v>
                </c:pt>
                <c:pt idx="17">
                  <c:v>4.5406961136631001E-3</c:v>
                </c:pt>
                <c:pt idx="18">
                  <c:v>9.1113308830206893E-2</c:v>
                </c:pt>
                <c:pt idx="19">
                  <c:v>0</c:v>
                </c:pt>
                <c:pt idx="20">
                  <c:v>0</c:v>
                </c:pt>
                <c:pt idx="21">
                  <c:v>0</c:v>
                </c:pt>
                <c:pt idx="22">
                  <c:v>0</c:v>
                </c:pt>
                <c:pt idx="23">
                  <c:v>0</c:v>
                </c:pt>
              </c:numCache>
            </c:numRef>
          </c:val>
          <c:smooth val="0"/>
          <c:extLst>
            <c:ext xmlns:c16="http://schemas.microsoft.com/office/drawing/2014/chart" uri="{C3380CC4-5D6E-409C-BE32-E72D297353CC}">
              <c16:uniqueId val="{00000004-6681-480F-95A8-1B33EDC08589}"/>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1.9304511113256099E-2</c:v>
                </c:pt>
                <c:pt idx="12">
                  <c:v>0</c:v>
                </c:pt>
                <c:pt idx="13">
                  <c:v>3.2466677781385199E-2</c:v>
                </c:pt>
                <c:pt idx="14">
                  <c:v>4.0693031948965903E-2</c:v>
                </c:pt>
                <c:pt idx="15">
                  <c:v>4.9577494449953102E-2</c:v>
                </c:pt>
                <c:pt idx="16">
                  <c:v>3.8170283337574502E-2</c:v>
                </c:pt>
                <c:pt idx="17">
                  <c:v>3.2905416670322797E-2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681-480F-95A8-1B33EDC08589}"/>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9.7707775584781002E-3</c:v>
                </c:pt>
                <c:pt idx="10">
                  <c:v>0</c:v>
                </c:pt>
                <c:pt idx="11">
                  <c:v>0</c:v>
                </c:pt>
                <c:pt idx="12">
                  <c:v>0</c:v>
                </c:pt>
                <c:pt idx="13">
                  <c:v>0</c:v>
                </c:pt>
                <c:pt idx="14">
                  <c:v>0</c:v>
                </c:pt>
                <c:pt idx="15">
                  <c:v>0</c:v>
                </c:pt>
                <c:pt idx="16">
                  <c:v>0</c:v>
                </c:pt>
                <c:pt idx="17">
                  <c:v>2.8009562334303899E-2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6681-480F-95A8-1B33EDC08589}"/>
            </c:ext>
          </c:extLst>
        </c:ser>
        <c:dLbls>
          <c:showLegendKey val="0"/>
          <c:showVal val="0"/>
          <c:showCatName val="0"/>
          <c:showSerName val="0"/>
          <c:showPercent val="0"/>
          <c:showBubbleSize val="0"/>
        </c:dLbls>
        <c:smooth val="0"/>
        <c:axId val="404047080"/>
        <c:axId val="404044456"/>
      </c:lineChart>
      <c:catAx>
        <c:axId val="40404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4456"/>
        <c:crosses val="autoZero"/>
        <c:auto val="1"/>
        <c:lblAlgn val="ctr"/>
        <c:lblOffset val="100"/>
        <c:noMultiLvlLbl val="0"/>
      </c:catAx>
      <c:valAx>
        <c:axId val="40404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F2E-4399-B081-EE3D98C3565B}"/>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5F2E-4399-B081-EE3D98C3565B}"/>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F2E-4399-B081-EE3D98C3565B}"/>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5F2E-4399-B081-EE3D98C3565B}"/>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5F2E-4399-B081-EE3D98C3565B}"/>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5F2E-4399-B081-EE3D98C3565B}"/>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5F2E-4399-B081-EE3D98C3565B}"/>
            </c:ext>
          </c:extLst>
        </c:ser>
        <c:dLbls>
          <c:showLegendKey val="0"/>
          <c:showVal val="0"/>
          <c:showCatName val="0"/>
          <c:showSerName val="0"/>
          <c:showPercent val="0"/>
          <c:showBubbleSize val="0"/>
        </c:dLbls>
        <c:smooth val="0"/>
        <c:axId val="287892360"/>
        <c:axId val="287941232"/>
      </c:lineChart>
      <c:dateAx>
        <c:axId val="28789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41232"/>
        <c:crosses val="autoZero"/>
        <c:auto val="1"/>
        <c:lblOffset val="100"/>
        <c:baseTimeUnit val="days"/>
      </c:dateAx>
      <c:valAx>
        <c:axId val="28794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9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2DAE-6F3F-43A9-9BFF-243CFAA0F4D3}"/>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F885910-5C2F-438B-87E7-619379165B1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52931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AEF15-018C-4C37-9830-49BA0C44C113}"/>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F4D27DD3-DF7A-40B1-B4BB-69EB0EC1C374}"/>
              </a:ext>
            </a:extLst>
          </p:cNvPr>
          <p:cNvGraphicFramePr>
            <a:graphicFrameLocks noGrp="1"/>
          </p:cNvGraphicFramePr>
          <p:nvPr>
            <p:ph type="tbl" sz="quarter" idx="13"/>
            <p:extLst>
              <p:ext uri="{D42A27DB-BD31-4B8C-83A1-F6EECF244321}">
                <p14:modId xmlns:p14="http://schemas.microsoft.com/office/powerpoint/2010/main" val="8983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2500000"/>
                    </a:ext>
                  </a:extLst>
                </a:gridCol>
                <a:gridCol w="740664">
                  <a:extLst>
                    <a:ext uri="{9D8B030D-6E8A-4147-A177-3AD203B41FA5}">
                      <a16:colId xmlns:a16="http://schemas.microsoft.com/office/drawing/2014/main" val="2659597559"/>
                    </a:ext>
                  </a:extLst>
                </a:gridCol>
                <a:gridCol w="740664">
                  <a:extLst>
                    <a:ext uri="{9D8B030D-6E8A-4147-A177-3AD203B41FA5}">
                      <a16:colId xmlns:a16="http://schemas.microsoft.com/office/drawing/2014/main" val="1250566974"/>
                    </a:ext>
                  </a:extLst>
                </a:gridCol>
                <a:gridCol w="740664">
                  <a:extLst>
                    <a:ext uri="{9D8B030D-6E8A-4147-A177-3AD203B41FA5}">
                      <a16:colId xmlns:a16="http://schemas.microsoft.com/office/drawing/2014/main" val="1413961046"/>
                    </a:ext>
                  </a:extLst>
                </a:gridCol>
                <a:gridCol w="740664">
                  <a:extLst>
                    <a:ext uri="{9D8B030D-6E8A-4147-A177-3AD203B41FA5}">
                      <a16:colId xmlns:a16="http://schemas.microsoft.com/office/drawing/2014/main" val="3365435619"/>
                    </a:ext>
                  </a:extLst>
                </a:gridCol>
                <a:gridCol w="740664">
                  <a:extLst>
                    <a:ext uri="{9D8B030D-6E8A-4147-A177-3AD203B41FA5}">
                      <a16:colId xmlns:a16="http://schemas.microsoft.com/office/drawing/2014/main" val="1063068274"/>
                    </a:ext>
                  </a:extLst>
                </a:gridCol>
                <a:gridCol w="740664">
                  <a:extLst>
                    <a:ext uri="{9D8B030D-6E8A-4147-A177-3AD203B41FA5}">
                      <a16:colId xmlns:a16="http://schemas.microsoft.com/office/drawing/2014/main" val="3640720522"/>
                    </a:ext>
                  </a:extLst>
                </a:gridCol>
                <a:gridCol w="740664">
                  <a:extLst>
                    <a:ext uri="{9D8B030D-6E8A-4147-A177-3AD203B41FA5}">
                      <a16:colId xmlns:a16="http://schemas.microsoft.com/office/drawing/2014/main" val="3429281205"/>
                    </a:ext>
                  </a:extLst>
                </a:gridCol>
                <a:gridCol w="740664">
                  <a:extLst>
                    <a:ext uri="{9D8B030D-6E8A-4147-A177-3AD203B41FA5}">
                      <a16:colId xmlns:a16="http://schemas.microsoft.com/office/drawing/2014/main" val="26117663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045201217"/>
                  </a:ext>
                </a:extLst>
              </a:tr>
              <a:tr h="370840">
                <a:tc>
                  <a:txBody>
                    <a:bodyPr/>
                    <a:lstStyle/>
                    <a:p>
                      <a:r>
                        <a:rPr lang="en-US" sz="1000"/>
                        <a:t>Benelli</a:t>
                      </a:r>
                    </a:p>
                  </a:txBody>
                  <a:tcPr/>
                </a:tc>
                <a:tc>
                  <a:txBody>
                    <a:bodyPr/>
                    <a:lstStyle/>
                    <a:p>
                      <a:r>
                        <a:rPr lang="en-US" sz="1000"/>
                        <a:t>1674424</a:t>
                      </a:r>
                    </a:p>
                  </a:txBody>
                  <a:tcPr/>
                </a:tc>
                <a:tc>
                  <a:txBody>
                    <a:bodyPr/>
                    <a:lstStyle/>
                    <a:p>
                      <a:r>
                        <a:rPr lang="en-US" sz="1000"/>
                        <a:t>5124</a:t>
                      </a:r>
                    </a:p>
                  </a:txBody>
                  <a:tcPr/>
                </a:tc>
                <a:tc>
                  <a:txBody>
                    <a:bodyPr/>
                    <a:lstStyle/>
                    <a:p>
                      <a:r>
                        <a:rPr lang="en-US" sz="1000"/>
                        <a:t>18</a:t>
                      </a:r>
                    </a:p>
                  </a:txBody>
                  <a:tcPr/>
                </a:tc>
                <a:tc>
                  <a:txBody>
                    <a:bodyPr/>
                    <a:lstStyle/>
                    <a:p>
                      <a:r>
                        <a:rPr lang="en-US" sz="1000"/>
                        <a:t>967</a:t>
                      </a:r>
                    </a:p>
                  </a:txBody>
                  <a:tcPr/>
                </a:tc>
                <a:tc>
                  <a:txBody>
                    <a:bodyPr/>
                    <a:lstStyle/>
                    <a:p>
                      <a:r>
                        <a:rPr lang="en-US" sz="1000"/>
                        <a:t>57</a:t>
                      </a:r>
                    </a:p>
                  </a:txBody>
                  <a:tcPr/>
                </a:tc>
                <a:tc>
                  <a:txBody>
                    <a:bodyPr/>
                    <a:lstStyle/>
                    <a:p>
                      <a:r>
                        <a:rPr lang="en-US" sz="1000"/>
                        <a:t>68</a:t>
                      </a:r>
                    </a:p>
                  </a:txBody>
                  <a:tcPr/>
                </a:tc>
                <a:tc>
                  <a:txBody>
                    <a:bodyPr/>
                    <a:lstStyle/>
                    <a:p>
                      <a:r>
                        <a:rPr lang="en-US" sz="1000"/>
                        <a:t>0</a:t>
                      </a:r>
                    </a:p>
                  </a:txBody>
                  <a:tcPr/>
                </a:tc>
                <a:tc>
                  <a:txBody>
                    <a:bodyPr/>
                    <a:lstStyle/>
                    <a:p>
                      <a:r>
                        <a:rPr lang="en-US" sz="1000"/>
                        <a:t>0.0036 %</a:t>
                      </a:r>
                    </a:p>
                  </a:txBody>
                  <a:tcPr/>
                </a:tc>
                <a:extLst>
                  <a:ext uri="{0D108BD9-81ED-4DB2-BD59-A6C34878D82A}">
                    <a16:rowId xmlns:a16="http://schemas.microsoft.com/office/drawing/2014/main" val="1036060776"/>
                  </a:ext>
                </a:extLst>
              </a:tr>
              <a:tr h="370840">
                <a:tc>
                  <a:txBody>
                    <a:bodyPr/>
                    <a:lstStyle/>
                    <a:p>
                      <a:r>
                        <a:rPr lang="en-US" sz="1000"/>
                        <a:t>Honda Argentina</a:t>
                      </a:r>
                    </a:p>
                  </a:txBody>
                  <a:tcPr/>
                </a:tc>
                <a:tc>
                  <a:txBody>
                    <a:bodyPr/>
                    <a:lstStyle/>
                    <a:p>
                      <a:r>
                        <a:rPr lang="en-US" sz="1000"/>
                        <a:t>1016550</a:t>
                      </a:r>
                    </a:p>
                  </a:txBody>
                  <a:tcPr/>
                </a:tc>
                <a:tc>
                  <a:txBody>
                    <a:bodyPr/>
                    <a:lstStyle/>
                    <a:p>
                      <a:r>
                        <a:rPr lang="en-US" sz="1000"/>
                        <a:t>-720</a:t>
                      </a:r>
                    </a:p>
                  </a:txBody>
                  <a:tcPr/>
                </a:tc>
                <a:tc>
                  <a:txBody>
                    <a:bodyPr/>
                    <a:lstStyle/>
                    <a:p>
                      <a:r>
                        <a:rPr lang="en-US" sz="1000"/>
                        <a:t>22</a:t>
                      </a:r>
                    </a:p>
                  </a:txBody>
                  <a:tcPr/>
                </a:tc>
                <a:tc>
                  <a:txBody>
                    <a:bodyPr/>
                    <a:lstStyle/>
                    <a:p>
                      <a:r>
                        <a:rPr lang="en-US" sz="1000"/>
                        <a:t>1758</a:t>
                      </a:r>
                    </a:p>
                  </a:txBody>
                  <a:tcPr/>
                </a:tc>
                <a:tc>
                  <a:txBody>
                    <a:bodyPr/>
                    <a:lstStyle/>
                    <a:p>
                      <a:r>
                        <a:rPr lang="en-US" sz="1000"/>
                        <a:t>151</a:t>
                      </a:r>
                    </a:p>
                  </a:txBody>
                  <a:tcPr/>
                </a:tc>
                <a:tc>
                  <a:txBody>
                    <a:bodyPr/>
                    <a:lstStyle/>
                    <a:p>
                      <a:r>
                        <a:rPr lang="en-US" sz="1000"/>
                        <a:t>75</a:t>
                      </a:r>
                    </a:p>
                  </a:txBody>
                  <a:tcPr/>
                </a:tc>
                <a:tc>
                  <a:txBody>
                    <a:bodyPr/>
                    <a:lstStyle/>
                    <a:p>
                      <a:r>
                        <a:rPr lang="en-US" sz="1000"/>
                        <a:t>0</a:t>
                      </a:r>
                    </a:p>
                  </a:txBody>
                  <a:tcPr/>
                </a:tc>
                <a:tc>
                  <a:txBody>
                    <a:bodyPr/>
                    <a:lstStyle/>
                    <a:p>
                      <a:r>
                        <a:rPr lang="en-US" sz="1000"/>
                        <a:t>0.0089 %</a:t>
                      </a:r>
                    </a:p>
                  </a:txBody>
                  <a:tcPr/>
                </a:tc>
                <a:extLst>
                  <a:ext uri="{0D108BD9-81ED-4DB2-BD59-A6C34878D82A}">
                    <a16:rowId xmlns:a16="http://schemas.microsoft.com/office/drawing/2014/main" val="3942465627"/>
                  </a:ext>
                </a:extLst>
              </a:tr>
              <a:tr h="370840">
                <a:tc>
                  <a:txBody>
                    <a:bodyPr/>
                    <a:lstStyle/>
                    <a:p>
                      <a:r>
                        <a:rPr lang="en-US" sz="1000"/>
                        <a:t>Yamaha Motor Argentina S.A</a:t>
                      </a:r>
                    </a:p>
                  </a:txBody>
                  <a:tcPr/>
                </a:tc>
                <a:tc>
                  <a:txBody>
                    <a:bodyPr/>
                    <a:lstStyle/>
                    <a:p>
                      <a:r>
                        <a:rPr lang="en-US" sz="1000"/>
                        <a:t>1002221</a:t>
                      </a:r>
                    </a:p>
                  </a:txBody>
                  <a:tcPr/>
                </a:tc>
                <a:tc>
                  <a:txBody>
                    <a:bodyPr/>
                    <a:lstStyle/>
                    <a:p>
                      <a:r>
                        <a:rPr lang="en-US" sz="1000"/>
                        <a:t>333</a:t>
                      </a:r>
                    </a:p>
                  </a:txBody>
                  <a:tcPr/>
                </a:tc>
                <a:tc>
                  <a:txBody>
                    <a:bodyPr/>
                    <a:lstStyle/>
                    <a:p>
                      <a:r>
                        <a:rPr lang="en-US" sz="1000"/>
                        <a:t>61</a:t>
                      </a:r>
                    </a:p>
                  </a:txBody>
                  <a:tcPr/>
                </a:tc>
                <a:tc>
                  <a:txBody>
                    <a:bodyPr/>
                    <a:lstStyle/>
                    <a:p>
                      <a:r>
                        <a:rPr lang="en-US" sz="1000"/>
                        <a:t>36016</a:t>
                      </a:r>
                    </a:p>
                  </a:txBody>
                  <a:tcPr/>
                </a:tc>
                <a:tc>
                  <a:txBody>
                    <a:bodyPr/>
                    <a:lstStyle/>
                    <a:p>
                      <a:r>
                        <a:rPr lang="en-US" sz="1000"/>
                        <a:t>2176</a:t>
                      </a:r>
                    </a:p>
                  </a:txBody>
                  <a:tcPr/>
                </a:tc>
                <a:tc>
                  <a:txBody>
                    <a:bodyPr/>
                    <a:lstStyle/>
                    <a:p>
                      <a:r>
                        <a:rPr lang="en-US" sz="1000"/>
                        <a:t>686</a:t>
                      </a:r>
                    </a:p>
                  </a:txBody>
                  <a:tcPr/>
                </a:tc>
                <a:tc>
                  <a:txBody>
                    <a:bodyPr/>
                    <a:lstStyle/>
                    <a:p>
                      <a:r>
                        <a:rPr lang="en-US" sz="1000"/>
                        <a:t>0</a:t>
                      </a:r>
                    </a:p>
                  </a:txBody>
                  <a:tcPr/>
                </a:tc>
                <a:tc>
                  <a:txBody>
                    <a:bodyPr/>
                    <a:lstStyle/>
                    <a:p>
                      <a:r>
                        <a:rPr lang="en-US" sz="1000"/>
                        <a:t>0.0636 %</a:t>
                      </a:r>
                    </a:p>
                  </a:txBody>
                  <a:tcPr/>
                </a:tc>
                <a:extLst>
                  <a:ext uri="{0D108BD9-81ED-4DB2-BD59-A6C34878D82A}">
                    <a16:rowId xmlns:a16="http://schemas.microsoft.com/office/drawing/2014/main" val="3890598688"/>
                  </a:ext>
                </a:extLst>
              </a:tr>
              <a:tr h="370840">
                <a:tc>
                  <a:txBody>
                    <a:bodyPr/>
                    <a:lstStyle/>
                    <a:p>
                      <a:r>
                        <a:rPr lang="en-US" sz="1000"/>
                        <a:t>KTM Argentina</a:t>
                      </a:r>
                    </a:p>
                  </a:txBody>
                  <a:tcPr/>
                </a:tc>
                <a:tc>
                  <a:txBody>
                    <a:bodyPr/>
                    <a:lstStyle/>
                    <a:p>
                      <a:r>
                        <a:rPr lang="en-US" sz="1000"/>
                        <a:t>227846</a:t>
                      </a:r>
                    </a:p>
                  </a:txBody>
                  <a:tcPr/>
                </a:tc>
                <a:tc>
                  <a:txBody>
                    <a:bodyPr/>
                    <a:lstStyle/>
                    <a:p>
                      <a:r>
                        <a:rPr lang="en-US" sz="1000"/>
                        <a:t>-162</a:t>
                      </a:r>
                    </a:p>
                  </a:txBody>
                  <a:tcPr/>
                </a:tc>
                <a:tc>
                  <a:txBody>
                    <a:bodyPr/>
                    <a:lstStyle/>
                    <a:p>
                      <a:r>
                        <a:rPr lang="en-US" sz="1000"/>
                        <a:t>13</a:t>
                      </a:r>
                    </a:p>
                  </a:txBody>
                  <a:tcPr/>
                </a:tc>
                <a:tc>
                  <a:txBody>
                    <a:bodyPr/>
                    <a:lstStyle/>
                    <a:p>
                      <a:r>
                        <a:rPr lang="en-US" sz="1000"/>
                        <a:t>1032</a:t>
                      </a:r>
                    </a:p>
                  </a:txBody>
                  <a:tcPr/>
                </a:tc>
                <a:tc>
                  <a:txBody>
                    <a:bodyPr/>
                    <a:lstStyle/>
                    <a:p>
                      <a:r>
                        <a:rPr lang="en-US" sz="1000"/>
                        <a:t>43</a:t>
                      </a:r>
                    </a:p>
                  </a:txBody>
                  <a:tcPr/>
                </a:tc>
                <a:tc>
                  <a:txBody>
                    <a:bodyPr/>
                    <a:lstStyle/>
                    <a:p>
                      <a:r>
                        <a:rPr lang="en-US" sz="1000"/>
                        <a:t>37</a:t>
                      </a:r>
                    </a:p>
                  </a:txBody>
                  <a:tcPr/>
                </a:tc>
                <a:tc>
                  <a:txBody>
                    <a:bodyPr/>
                    <a:lstStyle/>
                    <a:p>
                      <a:r>
                        <a:rPr lang="en-US" sz="1000"/>
                        <a:t>0</a:t>
                      </a:r>
                    </a:p>
                  </a:txBody>
                  <a:tcPr/>
                </a:tc>
                <a:tc>
                  <a:txBody>
                    <a:bodyPr/>
                    <a:lstStyle/>
                    <a:p>
                      <a:r>
                        <a:rPr lang="en-US" sz="1000"/>
                        <a:t>0.0375 %</a:t>
                      </a:r>
                    </a:p>
                  </a:txBody>
                  <a:tcPr/>
                </a:tc>
                <a:extLst>
                  <a:ext uri="{0D108BD9-81ED-4DB2-BD59-A6C34878D82A}">
                    <a16:rowId xmlns:a16="http://schemas.microsoft.com/office/drawing/2014/main" val="2010995779"/>
                  </a:ext>
                </a:extLst>
              </a:tr>
              <a:tr h="370840">
                <a:tc>
                  <a:txBody>
                    <a:bodyPr/>
                    <a:lstStyle/>
                    <a:p>
                      <a:r>
                        <a:rPr lang="en-US" sz="1000"/>
                        <a:t>Bajaj Argentina</a:t>
                      </a:r>
                    </a:p>
                  </a:txBody>
                  <a:tcPr/>
                </a:tc>
                <a:tc>
                  <a:txBody>
                    <a:bodyPr/>
                    <a:lstStyle/>
                    <a:p>
                      <a:r>
                        <a:rPr lang="en-US" sz="1000"/>
                        <a:t>153470</a:t>
                      </a:r>
                    </a:p>
                  </a:txBody>
                  <a:tcPr/>
                </a:tc>
                <a:tc>
                  <a:txBody>
                    <a:bodyPr/>
                    <a:lstStyle/>
                    <a:p>
                      <a:r>
                        <a:rPr lang="en-US" sz="1000"/>
                        <a:t>-102</a:t>
                      </a:r>
                    </a:p>
                  </a:txBody>
                  <a:tcPr/>
                </a:tc>
                <a:tc>
                  <a:txBody>
                    <a:bodyPr/>
                    <a:lstStyle/>
                    <a:p>
                      <a:r>
                        <a:rPr lang="en-US" sz="1000"/>
                        <a:t>2</a:t>
                      </a:r>
                    </a:p>
                  </a:txBody>
                  <a:tcPr/>
                </a:tc>
                <a:tc>
                  <a:txBody>
                    <a:bodyPr/>
                    <a:lstStyle/>
                    <a:p>
                      <a:r>
                        <a:rPr lang="en-US" sz="1000"/>
                        <a:t>48</a:t>
                      </a:r>
                    </a:p>
                  </a:txBody>
                  <a:tcPr/>
                </a:tc>
                <a:tc>
                  <a:txBody>
                    <a:bodyPr/>
                    <a:lstStyle/>
                    <a:p>
                      <a:r>
                        <a:rPr lang="en-US" sz="1000"/>
                        <a:t>6</a:t>
                      </a:r>
                    </a:p>
                  </a:txBody>
                  <a:tcPr/>
                </a:tc>
                <a:tc>
                  <a:txBody>
                    <a:bodyPr/>
                    <a:lstStyle/>
                    <a:p>
                      <a:r>
                        <a:rPr lang="en-US" sz="1000"/>
                        <a:t>4</a:t>
                      </a:r>
                    </a:p>
                  </a:txBody>
                  <a:tcPr/>
                </a:tc>
                <a:tc>
                  <a:txBody>
                    <a:bodyPr/>
                    <a:lstStyle/>
                    <a:p>
                      <a:r>
                        <a:rPr lang="en-US" sz="1000"/>
                        <a:t>1</a:t>
                      </a:r>
                    </a:p>
                  </a:txBody>
                  <a:tcPr/>
                </a:tc>
                <a:tc>
                  <a:txBody>
                    <a:bodyPr/>
                    <a:lstStyle/>
                    <a:p>
                      <a:r>
                        <a:rPr lang="en-US" sz="1000"/>
                        <a:t>0.0189 %</a:t>
                      </a:r>
                    </a:p>
                  </a:txBody>
                  <a:tcPr/>
                </a:tc>
                <a:extLst>
                  <a:ext uri="{0D108BD9-81ED-4DB2-BD59-A6C34878D82A}">
                    <a16:rowId xmlns:a16="http://schemas.microsoft.com/office/drawing/2014/main" val="3636799458"/>
                  </a:ext>
                </a:extLst>
              </a:tr>
              <a:tr h="370840">
                <a:tc>
                  <a:txBody>
                    <a:bodyPr/>
                    <a:lstStyle/>
                    <a:p>
                      <a:r>
                        <a:rPr lang="en-US" sz="1000"/>
                        <a:t>Kawasaki Argentina</a:t>
                      </a:r>
                    </a:p>
                  </a:txBody>
                  <a:tcPr/>
                </a:tc>
                <a:tc>
                  <a:txBody>
                    <a:bodyPr/>
                    <a:lstStyle/>
                    <a:p>
                      <a:r>
                        <a:rPr lang="en-US" sz="1000"/>
                        <a:t>42450</a:t>
                      </a:r>
                    </a:p>
                  </a:txBody>
                  <a:tcPr/>
                </a:tc>
                <a:tc>
                  <a:txBody>
                    <a:bodyPr/>
                    <a:lstStyle/>
                    <a:p>
                      <a:r>
                        <a:rPr lang="en-US" sz="1000"/>
                        <a:t>1</a:t>
                      </a:r>
                    </a:p>
                  </a:txBody>
                  <a:tcPr/>
                </a:tc>
                <a:tc>
                  <a:txBody>
                    <a:bodyPr/>
                    <a:lstStyle/>
                    <a:p>
                      <a:r>
                        <a:rPr lang="en-US" sz="1000"/>
                        <a:t>23</a:t>
                      </a:r>
                    </a:p>
                  </a:txBody>
                  <a:tcPr/>
                </a:tc>
                <a:tc>
                  <a:txBody>
                    <a:bodyPr/>
                    <a:lstStyle/>
                    <a:p>
                      <a:r>
                        <a:rPr lang="en-US" sz="1000"/>
                        <a:t>342</a:t>
                      </a:r>
                    </a:p>
                  </a:txBody>
                  <a:tcPr/>
                </a:tc>
                <a:tc>
                  <a:txBody>
                    <a:bodyPr/>
                    <a:lstStyle/>
                    <a:p>
                      <a:r>
                        <a:rPr lang="en-US" sz="1000"/>
                        <a:t>15</a:t>
                      </a:r>
                    </a:p>
                  </a:txBody>
                  <a:tcPr/>
                </a:tc>
                <a:tc>
                  <a:txBody>
                    <a:bodyPr/>
                    <a:lstStyle/>
                    <a:p>
                      <a:r>
                        <a:rPr lang="en-US" sz="1000"/>
                        <a:t>35</a:t>
                      </a:r>
                    </a:p>
                  </a:txBody>
                  <a:tcPr/>
                </a:tc>
                <a:tc>
                  <a:txBody>
                    <a:bodyPr/>
                    <a:lstStyle/>
                    <a:p>
                      <a:r>
                        <a:rPr lang="en-US" sz="1000"/>
                        <a:t>0</a:t>
                      </a:r>
                    </a:p>
                  </a:txBody>
                  <a:tcPr/>
                </a:tc>
                <a:tc>
                  <a:txBody>
                    <a:bodyPr/>
                    <a:lstStyle/>
                    <a:p>
                      <a:r>
                        <a:rPr lang="en-US" sz="1000"/>
                        <a:t>0.0402 %</a:t>
                      </a:r>
                    </a:p>
                  </a:txBody>
                  <a:tcPr/>
                </a:tc>
                <a:extLst>
                  <a:ext uri="{0D108BD9-81ED-4DB2-BD59-A6C34878D82A}">
                    <a16:rowId xmlns:a16="http://schemas.microsoft.com/office/drawing/2014/main" val="1085521744"/>
                  </a:ext>
                </a:extLst>
              </a:tr>
              <a:tr h="370840">
                <a:tc>
                  <a:txBody>
                    <a:bodyPr/>
                    <a:lstStyle/>
                    <a:p>
                      <a:r>
                        <a:rPr lang="en-US" sz="1000"/>
                        <a:t>Suzuki Motos Argentina</a:t>
                      </a:r>
                    </a:p>
                  </a:txBody>
                  <a:tcPr/>
                </a:tc>
                <a:tc>
                  <a:txBody>
                    <a:bodyPr/>
                    <a:lstStyle/>
                    <a:p>
                      <a:r>
                        <a:rPr lang="en-US" sz="1000"/>
                        <a:t>17909</a:t>
                      </a:r>
                    </a:p>
                  </a:txBody>
                  <a:tcPr/>
                </a:tc>
                <a:tc>
                  <a:txBody>
                    <a:bodyPr/>
                    <a:lstStyle/>
                    <a:p>
                      <a:r>
                        <a:rPr lang="en-US" sz="1000"/>
                        <a:t>3925</a:t>
                      </a:r>
                    </a:p>
                  </a:txBody>
                  <a:tcPr/>
                </a:tc>
                <a:tc>
                  <a:txBody>
                    <a:bodyPr/>
                    <a:lstStyle/>
                    <a:p>
                      <a:r>
                        <a:rPr lang="en-US" sz="1000"/>
                        <a:t>20</a:t>
                      </a:r>
                    </a:p>
                  </a:txBody>
                  <a:tcPr/>
                </a:tc>
                <a:tc>
                  <a:txBody>
                    <a:bodyPr/>
                    <a:lstStyle/>
                    <a:p>
                      <a:r>
                        <a:rPr lang="en-US" sz="1000"/>
                        <a:t>1106</a:t>
                      </a:r>
                    </a:p>
                  </a:txBody>
                  <a:tcPr/>
                </a:tc>
                <a:tc>
                  <a:txBody>
                    <a:bodyPr/>
                    <a:lstStyle/>
                    <a:p>
                      <a:r>
                        <a:rPr lang="en-US" sz="1000"/>
                        <a:t>28</a:t>
                      </a:r>
                    </a:p>
                  </a:txBody>
                  <a:tcPr/>
                </a:tc>
                <a:tc>
                  <a:txBody>
                    <a:bodyPr/>
                    <a:lstStyle/>
                    <a:p>
                      <a:r>
                        <a:rPr lang="en-US" sz="1000"/>
                        <a:t>48</a:t>
                      </a:r>
                    </a:p>
                  </a:txBody>
                  <a:tcPr/>
                </a:tc>
                <a:tc>
                  <a:txBody>
                    <a:bodyPr/>
                    <a:lstStyle/>
                    <a:p>
                      <a:r>
                        <a:rPr lang="en-US" sz="1000"/>
                        <a:t>0</a:t>
                      </a:r>
                    </a:p>
                  </a:txBody>
                  <a:tcPr/>
                </a:tc>
                <a:tc>
                  <a:txBody>
                    <a:bodyPr/>
                    <a:lstStyle/>
                    <a:p>
                      <a:r>
                        <a:rPr lang="en-US" sz="1000"/>
                        <a:t>0.3706 %</a:t>
                      </a:r>
                    </a:p>
                  </a:txBody>
                  <a:tcPr/>
                </a:tc>
                <a:extLst>
                  <a:ext uri="{0D108BD9-81ED-4DB2-BD59-A6C34878D82A}">
                    <a16:rowId xmlns:a16="http://schemas.microsoft.com/office/drawing/2014/main" val="2183475933"/>
                  </a:ext>
                </a:extLst>
              </a:tr>
            </a:tbl>
          </a:graphicData>
        </a:graphic>
      </p:graphicFrame>
      <p:sp>
        <p:nvSpPr>
          <p:cNvPr id="4" name="Text Placeholder 3">
            <a:extLst>
              <a:ext uri="{FF2B5EF4-FFF2-40B4-BE49-F238E27FC236}">
                <a16:creationId xmlns:a16="http://schemas.microsoft.com/office/drawing/2014/main" id="{E8C0A90F-32F0-46E1-AEED-E25BF3AAEB5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009204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CDE12-CF88-47D0-B57F-090DE7AD99D2}"/>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28E0F227-2746-4E66-A249-E1DC325044D5}"/>
              </a:ext>
            </a:extLst>
          </p:cNvPr>
          <p:cNvGraphicFramePr>
            <a:graphicFrameLocks noGrp="1"/>
          </p:cNvGraphicFramePr>
          <p:nvPr>
            <p:ph type="chart" sz="quarter" idx="13"/>
            <p:extLst>
              <p:ext uri="{D42A27DB-BD31-4B8C-83A1-F6EECF244321}">
                <p14:modId xmlns:p14="http://schemas.microsoft.com/office/powerpoint/2010/main" val="24450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BC6FC-E133-4A25-96E1-B5173661D0C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94E8B42-0750-42FE-8933-52B4E508E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1271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A904E-EC09-48A2-8983-100F1E800A19}"/>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A1FB6F0E-E38C-4C9A-98F4-86C5796D7021}"/>
              </a:ext>
            </a:extLst>
          </p:cNvPr>
          <p:cNvGraphicFramePr>
            <a:graphicFrameLocks noGrp="1"/>
          </p:cNvGraphicFramePr>
          <p:nvPr>
            <p:ph type="chart" sz="quarter" idx="13"/>
            <p:extLst>
              <p:ext uri="{D42A27DB-BD31-4B8C-83A1-F6EECF244321}">
                <p14:modId xmlns:p14="http://schemas.microsoft.com/office/powerpoint/2010/main" val="809189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1981F2-F3C8-41BB-99DD-8659F3B2A14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82F454A0-371D-4F10-AD07-BFBB67D3BD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591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47D4-BD36-4557-B260-613FD01486B8}"/>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AC4CAEC2-8B82-46F6-A5E1-55C9A54DB240}"/>
              </a:ext>
            </a:extLst>
          </p:cNvPr>
          <p:cNvGraphicFramePr>
            <a:graphicFrameLocks noGrp="1"/>
          </p:cNvGraphicFramePr>
          <p:nvPr>
            <p:ph type="chart" sz="quarter" idx="13"/>
            <p:extLst>
              <p:ext uri="{D42A27DB-BD31-4B8C-83A1-F6EECF244321}">
                <p14:modId xmlns:p14="http://schemas.microsoft.com/office/powerpoint/2010/main" val="3491573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8BEFC5-19BE-4735-A82D-DA944D464CC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5551C93E-6A4B-4E99-A6CB-EB09F96436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1148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A3D65-263A-401D-B873-99FFE408E7D1}"/>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B4FEA786-7CB9-44C5-9292-56AD423296B5}"/>
              </a:ext>
            </a:extLst>
          </p:cNvPr>
          <p:cNvGraphicFramePr>
            <a:graphicFrameLocks noGrp="1"/>
          </p:cNvGraphicFramePr>
          <p:nvPr>
            <p:ph type="chart" sz="quarter" idx="13"/>
            <p:extLst>
              <p:ext uri="{D42A27DB-BD31-4B8C-83A1-F6EECF244321}">
                <p14:modId xmlns:p14="http://schemas.microsoft.com/office/powerpoint/2010/main" val="3961927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D97079-F80C-431A-9C75-4890EFACC6B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3F617448-DD8F-4BAC-BEC6-D089B5C2B9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42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C8E10-6169-447D-AAF1-6BA529D176FD}"/>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1C92DB06-4561-4150-9618-EF6DADF4EBEA}"/>
              </a:ext>
            </a:extLst>
          </p:cNvPr>
          <p:cNvGraphicFramePr>
            <a:graphicFrameLocks noGrp="1"/>
          </p:cNvGraphicFramePr>
          <p:nvPr>
            <p:ph type="chart" sz="quarter" idx="13"/>
            <p:extLst>
              <p:ext uri="{D42A27DB-BD31-4B8C-83A1-F6EECF244321}">
                <p14:modId xmlns:p14="http://schemas.microsoft.com/office/powerpoint/2010/main" val="1779421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D3A770-CE00-4929-AB42-3F0C9932C20C}"/>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EFA66CF8-B2DB-422F-B14C-78C875E0B9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7147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24425-9D91-4092-906A-9FD7A21C321D}"/>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F1D9B706-4048-4388-A531-05210CBF842A}"/>
              </a:ext>
            </a:extLst>
          </p:cNvPr>
          <p:cNvGraphicFramePr>
            <a:graphicFrameLocks noGrp="1"/>
          </p:cNvGraphicFramePr>
          <p:nvPr>
            <p:ph type="chart" sz="quarter" idx="13"/>
            <p:extLst>
              <p:ext uri="{D42A27DB-BD31-4B8C-83A1-F6EECF244321}">
                <p14:modId xmlns:p14="http://schemas.microsoft.com/office/powerpoint/2010/main" val="330871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09D669-E91B-4840-A240-019E1C2DD42B}"/>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A12D9A81-625A-4F09-8806-ACDC5272A5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9201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21AB7-15E2-49B9-A91C-017FC99E37E9}"/>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3BC61652-C148-4F08-AD41-6A65CD6B9E7B}"/>
              </a:ext>
            </a:extLst>
          </p:cNvPr>
          <p:cNvGraphicFramePr>
            <a:graphicFrameLocks noGrp="1"/>
          </p:cNvGraphicFramePr>
          <p:nvPr>
            <p:ph type="chart" sz="quarter" idx="13"/>
            <p:extLst>
              <p:ext uri="{D42A27DB-BD31-4B8C-83A1-F6EECF244321}">
                <p14:modId xmlns:p14="http://schemas.microsoft.com/office/powerpoint/2010/main" val="259473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5B67A8-3010-48DB-A276-563EE81B3E34}"/>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3A43C8C5-CBCB-42A2-989A-9C8032B8D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225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3045-2A4C-47EB-B2CF-3C592DEAE6DA}"/>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79FC6B3E-8D86-4312-89BB-4E4D38A12FB6}"/>
              </a:ext>
            </a:extLst>
          </p:cNvPr>
          <p:cNvGraphicFramePr>
            <a:graphicFrameLocks noGrp="1"/>
          </p:cNvGraphicFramePr>
          <p:nvPr>
            <p:ph type="chart" sz="quarter" idx="13"/>
            <p:extLst>
              <p:ext uri="{D42A27DB-BD31-4B8C-83A1-F6EECF244321}">
                <p14:modId xmlns:p14="http://schemas.microsoft.com/office/powerpoint/2010/main" val="1201063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E714B2-76D3-4D65-96E9-6FCA503F288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52DB41E1-7A9D-467C-9893-C25187A6E4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535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6656-382C-49BF-9359-52DDEB66993D}"/>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9402EEC1-8346-4481-ABB7-A39E3717CF1B}"/>
              </a:ext>
            </a:extLst>
          </p:cNvPr>
          <p:cNvGraphicFramePr>
            <a:graphicFrameLocks noGrp="1"/>
          </p:cNvGraphicFramePr>
          <p:nvPr>
            <p:ph type="chart" sz="quarter" idx="13"/>
            <p:extLst>
              <p:ext uri="{D42A27DB-BD31-4B8C-83A1-F6EECF244321}">
                <p14:modId xmlns:p14="http://schemas.microsoft.com/office/powerpoint/2010/main" val="571219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CBCDB0-8807-48DD-A29E-0396381531EB}"/>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7C9C588-2CDE-4BF8-B138-BC81C69769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347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0324-61BF-4B5D-8853-940D531C81ED}"/>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4539D580-5C2D-4E8F-BB43-0AA7963BA78D}"/>
              </a:ext>
            </a:extLst>
          </p:cNvPr>
          <p:cNvGraphicFramePr>
            <a:graphicFrameLocks noGrp="1"/>
          </p:cNvGraphicFramePr>
          <p:nvPr>
            <p:ph type="chart" sz="quarter" idx="13"/>
            <p:extLst>
              <p:ext uri="{D42A27DB-BD31-4B8C-83A1-F6EECF244321}">
                <p14:modId xmlns:p14="http://schemas.microsoft.com/office/powerpoint/2010/main" val="505695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B6CCD1-16B4-41AF-B7A9-DB45044AC90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40DF876-1DD9-4553-B1CB-FEAA82F32D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142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1139-CCEA-4A0B-B1C8-2A2BAE82E071}"/>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09E1201A-BB9E-427C-87FB-B7F5D9311FE5}"/>
              </a:ext>
            </a:extLst>
          </p:cNvPr>
          <p:cNvGraphicFramePr>
            <a:graphicFrameLocks noGrp="1"/>
          </p:cNvGraphicFramePr>
          <p:nvPr>
            <p:ph type="chart" sz="quarter" idx="13"/>
            <p:extLst>
              <p:ext uri="{D42A27DB-BD31-4B8C-83A1-F6EECF244321}">
                <p14:modId xmlns:p14="http://schemas.microsoft.com/office/powerpoint/2010/main" val="3308636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0AF3D-D6BF-4849-BF52-18F1693DA51C}"/>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DB4C8956-B67B-4A7D-AD4B-D4B4A9057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0430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1EFFA-3095-4AAA-A903-C8530CE2802A}"/>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CD6BC1B4-D5C5-44CD-9DE8-20138A4510FE}"/>
              </a:ext>
            </a:extLst>
          </p:cNvPr>
          <p:cNvGraphicFramePr>
            <a:graphicFrameLocks noGrp="1"/>
          </p:cNvGraphicFramePr>
          <p:nvPr>
            <p:ph type="chart" sz="quarter" idx="13"/>
            <p:extLst>
              <p:ext uri="{D42A27DB-BD31-4B8C-83A1-F6EECF244321}">
                <p14:modId xmlns:p14="http://schemas.microsoft.com/office/powerpoint/2010/main" val="895610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0BCAF-7C3B-4233-83FC-6EAF0688D227}"/>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B2D6849-9517-4D96-BF94-F5F4BDC270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86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42E46-29F4-432D-A610-86760901D10E}"/>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B9EDEF9B-9E9C-49E8-8598-6A71574F33EA}"/>
              </a:ext>
            </a:extLst>
          </p:cNvPr>
          <p:cNvGraphicFramePr>
            <a:graphicFrameLocks noGrp="1"/>
          </p:cNvGraphicFramePr>
          <p:nvPr>
            <p:ph type="chart" sz="quarter" idx="13"/>
            <p:extLst>
              <p:ext uri="{D42A27DB-BD31-4B8C-83A1-F6EECF244321}">
                <p14:modId xmlns:p14="http://schemas.microsoft.com/office/powerpoint/2010/main" val="1416965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24FCED-BBCF-4E33-8088-555EBC040BF3}"/>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0AE8888F-B169-40E9-842B-289E778F79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6149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FA3E-28A2-4456-B586-1C11B6DBA55B}"/>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698B43EB-1FBC-4BDF-A8AE-BD5DB7F57392}"/>
              </a:ext>
            </a:extLst>
          </p:cNvPr>
          <p:cNvGraphicFramePr>
            <a:graphicFrameLocks noGrp="1"/>
          </p:cNvGraphicFramePr>
          <p:nvPr>
            <p:ph type="chart" sz="quarter" idx="13"/>
            <p:extLst>
              <p:ext uri="{D42A27DB-BD31-4B8C-83A1-F6EECF244321}">
                <p14:modId xmlns:p14="http://schemas.microsoft.com/office/powerpoint/2010/main" val="3784201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38094C-E329-4018-94D2-FBC18591262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5D346F19-CD13-4719-A72C-A36FC4B2B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914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F553C-DEAB-4CB6-84B9-108633DE2EE8}"/>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68AD1F0B-CE65-437E-8910-5EE8EB514680}"/>
              </a:ext>
            </a:extLst>
          </p:cNvPr>
          <p:cNvGraphicFramePr>
            <a:graphicFrameLocks noGrp="1"/>
          </p:cNvGraphicFramePr>
          <p:nvPr>
            <p:ph type="tbl" sz="quarter" idx="13"/>
            <p:extLst>
              <p:ext uri="{D42A27DB-BD31-4B8C-83A1-F6EECF244321}">
                <p14:modId xmlns:p14="http://schemas.microsoft.com/office/powerpoint/2010/main" val="1896790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7171305"/>
                    </a:ext>
                  </a:extLst>
                </a:gridCol>
                <a:gridCol w="1152144">
                  <a:extLst>
                    <a:ext uri="{9D8B030D-6E8A-4147-A177-3AD203B41FA5}">
                      <a16:colId xmlns:a16="http://schemas.microsoft.com/office/drawing/2014/main" val="56859567"/>
                    </a:ext>
                  </a:extLst>
                </a:gridCol>
                <a:gridCol w="1152144">
                  <a:extLst>
                    <a:ext uri="{9D8B030D-6E8A-4147-A177-3AD203B41FA5}">
                      <a16:colId xmlns:a16="http://schemas.microsoft.com/office/drawing/2014/main" val="3043566937"/>
                    </a:ext>
                  </a:extLst>
                </a:gridCol>
                <a:gridCol w="1152144">
                  <a:extLst>
                    <a:ext uri="{9D8B030D-6E8A-4147-A177-3AD203B41FA5}">
                      <a16:colId xmlns:a16="http://schemas.microsoft.com/office/drawing/2014/main" val="3816863907"/>
                    </a:ext>
                  </a:extLst>
                </a:gridCol>
                <a:gridCol w="1152144">
                  <a:extLst>
                    <a:ext uri="{9D8B030D-6E8A-4147-A177-3AD203B41FA5}">
                      <a16:colId xmlns:a16="http://schemas.microsoft.com/office/drawing/2014/main" val="2728495363"/>
                    </a:ext>
                  </a:extLst>
                </a:gridCol>
                <a:gridCol w="1152144">
                  <a:extLst>
                    <a:ext uri="{9D8B030D-6E8A-4147-A177-3AD203B41FA5}">
                      <a16:colId xmlns:a16="http://schemas.microsoft.com/office/drawing/2014/main" val="77143062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720993899"/>
                  </a:ext>
                </a:extLst>
              </a:tr>
              <a:tr h="370840">
                <a:tc>
                  <a:txBody>
                    <a:bodyPr/>
                    <a:lstStyle/>
                    <a:p>
                      <a:r>
                        <a:rPr lang="en-US" sz="1000"/>
                        <a:t>#Yamaha</a:t>
                      </a:r>
                    </a:p>
                  </a:txBody>
                  <a:tcPr/>
                </a:tc>
                <a:tc>
                  <a:txBody>
                    <a:bodyPr/>
                    <a:lstStyle/>
                    <a:p>
                      <a:r>
                        <a:rPr lang="en-US" sz="1000"/>
                        <a:t>26</a:t>
                      </a:r>
                    </a:p>
                  </a:txBody>
                  <a:tcPr/>
                </a:tc>
                <a:tc>
                  <a:txBody>
                    <a:bodyPr/>
                    <a:lstStyle/>
                    <a:p>
                      <a:r>
                        <a:rPr lang="en-US" sz="1000"/>
                        <a:t>48.923076923077</a:t>
                      </a:r>
                    </a:p>
                  </a:txBody>
                  <a:tcPr/>
                </a:tc>
                <a:tc>
                  <a:txBody>
                    <a:bodyPr/>
                    <a:lstStyle/>
                    <a:p>
                      <a:r>
                        <a:rPr lang="en-US" sz="1000"/>
                        <a:t>2.8461538461538</a:t>
                      </a:r>
                    </a:p>
                  </a:txBody>
                  <a:tcPr/>
                </a:tc>
                <a:tc>
                  <a:txBody>
                    <a:bodyPr/>
                    <a:lstStyle/>
                    <a:p>
                      <a:r>
                        <a:rPr lang="en-US" sz="1000"/>
                        <a:t>2.8076923076923</a:t>
                      </a:r>
                    </a:p>
                  </a:txBody>
                  <a:tcPr/>
                </a:tc>
                <a:tc>
                  <a:txBody>
                    <a:bodyPr/>
                    <a:lstStyle/>
                    <a:p>
                      <a:r>
                        <a:rPr lang="en-US" sz="1000"/>
                        <a:t>54.576923076923</a:t>
                      </a:r>
                    </a:p>
                  </a:txBody>
                  <a:tcPr/>
                </a:tc>
                <a:extLst>
                  <a:ext uri="{0D108BD9-81ED-4DB2-BD59-A6C34878D82A}">
                    <a16:rowId xmlns:a16="http://schemas.microsoft.com/office/drawing/2014/main" val="2906658824"/>
                  </a:ext>
                </a:extLst>
              </a:tr>
              <a:tr h="370840">
                <a:tc>
                  <a:txBody>
                    <a:bodyPr/>
                    <a:lstStyle/>
                    <a:p>
                      <a:r>
                        <a:rPr lang="en-US" sz="1000"/>
                        <a:t>#yamaha</a:t>
                      </a:r>
                    </a:p>
                  </a:txBody>
                  <a:tcPr/>
                </a:tc>
                <a:tc>
                  <a:txBody>
                    <a:bodyPr/>
                    <a:lstStyle/>
                    <a:p>
                      <a:r>
                        <a:rPr lang="en-US" sz="1000"/>
                        <a:t>17</a:t>
                      </a:r>
                    </a:p>
                  </a:txBody>
                  <a:tcPr/>
                </a:tc>
                <a:tc>
                  <a:txBody>
                    <a:bodyPr/>
                    <a:lstStyle/>
                    <a:p>
                      <a:r>
                        <a:rPr lang="en-US" sz="1000"/>
                        <a:t>2004.5882352941</a:t>
                      </a:r>
                    </a:p>
                  </a:txBody>
                  <a:tcPr/>
                </a:tc>
                <a:tc>
                  <a:txBody>
                    <a:bodyPr/>
                    <a:lstStyle/>
                    <a:p>
                      <a:r>
                        <a:rPr lang="en-US" sz="1000"/>
                        <a:t>117.88235294118</a:t>
                      </a:r>
                    </a:p>
                  </a:txBody>
                  <a:tcPr/>
                </a:tc>
                <a:tc>
                  <a:txBody>
                    <a:bodyPr/>
                    <a:lstStyle/>
                    <a:p>
                      <a:r>
                        <a:rPr lang="en-US" sz="1000"/>
                        <a:t>34.235294117647</a:t>
                      </a:r>
                    </a:p>
                  </a:txBody>
                  <a:tcPr/>
                </a:tc>
                <a:tc>
                  <a:txBody>
                    <a:bodyPr/>
                    <a:lstStyle/>
                    <a:p>
                      <a:r>
                        <a:rPr lang="en-US" sz="1000"/>
                        <a:t>2156.7058823529</a:t>
                      </a:r>
                    </a:p>
                  </a:txBody>
                  <a:tcPr/>
                </a:tc>
                <a:extLst>
                  <a:ext uri="{0D108BD9-81ED-4DB2-BD59-A6C34878D82A}">
                    <a16:rowId xmlns:a16="http://schemas.microsoft.com/office/drawing/2014/main" val="1870681911"/>
                  </a:ext>
                </a:extLst>
              </a:tr>
              <a:tr h="370840">
                <a:tc>
                  <a:txBody>
                    <a:bodyPr/>
                    <a:lstStyle/>
                    <a:p>
                      <a:r>
                        <a:rPr lang="en-US" sz="1000"/>
                        <a:t>#KawasakiArgentina</a:t>
                      </a:r>
                    </a:p>
                  </a:txBody>
                  <a:tcPr/>
                </a:tc>
                <a:tc>
                  <a:txBody>
                    <a:bodyPr/>
                    <a:lstStyle/>
                    <a:p>
                      <a:r>
                        <a:rPr lang="en-US" sz="1000"/>
                        <a:t>15</a:t>
                      </a:r>
                    </a:p>
                  </a:txBody>
                  <a:tcPr/>
                </a:tc>
                <a:tc>
                  <a:txBody>
                    <a:bodyPr/>
                    <a:lstStyle/>
                    <a:p>
                      <a:r>
                        <a:rPr lang="en-US" sz="1000"/>
                        <a:t>17.2</a:t>
                      </a:r>
                    </a:p>
                  </a:txBody>
                  <a:tcPr/>
                </a:tc>
                <a:tc>
                  <a:txBody>
                    <a:bodyPr/>
                    <a:lstStyle/>
                    <a:p>
                      <a:r>
                        <a:rPr lang="en-US" sz="1000"/>
                        <a:t>0.93333333333333</a:t>
                      </a:r>
                    </a:p>
                  </a:txBody>
                  <a:tcPr/>
                </a:tc>
                <a:tc>
                  <a:txBody>
                    <a:bodyPr/>
                    <a:lstStyle/>
                    <a:p>
                      <a:r>
                        <a:rPr lang="en-US" sz="1000"/>
                        <a:t>1.2</a:t>
                      </a:r>
                    </a:p>
                  </a:txBody>
                  <a:tcPr/>
                </a:tc>
                <a:tc>
                  <a:txBody>
                    <a:bodyPr/>
                    <a:lstStyle/>
                    <a:p>
                      <a:r>
                        <a:rPr lang="en-US" sz="1000"/>
                        <a:t>19.333333333333</a:t>
                      </a:r>
                    </a:p>
                  </a:txBody>
                  <a:tcPr/>
                </a:tc>
                <a:extLst>
                  <a:ext uri="{0D108BD9-81ED-4DB2-BD59-A6C34878D82A}">
                    <a16:rowId xmlns:a16="http://schemas.microsoft.com/office/drawing/2014/main" val="2341577825"/>
                  </a:ext>
                </a:extLst>
              </a:tr>
              <a:tr h="370840">
                <a:tc>
                  <a:txBody>
                    <a:bodyPr/>
                    <a:lstStyle/>
                    <a:p>
                      <a:r>
                        <a:rPr lang="en-US" sz="1000"/>
                        <a:t>#Kawasaki</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3191633963"/>
                  </a:ext>
                </a:extLst>
              </a:tr>
              <a:tr h="370840">
                <a:tc>
                  <a:txBody>
                    <a:bodyPr/>
                    <a:lstStyle/>
                    <a:p>
                      <a:r>
                        <a:rPr lang="en-US" sz="1000"/>
                        <a:t>#TheLegendIsBack</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710818577"/>
                  </a:ext>
                </a:extLst>
              </a:tr>
              <a:tr h="370840">
                <a:tc>
                  <a:txBody>
                    <a:bodyPr/>
                    <a:lstStyle/>
                    <a:p>
                      <a:r>
                        <a:rPr lang="en-US" sz="1000"/>
                        <a:t>#Explore</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528456547"/>
                  </a:ext>
                </a:extLst>
              </a:tr>
              <a:tr h="370840">
                <a:tc>
                  <a:txBody>
                    <a:bodyPr/>
                    <a:lstStyle/>
                    <a:p>
                      <a:r>
                        <a:rPr lang="en-US" sz="1000"/>
                        <a:t>#Escape</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2657743669"/>
                  </a:ext>
                </a:extLst>
              </a:tr>
              <a:tr h="370840">
                <a:tc>
                  <a:txBody>
                    <a:bodyPr/>
                    <a:lstStyle/>
                    <a:p>
                      <a:r>
                        <a:rPr lang="en-US" sz="1000"/>
                        <a:t>#Envy</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90836178"/>
                  </a:ext>
                </a:extLst>
              </a:tr>
              <a:tr h="370840">
                <a:tc>
                  <a:txBody>
                    <a:bodyPr/>
                    <a:lstStyle/>
                    <a:p>
                      <a:r>
                        <a:rPr lang="en-US" sz="1000"/>
                        <a:t>#TransporteIdeal</a:t>
                      </a:r>
                    </a:p>
                  </a:txBody>
                  <a:tcPr/>
                </a:tc>
                <a:tc>
                  <a:txBody>
                    <a:bodyPr/>
                    <a:lstStyle/>
                    <a:p>
                      <a:r>
                        <a:rPr lang="en-US" sz="1000"/>
                        <a:t>12</a:t>
                      </a:r>
                    </a:p>
                  </a:txBody>
                  <a:tcPr/>
                </a:tc>
                <a:tc>
                  <a:txBody>
                    <a:bodyPr/>
                    <a:lstStyle/>
                    <a:p>
                      <a:r>
                        <a:rPr lang="en-US" sz="1000"/>
                        <a:t>67.166666666667</a:t>
                      </a:r>
                    </a:p>
                  </a:txBody>
                  <a:tcPr/>
                </a:tc>
                <a:tc>
                  <a:txBody>
                    <a:bodyPr/>
                    <a:lstStyle/>
                    <a:p>
                      <a:r>
                        <a:rPr lang="en-US" sz="1000"/>
                        <a:t>8.6666666666667</a:t>
                      </a:r>
                    </a:p>
                  </a:txBody>
                  <a:tcPr/>
                </a:tc>
                <a:tc>
                  <a:txBody>
                    <a:bodyPr/>
                    <a:lstStyle/>
                    <a:p>
                      <a:r>
                        <a:rPr lang="en-US" sz="1000"/>
                        <a:t>2.0833333333333</a:t>
                      </a:r>
                    </a:p>
                  </a:txBody>
                  <a:tcPr/>
                </a:tc>
                <a:tc>
                  <a:txBody>
                    <a:bodyPr/>
                    <a:lstStyle/>
                    <a:p>
                      <a:r>
                        <a:rPr lang="en-US" sz="1000"/>
                        <a:t>77.916666666667</a:t>
                      </a:r>
                    </a:p>
                  </a:txBody>
                  <a:tcPr/>
                </a:tc>
                <a:extLst>
                  <a:ext uri="{0D108BD9-81ED-4DB2-BD59-A6C34878D82A}">
                    <a16:rowId xmlns:a16="http://schemas.microsoft.com/office/drawing/2014/main" val="3550800990"/>
                  </a:ext>
                </a:extLst>
              </a:tr>
              <a:tr h="370840">
                <a:tc>
                  <a:txBody>
                    <a:bodyPr/>
                    <a:lstStyle/>
                    <a:p>
                      <a:r>
                        <a:rPr lang="en-US" sz="1000"/>
                        <a:t>#ViajaSeguro</a:t>
                      </a:r>
                    </a:p>
                  </a:txBody>
                  <a:tcPr/>
                </a:tc>
                <a:tc>
                  <a:txBody>
                    <a:bodyPr/>
                    <a:lstStyle/>
                    <a:p>
                      <a:r>
                        <a:rPr lang="en-US" sz="1000"/>
                        <a:t>12</a:t>
                      </a:r>
                    </a:p>
                  </a:txBody>
                  <a:tcPr/>
                </a:tc>
                <a:tc>
                  <a:txBody>
                    <a:bodyPr/>
                    <a:lstStyle/>
                    <a:p>
                      <a:r>
                        <a:rPr lang="en-US" sz="1000"/>
                        <a:t>67.166666666667</a:t>
                      </a:r>
                    </a:p>
                  </a:txBody>
                  <a:tcPr/>
                </a:tc>
                <a:tc>
                  <a:txBody>
                    <a:bodyPr/>
                    <a:lstStyle/>
                    <a:p>
                      <a:r>
                        <a:rPr lang="en-US" sz="1000"/>
                        <a:t>8.6666666666667</a:t>
                      </a:r>
                    </a:p>
                  </a:txBody>
                  <a:tcPr/>
                </a:tc>
                <a:tc>
                  <a:txBody>
                    <a:bodyPr/>
                    <a:lstStyle/>
                    <a:p>
                      <a:r>
                        <a:rPr lang="en-US" sz="1000"/>
                        <a:t>2.0833333333333</a:t>
                      </a:r>
                    </a:p>
                  </a:txBody>
                  <a:tcPr/>
                </a:tc>
                <a:tc>
                  <a:txBody>
                    <a:bodyPr/>
                    <a:lstStyle/>
                    <a:p>
                      <a:r>
                        <a:rPr lang="en-US" sz="1000"/>
                        <a:t>77.916666666667</a:t>
                      </a:r>
                    </a:p>
                  </a:txBody>
                  <a:tcPr/>
                </a:tc>
                <a:extLst>
                  <a:ext uri="{0D108BD9-81ED-4DB2-BD59-A6C34878D82A}">
                    <a16:rowId xmlns:a16="http://schemas.microsoft.com/office/drawing/2014/main" val="3173465480"/>
                  </a:ext>
                </a:extLst>
              </a:tr>
            </a:tbl>
          </a:graphicData>
        </a:graphic>
      </p:graphicFrame>
      <p:sp>
        <p:nvSpPr>
          <p:cNvPr id="4" name="Text Placeholder 3">
            <a:extLst>
              <a:ext uri="{FF2B5EF4-FFF2-40B4-BE49-F238E27FC236}">
                <a16:creationId xmlns:a16="http://schemas.microsoft.com/office/drawing/2014/main" id="{1AE8CB50-737C-42D8-83A7-271380BDCE8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34461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4D365-89C8-4E03-A622-531319C32555}"/>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8ADA79C3-206F-473F-A6A0-2AFD5F1147C4}"/>
              </a:ext>
            </a:extLst>
          </p:cNvPr>
          <p:cNvGraphicFramePr>
            <a:graphicFrameLocks noGrp="1"/>
          </p:cNvGraphicFramePr>
          <p:nvPr>
            <p:ph type="tbl" sz="quarter" idx="13"/>
            <p:extLst>
              <p:ext uri="{D42A27DB-BD31-4B8C-83A1-F6EECF244321}">
                <p14:modId xmlns:p14="http://schemas.microsoft.com/office/powerpoint/2010/main" val="1842604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4842794"/>
                    </a:ext>
                  </a:extLst>
                </a:gridCol>
                <a:gridCol w="493776">
                  <a:extLst>
                    <a:ext uri="{9D8B030D-6E8A-4147-A177-3AD203B41FA5}">
                      <a16:colId xmlns:a16="http://schemas.microsoft.com/office/drawing/2014/main" val="657964523"/>
                    </a:ext>
                  </a:extLst>
                </a:gridCol>
                <a:gridCol w="493776">
                  <a:extLst>
                    <a:ext uri="{9D8B030D-6E8A-4147-A177-3AD203B41FA5}">
                      <a16:colId xmlns:a16="http://schemas.microsoft.com/office/drawing/2014/main" val="964965092"/>
                    </a:ext>
                  </a:extLst>
                </a:gridCol>
                <a:gridCol w="493776">
                  <a:extLst>
                    <a:ext uri="{9D8B030D-6E8A-4147-A177-3AD203B41FA5}">
                      <a16:colId xmlns:a16="http://schemas.microsoft.com/office/drawing/2014/main" val="1989715269"/>
                    </a:ext>
                  </a:extLst>
                </a:gridCol>
                <a:gridCol w="493776">
                  <a:extLst>
                    <a:ext uri="{9D8B030D-6E8A-4147-A177-3AD203B41FA5}">
                      <a16:colId xmlns:a16="http://schemas.microsoft.com/office/drawing/2014/main" val="1036536180"/>
                    </a:ext>
                  </a:extLst>
                </a:gridCol>
                <a:gridCol w="493776">
                  <a:extLst>
                    <a:ext uri="{9D8B030D-6E8A-4147-A177-3AD203B41FA5}">
                      <a16:colId xmlns:a16="http://schemas.microsoft.com/office/drawing/2014/main" val="2685779321"/>
                    </a:ext>
                  </a:extLst>
                </a:gridCol>
                <a:gridCol w="493776">
                  <a:extLst>
                    <a:ext uri="{9D8B030D-6E8A-4147-A177-3AD203B41FA5}">
                      <a16:colId xmlns:a16="http://schemas.microsoft.com/office/drawing/2014/main" val="1192289807"/>
                    </a:ext>
                  </a:extLst>
                </a:gridCol>
                <a:gridCol w="493776">
                  <a:extLst>
                    <a:ext uri="{9D8B030D-6E8A-4147-A177-3AD203B41FA5}">
                      <a16:colId xmlns:a16="http://schemas.microsoft.com/office/drawing/2014/main" val="3432764196"/>
                    </a:ext>
                  </a:extLst>
                </a:gridCol>
                <a:gridCol w="493776">
                  <a:extLst>
                    <a:ext uri="{9D8B030D-6E8A-4147-A177-3AD203B41FA5}">
                      <a16:colId xmlns:a16="http://schemas.microsoft.com/office/drawing/2014/main" val="1019937750"/>
                    </a:ext>
                  </a:extLst>
                </a:gridCol>
                <a:gridCol w="493776">
                  <a:extLst>
                    <a:ext uri="{9D8B030D-6E8A-4147-A177-3AD203B41FA5}">
                      <a16:colId xmlns:a16="http://schemas.microsoft.com/office/drawing/2014/main" val="3961871313"/>
                    </a:ext>
                  </a:extLst>
                </a:gridCol>
                <a:gridCol w="493776">
                  <a:extLst>
                    <a:ext uri="{9D8B030D-6E8A-4147-A177-3AD203B41FA5}">
                      <a16:colId xmlns:a16="http://schemas.microsoft.com/office/drawing/2014/main" val="2569230486"/>
                    </a:ext>
                  </a:extLst>
                </a:gridCol>
                <a:gridCol w="493776">
                  <a:extLst>
                    <a:ext uri="{9D8B030D-6E8A-4147-A177-3AD203B41FA5}">
                      <a16:colId xmlns:a16="http://schemas.microsoft.com/office/drawing/2014/main" val="1681411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440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- 2022-01-06 11:00:26</a:t>
                      </a:r>
                      <a:r>
                        <a:rPr kumimoji="0" lang="en-US" sz="1000" b="0" i="0" u="none" strike="noStrike" kern="1200" cap="none" spc="0" normalizeH="0" baseline="0" noProof="0">
                          <a:ln>
                            <a:noFill/>
                          </a:ln>
                          <a:solidFill>
                            <a:prstClr val="black"/>
                          </a:solidFill>
                          <a:effectLst/>
                          <a:uLnTx/>
                          <a:uFillTx/>
                          <a:latin typeface="+mn-lt"/>
                          <a:ea typeface="+mn-ea"/>
                          <a:cs typeface="+mn-cs"/>
                        </a:rPr>
                        <a:t>
 Este 2022 accedé a tu Yamaha 0km en 60 cuotas. Conocé Yamaha Plan de Ahorro en: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878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- 2022-01-14 11:36:31</a:t>
                      </a:r>
                      <a:r>
                        <a:rPr kumimoji="0" lang="en-US" sz="1000" b="0" i="0" u="none" strike="noStrike" kern="1200" cap="none" spc="0" normalizeH="0" baseline="0" noProof="0">
                          <a:ln>
                            <a:noFill/>
                          </a:ln>
                          <a:solidFill>
                            <a:prstClr val="black"/>
                          </a:solidFill>
                          <a:effectLst/>
                          <a:uLnTx/>
                          <a:uFillTx/>
                          <a:latin typeface="+mn-lt"/>
                          <a:ea typeface="+mn-ea"/>
                          <a:cs typeface="+mn-cs"/>
                        </a:rPr>
                        <a:t>
 ¿Sabías que con Yamaha Plan de Ahorro podés acceder a tu moto 0KM en 60 cuotas sin interés y sin tarjeta de crédito? 💪
Hacelo ingresando en 👉 bit.ly/YamahaPlan
#yamahaplandeahorro #plandeahorro #yamaha #60cuotas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3712194"/>
                  </a:ext>
                </a:extLst>
              </a:tr>
            </a:tbl>
          </a:graphicData>
        </a:graphic>
      </p:graphicFrame>
      <p:sp>
        <p:nvSpPr>
          <p:cNvPr id="4" name="Text Placeholder 3">
            <a:extLst>
              <a:ext uri="{FF2B5EF4-FFF2-40B4-BE49-F238E27FC236}">
                <a16:creationId xmlns:a16="http://schemas.microsoft.com/office/drawing/2014/main" id="{DAC127F7-5922-4ABC-87D5-8535693069F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71600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E822D-1E86-462F-BA18-2F77B03C92FA}"/>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3BF16FC6-7005-42C3-A6B4-C63695762094}"/>
              </a:ext>
            </a:extLst>
          </p:cNvPr>
          <p:cNvGraphicFramePr>
            <a:graphicFrameLocks noGrp="1"/>
          </p:cNvGraphicFramePr>
          <p:nvPr>
            <p:ph type="tbl" sz="quarter" idx="13"/>
            <p:extLst>
              <p:ext uri="{D42A27DB-BD31-4B8C-83A1-F6EECF244321}">
                <p14:modId xmlns:p14="http://schemas.microsoft.com/office/powerpoint/2010/main" val="354991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8924624"/>
                    </a:ext>
                  </a:extLst>
                </a:gridCol>
                <a:gridCol w="493776">
                  <a:extLst>
                    <a:ext uri="{9D8B030D-6E8A-4147-A177-3AD203B41FA5}">
                      <a16:colId xmlns:a16="http://schemas.microsoft.com/office/drawing/2014/main" val="3029464747"/>
                    </a:ext>
                  </a:extLst>
                </a:gridCol>
                <a:gridCol w="493776">
                  <a:extLst>
                    <a:ext uri="{9D8B030D-6E8A-4147-A177-3AD203B41FA5}">
                      <a16:colId xmlns:a16="http://schemas.microsoft.com/office/drawing/2014/main" val="1461674441"/>
                    </a:ext>
                  </a:extLst>
                </a:gridCol>
                <a:gridCol w="493776">
                  <a:extLst>
                    <a:ext uri="{9D8B030D-6E8A-4147-A177-3AD203B41FA5}">
                      <a16:colId xmlns:a16="http://schemas.microsoft.com/office/drawing/2014/main" val="1216362500"/>
                    </a:ext>
                  </a:extLst>
                </a:gridCol>
                <a:gridCol w="493776">
                  <a:extLst>
                    <a:ext uri="{9D8B030D-6E8A-4147-A177-3AD203B41FA5}">
                      <a16:colId xmlns:a16="http://schemas.microsoft.com/office/drawing/2014/main" val="1138973688"/>
                    </a:ext>
                  </a:extLst>
                </a:gridCol>
                <a:gridCol w="493776">
                  <a:extLst>
                    <a:ext uri="{9D8B030D-6E8A-4147-A177-3AD203B41FA5}">
                      <a16:colId xmlns:a16="http://schemas.microsoft.com/office/drawing/2014/main" val="2429724611"/>
                    </a:ext>
                  </a:extLst>
                </a:gridCol>
                <a:gridCol w="493776">
                  <a:extLst>
                    <a:ext uri="{9D8B030D-6E8A-4147-A177-3AD203B41FA5}">
                      <a16:colId xmlns:a16="http://schemas.microsoft.com/office/drawing/2014/main" val="336199063"/>
                    </a:ext>
                  </a:extLst>
                </a:gridCol>
                <a:gridCol w="493776">
                  <a:extLst>
                    <a:ext uri="{9D8B030D-6E8A-4147-A177-3AD203B41FA5}">
                      <a16:colId xmlns:a16="http://schemas.microsoft.com/office/drawing/2014/main" val="63026708"/>
                    </a:ext>
                  </a:extLst>
                </a:gridCol>
                <a:gridCol w="493776">
                  <a:extLst>
                    <a:ext uri="{9D8B030D-6E8A-4147-A177-3AD203B41FA5}">
                      <a16:colId xmlns:a16="http://schemas.microsoft.com/office/drawing/2014/main" val="3975122630"/>
                    </a:ext>
                  </a:extLst>
                </a:gridCol>
                <a:gridCol w="493776">
                  <a:extLst>
                    <a:ext uri="{9D8B030D-6E8A-4147-A177-3AD203B41FA5}">
                      <a16:colId xmlns:a16="http://schemas.microsoft.com/office/drawing/2014/main" val="4083385523"/>
                    </a:ext>
                  </a:extLst>
                </a:gridCol>
                <a:gridCol w="493776">
                  <a:extLst>
                    <a:ext uri="{9D8B030D-6E8A-4147-A177-3AD203B41FA5}">
                      <a16:colId xmlns:a16="http://schemas.microsoft.com/office/drawing/2014/main" val="819173990"/>
                    </a:ext>
                  </a:extLst>
                </a:gridCol>
                <a:gridCol w="493776">
                  <a:extLst>
                    <a:ext uri="{9D8B030D-6E8A-4147-A177-3AD203B41FA5}">
                      <a16:colId xmlns:a16="http://schemas.microsoft.com/office/drawing/2014/main" val="3187654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757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- 2022-01-20 18:00:05</a:t>
                      </a:r>
                      <a:r>
                        <a:rPr kumimoji="0" lang="es-ES" sz="1000" b="0" i="0" u="none" strike="noStrike" kern="1200" cap="none" spc="0" normalizeH="0" baseline="0" noProof="0">
                          <a:ln>
                            <a:noFill/>
                          </a:ln>
                          <a:solidFill>
                            <a:prstClr val="black"/>
                          </a:solidFill>
                          <a:effectLst/>
                          <a:uLnTx/>
                          <a:uFillTx/>
                          <a:latin typeface="+mn-lt"/>
                          <a:ea typeface="+mn-ea"/>
                          <a:cs typeface="+mn-cs"/>
                        </a:rPr>
                        <a:t>
 Accedé a tu Yamaha en 60 cuotas sin interés y sin tarjeta de crédito.
Hacelo ingresando en 👉 bit.ly/YamahaPlan
#yamahaplandeahorro #plandeahorro #yamaha #60cuotas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262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- 2022-01-24 16:00:34</a:t>
                      </a:r>
                      <a:r>
                        <a:rPr kumimoji="0" lang="en-US" sz="1000" b="0" i="0" u="none" strike="noStrike" kern="1200" cap="none" spc="0" normalizeH="0" baseline="0" noProof="0">
                          <a:ln>
                            <a:noFill/>
                          </a:ln>
                          <a:solidFill>
                            <a:prstClr val="black"/>
                          </a:solidFill>
                          <a:effectLst/>
                          <a:uLnTx/>
                          <a:uFillTx/>
                          <a:latin typeface="+mn-lt"/>
                          <a:ea typeface="+mn-ea"/>
                          <a:cs typeface="+mn-cs"/>
                        </a:rPr>
                        <a:t>
 Este 2022 accedé a tu Yamaha 0KM en 60 cuotas sin interés.
Conocé Yamaha Plan de Ahorro en 👉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8650870"/>
                  </a:ext>
                </a:extLst>
              </a:tr>
            </a:tbl>
          </a:graphicData>
        </a:graphic>
      </p:graphicFrame>
      <p:sp>
        <p:nvSpPr>
          <p:cNvPr id="4" name="Text Placeholder 3">
            <a:extLst>
              <a:ext uri="{FF2B5EF4-FFF2-40B4-BE49-F238E27FC236}">
                <a16:creationId xmlns:a16="http://schemas.microsoft.com/office/drawing/2014/main" id="{7B83769A-6ADE-451B-BF53-DAFD0E2BCC3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983437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441FC-DB34-480F-9BBB-EC460CD894AA}"/>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C75BA0B3-2B86-4A05-8124-A1FDC1B152DF}"/>
              </a:ext>
            </a:extLst>
          </p:cNvPr>
          <p:cNvGraphicFramePr>
            <a:graphicFrameLocks noGrp="1"/>
          </p:cNvGraphicFramePr>
          <p:nvPr>
            <p:ph type="tbl" sz="quarter" idx="13"/>
            <p:extLst>
              <p:ext uri="{D42A27DB-BD31-4B8C-83A1-F6EECF244321}">
                <p14:modId xmlns:p14="http://schemas.microsoft.com/office/powerpoint/2010/main" val="2494416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2946622"/>
                    </a:ext>
                  </a:extLst>
                </a:gridCol>
                <a:gridCol w="493776">
                  <a:extLst>
                    <a:ext uri="{9D8B030D-6E8A-4147-A177-3AD203B41FA5}">
                      <a16:colId xmlns:a16="http://schemas.microsoft.com/office/drawing/2014/main" val="137548559"/>
                    </a:ext>
                  </a:extLst>
                </a:gridCol>
                <a:gridCol w="493776">
                  <a:extLst>
                    <a:ext uri="{9D8B030D-6E8A-4147-A177-3AD203B41FA5}">
                      <a16:colId xmlns:a16="http://schemas.microsoft.com/office/drawing/2014/main" val="41259035"/>
                    </a:ext>
                  </a:extLst>
                </a:gridCol>
                <a:gridCol w="493776">
                  <a:extLst>
                    <a:ext uri="{9D8B030D-6E8A-4147-A177-3AD203B41FA5}">
                      <a16:colId xmlns:a16="http://schemas.microsoft.com/office/drawing/2014/main" val="3628962350"/>
                    </a:ext>
                  </a:extLst>
                </a:gridCol>
                <a:gridCol w="493776">
                  <a:extLst>
                    <a:ext uri="{9D8B030D-6E8A-4147-A177-3AD203B41FA5}">
                      <a16:colId xmlns:a16="http://schemas.microsoft.com/office/drawing/2014/main" val="833173073"/>
                    </a:ext>
                  </a:extLst>
                </a:gridCol>
                <a:gridCol w="493776">
                  <a:extLst>
                    <a:ext uri="{9D8B030D-6E8A-4147-A177-3AD203B41FA5}">
                      <a16:colId xmlns:a16="http://schemas.microsoft.com/office/drawing/2014/main" val="2533917605"/>
                    </a:ext>
                  </a:extLst>
                </a:gridCol>
                <a:gridCol w="493776">
                  <a:extLst>
                    <a:ext uri="{9D8B030D-6E8A-4147-A177-3AD203B41FA5}">
                      <a16:colId xmlns:a16="http://schemas.microsoft.com/office/drawing/2014/main" val="2901215844"/>
                    </a:ext>
                  </a:extLst>
                </a:gridCol>
                <a:gridCol w="493776">
                  <a:extLst>
                    <a:ext uri="{9D8B030D-6E8A-4147-A177-3AD203B41FA5}">
                      <a16:colId xmlns:a16="http://schemas.microsoft.com/office/drawing/2014/main" val="1370347581"/>
                    </a:ext>
                  </a:extLst>
                </a:gridCol>
                <a:gridCol w="493776">
                  <a:extLst>
                    <a:ext uri="{9D8B030D-6E8A-4147-A177-3AD203B41FA5}">
                      <a16:colId xmlns:a16="http://schemas.microsoft.com/office/drawing/2014/main" val="3836194458"/>
                    </a:ext>
                  </a:extLst>
                </a:gridCol>
                <a:gridCol w="493776">
                  <a:extLst>
                    <a:ext uri="{9D8B030D-6E8A-4147-A177-3AD203B41FA5}">
                      <a16:colId xmlns:a16="http://schemas.microsoft.com/office/drawing/2014/main" val="3420160510"/>
                    </a:ext>
                  </a:extLst>
                </a:gridCol>
                <a:gridCol w="493776">
                  <a:extLst>
                    <a:ext uri="{9D8B030D-6E8A-4147-A177-3AD203B41FA5}">
                      <a16:colId xmlns:a16="http://schemas.microsoft.com/office/drawing/2014/main" val="4175732904"/>
                    </a:ext>
                  </a:extLst>
                </a:gridCol>
                <a:gridCol w="493776">
                  <a:extLst>
                    <a:ext uri="{9D8B030D-6E8A-4147-A177-3AD203B41FA5}">
                      <a16:colId xmlns:a16="http://schemas.microsoft.com/office/drawing/2014/main" val="18269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02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- 2022-01-21 16:00:23</a:t>
                      </a:r>
                      <a:r>
                        <a:rPr kumimoji="0" lang="es-ES" sz="1000" b="0" i="0" u="none" strike="noStrike" kern="1200" cap="none" spc="0" normalizeH="0" baseline="0" noProof="0">
                          <a:ln>
                            <a:noFill/>
                          </a:ln>
                          <a:solidFill>
                            <a:prstClr val="black"/>
                          </a:solidFill>
                          <a:effectLst/>
                          <a:uLnTx/>
                          <a:uFillTx/>
                          <a:latin typeface="+mn-lt"/>
                          <a:ea typeface="+mn-ea"/>
                          <a:cs typeface="+mn-cs"/>
                        </a:rPr>
                        <a:t>
 La Yamaha que siempre quisiste, ahora en 60 cuotas.
Conocé Yamaha Plan de Ahorro en: bit.ly/YamahaPlan
#yamahaplandeahorro #plandeahorro #yamaha #60cuotas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769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- 2022-01-20 09:00:01</a:t>
                      </a:r>
                      <a:r>
                        <a:rPr kumimoji="0" lang="es-ES" sz="1000" b="0" i="0" u="none" strike="noStrike" kern="1200" cap="none" spc="0" normalizeH="0" baseline="0" noProof="0">
                          <a:ln>
                            <a:noFill/>
                          </a:ln>
                          <a:solidFill>
                            <a:prstClr val="black"/>
                          </a:solidFill>
                          <a:effectLst/>
                          <a:uLnTx/>
                          <a:uFillTx/>
                          <a:latin typeface="+mn-lt"/>
                          <a:ea typeface="+mn-ea"/>
                          <a:cs typeface="+mn-cs"/>
                        </a:rPr>
                        <a:t>
 En este video te enseñamos cual es la postura correcta a la hora de manejar tu cuatriciclo. 
¡¡Recordá siempre hacerlo de forma segura!!!
#YRA #Yamaha #YamahaATV #ATV #ManejoSeguro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9692455"/>
                  </a:ext>
                </a:extLst>
              </a:tr>
            </a:tbl>
          </a:graphicData>
        </a:graphic>
      </p:graphicFrame>
      <p:sp>
        <p:nvSpPr>
          <p:cNvPr id="4" name="Text Placeholder 3">
            <a:extLst>
              <a:ext uri="{FF2B5EF4-FFF2-40B4-BE49-F238E27FC236}">
                <a16:creationId xmlns:a16="http://schemas.microsoft.com/office/drawing/2014/main" id="{6C0EC00D-C5E5-41CF-8C88-19BBF22DE79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160635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64572-7321-4C15-A38E-370F657B6D82}"/>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737BDFE5-1A7F-4095-A1A9-D4742BA10670}"/>
              </a:ext>
            </a:extLst>
          </p:cNvPr>
          <p:cNvGraphicFramePr>
            <a:graphicFrameLocks noGrp="1"/>
          </p:cNvGraphicFramePr>
          <p:nvPr>
            <p:ph type="tbl" sz="quarter" idx="13"/>
            <p:extLst>
              <p:ext uri="{D42A27DB-BD31-4B8C-83A1-F6EECF244321}">
                <p14:modId xmlns:p14="http://schemas.microsoft.com/office/powerpoint/2010/main" val="1273938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7961705"/>
                    </a:ext>
                  </a:extLst>
                </a:gridCol>
                <a:gridCol w="493776">
                  <a:extLst>
                    <a:ext uri="{9D8B030D-6E8A-4147-A177-3AD203B41FA5}">
                      <a16:colId xmlns:a16="http://schemas.microsoft.com/office/drawing/2014/main" val="2584769493"/>
                    </a:ext>
                  </a:extLst>
                </a:gridCol>
                <a:gridCol w="493776">
                  <a:extLst>
                    <a:ext uri="{9D8B030D-6E8A-4147-A177-3AD203B41FA5}">
                      <a16:colId xmlns:a16="http://schemas.microsoft.com/office/drawing/2014/main" val="3819649539"/>
                    </a:ext>
                  </a:extLst>
                </a:gridCol>
                <a:gridCol w="493776">
                  <a:extLst>
                    <a:ext uri="{9D8B030D-6E8A-4147-A177-3AD203B41FA5}">
                      <a16:colId xmlns:a16="http://schemas.microsoft.com/office/drawing/2014/main" val="2535086728"/>
                    </a:ext>
                  </a:extLst>
                </a:gridCol>
                <a:gridCol w="493776">
                  <a:extLst>
                    <a:ext uri="{9D8B030D-6E8A-4147-A177-3AD203B41FA5}">
                      <a16:colId xmlns:a16="http://schemas.microsoft.com/office/drawing/2014/main" val="3862175262"/>
                    </a:ext>
                  </a:extLst>
                </a:gridCol>
                <a:gridCol w="493776">
                  <a:extLst>
                    <a:ext uri="{9D8B030D-6E8A-4147-A177-3AD203B41FA5}">
                      <a16:colId xmlns:a16="http://schemas.microsoft.com/office/drawing/2014/main" val="949505953"/>
                    </a:ext>
                  </a:extLst>
                </a:gridCol>
                <a:gridCol w="493776">
                  <a:extLst>
                    <a:ext uri="{9D8B030D-6E8A-4147-A177-3AD203B41FA5}">
                      <a16:colId xmlns:a16="http://schemas.microsoft.com/office/drawing/2014/main" val="4285580311"/>
                    </a:ext>
                  </a:extLst>
                </a:gridCol>
                <a:gridCol w="493776">
                  <a:extLst>
                    <a:ext uri="{9D8B030D-6E8A-4147-A177-3AD203B41FA5}">
                      <a16:colId xmlns:a16="http://schemas.microsoft.com/office/drawing/2014/main" val="1047786339"/>
                    </a:ext>
                  </a:extLst>
                </a:gridCol>
                <a:gridCol w="493776">
                  <a:extLst>
                    <a:ext uri="{9D8B030D-6E8A-4147-A177-3AD203B41FA5}">
                      <a16:colId xmlns:a16="http://schemas.microsoft.com/office/drawing/2014/main" val="3720834883"/>
                    </a:ext>
                  </a:extLst>
                </a:gridCol>
                <a:gridCol w="493776">
                  <a:extLst>
                    <a:ext uri="{9D8B030D-6E8A-4147-A177-3AD203B41FA5}">
                      <a16:colId xmlns:a16="http://schemas.microsoft.com/office/drawing/2014/main" val="1657597939"/>
                    </a:ext>
                  </a:extLst>
                </a:gridCol>
                <a:gridCol w="493776">
                  <a:extLst>
                    <a:ext uri="{9D8B030D-6E8A-4147-A177-3AD203B41FA5}">
                      <a16:colId xmlns:a16="http://schemas.microsoft.com/office/drawing/2014/main" val="3634018577"/>
                    </a:ext>
                  </a:extLst>
                </a:gridCol>
                <a:gridCol w="493776">
                  <a:extLst>
                    <a:ext uri="{9D8B030D-6E8A-4147-A177-3AD203B41FA5}">
                      <a16:colId xmlns:a16="http://schemas.microsoft.com/office/drawing/2014/main" val="156382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352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- 2022-01-20 14:00:00</a:t>
                      </a:r>
                      <a:r>
                        <a:rPr kumimoji="0" lang="es-ES" sz="1000" b="0" i="0" u="none" strike="noStrike" kern="1200" cap="none" spc="0" normalizeH="0" baseline="0" noProof="0">
                          <a:ln>
                            <a:noFill/>
                          </a:ln>
                          <a:solidFill>
                            <a:prstClr val="black"/>
                          </a:solidFill>
                          <a:effectLst/>
                          <a:uLnTx/>
                          <a:uFillTx/>
                          <a:latin typeface="+mn-lt"/>
                          <a:ea typeface="+mn-ea"/>
                          <a:cs typeface="+mn-cs"/>
                        </a:rPr>
                        <a:t>
 Sí, lo sabemos. La roja es histórica, legendaria, pero el plateado también tiene su magia. 
¿A vos qué Twister te gusta más?
#Twister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45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- 2022-01-14 17:43:36</a:t>
                      </a:r>
                      <a:r>
                        <a:rPr kumimoji="0" lang="es-ES" sz="1000" b="0" i="0" u="none" strike="noStrike" kern="1200" cap="none" spc="0" normalizeH="0" baseline="0" noProof="0">
                          <a:ln>
                            <a:noFill/>
                          </a:ln>
                          <a:solidFill>
                            <a:prstClr val="black"/>
                          </a:solidFill>
                          <a:effectLst/>
                          <a:uLnTx/>
                          <a:uFillTx/>
                          <a:latin typeface="+mn-lt"/>
                          <a:ea typeface="+mn-ea"/>
                          <a:cs typeface="+mn-cs"/>
                        </a:rPr>
                        <a:t>
 Posteo de apreciación de la 𝟕𝟓𝟐𝐒
Los amigos de @motoblogcom  probaron nuestro último lanzamiento y sacaron estas terribles fotos.
¿Qué te parece este modelo? ¡A nosotros nos tiene perdidamente enamorados!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70539306"/>
                  </a:ext>
                </a:extLst>
              </a:tr>
            </a:tbl>
          </a:graphicData>
        </a:graphic>
      </p:graphicFrame>
      <p:sp>
        <p:nvSpPr>
          <p:cNvPr id="4" name="Text Placeholder 3">
            <a:extLst>
              <a:ext uri="{FF2B5EF4-FFF2-40B4-BE49-F238E27FC236}">
                <a16:creationId xmlns:a16="http://schemas.microsoft.com/office/drawing/2014/main" id="{FB71A3CA-E0DA-485A-ACB6-079097EE7A6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50775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E8596-294E-49FD-9E96-511C9BB3E8D9}"/>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ECABF3CA-BB5C-4914-9938-E00D1323D4D0}"/>
              </a:ext>
            </a:extLst>
          </p:cNvPr>
          <p:cNvGraphicFramePr>
            <a:graphicFrameLocks noGrp="1"/>
          </p:cNvGraphicFramePr>
          <p:nvPr>
            <p:ph type="tbl" sz="quarter" idx="13"/>
            <p:extLst>
              <p:ext uri="{D42A27DB-BD31-4B8C-83A1-F6EECF244321}">
                <p14:modId xmlns:p14="http://schemas.microsoft.com/office/powerpoint/2010/main" val="1062206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9465222"/>
                    </a:ext>
                  </a:extLst>
                </a:gridCol>
                <a:gridCol w="493776">
                  <a:extLst>
                    <a:ext uri="{9D8B030D-6E8A-4147-A177-3AD203B41FA5}">
                      <a16:colId xmlns:a16="http://schemas.microsoft.com/office/drawing/2014/main" val="1749042876"/>
                    </a:ext>
                  </a:extLst>
                </a:gridCol>
                <a:gridCol w="493776">
                  <a:extLst>
                    <a:ext uri="{9D8B030D-6E8A-4147-A177-3AD203B41FA5}">
                      <a16:colId xmlns:a16="http://schemas.microsoft.com/office/drawing/2014/main" val="4203454031"/>
                    </a:ext>
                  </a:extLst>
                </a:gridCol>
                <a:gridCol w="493776">
                  <a:extLst>
                    <a:ext uri="{9D8B030D-6E8A-4147-A177-3AD203B41FA5}">
                      <a16:colId xmlns:a16="http://schemas.microsoft.com/office/drawing/2014/main" val="1906615242"/>
                    </a:ext>
                  </a:extLst>
                </a:gridCol>
                <a:gridCol w="493776">
                  <a:extLst>
                    <a:ext uri="{9D8B030D-6E8A-4147-A177-3AD203B41FA5}">
                      <a16:colId xmlns:a16="http://schemas.microsoft.com/office/drawing/2014/main" val="3674463531"/>
                    </a:ext>
                  </a:extLst>
                </a:gridCol>
                <a:gridCol w="493776">
                  <a:extLst>
                    <a:ext uri="{9D8B030D-6E8A-4147-A177-3AD203B41FA5}">
                      <a16:colId xmlns:a16="http://schemas.microsoft.com/office/drawing/2014/main" val="4193955547"/>
                    </a:ext>
                  </a:extLst>
                </a:gridCol>
                <a:gridCol w="493776">
                  <a:extLst>
                    <a:ext uri="{9D8B030D-6E8A-4147-A177-3AD203B41FA5}">
                      <a16:colId xmlns:a16="http://schemas.microsoft.com/office/drawing/2014/main" val="4202724915"/>
                    </a:ext>
                  </a:extLst>
                </a:gridCol>
                <a:gridCol w="493776">
                  <a:extLst>
                    <a:ext uri="{9D8B030D-6E8A-4147-A177-3AD203B41FA5}">
                      <a16:colId xmlns:a16="http://schemas.microsoft.com/office/drawing/2014/main" val="2083150366"/>
                    </a:ext>
                  </a:extLst>
                </a:gridCol>
                <a:gridCol w="493776">
                  <a:extLst>
                    <a:ext uri="{9D8B030D-6E8A-4147-A177-3AD203B41FA5}">
                      <a16:colId xmlns:a16="http://schemas.microsoft.com/office/drawing/2014/main" val="1669941640"/>
                    </a:ext>
                  </a:extLst>
                </a:gridCol>
                <a:gridCol w="493776">
                  <a:extLst>
                    <a:ext uri="{9D8B030D-6E8A-4147-A177-3AD203B41FA5}">
                      <a16:colId xmlns:a16="http://schemas.microsoft.com/office/drawing/2014/main" val="4274553509"/>
                    </a:ext>
                  </a:extLst>
                </a:gridCol>
                <a:gridCol w="493776">
                  <a:extLst>
                    <a:ext uri="{9D8B030D-6E8A-4147-A177-3AD203B41FA5}">
                      <a16:colId xmlns:a16="http://schemas.microsoft.com/office/drawing/2014/main" val="2003208394"/>
                    </a:ext>
                  </a:extLst>
                </a:gridCol>
                <a:gridCol w="493776">
                  <a:extLst>
                    <a:ext uri="{9D8B030D-6E8A-4147-A177-3AD203B41FA5}">
                      <a16:colId xmlns:a16="http://schemas.microsoft.com/office/drawing/2014/main" val="853533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582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- 2022-01-12 09:00:21</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2129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- 2022-01-21 12:40:00</a:t>
                      </a:r>
                      <a:r>
                        <a:rPr kumimoji="0" lang="es-ES" sz="1000" b="0" i="0" u="none" strike="noStrike" kern="1200" cap="none" spc="0" normalizeH="0" baseline="0" noProof="0">
                          <a:ln>
                            <a:noFill/>
                          </a:ln>
                          <a:solidFill>
                            <a:prstClr val="black"/>
                          </a:solidFill>
                          <a:effectLst/>
                          <a:uLnTx/>
                          <a:uFillTx/>
                          <a:latin typeface="+mn-lt"/>
                          <a:ea typeface="+mn-ea"/>
                          <a:cs typeface="+mn-cs"/>
                        </a:rPr>
                        <a:t>
 🌕 La luz de la Luna ilumina a esta hermosa Africa Twin. 😍 Vení a enamorarte de ella y de nuestros otros modelos en Av. Divisadero y Cerezo, Cariló. Estamos todos los días a partir de las 18 ¡No faltes!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4931347"/>
                  </a:ext>
                </a:extLst>
              </a:tr>
            </a:tbl>
          </a:graphicData>
        </a:graphic>
      </p:graphicFrame>
      <p:sp>
        <p:nvSpPr>
          <p:cNvPr id="4" name="Text Placeholder 3">
            <a:extLst>
              <a:ext uri="{FF2B5EF4-FFF2-40B4-BE49-F238E27FC236}">
                <a16:creationId xmlns:a16="http://schemas.microsoft.com/office/drawing/2014/main" id="{EEC73D87-C37D-4BA2-A5B5-2502A876284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612543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FA5B-5E4C-4BCC-83FE-F45EBE720348}"/>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FA9E9B87-2173-451C-A0D7-6706DB5A3736}"/>
              </a:ext>
            </a:extLst>
          </p:cNvPr>
          <p:cNvGraphicFramePr>
            <a:graphicFrameLocks noGrp="1"/>
          </p:cNvGraphicFramePr>
          <p:nvPr>
            <p:ph type="tbl" sz="quarter" idx="13"/>
            <p:extLst>
              <p:ext uri="{D42A27DB-BD31-4B8C-83A1-F6EECF244321}">
                <p14:modId xmlns:p14="http://schemas.microsoft.com/office/powerpoint/2010/main" val="286666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4077770"/>
                    </a:ext>
                  </a:extLst>
                </a:gridCol>
                <a:gridCol w="493776">
                  <a:extLst>
                    <a:ext uri="{9D8B030D-6E8A-4147-A177-3AD203B41FA5}">
                      <a16:colId xmlns:a16="http://schemas.microsoft.com/office/drawing/2014/main" val="2984174965"/>
                    </a:ext>
                  </a:extLst>
                </a:gridCol>
                <a:gridCol w="493776">
                  <a:extLst>
                    <a:ext uri="{9D8B030D-6E8A-4147-A177-3AD203B41FA5}">
                      <a16:colId xmlns:a16="http://schemas.microsoft.com/office/drawing/2014/main" val="3414662764"/>
                    </a:ext>
                  </a:extLst>
                </a:gridCol>
                <a:gridCol w="493776">
                  <a:extLst>
                    <a:ext uri="{9D8B030D-6E8A-4147-A177-3AD203B41FA5}">
                      <a16:colId xmlns:a16="http://schemas.microsoft.com/office/drawing/2014/main" val="2454337568"/>
                    </a:ext>
                  </a:extLst>
                </a:gridCol>
                <a:gridCol w="493776">
                  <a:extLst>
                    <a:ext uri="{9D8B030D-6E8A-4147-A177-3AD203B41FA5}">
                      <a16:colId xmlns:a16="http://schemas.microsoft.com/office/drawing/2014/main" val="665217274"/>
                    </a:ext>
                  </a:extLst>
                </a:gridCol>
                <a:gridCol w="493776">
                  <a:extLst>
                    <a:ext uri="{9D8B030D-6E8A-4147-A177-3AD203B41FA5}">
                      <a16:colId xmlns:a16="http://schemas.microsoft.com/office/drawing/2014/main" val="3293295420"/>
                    </a:ext>
                  </a:extLst>
                </a:gridCol>
                <a:gridCol w="493776">
                  <a:extLst>
                    <a:ext uri="{9D8B030D-6E8A-4147-A177-3AD203B41FA5}">
                      <a16:colId xmlns:a16="http://schemas.microsoft.com/office/drawing/2014/main" val="3736105599"/>
                    </a:ext>
                  </a:extLst>
                </a:gridCol>
                <a:gridCol w="493776">
                  <a:extLst>
                    <a:ext uri="{9D8B030D-6E8A-4147-A177-3AD203B41FA5}">
                      <a16:colId xmlns:a16="http://schemas.microsoft.com/office/drawing/2014/main" val="1481946713"/>
                    </a:ext>
                  </a:extLst>
                </a:gridCol>
                <a:gridCol w="493776">
                  <a:extLst>
                    <a:ext uri="{9D8B030D-6E8A-4147-A177-3AD203B41FA5}">
                      <a16:colId xmlns:a16="http://schemas.microsoft.com/office/drawing/2014/main" val="1404949807"/>
                    </a:ext>
                  </a:extLst>
                </a:gridCol>
                <a:gridCol w="493776">
                  <a:extLst>
                    <a:ext uri="{9D8B030D-6E8A-4147-A177-3AD203B41FA5}">
                      <a16:colId xmlns:a16="http://schemas.microsoft.com/office/drawing/2014/main" val="1775100554"/>
                    </a:ext>
                  </a:extLst>
                </a:gridCol>
                <a:gridCol w="493776">
                  <a:extLst>
                    <a:ext uri="{9D8B030D-6E8A-4147-A177-3AD203B41FA5}">
                      <a16:colId xmlns:a16="http://schemas.microsoft.com/office/drawing/2014/main" val="1278850697"/>
                    </a:ext>
                  </a:extLst>
                </a:gridCol>
                <a:gridCol w="493776">
                  <a:extLst>
                    <a:ext uri="{9D8B030D-6E8A-4147-A177-3AD203B41FA5}">
                      <a16:colId xmlns:a16="http://schemas.microsoft.com/office/drawing/2014/main" val="12015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819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- 2022-01-08 12:00:02</a:t>
                      </a:r>
                      <a:r>
                        <a:rPr kumimoji="0" lang="es-ES" sz="1000" b="0" i="0" u="none" strike="noStrike" kern="1200" cap="none" spc="0" normalizeH="0" baseline="0" noProof="0">
                          <a:ln>
                            <a:noFill/>
                          </a:ln>
                          <a:solidFill>
                            <a:prstClr val="black"/>
                          </a:solidFill>
                          <a:effectLst/>
                          <a:uLnTx/>
                          <a:uFillTx/>
                          <a:latin typeface="+mn-lt"/>
                          <a:ea typeface="+mn-ea"/>
                          <a:cs typeface="+mn-cs"/>
                        </a:rPr>
                        <a:t>
 Hecha para acompañarte en el día a día. Fiel, necesaria, GAUCHA.
#GLH150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705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- 2022-01-06 14:18:58</a:t>
                      </a:r>
                      <a:r>
                        <a:rPr kumimoji="0" lang="es-ES" sz="1000" b="0" i="0" u="none" strike="noStrike" kern="1200" cap="none" spc="0" normalizeH="0" baseline="0" noProof="0">
                          <a:ln>
                            <a:noFill/>
                          </a:ln>
                          <a:solidFill>
                            <a:prstClr val="black"/>
                          </a:solidFill>
                          <a:effectLst/>
                          <a:uLnTx/>
                          <a:uFillTx/>
                          <a:latin typeface="+mn-lt"/>
                          <a:ea typeface="+mn-ea"/>
                          <a:cs typeface="+mn-cs"/>
                        </a:rPr>
                        <a:t>
 👑 Con una Africa Twin obvio que llegan a todos lados. ¡Feliz Reyes! 
#ReyesMagos #AfricaTwin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0901933"/>
                  </a:ext>
                </a:extLst>
              </a:tr>
            </a:tbl>
          </a:graphicData>
        </a:graphic>
      </p:graphicFrame>
      <p:sp>
        <p:nvSpPr>
          <p:cNvPr id="4" name="Text Placeholder 3">
            <a:extLst>
              <a:ext uri="{FF2B5EF4-FFF2-40B4-BE49-F238E27FC236}">
                <a16:creationId xmlns:a16="http://schemas.microsoft.com/office/drawing/2014/main" id="{F90000FD-F378-49CD-988F-C66E728A69C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271426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3193B-8551-4523-B0B8-1DD7553E6DB0}"/>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C08A997E-4A81-4A73-BC3C-F7E9AC6DAA7C}"/>
              </a:ext>
            </a:extLst>
          </p:cNvPr>
          <p:cNvGraphicFramePr>
            <a:graphicFrameLocks noGrp="1"/>
          </p:cNvGraphicFramePr>
          <p:nvPr>
            <p:ph type="tbl" sz="quarter" idx="13"/>
            <p:extLst>
              <p:ext uri="{D42A27DB-BD31-4B8C-83A1-F6EECF244321}">
                <p14:modId xmlns:p14="http://schemas.microsoft.com/office/powerpoint/2010/main" val="299734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4847091"/>
                    </a:ext>
                  </a:extLst>
                </a:gridCol>
                <a:gridCol w="493776">
                  <a:extLst>
                    <a:ext uri="{9D8B030D-6E8A-4147-A177-3AD203B41FA5}">
                      <a16:colId xmlns:a16="http://schemas.microsoft.com/office/drawing/2014/main" val="1894255411"/>
                    </a:ext>
                  </a:extLst>
                </a:gridCol>
                <a:gridCol w="493776">
                  <a:extLst>
                    <a:ext uri="{9D8B030D-6E8A-4147-A177-3AD203B41FA5}">
                      <a16:colId xmlns:a16="http://schemas.microsoft.com/office/drawing/2014/main" val="1419055615"/>
                    </a:ext>
                  </a:extLst>
                </a:gridCol>
                <a:gridCol w="493776">
                  <a:extLst>
                    <a:ext uri="{9D8B030D-6E8A-4147-A177-3AD203B41FA5}">
                      <a16:colId xmlns:a16="http://schemas.microsoft.com/office/drawing/2014/main" val="3585008860"/>
                    </a:ext>
                  </a:extLst>
                </a:gridCol>
                <a:gridCol w="493776">
                  <a:extLst>
                    <a:ext uri="{9D8B030D-6E8A-4147-A177-3AD203B41FA5}">
                      <a16:colId xmlns:a16="http://schemas.microsoft.com/office/drawing/2014/main" val="3231482055"/>
                    </a:ext>
                  </a:extLst>
                </a:gridCol>
                <a:gridCol w="493776">
                  <a:extLst>
                    <a:ext uri="{9D8B030D-6E8A-4147-A177-3AD203B41FA5}">
                      <a16:colId xmlns:a16="http://schemas.microsoft.com/office/drawing/2014/main" val="4224638836"/>
                    </a:ext>
                  </a:extLst>
                </a:gridCol>
                <a:gridCol w="493776">
                  <a:extLst>
                    <a:ext uri="{9D8B030D-6E8A-4147-A177-3AD203B41FA5}">
                      <a16:colId xmlns:a16="http://schemas.microsoft.com/office/drawing/2014/main" val="473684379"/>
                    </a:ext>
                  </a:extLst>
                </a:gridCol>
                <a:gridCol w="493776">
                  <a:extLst>
                    <a:ext uri="{9D8B030D-6E8A-4147-A177-3AD203B41FA5}">
                      <a16:colId xmlns:a16="http://schemas.microsoft.com/office/drawing/2014/main" val="3222483180"/>
                    </a:ext>
                  </a:extLst>
                </a:gridCol>
                <a:gridCol w="493776">
                  <a:extLst>
                    <a:ext uri="{9D8B030D-6E8A-4147-A177-3AD203B41FA5}">
                      <a16:colId xmlns:a16="http://schemas.microsoft.com/office/drawing/2014/main" val="3818905717"/>
                    </a:ext>
                  </a:extLst>
                </a:gridCol>
                <a:gridCol w="493776">
                  <a:extLst>
                    <a:ext uri="{9D8B030D-6E8A-4147-A177-3AD203B41FA5}">
                      <a16:colId xmlns:a16="http://schemas.microsoft.com/office/drawing/2014/main" val="1739902256"/>
                    </a:ext>
                  </a:extLst>
                </a:gridCol>
                <a:gridCol w="493776">
                  <a:extLst>
                    <a:ext uri="{9D8B030D-6E8A-4147-A177-3AD203B41FA5}">
                      <a16:colId xmlns:a16="http://schemas.microsoft.com/office/drawing/2014/main" val="2146927098"/>
                    </a:ext>
                  </a:extLst>
                </a:gridCol>
                <a:gridCol w="493776">
                  <a:extLst>
                    <a:ext uri="{9D8B030D-6E8A-4147-A177-3AD203B41FA5}">
                      <a16:colId xmlns:a16="http://schemas.microsoft.com/office/drawing/2014/main" val="1260403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739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- 2022-01-03 14:38:37</a:t>
                      </a:r>
                      <a:r>
                        <a:rPr kumimoji="0" lang="es-ES" sz="1000" b="0" i="0" u="none" strike="noStrike" kern="1200" cap="none" spc="0" normalizeH="0" baseline="0" noProof="0">
                          <a:ln>
                            <a:noFill/>
                          </a:ln>
                          <a:solidFill>
                            <a:prstClr val="black"/>
                          </a:solidFill>
                          <a:effectLst/>
                          <a:uLnTx/>
                          <a:uFillTx/>
                          <a:latin typeface="+mn-lt"/>
                          <a:ea typeface="+mn-ea"/>
                          <a:cs typeface="+mn-cs"/>
                        </a:rPr>
                        <a:t>
 Etapa 2 positiva para Kevin Benavides
Enfocado en el roadbook el salteño llevó buen ritmo de carrera sin inconvenientes en la navegación. Su velocidad y técnica le permitió ser tercero en la tapada de hoy y escalar al puesto 11 en la general Vamos Kevin! 🇦🇷 💪🏽 
Photo: Rally 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807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- 2022-01-05 20:30:41</a:t>
                      </a:r>
                      <a:r>
                        <a:rPr kumimoji="0" lang="es-ES" sz="1000" b="0" i="0" u="none" strike="noStrike" kern="1200" cap="none" spc="0" normalizeH="0" baseline="0" noProof="0">
                          <a:ln>
                            <a:noFill/>
                          </a:ln>
                          <a:solidFill>
                            <a:prstClr val="black"/>
                          </a:solidFill>
                          <a:effectLst/>
                          <a:uLnTx/>
                          <a:uFillTx/>
                          <a:latin typeface="+mn-lt"/>
                          <a:ea typeface="+mn-ea"/>
                          <a:cs typeface="+mn-cs"/>
                        </a:rPr>
                        <a:t>
 No importa el color cuando la moto es una Suzuki V-STROM 650. Acercate a nuestros concesionarios y conocela en detalle.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86304929"/>
                  </a:ext>
                </a:extLst>
              </a:tr>
            </a:tbl>
          </a:graphicData>
        </a:graphic>
      </p:graphicFrame>
      <p:sp>
        <p:nvSpPr>
          <p:cNvPr id="4" name="Text Placeholder 3">
            <a:extLst>
              <a:ext uri="{FF2B5EF4-FFF2-40B4-BE49-F238E27FC236}">
                <a16:creationId xmlns:a16="http://schemas.microsoft.com/office/drawing/2014/main" id="{7D719E25-5EDB-41C8-B9C5-A677EDAF589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61585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D61F-09F1-4B74-8314-424CF8EE9F66}"/>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C0B55273-7318-44E2-ABD4-F796093DB700}"/>
              </a:ext>
            </a:extLst>
          </p:cNvPr>
          <p:cNvGraphicFramePr>
            <a:graphicFrameLocks noGrp="1"/>
          </p:cNvGraphicFramePr>
          <p:nvPr>
            <p:ph type="tbl" sz="quarter" idx="13"/>
            <p:extLst>
              <p:ext uri="{D42A27DB-BD31-4B8C-83A1-F6EECF244321}">
                <p14:modId xmlns:p14="http://schemas.microsoft.com/office/powerpoint/2010/main" val="215385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1218076"/>
                    </a:ext>
                  </a:extLst>
                </a:gridCol>
                <a:gridCol w="493776">
                  <a:extLst>
                    <a:ext uri="{9D8B030D-6E8A-4147-A177-3AD203B41FA5}">
                      <a16:colId xmlns:a16="http://schemas.microsoft.com/office/drawing/2014/main" val="1278932847"/>
                    </a:ext>
                  </a:extLst>
                </a:gridCol>
                <a:gridCol w="493776">
                  <a:extLst>
                    <a:ext uri="{9D8B030D-6E8A-4147-A177-3AD203B41FA5}">
                      <a16:colId xmlns:a16="http://schemas.microsoft.com/office/drawing/2014/main" val="3690396134"/>
                    </a:ext>
                  </a:extLst>
                </a:gridCol>
                <a:gridCol w="493776">
                  <a:extLst>
                    <a:ext uri="{9D8B030D-6E8A-4147-A177-3AD203B41FA5}">
                      <a16:colId xmlns:a16="http://schemas.microsoft.com/office/drawing/2014/main" val="3866597426"/>
                    </a:ext>
                  </a:extLst>
                </a:gridCol>
                <a:gridCol w="493776">
                  <a:extLst>
                    <a:ext uri="{9D8B030D-6E8A-4147-A177-3AD203B41FA5}">
                      <a16:colId xmlns:a16="http://schemas.microsoft.com/office/drawing/2014/main" val="1025116512"/>
                    </a:ext>
                  </a:extLst>
                </a:gridCol>
                <a:gridCol w="493776">
                  <a:extLst>
                    <a:ext uri="{9D8B030D-6E8A-4147-A177-3AD203B41FA5}">
                      <a16:colId xmlns:a16="http://schemas.microsoft.com/office/drawing/2014/main" val="1941042183"/>
                    </a:ext>
                  </a:extLst>
                </a:gridCol>
                <a:gridCol w="493776">
                  <a:extLst>
                    <a:ext uri="{9D8B030D-6E8A-4147-A177-3AD203B41FA5}">
                      <a16:colId xmlns:a16="http://schemas.microsoft.com/office/drawing/2014/main" val="2701280870"/>
                    </a:ext>
                  </a:extLst>
                </a:gridCol>
                <a:gridCol w="493776">
                  <a:extLst>
                    <a:ext uri="{9D8B030D-6E8A-4147-A177-3AD203B41FA5}">
                      <a16:colId xmlns:a16="http://schemas.microsoft.com/office/drawing/2014/main" val="3570315526"/>
                    </a:ext>
                  </a:extLst>
                </a:gridCol>
                <a:gridCol w="493776">
                  <a:extLst>
                    <a:ext uri="{9D8B030D-6E8A-4147-A177-3AD203B41FA5}">
                      <a16:colId xmlns:a16="http://schemas.microsoft.com/office/drawing/2014/main" val="711695036"/>
                    </a:ext>
                  </a:extLst>
                </a:gridCol>
                <a:gridCol w="493776">
                  <a:extLst>
                    <a:ext uri="{9D8B030D-6E8A-4147-A177-3AD203B41FA5}">
                      <a16:colId xmlns:a16="http://schemas.microsoft.com/office/drawing/2014/main" val="445469481"/>
                    </a:ext>
                  </a:extLst>
                </a:gridCol>
                <a:gridCol w="493776">
                  <a:extLst>
                    <a:ext uri="{9D8B030D-6E8A-4147-A177-3AD203B41FA5}">
                      <a16:colId xmlns:a16="http://schemas.microsoft.com/office/drawing/2014/main" val="2734636867"/>
                    </a:ext>
                  </a:extLst>
                </a:gridCol>
                <a:gridCol w="493776">
                  <a:extLst>
                    <a:ext uri="{9D8B030D-6E8A-4147-A177-3AD203B41FA5}">
                      <a16:colId xmlns:a16="http://schemas.microsoft.com/office/drawing/2014/main" val="24976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946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- 2022-01-05 15:49:46</a:t>
                      </a:r>
                      <a:r>
                        <a:rPr kumimoji="0" lang="es-ES" sz="1000" b="0" i="0" u="none" strike="noStrike" kern="1200" cap="none" spc="0" normalizeH="0" baseline="0" noProof="0">
                          <a:ln>
                            <a:noFill/>
                          </a:ln>
                          <a:solidFill>
                            <a:prstClr val="black"/>
                          </a:solidFill>
                          <a:effectLst/>
                          <a:uLnTx/>
                          <a:uFillTx/>
                          <a:latin typeface="+mn-lt"/>
                          <a:ea typeface="+mn-ea"/>
                          <a:cs typeface="+mn-cs"/>
                        </a:rPr>
                        <a:t>
 Manteniendo su posición dentro del top 10 en la clasificación general, Kevin Benavides  cumplió con la etapa cuatro y alcanzó el puesto 16. Utilizando su habilidad y experiencia para navegar a través de una etapa técnicamente exigente, Benavides mantuvo un ritmo fuerte per medido, para minimizar cualquier error y llevar su KTM 450 RALLY segura la final de la etapa. El piloto argentino ahora buscará aprovechar al máximo su posición de salida en la especial de 341 kilómetros de mañana para avanzar más en la clasificación del evento. Vamos Kevin!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0932479"/>
                  </a:ext>
                </a:extLst>
              </a:tr>
            </a:tbl>
          </a:graphicData>
        </a:graphic>
      </p:graphicFrame>
      <p:sp>
        <p:nvSpPr>
          <p:cNvPr id="4" name="Text Placeholder 3">
            <a:extLst>
              <a:ext uri="{FF2B5EF4-FFF2-40B4-BE49-F238E27FC236}">
                <a16:creationId xmlns:a16="http://schemas.microsoft.com/office/drawing/2014/main" id="{E5225AAB-EC57-4FAD-9817-9412EA9D492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37054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117C5-90DF-4D20-981C-9945CF08E475}"/>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23A38441-E725-4150-B68A-27F79E83FB84}"/>
              </a:ext>
            </a:extLst>
          </p:cNvPr>
          <p:cNvGraphicFramePr>
            <a:graphicFrameLocks noGrp="1"/>
          </p:cNvGraphicFramePr>
          <p:nvPr>
            <p:ph type="tbl" sz="quarter" idx="13"/>
            <p:extLst>
              <p:ext uri="{D42A27DB-BD31-4B8C-83A1-F6EECF244321}">
                <p14:modId xmlns:p14="http://schemas.microsoft.com/office/powerpoint/2010/main" val="269740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2990435"/>
                    </a:ext>
                  </a:extLst>
                </a:gridCol>
                <a:gridCol w="493776">
                  <a:extLst>
                    <a:ext uri="{9D8B030D-6E8A-4147-A177-3AD203B41FA5}">
                      <a16:colId xmlns:a16="http://schemas.microsoft.com/office/drawing/2014/main" val="591562753"/>
                    </a:ext>
                  </a:extLst>
                </a:gridCol>
                <a:gridCol w="493776">
                  <a:extLst>
                    <a:ext uri="{9D8B030D-6E8A-4147-A177-3AD203B41FA5}">
                      <a16:colId xmlns:a16="http://schemas.microsoft.com/office/drawing/2014/main" val="2711768300"/>
                    </a:ext>
                  </a:extLst>
                </a:gridCol>
                <a:gridCol w="493776">
                  <a:extLst>
                    <a:ext uri="{9D8B030D-6E8A-4147-A177-3AD203B41FA5}">
                      <a16:colId xmlns:a16="http://schemas.microsoft.com/office/drawing/2014/main" val="2001768381"/>
                    </a:ext>
                  </a:extLst>
                </a:gridCol>
                <a:gridCol w="493776">
                  <a:extLst>
                    <a:ext uri="{9D8B030D-6E8A-4147-A177-3AD203B41FA5}">
                      <a16:colId xmlns:a16="http://schemas.microsoft.com/office/drawing/2014/main" val="133228189"/>
                    </a:ext>
                  </a:extLst>
                </a:gridCol>
                <a:gridCol w="493776">
                  <a:extLst>
                    <a:ext uri="{9D8B030D-6E8A-4147-A177-3AD203B41FA5}">
                      <a16:colId xmlns:a16="http://schemas.microsoft.com/office/drawing/2014/main" val="1573465569"/>
                    </a:ext>
                  </a:extLst>
                </a:gridCol>
                <a:gridCol w="493776">
                  <a:extLst>
                    <a:ext uri="{9D8B030D-6E8A-4147-A177-3AD203B41FA5}">
                      <a16:colId xmlns:a16="http://schemas.microsoft.com/office/drawing/2014/main" val="3248361695"/>
                    </a:ext>
                  </a:extLst>
                </a:gridCol>
                <a:gridCol w="493776">
                  <a:extLst>
                    <a:ext uri="{9D8B030D-6E8A-4147-A177-3AD203B41FA5}">
                      <a16:colId xmlns:a16="http://schemas.microsoft.com/office/drawing/2014/main" val="3779996333"/>
                    </a:ext>
                  </a:extLst>
                </a:gridCol>
                <a:gridCol w="493776">
                  <a:extLst>
                    <a:ext uri="{9D8B030D-6E8A-4147-A177-3AD203B41FA5}">
                      <a16:colId xmlns:a16="http://schemas.microsoft.com/office/drawing/2014/main" val="3729194672"/>
                    </a:ext>
                  </a:extLst>
                </a:gridCol>
                <a:gridCol w="493776">
                  <a:extLst>
                    <a:ext uri="{9D8B030D-6E8A-4147-A177-3AD203B41FA5}">
                      <a16:colId xmlns:a16="http://schemas.microsoft.com/office/drawing/2014/main" val="1940411055"/>
                    </a:ext>
                  </a:extLst>
                </a:gridCol>
                <a:gridCol w="493776">
                  <a:extLst>
                    <a:ext uri="{9D8B030D-6E8A-4147-A177-3AD203B41FA5}">
                      <a16:colId xmlns:a16="http://schemas.microsoft.com/office/drawing/2014/main" val="2703160854"/>
                    </a:ext>
                  </a:extLst>
                </a:gridCol>
                <a:gridCol w="493776">
                  <a:extLst>
                    <a:ext uri="{9D8B030D-6E8A-4147-A177-3AD203B41FA5}">
                      <a16:colId xmlns:a16="http://schemas.microsoft.com/office/drawing/2014/main" val="2579645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465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- 2022-01-10 20:37:53</a:t>
                      </a:r>
                      <a:r>
                        <a:rPr kumimoji="0" lang="es-ES" sz="1000" b="0" i="0" u="none" strike="noStrike" kern="1200" cap="none" spc="0" normalizeH="0" baseline="0" noProof="0">
                          <a:ln>
                            <a:noFill/>
                          </a:ln>
                          <a:solidFill>
                            <a:prstClr val="black"/>
                          </a:solidFill>
                          <a:effectLst/>
                          <a:uLnTx/>
                          <a:uFillTx/>
                          <a:latin typeface="+mn-lt"/>
                          <a:ea typeface="+mn-ea"/>
                          <a:cs typeface="+mn-cs"/>
                        </a:rPr>
                        <a:t>
 El tanque de 12 litros de la Suzuki AX100 te permite pensar en grande cada vez que lo llenás. La ciudad es tuya ¿A dónde vamos hoy?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164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- 2022-01-20 20:28:50</a:t>
                      </a:r>
                      <a:r>
                        <a:rPr kumimoji="0" lang="es-ES" sz="1000" b="0" i="0" u="none" strike="noStrike" kern="1200" cap="none" spc="0" normalizeH="0" baseline="0" noProof="0">
                          <a:ln>
                            <a:noFill/>
                          </a:ln>
                          <a:solidFill>
                            <a:prstClr val="black"/>
                          </a:solidFill>
                          <a:effectLst/>
                          <a:uLnTx/>
                          <a:uFillTx/>
                          <a:latin typeface="+mn-lt"/>
                          <a:ea typeface="+mn-ea"/>
                          <a:cs typeface="+mn-cs"/>
                        </a:rPr>
                        <a:t>
 #TBT 
¿Sabías que la primer Suzuki Katana se desarrolló entre 1979 y 1980 a pedido de Suzuki Alemania para el mercado de su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2874264"/>
                  </a:ext>
                </a:extLst>
              </a:tr>
            </a:tbl>
          </a:graphicData>
        </a:graphic>
      </p:graphicFrame>
      <p:sp>
        <p:nvSpPr>
          <p:cNvPr id="4" name="Text Placeholder 3">
            <a:extLst>
              <a:ext uri="{FF2B5EF4-FFF2-40B4-BE49-F238E27FC236}">
                <a16:creationId xmlns:a16="http://schemas.microsoft.com/office/drawing/2014/main" id="{0B3AB6BB-4AC0-4958-A13E-CD0ADFD8933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340451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43D38-6871-4923-9329-F2B7845AF386}"/>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174C171C-A548-4807-930E-FBF5C57B5EDF}"/>
              </a:ext>
            </a:extLst>
          </p:cNvPr>
          <p:cNvGraphicFramePr>
            <a:graphicFrameLocks noGrp="1"/>
          </p:cNvGraphicFramePr>
          <p:nvPr>
            <p:ph type="tbl" sz="quarter" idx="13"/>
            <p:extLst>
              <p:ext uri="{D42A27DB-BD31-4B8C-83A1-F6EECF244321}">
                <p14:modId xmlns:p14="http://schemas.microsoft.com/office/powerpoint/2010/main" val="1872730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4494002"/>
                    </a:ext>
                  </a:extLst>
                </a:gridCol>
                <a:gridCol w="493776">
                  <a:extLst>
                    <a:ext uri="{9D8B030D-6E8A-4147-A177-3AD203B41FA5}">
                      <a16:colId xmlns:a16="http://schemas.microsoft.com/office/drawing/2014/main" val="1695397654"/>
                    </a:ext>
                  </a:extLst>
                </a:gridCol>
                <a:gridCol w="493776">
                  <a:extLst>
                    <a:ext uri="{9D8B030D-6E8A-4147-A177-3AD203B41FA5}">
                      <a16:colId xmlns:a16="http://schemas.microsoft.com/office/drawing/2014/main" val="2763956253"/>
                    </a:ext>
                  </a:extLst>
                </a:gridCol>
                <a:gridCol w="493776">
                  <a:extLst>
                    <a:ext uri="{9D8B030D-6E8A-4147-A177-3AD203B41FA5}">
                      <a16:colId xmlns:a16="http://schemas.microsoft.com/office/drawing/2014/main" val="3191910425"/>
                    </a:ext>
                  </a:extLst>
                </a:gridCol>
                <a:gridCol w="493776">
                  <a:extLst>
                    <a:ext uri="{9D8B030D-6E8A-4147-A177-3AD203B41FA5}">
                      <a16:colId xmlns:a16="http://schemas.microsoft.com/office/drawing/2014/main" val="648211459"/>
                    </a:ext>
                  </a:extLst>
                </a:gridCol>
                <a:gridCol w="493776">
                  <a:extLst>
                    <a:ext uri="{9D8B030D-6E8A-4147-A177-3AD203B41FA5}">
                      <a16:colId xmlns:a16="http://schemas.microsoft.com/office/drawing/2014/main" val="4093062170"/>
                    </a:ext>
                  </a:extLst>
                </a:gridCol>
                <a:gridCol w="493776">
                  <a:extLst>
                    <a:ext uri="{9D8B030D-6E8A-4147-A177-3AD203B41FA5}">
                      <a16:colId xmlns:a16="http://schemas.microsoft.com/office/drawing/2014/main" val="494202503"/>
                    </a:ext>
                  </a:extLst>
                </a:gridCol>
                <a:gridCol w="493776">
                  <a:extLst>
                    <a:ext uri="{9D8B030D-6E8A-4147-A177-3AD203B41FA5}">
                      <a16:colId xmlns:a16="http://schemas.microsoft.com/office/drawing/2014/main" val="829863614"/>
                    </a:ext>
                  </a:extLst>
                </a:gridCol>
                <a:gridCol w="493776">
                  <a:extLst>
                    <a:ext uri="{9D8B030D-6E8A-4147-A177-3AD203B41FA5}">
                      <a16:colId xmlns:a16="http://schemas.microsoft.com/office/drawing/2014/main" val="1825052392"/>
                    </a:ext>
                  </a:extLst>
                </a:gridCol>
                <a:gridCol w="493776">
                  <a:extLst>
                    <a:ext uri="{9D8B030D-6E8A-4147-A177-3AD203B41FA5}">
                      <a16:colId xmlns:a16="http://schemas.microsoft.com/office/drawing/2014/main" val="1132410693"/>
                    </a:ext>
                  </a:extLst>
                </a:gridCol>
                <a:gridCol w="493776">
                  <a:extLst>
                    <a:ext uri="{9D8B030D-6E8A-4147-A177-3AD203B41FA5}">
                      <a16:colId xmlns:a16="http://schemas.microsoft.com/office/drawing/2014/main" val="4084200139"/>
                    </a:ext>
                  </a:extLst>
                </a:gridCol>
                <a:gridCol w="493776">
                  <a:extLst>
                    <a:ext uri="{9D8B030D-6E8A-4147-A177-3AD203B41FA5}">
                      <a16:colId xmlns:a16="http://schemas.microsoft.com/office/drawing/2014/main" val="386530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907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- 2022-01-07 17:37:23</a:t>
                      </a:r>
                      <a:r>
                        <a:rPr kumimoji="0" lang="es-ES" sz="1000" b="0" i="0" u="none" strike="noStrike" kern="1200" cap="none" spc="0" normalizeH="0" baseline="0" noProof="0">
                          <a:ln>
                            <a:noFill/>
                          </a:ln>
                          <a:solidFill>
                            <a:prstClr val="black"/>
                          </a:solidFill>
                          <a:effectLst/>
                          <a:uLnTx/>
                          <a:uFillTx/>
                          <a:latin typeface="+mn-lt"/>
                          <a:ea typeface="+mn-ea"/>
                          <a:cs typeface="+mn-cs"/>
                        </a:rPr>
                        <a:t>
 ¿Ya visitaste nuestro stand? Estamos en Cariló hasta el 13 de febrero desde las 18:00 hasta las 00. Vení a conocer los modelos de la marca y a jugar con nosotros 💯 
¡OJO! Si traes tu cédula verde de tu Honda y sos uno de los primeros 10 del día, te llevás un regalito especial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8851752"/>
                  </a:ext>
                </a:extLst>
              </a:tr>
            </a:tbl>
          </a:graphicData>
        </a:graphic>
      </p:graphicFrame>
      <p:sp>
        <p:nvSpPr>
          <p:cNvPr id="4" name="Text Placeholder 3">
            <a:extLst>
              <a:ext uri="{FF2B5EF4-FFF2-40B4-BE49-F238E27FC236}">
                <a16:creationId xmlns:a16="http://schemas.microsoft.com/office/drawing/2014/main" id="{98FAE542-08C4-487A-88A5-D66BD865D16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33920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19457-F990-477F-9E5E-C77111B9026D}"/>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0A542CEE-5F1A-4A0A-A32E-6298A3EA3D67}"/>
              </a:ext>
            </a:extLst>
          </p:cNvPr>
          <p:cNvGraphicFramePr>
            <a:graphicFrameLocks noGrp="1"/>
          </p:cNvGraphicFramePr>
          <p:nvPr>
            <p:ph type="tbl" sz="quarter" idx="13"/>
            <p:extLst>
              <p:ext uri="{D42A27DB-BD31-4B8C-83A1-F6EECF244321}">
                <p14:modId xmlns:p14="http://schemas.microsoft.com/office/powerpoint/2010/main" val="1161076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4708171"/>
                    </a:ext>
                  </a:extLst>
                </a:gridCol>
                <a:gridCol w="493776">
                  <a:extLst>
                    <a:ext uri="{9D8B030D-6E8A-4147-A177-3AD203B41FA5}">
                      <a16:colId xmlns:a16="http://schemas.microsoft.com/office/drawing/2014/main" val="1858887031"/>
                    </a:ext>
                  </a:extLst>
                </a:gridCol>
                <a:gridCol w="493776">
                  <a:extLst>
                    <a:ext uri="{9D8B030D-6E8A-4147-A177-3AD203B41FA5}">
                      <a16:colId xmlns:a16="http://schemas.microsoft.com/office/drawing/2014/main" val="2757098675"/>
                    </a:ext>
                  </a:extLst>
                </a:gridCol>
                <a:gridCol w="493776">
                  <a:extLst>
                    <a:ext uri="{9D8B030D-6E8A-4147-A177-3AD203B41FA5}">
                      <a16:colId xmlns:a16="http://schemas.microsoft.com/office/drawing/2014/main" val="877469798"/>
                    </a:ext>
                  </a:extLst>
                </a:gridCol>
                <a:gridCol w="493776">
                  <a:extLst>
                    <a:ext uri="{9D8B030D-6E8A-4147-A177-3AD203B41FA5}">
                      <a16:colId xmlns:a16="http://schemas.microsoft.com/office/drawing/2014/main" val="1784536382"/>
                    </a:ext>
                  </a:extLst>
                </a:gridCol>
                <a:gridCol w="493776">
                  <a:extLst>
                    <a:ext uri="{9D8B030D-6E8A-4147-A177-3AD203B41FA5}">
                      <a16:colId xmlns:a16="http://schemas.microsoft.com/office/drawing/2014/main" val="1188303328"/>
                    </a:ext>
                  </a:extLst>
                </a:gridCol>
                <a:gridCol w="493776">
                  <a:extLst>
                    <a:ext uri="{9D8B030D-6E8A-4147-A177-3AD203B41FA5}">
                      <a16:colId xmlns:a16="http://schemas.microsoft.com/office/drawing/2014/main" val="4003421365"/>
                    </a:ext>
                  </a:extLst>
                </a:gridCol>
                <a:gridCol w="493776">
                  <a:extLst>
                    <a:ext uri="{9D8B030D-6E8A-4147-A177-3AD203B41FA5}">
                      <a16:colId xmlns:a16="http://schemas.microsoft.com/office/drawing/2014/main" val="1055784230"/>
                    </a:ext>
                  </a:extLst>
                </a:gridCol>
                <a:gridCol w="493776">
                  <a:extLst>
                    <a:ext uri="{9D8B030D-6E8A-4147-A177-3AD203B41FA5}">
                      <a16:colId xmlns:a16="http://schemas.microsoft.com/office/drawing/2014/main" val="1745299373"/>
                    </a:ext>
                  </a:extLst>
                </a:gridCol>
                <a:gridCol w="493776">
                  <a:extLst>
                    <a:ext uri="{9D8B030D-6E8A-4147-A177-3AD203B41FA5}">
                      <a16:colId xmlns:a16="http://schemas.microsoft.com/office/drawing/2014/main" val="2963357274"/>
                    </a:ext>
                  </a:extLst>
                </a:gridCol>
                <a:gridCol w="493776">
                  <a:extLst>
                    <a:ext uri="{9D8B030D-6E8A-4147-A177-3AD203B41FA5}">
                      <a16:colId xmlns:a16="http://schemas.microsoft.com/office/drawing/2014/main" val="3154414254"/>
                    </a:ext>
                  </a:extLst>
                </a:gridCol>
                <a:gridCol w="493776">
                  <a:extLst>
                    <a:ext uri="{9D8B030D-6E8A-4147-A177-3AD203B41FA5}">
                      <a16:colId xmlns:a16="http://schemas.microsoft.com/office/drawing/2014/main" val="1203072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766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- 2022-01-04 16:19:52</a:t>
                      </a:r>
                      <a:r>
                        <a:rPr kumimoji="0" lang="en-US" sz="1000" b="0" i="0" u="none" strike="noStrike" kern="1200" cap="none" spc="0" normalizeH="0" baseline="0" noProof="0">
                          <a:ln>
                            <a:noFill/>
                          </a:ln>
                          <a:solidFill>
                            <a:prstClr val="black"/>
                          </a:solidFill>
                          <a:effectLst/>
                          <a:uLnTx/>
                          <a:uFillTx/>
                          <a:latin typeface="+mn-lt"/>
                          <a:ea typeface="+mn-ea"/>
                          <a:cs typeface="+mn-cs"/>
                        </a:rPr>
                        <a:t>
 En una etapa tres acortada, pero ultra rápida, a través de arena mojada, Toby Price obtuvo su mejor resultado de etapa del Dakar 2022 hasta ahora con el segundo lugar.
Kevin Benavides se ubicó octavo y Matthias Walkner décimo.
#KTM #ReadyToRace #GivesYouWings #Rally #DakarRally
photo: Rally Zone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21227378"/>
                  </a:ext>
                </a:extLst>
              </a:tr>
            </a:tbl>
          </a:graphicData>
        </a:graphic>
      </p:graphicFrame>
      <p:sp>
        <p:nvSpPr>
          <p:cNvPr id="4" name="Text Placeholder 3">
            <a:extLst>
              <a:ext uri="{FF2B5EF4-FFF2-40B4-BE49-F238E27FC236}">
                <a16:creationId xmlns:a16="http://schemas.microsoft.com/office/drawing/2014/main" id="{8CA2A754-2C71-45F8-A7C0-83FC581EFD9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68046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CA343-D978-4BEB-976B-BA9D462C21DE}"/>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C441F8EF-D822-4790-92FB-CBD328DE85E6}"/>
              </a:ext>
            </a:extLst>
          </p:cNvPr>
          <p:cNvGraphicFramePr>
            <a:graphicFrameLocks noGrp="1"/>
          </p:cNvGraphicFramePr>
          <p:nvPr>
            <p:ph type="tbl" sz="quarter" idx="13"/>
            <p:extLst>
              <p:ext uri="{D42A27DB-BD31-4B8C-83A1-F6EECF244321}">
                <p14:modId xmlns:p14="http://schemas.microsoft.com/office/powerpoint/2010/main" val="359774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3922823"/>
                    </a:ext>
                  </a:extLst>
                </a:gridCol>
                <a:gridCol w="493776">
                  <a:extLst>
                    <a:ext uri="{9D8B030D-6E8A-4147-A177-3AD203B41FA5}">
                      <a16:colId xmlns:a16="http://schemas.microsoft.com/office/drawing/2014/main" val="917058547"/>
                    </a:ext>
                  </a:extLst>
                </a:gridCol>
                <a:gridCol w="493776">
                  <a:extLst>
                    <a:ext uri="{9D8B030D-6E8A-4147-A177-3AD203B41FA5}">
                      <a16:colId xmlns:a16="http://schemas.microsoft.com/office/drawing/2014/main" val="787570985"/>
                    </a:ext>
                  </a:extLst>
                </a:gridCol>
                <a:gridCol w="493776">
                  <a:extLst>
                    <a:ext uri="{9D8B030D-6E8A-4147-A177-3AD203B41FA5}">
                      <a16:colId xmlns:a16="http://schemas.microsoft.com/office/drawing/2014/main" val="1000495920"/>
                    </a:ext>
                  </a:extLst>
                </a:gridCol>
                <a:gridCol w="493776">
                  <a:extLst>
                    <a:ext uri="{9D8B030D-6E8A-4147-A177-3AD203B41FA5}">
                      <a16:colId xmlns:a16="http://schemas.microsoft.com/office/drawing/2014/main" val="4023203923"/>
                    </a:ext>
                  </a:extLst>
                </a:gridCol>
                <a:gridCol w="493776">
                  <a:extLst>
                    <a:ext uri="{9D8B030D-6E8A-4147-A177-3AD203B41FA5}">
                      <a16:colId xmlns:a16="http://schemas.microsoft.com/office/drawing/2014/main" val="1510120448"/>
                    </a:ext>
                  </a:extLst>
                </a:gridCol>
                <a:gridCol w="493776">
                  <a:extLst>
                    <a:ext uri="{9D8B030D-6E8A-4147-A177-3AD203B41FA5}">
                      <a16:colId xmlns:a16="http://schemas.microsoft.com/office/drawing/2014/main" val="446240139"/>
                    </a:ext>
                  </a:extLst>
                </a:gridCol>
                <a:gridCol w="493776">
                  <a:extLst>
                    <a:ext uri="{9D8B030D-6E8A-4147-A177-3AD203B41FA5}">
                      <a16:colId xmlns:a16="http://schemas.microsoft.com/office/drawing/2014/main" val="2940632522"/>
                    </a:ext>
                  </a:extLst>
                </a:gridCol>
                <a:gridCol w="493776">
                  <a:extLst>
                    <a:ext uri="{9D8B030D-6E8A-4147-A177-3AD203B41FA5}">
                      <a16:colId xmlns:a16="http://schemas.microsoft.com/office/drawing/2014/main" val="2609173715"/>
                    </a:ext>
                  </a:extLst>
                </a:gridCol>
                <a:gridCol w="493776">
                  <a:extLst>
                    <a:ext uri="{9D8B030D-6E8A-4147-A177-3AD203B41FA5}">
                      <a16:colId xmlns:a16="http://schemas.microsoft.com/office/drawing/2014/main" val="1100729280"/>
                    </a:ext>
                  </a:extLst>
                </a:gridCol>
                <a:gridCol w="493776">
                  <a:extLst>
                    <a:ext uri="{9D8B030D-6E8A-4147-A177-3AD203B41FA5}">
                      <a16:colId xmlns:a16="http://schemas.microsoft.com/office/drawing/2014/main" val="1350454949"/>
                    </a:ext>
                  </a:extLst>
                </a:gridCol>
                <a:gridCol w="493776">
                  <a:extLst>
                    <a:ext uri="{9D8B030D-6E8A-4147-A177-3AD203B41FA5}">
                      <a16:colId xmlns:a16="http://schemas.microsoft.com/office/drawing/2014/main" val="2303356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247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- 2022-01-03 21:10:01</a:t>
                      </a:r>
                      <a:r>
                        <a:rPr kumimoji="0" lang="en-US" sz="1000" b="0" i="0" u="none" strike="noStrike" kern="1200" cap="none" spc="0" normalizeH="0" baseline="0" noProof="0">
                          <a:ln>
                            <a:noFill/>
                          </a:ln>
                          <a:solidFill>
                            <a:prstClr val="black"/>
                          </a:solidFill>
                          <a:effectLst/>
                          <a:uLnTx/>
                          <a:uFillTx/>
                          <a:latin typeface="+mn-lt"/>
                          <a:ea typeface="+mn-ea"/>
                          <a:cs typeface="+mn-cs"/>
                        </a:rPr>
                        <a:t>
 Te animás cruzar la línea y viajar a partes desconocidas?
La "𝐗" te reta a hacerlo, con su 𝐦𝐨𝐭𝐨𝐫 𝐛𝐢𝐜𝐢𝐥𝐢́𝐧𝐝𝐫𝐢𝐜𝐨 𝐝𝐞 𝟓𝟎𝟎 𝐜𝐜, una 𝐦𝐚𝐲𝐨𝐫 𝐝𝐢𝐬𝐭𝐚𝐧𝐜𝐢𝐚 𝐚𝐥 𝐬𝐮𝐞𝐥𝐨 y 𝐫𝐮𝐞𝐝𝐚𝐬 y 𝐧𝐞𝐮𝐦𝐚́𝐭𝐢𝐜𝐨𝐬 𝐦𝐚́𝐬 𝐜𝐞𝐧𝐭𝐫𝐚𝐝𝐨𝐬, la 𝐓𝐑𝐊 𝟓𝟎𝟐𝐗 está siempre lista para la aventura.
Conocé todos sus detalles en nuestra web o en historias destacadas.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303415"/>
                  </a:ext>
                </a:extLst>
              </a:tr>
            </a:tbl>
          </a:graphicData>
        </a:graphic>
      </p:graphicFrame>
      <p:sp>
        <p:nvSpPr>
          <p:cNvPr id="4" name="Text Placeholder 3">
            <a:extLst>
              <a:ext uri="{FF2B5EF4-FFF2-40B4-BE49-F238E27FC236}">
                <a16:creationId xmlns:a16="http://schemas.microsoft.com/office/drawing/2014/main" id="{2C72B95D-30B1-49D7-85EE-3E07006053C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357855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BF545-1E55-47BB-BA3C-E52F83A8294B}"/>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A5418354-A13B-4B2B-BFA0-26A7EA4CB67F}"/>
              </a:ext>
            </a:extLst>
          </p:cNvPr>
          <p:cNvGraphicFramePr>
            <a:graphicFrameLocks noGrp="1"/>
          </p:cNvGraphicFramePr>
          <p:nvPr>
            <p:ph type="tbl" sz="quarter" idx="13"/>
            <p:extLst>
              <p:ext uri="{D42A27DB-BD31-4B8C-83A1-F6EECF244321}">
                <p14:modId xmlns:p14="http://schemas.microsoft.com/office/powerpoint/2010/main" val="1411687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2248645"/>
                    </a:ext>
                  </a:extLst>
                </a:gridCol>
                <a:gridCol w="493776">
                  <a:extLst>
                    <a:ext uri="{9D8B030D-6E8A-4147-A177-3AD203B41FA5}">
                      <a16:colId xmlns:a16="http://schemas.microsoft.com/office/drawing/2014/main" val="2773865379"/>
                    </a:ext>
                  </a:extLst>
                </a:gridCol>
                <a:gridCol w="493776">
                  <a:extLst>
                    <a:ext uri="{9D8B030D-6E8A-4147-A177-3AD203B41FA5}">
                      <a16:colId xmlns:a16="http://schemas.microsoft.com/office/drawing/2014/main" val="2722324108"/>
                    </a:ext>
                  </a:extLst>
                </a:gridCol>
                <a:gridCol w="493776">
                  <a:extLst>
                    <a:ext uri="{9D8B030D-6E8A-4147-A177-3AD203B41FA5}">
                      <a16:colId xmlns:a16="http://schemas.microsoft.com/office/drawing/2014/main" val="2603574947"/>
                    </a:ext>
                  </a:extLst>
                </a:gridCol>
                <a:gridCol w="493776">
                  <a:extLst>
                    <a:ext uri="{9D8B030D-6E8A-4147-A177-3AD203B41FA5}">
                      <a16:colId xmlns:a16="http://schemas.microsoft.com/office/drawing/2014/main" val="4192452668"/>
                    </a:ext>
                  </a:extLst>
                </a:gridCol>
                <a:gridCol w="493776">
                  <a:extLst>
                    <a:ext uri="{9D8B030D-6E8A-4147-A177-3AD203B41FA5}">
                      <a16:colId xmlns:a16="http://schemas.microsoft.com/office/drawing/2014/main" val="3671604152"/>
                    </a:ext>
                  </a:extLst>
                </a:gridCol>
                <a:gridCol w="493776">
                  <a:extLst>
                    <a:ext uri="{9D8B030D-6E8A-4147-A177-3AD203B41FA5}">
                      <a16:colId xmlns:a16="http://schemas.microsoft.com/office/drawing/2014/main" val="2879324049"/>
                    </a:ext>
                  </a:extLst>
                </a:gridCol>
                <a:gridCol w="493776">
                  <a:extLst>
                    <a:ext uri="{9D8B030D-6E8A-4147-A177-3AD203B41FA5}">
                      <a16:colId xmlns:a16="http://schemas.microsoft.com/office/drawing/2014/main" val="1199928949"/>
                    </a:ext>
                  </a:extLst>
                </a:gridCol>
                <a:gridCol w="493776">
                  <a:extLst>
                    <a:ext uri="{9D8B030D-6E8A-4147-A177-3AD203B41FA5}">
                      <a16:colId xmlns:a16="http://schemas.microsoft.com/office/drawing/2014/main" val="748382617"/>
                    </a:ext>
                  </a:extLst>
                </a:gridCol>
                <a:gridCol w="493776">
                  <a:extLst>
                    <a:ext uri="{9D8B030D-6E8A-4147-A177-3AD203B41FA5}">
                      <a16:colId xmlns:a16="http://schemas.microsoft.com/office/drawing/2014/main" val="873767559"/>
                    </a:ext>
                  </a:extLst>
                </a:gridCol>
                <a:gridCol w="493776">
                  <a:extLst>
                    <a:ext uri="{9D8B030D-6E8A-4147-A177-3AD203B41FA5}">
                      <a16:colId xmlns:a16="http://schemas.microsoft.com/office/drawing/2014/main" val="894880204"/>
                    </a:ext>
                  </a:extLst>
                </a:gridCol>
                <a:gridCol w="493776">
                  <a:extLst>
                    <a:ext uri="{9D8B030D-6E8A-4147-A177-3AD203B41FA5}">
                      <a16:colId xmlns:a16="http://schemas.microsoft.com/office/drawing/2014/main" val="165123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89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- 2022-01-18 12:00:26</a:t>
                      </a:r>
                      <a:r>
                        <a:rPr kumimoji="0" lang="en-US" sz="1000" b="0" i="0" u="none" strike="noStrike" kern="1200" cap="none" spc="0" normalizeH="0" baseline="0" noProof="0">
                          <a:ln>
                            <a:noFill/>
                          </a:ln>
                          <a:solidFill>
                            <a:prstClr val="black"/>
                          </a:solidFill>
                          <a:effectLst/>
                          <a:uLnTx/>
                          <a:uFillTx/>
                          <a:latin typeface="+mn-lt"/>
                          <a:ea typeface="+mn-ea"/>
                          <a:cs typeface="+mn-cs"/>
                        </a:rPr>
                        <a:t>
 Cambiá la forma de moverte con Yamaha en este 2022 🙋‍♀️🙋‍♂️🏍
No esperes más y tené la tuya en 12 ó 18 Cuotas Sin Interés ingresando a bit.ly/fz-25-xtz-125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39474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- 2022-01-06 19:49:01</a:t>
                      </a:r>
                      <a:r>
                        <a:rPr kumimoji="0" lang="en-US" sz="1000" b="0" i="0" u="none" strike="noStrike" kern="1200" cap="none" spc="0" normalizeH="0" baseline="0" noProof="0">
                          <a:ln>
                            <a:noFill/>
                          </a:ln>
                          <a:solidFill>
                            <a:prstClr val="black"/>
                          </a:solidFill>
                          <a:effectLst/>
                          <a:uLnTx/>
                          <a:uFillTx/>
                          <a:latin typeface="+mn-lt"/>
                          <a:ea typeface="+mn-ea"/>
                          <a:cs typeface="+mn-cs"/>
                        </a:rPr>
                        <a:t>
 #TBT  
En 1999, Suzuki volvía a romper los moldes. Nacía la Suzuki GSX1300R Hayabusa, con su cuatro cilindros en línea refrigerado por agua y un diseño aerodinámico único e inigualable. 
¿La conocés?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7729731"/>
                  </a:ext>
                </a:extLst>
              </a:tr>
            </a:tbl>
          </a:graphicData>
        </a:graphic>
      </p:graphicFrame>
      <p:sp>
        <p:nvSpPr>
          <p:cNvPr id="4" name="Text Placeholder 3">
            <a:extLst>
              <a:ext uri="{FF2B5EF4-FFF2-40B4-BE49-F238E27FC236}">
                <a16:creationId xmlns:a16="http://schemas.microsoft.com/office/drawing/2014/main" id="{2558DA5E-781F-4BA6-96EE-7E10EFB347A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071155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1EC04-9177-490D-AF14-E69EB90BD5FD}"/>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1EE13E7B-DBAB-4657-90C3-460E8E3A363D}"/>
              </a:ext>
            </a:extLst>
          </p:cNvPr>
          <p:cNvGraphicFramePr>
            <a:graphicFrameLocks noGrp="1"/>
          </p:cNvGraphicFramePr>
          <p:nvPr>
            <p:ph type="tbl" sz="quarter" idx="13"/>
            <p:extLst>
              <p:ext uri="{D42A27DB-BD31-4B8C-83A1-F6EECF244321}">
                <p14:modId xmlns:p14="http://schemas.microsoft.com/office/powerpoint/2010/main" val="103606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4851105"/>
                    </a:ext>
                  </a:extLst>
                </a:gridCol>
                <a:gridCol w="493776">
                  <a:extLst>
                    <a:ext uri="{9D8B030D-6E8A-4147-A177-3AD203B41FA5}">
                      <a16:colId xmlns:a16="http://schemas.microsoft.com/office/drawing/2014/main" val="86813728"/>
                    </a:ext>
                  </a:extLst>
                </a:gridCol>
                <a:gridCol w="493776">
                  <a:extLst>
                    <a:ext uri="{9D8B030D-6E8A-4147-A177-3AD203B41FA5}">
                      <a16:colId xmlns:a16="http://schemas.microsoft.com/office/drawing/2014/main" val="2817181418"/>
                    </a:ext>
                  </a:extLst>
                </a:gridCol>
                <a:gridCol w="493776">
                  <a:extLst>
                    <a:ext uri="{9D8B030D-6E8A-4147-A177-3AD203B41FA5}">
                      <a16:colId xmlns:a16="http://schemas.microsoft.com/office/drawing/2014/main" val="2977378847"/>
                    </a:ext>
                  </a:extLst>
                </a:gridCol>
                <a:gridCol w="493776">
                  <a:extLst>
                    <a:ext uri="{9D8B030D-6E8A-4147-A177-3AD203B41FA5}">
                      <a16:colId xmlns:a16="http://schemas.microsoft.com/office/drawing/2014/main" val="809360487"/>
                    </a:ext>
                  </a:extLst>
                </a:gridCol>
                <a:gridCol w="493776">
                  <a:extLst>
                    <a:ext uri="{9D8B030D-6E8A-4147-A177-3AD203B41FA5}">
                      <a16:colId xmlns:a16="http://schemas.microsoft.com/office/drawing/2014/main" val="3428248573"/>
                    </a:ext>
                  </a:extLst>
                </a:gridCol>
                <a:gridCol w="493776">
                  <a:extLst>
                    <a:ext uri="{9D8B030D-6E8A-4147-A177-3AD203B41FA5}">
                      <a16:colId xmlns:a16="http://schemas.microsoft.com/office/drawing/2014/main" val="3757253699"/>
                    </a:ext>
                  </a:extLst>
                </a:gridCol>
                <a:gridCol w="493776">
                  <a:extLst>
                    <a:ext uri="{9D8B030D-6E8A-4147-A177-3AD203B41FA5}">
                      <a16:colId xmlns:a16="http://schemas.microsoft.com/office/drawing/2014/main" val="1832237390"/>
                    </a:ext>
                  </a:extLst>
                </a:gridCol>
                <a:gridCol w="493776">
                  <a:extLst>
                    <a:ext uri="{9D8B030D-6E8A-4147-A177-3AD203B41FA5}">
                      <a16:colId xmlns:a16="http://schemas.microsoft.com/office/drawing/2014/main" val="1170383631"/>
                    </a:ext>
                  </a:extLst>
                </a:gridCol>
                <a:gridCol w="493776">
                  <a:extLst>
                    <a:ext uri="{9D8B030D-6E8A-4147-A177-3AD203B41FA5}">
                      <a16:colId xmlns:a16="http://schemas.microsoft.com/office/drawing/2014/main" val="2881618937"/>
                    </a:ext>
                  </a:extLst>
                </a:gridCol>
                <a:gridCol w="493776">
                  <a:extLst>
                    <a:ext uri="{9D8B030D-6E8A-4147-A177-3AD203B41FA5}">
                      <a16:colId xmlns:a16="http://schemas.microsoft.com/office/drawing/2014/main" val="1029684803"/>
                    </a:ext>
                  </a:extLst>
                </a:gridCol>
                <a:gridCol w="493776">
                  <a:extLst>
                    <a:ext uri="{9D8B030D-6E8A-4147-A177-3AD203B41FA5}">
                      <a16:colId xmlns:a16="http://schemas.microsoft.com/office/drawing/2014/main" val="2963311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344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- 2022-01-24 17:57:12</a:t>
                      </a:r>
                      <a:r>
                        <a:rPr kumimoji="0" lang="es-ES" sz="1000" b="0" i="0" u="none" strike="noStrike" kern="1200" cap="none" spc="0" normalizeH="0" baseline="0" noProof="0">
                          <a:ln>
                            <a:noFill/>
                          </a:ln>
                          <a:solidFill>
                            <a:prstClr val="black"/>
                          </a:solidFill>
                          <a:effectLst/>
                          <a:uLnTx/>
                          <a:uFillTx/>
                          <a:latin typeface="+mn-lt"/>
                          <a:ea typeface="+mn-ea"/>
                          <a:cs typeface="+mn-cs"/>
                        </a:rPr>
                        <a:t>
 Dominá cualquier tipo de terreno con la 𝐓𝐑𝐊 𝟓𝟎𝟐𝐗, una moto pensada para vivir aventuras únicas.
La '𝐗' te reta a cruzar la línea y viajar sin miedo a partes desconocidas. ¿Te animás?
Más información sobre este modelo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8800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- 2022-01-24 17:01:39</a:t>
                      </a:r>
                      <a:r>
                        <a:rPr kumimoji="0" lang="es-ES" sz="1000" b="0" i="0" u="none" strike="noStrike" kern="1200" cap="none" spc="0" normalizeH="0" baseline="0" noProof="0">
                          <a:ln>
                            <a:noFill/>
                          </a:ln>
                          <a:solidFill>
                            <a:prstClr val="black"/>
                          </a:solidFill>
                          <a:effectLst/>
                          <a:uLnTx/>
                          <a:uFillTx/>
                          <a:latin typeface="+mn-lt"/>
                          <a:ea typeface="+mn-ea"/>
                          <a:cs typeface="+mn-cs"/>
                        </a:rPr>
                        <a:t>
 En Cariló hay una CBR que espera por tu visita 🔥 Acercate a Av. Divisadero y Cerezo y conocé a toda la familia Honda. ¡Estamos todos los días a partir de las 18!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7556346"/>
                  </a:ext>
                </a:extLst>
              </a:tr>
            </a:tbl>
          </a:graphicData>
        </a:graphic>
      </p:graphicFrame>
      <p:sp>
        <p:nvSpPr>
          <p:cNvPr id="4" name="Text Placeholder 3">
            <a:extLst>
              <a:ext uri="{FF2B5EF4-FFF2-40B4-BE49-F238E27FC236}">
                <a16:creationId xmlns:a16="http://schemas.microsoft.com/office/drawing/2014/main" id="{55382F77-910A-472E-8E03-0B01B51ECF1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12518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C0BDC-0048-470E-821F-18578C3B9E7D}"/>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481EE409-C062-4A7C-BF66-389855FA6E8F}"/>
              </a:ext>
            </a:extLst>
          </p:cNvPr>
          <p:cNvGraphicFramePr>
            <a:graphicFrameLocks noGrp="1"/>
          </p:cNvGraphicFramePr>
          <p:nvPr>
            <p:ph type="tbl" sz="quarter" idx="13"/>
            <p:extLst>
              <p:ext uri="{D42A27DB-BD31-4B8C-83A1-F6EECF244321}">
                <p14:modId xmlns:p14="http://schemas.microsoft.com/office/powerpoint/2010/main" val="112680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7359276"/>
                    </a:ext>
                  </a:extLst>
                </a:gridCol>
                <a:gridCol w="493776">
                  <a:extLst>
                    <a:ext uri="{9D8B030D-6E8A-4147-A177-3AD203B41FA5}">
                      <a16:colId xmlns:a16="http://schemas.microsoft.com/office/drawing/2014/main" val="3078383110"/>
                    </a:ext>
                  </a:extLst>
                </a:gridCol>
                <a:gridCol w="493776">
                  <a:extLst>
                    <a:ext uri="{9D8B030D-6E8A-4147-A177-3AD203B41FA5}">
                      <a16:colId xmlns:a16="http://schemas.microsoft.com/office/drawing/2014/main" val="1872025473"/>
                    </a:ext>
                  </a:extLst>
                </a:gridCol>
                <a:gridCol w="493776">
                  <a:extLst>
                    <a:ext uri="{9D8B030D-6E8A-4147-A177-3AD203B41FA5}">
                      <a16:colId xmlns:a16="http://schemas.microsoft.com/office/drawing/2014/main" val="1751778170"/>
                    </a:ext>
                  </a:extLst>
                </a:gridCol>
                <a:gridCol w="493776">
                  <a:extLst>
                    <a:ext uri="{9D8B030D-6E8A-4147-A177-3AD203B41FA5}">
                      <a16:colId xmlns:a16="http://schemas.microsoft.com/office/drawing/2014/main" val="2437344898"/>
                    </a:ext>
                  </a:extLst>
                </a:gridCol>
                <a:gridCol w="493776">
                  <a:extLst>
                    <a:ext uri="{9D8B030D-6E8A-4147-A177-3AD203B41FA5}">
                      <a16:colId xmlns:a16="http://schemas.microsoft.com/office/drawing/2014/main" val="3744011482"/>
                    </a:ext>
                  </a:extLst>
                </a:gridCol>
                <a:gridCol w="493776">
                  <a:extLst>
                    <a:ext uri="{9D8B030D-6E8A-4147-A177-3AD203B41FA5}">
                      <a16:colId xmlns:a16="http://schemas.microsoft.com/office/drawing/2014/main" val="3299889837"/>
                    </a:ext>
                  </a:extLst>
                </a:gridCol>
                <a:gridCol w="493776">
                  <a:extLst>
                    <a:ext uri="{9D8B030D-6E8A-4147-A177-3AD203B41FA5}">
                      <a16:colId xmlns:a16="http://schemas.microsoft.com/office/drawing/2014/main" val="3073078432"/>
                    </a:ext>
                  </a:extLst>
                </a:gridCol>
                <a:gridCol w="493776">
                  <a:extLst>
                    <a:ext uri="{9D8B030D-6E8A-4147-A177-3AD203B41FA5}">
                      <a16:colId xmlns:a16="http://schemas.microsoft.com/office/drawing/2014/main" val="326919371"/>
                    </a:ext>
                  </a:extLst>
                </a:gridCol>
                <a:gridCol w="493776">
                  <a:extLst>
                    <a:ext uri="{9D8B030D-6E8A-4147-A177-3AD203B41FA5}">
                      <a16:colId xmlns:a16="http://schemas.microsoft.com/office/drawing/2014/main" val="1816754716"/>
                    </a:ext>
                  </a:extLst>
                </a:gridCol>
                <a:gridCol w="493776">
                  <a:extLst>
                    <a:ext uri="{9D8B030D-6E8A-4147-A177-3AD203B41FA5}">
                      <a16:colId xmlns:a16="http://schemas.microsoft.com/office/drawing/2014/main" val="1834861265"/>
                    </a:ext>
                  </a:extLst>
                </a:gridCol>
                <a:gridCol w="493776">
                  <a:extLst>
                    <a:ext uri="{9D8B030D-6E8A-4147-A177-3AD203B41FA5}">
                      <a16:colId xmlns:a16="http://schemas.microsoft.com/office/drawing/2014/main" val="3563711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292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- 2022-01-03 18:00:18</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6037628"/>
                  </a:ext>
                </a:extLst>
              </a:tr>
            </a:tbl>
          </a:graphicData>
        </a:graphic>
      </p:graphicFrame>
      <p:sp>
        <p:nvSpPr>
          <p:cNvPr id="4" name="Text Placeholder 3">
            <a:extLst>
              <a:ext uri="{FF2B5EF4-FFF2-40B4-BE49-F238E27FC236}">
                <a16:creationId xmlns:a16="http://schemas.microsoft.com/office/drawing/2014/main" id="{B373295C-A9FF-46F8-8DF3-D09B02283D9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903951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BF32-7784-4312-B47D-DF40F3BD0254}"/>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A8DEBE17-A503-4B45-BAAC-94EB55737166}"/>
              </a:ext>
            </a:extLst>
          </p:cNvPr>
          <p:cNvGraphicFramePr>
            <a:graphicFrameLocks noGrp="1"/>
          </p:cNvGraphicFramePr>
          <p:nvPr>
            <p:ph type="chart" sz="quarter" idx="13"/>
            <p:extLst>
              <p:ext uri="{D42A27DB-BD31-4B8C-83A1-F6EECF244321}">
                <p14:modId xmlns:p14="http://schemas.microsoft.com/office/powerpoint/2010/main" val="538088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F5075-0C72-407D-8492-5CA4541E7D2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EBF2BA69-FCD6-44E9-9AA6-3FA0EF7779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4646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D8CA-A1F2-4181-B0D5-2CC9DB2DE70D}"/>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F3E2251D-5D49-45AE-A509-0D825BE39DB4}"/>
              </a:ext>
            </a:extLst>
          </p:cNvPr>
          <p:cNvGraphicFramePr>
            <a:graphicFrameLocks noGrp="1"/>
          </p:cNvGraphicFramePr>
          <p:nvPr>
            <p:ph type="tbl" sz="quarter" idx="13"/>
            <p:extLst>
              <p:ext uri="{D42A27DB-BD31-4B8C-83A1-F6EECF244321}">
                <p14:modId xmlns:p14="http://schemas.microsoft.com/office/powerpoint/2010/main" val="1365022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28882465"/>
                    </a:ext>
                  </a:extLst>
                </a:gridCol>
                <a:gridCol w="1152144">
                  <a:extLst>
                    <a:ext uri="{9D8B030D-6E8A-4147-A177-3AD203B41FA5}">
                      <a16:colId xmlns:a16="http://schemas.microsoft.com/office/drawing/2014/main" val="3340999768"/>
                    </a:ext>
                  </a:extLst>
                </a:gridCol>
                <a:gridCol w="1152144">
                  <a:extLst>
                    <a:ext uri="{9D8B030D-6E8A-4147-A177-3AD203B41FA5}">
                      <a16:colId xmlns:a16="http://schemas.microsoft.com/office/drawing/2014/main" val="498337290"/>
                    </a:ext>
                  </a:extLst>
                </a:gridCol>
                <a:gridCol w="1152144">
                  <a:extLst>
                    <a:ext uri="{9D8B030D-6E8A-4147-A177-3AD203B41FA5}">
                      <a16:colId xmlns:a16="http://schemas.microsoft.com/office/drawing/2014/main" val="1125080585"/>
                    </a:ext>
                  </a:extLst>
                </a:gridCol>
                <a:gridCol w="1152144">
                  <a:extLst>
                    <a:ext uri="{9D8B030D-6E8A-4147-A177-3AD203B41FA5}">
                      <a16:colId xmlns:a16="http://schemas.microsoft.com/office/drawing/2014/main" val="97039643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933184420"/>
                  </a:ext>
                </a:extLst>
              </a:tr>
              <a:tr h="370840">
                <a:tc>
                  <a:txBody>
                    <a:bodyPr/>
                    <a:lstStyle/>
                    <a:p>
                      <a:r>
                        <a:rPr lang="es-ES" sz="1000" b="1"/>
                        <a:t>Bajaj Argentina - 2022-01-03 09:49:49</a:t>
                      </a:r>
                      <a:r>
                        <a:rPr lang="es-ES" sz="1000"/>
                        <a:t>
 Hola buscó valvula de bajaj boxer 150..ustedes tienen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92388164"/>
                  </a:ext>
                </a:extLst>
              </a:tr>
            </a:tbl>
          </a:graphicData>
        </a:graphic>
      </p:graphicFrame>
      <p:sp>
        <p:nvSpPr>
          <p:cNvPr id="4" name="Text Placeholder 3">
            <a:extLst>
              <a:ext uri="{FF2B5EF4-FFF2-40B4-BE49-F238E27FC236}">
                <a16:creationId xmlns:a16="http://schemas.microsoft.com/office/drawing/2014/main" id="{F8C4BE1A-D7A8-4978-BEBA-338F771370D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632340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1317</Words>
  <Application>Microsoft Office PowerPoint</Application>
  <PresentationFormat>On-screen Show (4:3)</PresentationFormat>
  <Paragraphs>711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2022-02-01T12:43:55Z</dcterms:created>
  <dcterms:modified xsi:type="dcterms:W3CDTF">2022-02-01T12:45:05Z</dcterms:modified>
</cp:coreProperties>
</file>