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43.478299999999997</c:v>
                </c:pt>
                <c:pt idx="2">
                  <c:v>100</c:v>
                </c:pt>
                <c:pt idx="3">
                  <c:v>0</c:v>
                </c:pt>
                <c:pt idx="4">
                  <c:v>9.3277999999999999</c:v>
                </c:pt>
                <c:pt idx="5">
                  <c:v>-5.7846000000000002</c:v>
                </c:pt>
              </c:numCache>
            </c:numRef>
          </c:val>
          <c:extLst>
            <c:ext xmlns:c16="http://schemas.microsoft.com/office/drawing/2014/chart" uri="{C3380CC4-5D6E-409C-BE32-E72D297353CC}">
              <c16:uniqueId val="{00000000-035A-418B-BE4C-769BA3C3AD7D}"/>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17.191500000000001</c:v>
                </c:pt>
                <c:pt idx="1">
                  <c:v>17.391300000000001</c:v>
                </c:pt>
                <c:pt idx="2">
                  <c:v>73.6785</c:v>
                </c:pt>
                <c:pt idx="3">
                  <c:v>0</c:v>
                </c:pt>
                <c:pt idx="4">
                  <c:v>100</c:v>
                </c:pt>
                <c:pt idx="5">
                  <c:v>37.729599999999998</c:v>
                </c:pt>
              </c:numCache>
            </c:numRef>
          </c:val>
          <c:extLst>
            <c:ext xmlns:c16="http://schemas.microsoft.com/office/drawing/2014/chart" uri="{C3380CC4-5D6E-409C-BE32-E72D297353CC}">
              <c16:uniqueId val="{00000001-035A-418B-BE4C-769BA3C3AD7D}"/>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14.618499999999999</c:v>
                </c:pt>
                <c:pt idx="1">
                  <c:v>100</c:v>
                </c:pt>
                <c:pt idx="2">
                  <c:v>78.639499999999998</c:v>
                </c:pt>
                <c:pt idx="3">
                  <c:v>0</c:v>
                </c:pt>
                <c:pt idx="4">
                  <c:v>21.848099999999999</c:v>
                </c:pt>
                <c:pt idx="5">
                  <c:v>100</c:v>
                </c:pt>
              </c:numCache>
            </c:numRef>
          </c:val>
          <c:extLst>
            <c:ext xmlns:c16="http://schemas.microsoft.com/office/drawing/2014/chart" uri="{C3380CC4-5D6E-409C-BE32-E72D297353CC}">
              <c16:uniqueId val="{00000002-035A-418B-BE4C-769BA3C3AD7D}"/>
            </c:ext>
          </c:extLst>
        </c:ser>
        <c:dLbls>
          <c:showLegendKey val="0"/>
          <c:showVal val="0"/>
          <c:showCatName val="0"/>
          <c:showSerName val="0"/>
          <c:showPercent val="0"/>
          <c:showBubbleSize val="0"/>
        </c:dLbls>
        <c:axId val="386084992"/>
        <c:axId val="386083352"/>
      </c:radarChart>
      <c:catAx>
        <c:axId val="386084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83352"/>
        <c:crosses val="autoZero"/>
        <c:auto val="1"/>
        <c:lblAlgn val="ctr"/>
        <c:lblOffset val="100"/>
        <c:noMultiLvlLbl val="0"/>
      </c:catAx>
      <c:valAx>
        <c:axId val="386083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84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Sheet1!$B$2:$B$17</c:f>
              <c:numCache>
                <c:formatCode>General</c:formatCode>
                <c:ptCount val="16"/>
                <c:pt idx="0">
                  <c:v>161000</c:v>
                </c:pt>
                <c:pt idx="1">
                  <c:v>161003</c:v>
                </c:pt>
                <c:pt idx="2">
                  <c:v>161001</c:v>
                </c:pt>
                <c:pt idx="3">
                  <c:v>161003</c:v>
                </c:pt>
                <c:pt idx="4">
                  <c:v>161001</c:v>
                </c:pt>
                <c:pt idx="5">
                  <c:v>161002</c:v>
                </c:pt>
                <c:pt idx="6">
                  <c:v>161005</c:v>
                </c:pt>
                <c:pt idx="7">
                  <c:v>161004</c:v>
                </c:pt>
                <c:pt idx="8">
                  <c:v>161003</c:v>
                </c:pt>
                <c:pt idx="9">
                  <c:v>161000</c:v>
                </c:pt>
                <c:pt idx="10">
                  <c:v>160994</c:v>
                </c:pt>
                <c:pt idx="11">
                  <c:v>160992</c:v>
                </c:pt>
                <c:pt idx="12">
                  <c:v>160993</c:v>
                </c:pt>
                <c:pt idx="13">
                  <c:v>160993</c:v>
                </c:pt>
                <c:pt idx="14">
                  <c:v>160986</c:v>
                </c:pt>
                <c:pt idx="15">
                  <c:v>160981</c:v>
                </c:pt>
              </c:numCache>
            </c:numRef>
          </c:val>
          <c:smooth val="0"/>
          <c:extLst>
            <c:ext xmlns:c16="http://schemas.microsoft.com/office/drawing/2014/chart" uri="{C3380CC4-5D6E-409C-BE32-E72D297353CC}">
              <c16:uniqueId val="{00000000-EAFA-4DF1-AA3E-2E3E28F05300}"/>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Sheet1!$C$2:$C$17</c:f>
              <c:numCache>
                <c:formatCode>General</c:formatCode>
                <c:ptCount val="16"/>
                <c:pt idx="0">
                  <c:v>27649</c:v>
                </c:pt>
                <c:pt idx="1">
                  <c:v>27655</c:v>
                </c:pt>
                <c:pt idx="2">
                  <c:v>27657</c:v>
                </c:pt>
                <c:pt idx="3">
                  <c:v>27657</c:v>
                </c:pt>
                <c:pt idx="4">
                  <c:v>27656</c:v>
                </c:pt>
                <c:pt idx="5">
                  <c:v>27656</c:v>
                </c:pt>
                <c:pt idx="6">
                  <c:v>27654</c:v>
                </c:pt>
                <c:pt idx="7">
                  <c:v>27653</c:v>
                </c:pt>
                <c:pt idx="8">
                  <c:v>27657</c:v>
                </c:pt>
                <c:pt idx="9">
                  <c:v>27659</c:v>
                </c:pt>
                <c:pt idx="10">
                  <c:v>27665</c:v>
                </c:pt>
                <c:pt idx="11">
                  <c:v>27664</c:v>
                </c:pt>
                <c:pt idx="12">
                  <c:v>27666</c:v>
                </c:pt>
                <c:pt idx="13">
                  <c:v>27672</c:v>
                </c:pt>
                <c:pt idx="14">
                  <c:v>27673</c:v>
                </c:pt>
                <c:pt idx="15">
                  <c:v>27675</c:v>
                </c:pt>
              </c:numCache>
            </c:numRef>
          </c:val>
          <c:smooth val="0"/>
          <c:extLst>
            <c:ext xmlns:c16="http://schemas.microsoft.com/office/drawing/2014/chart" uri="{C3380CC4-5D6E-409C-BE32-E72D297353CC}">
              <c16:uniqueId val="{00000001-EAFA-4DF1-AA3E-2E3E28F05300}"/>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Sheet1!$D$2:$D$17</c:f>
              <c:numCache>
                <c:formatCode>General</c:formatCode>
                <c:ptCount val="16"/>
                <c:pt idx="0">
                  <c:v>23473</c:v>
                </c:pt>
                <c:pt idx="1">
                  <c:v>23475</c:v>
                </c:pt>
                <c:pt idx="2">
                  <c:v>23482</c:v>
                </c:pt>
                <c:pt idx="3">
                  <c:v>23482</c:v>
                </c:pt>
                <c:pt idx="4">
                  <c:v>23490</c:v>
                </c:pt>
                <c:pt idx="5">
                  <c:v>23494</c:v>
                </c:pt>
                <c:pt idx="6">
                  <c:v>23494</c:v>
                </c:pt>
                <c:pt idx="7">
                  <c:v>23498</c:v>
                </c:pt>
                <c:pt idx="8">
                  <c:v>23502</c:v>
                </c:pt>
                <c:pt idx="9">
                  <c:v>23512</c:v>
                </c:pt>
                <c:pt idx="10">
                  <c:v>23517</c:v>
                </c:pt>
                <c:pt idx="11">
                  <c:v>23523</c:v>
                </c:pt>
                <c:pt idx="12">
                  <c:v>23526</c:v>
                </c:pt>
                <c:pt idx="13">
                  <c:v>23528</c:v>
                </c:pt>
                <c:pt idx="14">
                  <c:v>23531</c:v>
                </c:pt>
                <c:pt idx="15">
                  <c:v>23533</c:v>
                </c:pt>
              </c:numCache>
            </c:numRef>
          </c:val>
          <c:smooth val="0"/>
          <c:extLst>
            <c:ext xmlns:c16="http://schemas.microsoft.com/office/drawing/2014/chart" uri="{C3380CC4-5D6E-409C-BE32-E72D297353CC}">
              <c16:uniqueId val="{00000002-EAFA-4DF1-AA3E-2E3E28F05300}"/>
            </c:ext>
          </c:extLst>
        </c:ser>
        <c:dLbls>
          <c:showLegendKey val="0"/>
          <c:showVal val="0"/>
          <c:showCatName val="0"/>
          <c:showSerName val="0"/>
          <c:showPercent val="0"/>
          <c:showBubbleSize val="0"/>
        </c:dLbls>
        <c:smooth val="0"/>
        <c:axId val="389032880"/>
        <c:axId val="389036488"/>
      </c:lineChart>
      <c:dateAx>
        <c:axId val="389032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36488"/>
        <c:crosses val="autoZero"/>
        <c:auto val="1"/>
        <c:lblOffset val="100"/>
        <c:baseTimeUnit val="days"/>
      </c:dateAx>
      <c:valAx>
        <c:axId val="38903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32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Sheet1!$B$2:$B$17</c:f>
              <c:numCache>
                <c:formatCode>General</c:formatCode>
                <c:ptCount val="16"/>
                <c:pt idx="0">
                  <c:v>-6</c:v>
                </c:pt>
                <c:pt idx="1">
                  <c:v>3</c:v>
                </c:pt>
                <c:pt idx="2">
                  <c:v>-2</c:v>
                </c:pt>
                <c:pt idx="3">
                  <c:v>2</c:v>
                </c:pt>
                <c:pt idx="4">
                  <c:v>-2</c:v>
                </c:pt>
                <c:pt idx="5">
                  <c:v>1</c:v>
                </c:pt>
                <c:pt idx="6">
                  <c:v>3</c:v>
                </c:pt>
                <c:pt idx="7">
                  <c:v>-1</c:v>
                </c:pt>
                <c:pt idx="8">
                  <c:v>-1</c:v>
                </c:pt>
                <c:pt idx="9">
                  <c:v>-3</c:v>
                </c:pt>
                <c:pt idx="10">
                  <c:v>-6</c:v>
                </c:pt>
                <c:pt idx="11">
                  <c:v>-2</c:v>
                </c:pt>
                <c:pt idx="12">
                  <c:v>1</c:v>
                </c:pt>
                <c:pt idx="13">
                  <c:v>0</c:v>
                </c:pt>
                <c:pt idx="14">
                  <c:v>-7</c:v>
                </c:pt>
                <c:pt idx="15">
                  <c:v>-5</c:v>
                </c:pt>
              </c:numCache>
            </c:numRef>
          </c:val>
          <c:smooth val="0"/>
          <c:extLst>
            <c:ext xmlns:c16="http://schemas.microsoft.com/office/drawing/2014/chart" uri="{C3380CC4-5D6E-409C-BE32-E72D297353CC}">
              <c16:uniqueId val="{00000000-A800-4BA7-9820-F34B27DF4A48}"/>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Sheet1!$C$2:$C$17</c:f>
              <c:numCache>
                <c:formatCode>General</c:formatCode>
                <c:ptCount val="16"/>
                <c:pt idx="0">
                  <c:v>2</c:v>
                </c:pt>
                <c:pt idx="1">
                  <c:v>6</c:v>
                </c:pt>
                <c:pt idx="2">
                  <c:v>2</c:v>
                </c:pt>
                <c:pt idx="3">
                  <c:v>0</c:v>
                </c:pt>
                <c:pt idx="4">
                  <c:v>-1</c:v>
                </c:pt>
                <c:pt idx="5">
                  <c:v>0</c:v>
                </c:pt>
                <c:pt idx="6">
                  <c:v>-2</c:v>
                </c:pt>
                <c:pt idx="7">
                  <c:v>-1</c:v>
                </c:pt>
                <c:pt idx="8">
                  <c:v>4</c:v>
                </c:pt>
                <c:pt idx="9">
                  <c:v>2</c:v>
                </c:pt>
                <c:pt idx="10">
                  <c:v>6</c:v>
                </c:pt>
                <c:pt idx="11">
                  <c:v>-1</c:v>
                </c:pt>
                <c:pt idx="12">
                  <c:v>2</c:v>
                </c:pt>
                <c:pt idx="13">
                  <c:v>6</c:v>
                </c:pt>
                <c:pt idx="14">
                  <c:v>1</c:v>
                </c:pt>
                <c:pt idx="15">
                  <c:v>2</c:v>
                </c:pt>
              </c:numCache>
            </c:numRef>
          </c:val>
          <c:smooth val="0"/>
          <c:extLst>
            <c:ext xmlns:c16="http://schemas.microsoft.com/office/drawing/2014/chart" uri="{C3380CC4-5D6E-409C-BE32-E72D297353CC}">
              <c16:uniqueId val="{00000001-A800-4BA7-9820-F34B27DF4A48}"/>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Sheet1!$D$2:$D$17</c:f>
              <c:numCache>
                <c:formatCode>General</c:formatCode>
                <c:ptCount val="16"/>
                <c:pt idx="0">
                  <c:v>3</c:v>
                </c:pt>
                <c:pt idx="1">
                  <c:v>2</c:v>
                </c:pt>
                <c:pt idx="2">
                  <c:v>7</c:v>
                </c:pt>
                <c:pt idx="3">
                  <c:v>0</c:v>
                </c:pt>
                <c:pt idx="4">
                  <c:v>8</c:v>
                </c:pt>
                <c:pt idx="5">
                  <c:v>4</c:v>
                </c:pt>
                <c:pt idx="6">
                  <c:v>0</c:v>
                </c:pt>
                <c:pt idx="7">
                  <c:v>4</c:v>
                </c:pt>
                <c:pt idx="8">
                  <c:v>4</c:v>
                </c:pt>
                <c:pt idx="9">
                  <c:v>10</c:v>
                </c:pt>
                <c:pt idx="10">
                  <c:v>5</c:v>
                </c:pt>
                <c:pt idx="11">
                  <c:v>6</c:v>
                </c:pt>
                <c:pt idx="12">
                  <c:v>3</c:v>
                </c:pt>
                <c:pt idx="13">
                  <c:v>2</c:v>
                </c:pt>
                <c:pt idx="14">
                  <c:v>3</c:v>
                </c:pt>
                <c:pt idx="15">
                  <c:v>2</c:v>
                </c:pt>
              </c:numCache>
            </c:numRef>
          </c:val>
          <c:smooth val="0"/>
          <c:extLst>
            <c:ext xmlns:c16="http://schemas.microsoft.com/office/drawing/2014/chart" uri="{C3380CC4-5D6E-409C-BE32-E72D297353CC}">
              <c16:uniqueId val="{00000002-A800-4BA7-9820-F34B27DF4A48}"/>
            </c:ext>
          </c:extLst>
        </c:ser>
        <c:dLbls>
          <c:showLegendKey val="0"/>
          <c:showVal val="0"/>
          <c:showCatName val="0"/>
          <c:showSerName val="0"/>
          <c:showPercent val="0"/>
          <c:showBubbleSize val="0"/>
        </c:dLbls>
        <c:smooth val="0"/>
        <c:axId val="389034192"/>
        <c:axId val="389028944"/>
      </c:lineChart>
      <c:dateAx>
        <c:axId val="389034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28944"/>
        <c:crosses val="autoZero"/>
        <c:auto val="1"/>
        <c:lblOffset val="100"/>
        <c:baseTimeUnit val="days"/>
      </c:dateAx>
      <c:valAx>
        <c:axId val="389028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34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-2</c:v>
                </c:pt>
                <c:pt idx="3">
                  <c:v>-2</c:v>
                </c:pt>
                <c:pt idx="4">
                  <c:v>1</c:v>
                </c:pt>
                <c:pt idx="5">
                  <c:v>2</c:v>
                </c:pt>
                <c:pt idx="6">
                  <c:v>-5</c:v>
                </c:pt>
              </c:numCache>
            </c:numRef>
          </c:val>
          <c:extLst>
            <c:ext xmlns:c16="http://schemas.microsoft.com/office/drawing/2014/chart" uri="{C3380CC4-5D6E-409C-BE32-E72D297353CC}">
              <c16:uniqueId val="{00000000-FCB1-4204-822C-AC08C0BFF4F3}"/>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2</c:v>
                </c:pt>
                <c:pt idx="2">
                  <c:v>3</c:v>
                </c:pt>
                <c:pt idx="3">
                  <c:v>-1</c:v>
                </c:pt>
                <c:pt idx="4">
                  <c:v>1</c:v>
                </c:pt>
                <c:pt idx="5">
                  <c:v>2</c:v>
                </c:pt>
                <c:pt idx="6">
                  <c:v>1</c:v>
                </c:pt>
              </c:numCache>
            </c:numRef>
          </c:val>
          <c:extLst>
            <c:ext xmlns:c16="http://schemas.microsoft.com/office/drawing/2014/chart" uri="{C3380CC4-5D6E-409C-BE32-E72D297353CC}">
              <c16:uniqueId val="{00000001-FCB1-4204-822C-AC08C0BFF4F3}"/>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9</c:v>
                </c:pt>
                <c:pt idx="2">
                  <c:v>3</c:v>
                </c:pt>
                <c:pt idx="3">
                  <c:v>7</c:v>
                </c:pt>
                <c:pt idx="4">
                  <c:v>4</c:v>
                </c:pt>
                <c:pt idx="5">
                  <c:v>1</c:v>
                </c:pt>
                <c:pt idx="6">
                  <c:v>3</c:v>
                </c:pt>
              </c:numCache>
            </c:numRef>
          </c:val>
          <c:extLst>
            <c:ext xmlns:c16="http://schemas.microsoft.com/office/drawing/2014/chart" uri="{C3380CC4-5D6E-409C-BE32-E72D297353CC}">
              <c16:uniqueId val="{00000002-FCB1-4204-822C-AC08C0BFF4F3}"/>
            </c:ext>
          </c:extLst>
        </c:ser>
        <c:dLbls>
          <c:showLegendKey val="0"/>
          <c:showVal val="0"/>
          <c:showCatName val="0"/>
          <c:showSerName val="0"/>
          <c:showPercent val="0"/>
          <c:showBubbleSize val="0"/>
        </c:dLbls>
        <c:gapWidth val="219"/>
        <c:overlap val="-27"/>
        <c:axId val="388058208"/>
        <c:axId val="388053616"/>
      </c:barChart>
      <c:catAx>
        <c:axId val="38805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3616"/>
        <c:crosses val="autoZero"/>
        <c:auto val="1"/>
        <c:lblAlgn val="ctr"/>
        <c:lblOffset val="100"/>
        <c:noMultiLvlLbl val="0"/>
      </c:catAx>
      <c:valAx>
        <c:axId val="3880536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Sheet1!$B$2:$B$17</c:f>
              <c:numCache>
                <c:formatCode>General</c:formatCode>
                <c:ptCount val="16"/>
                <c:pt idx="0">
                  <c:v>-3.72656919617902E-3</c:v>
                </c:pt>
                <c:pt idx="1">
                  <c:v>1.8633540372670801E-3</c:v>
                </c:pt>
                <c:pt idx="2">
                  <c:v>-1.24221287802091E-3</c:v>
                </c:pt>
                <c:pt idx="3">
                  <c:v>1.24222830914094E-3</c:v>
                </c:pt>
                <c:pt idx="4">
                  <c:v>-1.24221287802091E-3</c:v>
                </c:pt>
                <c:pt idx="5">
                  <c:v>6.2111415457046795E-4</c:v>
                </c:pt>
                <c:pt idx="6">
                  <c:v>1.8633308902995E-3</c:v>
                </c:pt>
                <c:pt idx="7">
                  <c:v>-6.2109872364212305E-4</c:v>
                </c:pt>
                <c:pt idx="8">
                  <c:v>-6.21102581302328E-4</c:v>
                </c:pt>
                <c:pt idx="9">
                  <c:v>-1.8633193170313599E-3</c:v>
                </c:pt>
                <c:pt idx="10">
                  <c:v>-3.7267080745341601E-3</c:v>
                </c:pt>
                <c:pt idx="11">
                  <c:v>-1.2422823210802899E-3</c:v>
                </c:pt>
                <c:pt idx="12">
                  <c:v>6.2114887696283001E-4</c:v>
                </c:pt>
                <c:pt idx="13">
                  <c:v>0</c:v>
                </c:pt>
                <c:pt idx="14">
                  <c:v>-4.3480151310926604E-3</c:v>
                </c:pt>
                <c:pt idx="15">
                  <c:v>-3.1058601369063099E-3</c:v>
                </c:pt>
              </c:numCache>
            </c:numRef>
          </c:val>
          <c:smooth val="0"/>
          <c:extLst>
            <c:ext xmlns:c16="http://schemas.microsoft.com/office/drawing/2014/chart" uri="{C3380CC4-5D6E-409C-BE32-E72D297353CC}">
              <c16:uniqueId val="{00000000-A150-431E-BB29-72B89DE5C836}"/>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Sheet1!$C$2:$C$17</c:f>
              <c:numCache>
                <c:formatCode>General</c:formatCode>
                <c:ptCount val="16"/>
                <c:pt idx="0">
                  <c:v>7.2340579448041398E-3</c:v>
                </c:pt>
                <c:pt idx="1">
                  <c:v>2.1700604000144699E-2</c:v>
                </c:pt>
                <c:pt idx="2">
                  <c:v>7.2319652865666202E-3</c:v>
                </c:pt>
                <c:pt idx="3">
                  <c:v>0</c:v>
                </c:pt>
                <c:pt idx="4">
                  <c:v>-3.6157211555844799E-3</c:v>
                </c:pt>
                <c:pt idx="5">
                  <c:v>0</c:v>
                </c:pt>
                <c:pt idx="6">
                  <c:v>-7.2317037894127903E-3</c:v>
                </c:pt>
                <c:pt idx="7">
                  <c:v>-3.61611340131626E-3</c:v>
                </c:pt>
                <c:pt idx="8">
                  <c:v>1.4464976675225101E-2</c:v>
                </c:pt>
                <c:pt idx="9">
                  <c:v>7.2314423111689598E-3</c:v>
                </c:pt>
                <c:pt idx="10">
                  <c:v>2.1692758234209499E-2</c:v>
                </c:pt>
                <c:pt idx="11">
                  <c:v>-3.6146755828664399E-3</c:v>
                </c:pt>
                <c:pt idx="12">
                  <c:v>7.2296124927703903E-3</c:v>
                </c:pt>
                <c:pt idx="13">
                  <c:v>2.1687269572760799E-2</c:v>
                </c:pt>
                <c:pt idx="14">
                  <c:v>3.6137612026597302E-3</c:v>
                </c:pt>
                <c:pt idx="15">
                  <c:v>7.2272612293571396E-3</c:v>
                </c:pt>
              </c:numCache>
            </c:numRef>
          </c:val>
          <c:smooth val="0"/>
          <c:extLst>
            <c:ext xmlns:c16="http://schemas.microsoft.com/office/drawing/2014/chart" uri="{C3380CC4-5D6E-409C-BE32-E72D297353CC}">
              <c16:uniqueId val="{00000001-A150-431E-BB29-72B89DE5C836}"/>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Sheet1!$D$2:$D$17</c:f>
              <c:numCache>
                <c:formatCode>General</c:formatCode>
                <c:ptCount val="16"/>
                <c:pt idx="0">
                  <c:v>1.2782275244993599E-2</c:v>
                </c:pt>
                <c:pt idx="1">
                  <c:v>8.5204277254718203E-3</c:v>
                </c:pt>
                <c:pt idx="2">
                  <c:v>2.9818956336528198E-2</c:v>
                </c:pt>
                <c:pt idx="3">
                  <c:v>0</c:v>
                </c:pt>
                <c:pt idx="4">
                  <c:v>3.4068648326377703E-2</c:v>
                </c:pt>
                <c:pt idx="5">
                  <c:v>1.7028522775649198E-2</c:v>
                </c:pt>
                <c:pt idx="6">
                  <c:v>0</c:v>
                </c:pt>
                <c:pt idx="7">
                  <c:v>1.7025623563462999E-2</c:v>
                </c:pt>
                <c:pt idx="8">
                  <c:v>1.7022725338326699E-2</c:v>
                </c:pt>
                <c:pt idx="9">
                  <c:v>4.2549570249340501E-2</c:v>
                </c:pt>
                <c:pt idx="10">
                  <c:v>2.1265736645117401E-2</c:v>
                </c:pt>
                <c:pt idx="11">
                  <c:v>2.5513458349279199E-2</c:v>
                </c:pt>
                <c:pt idx="12">
                  <c:v>1.2753475322025301E-2</c:v>
                </c:pt>
                <c:pt idx="13">
                  <c:v>8.5012326787384206E-3</c:v>
                </c:pt>
                <c:pt idx="14">
                  <c:v>1.27507650459028E-2</c:v>
                </c:pt>
                <c:pt idx="15">
                  <c:v>8.4994262887255097E-3</c:v>
                </c:pt>
              </c:numCache>
            </c:numRef>
          </c:val>
          <c:smooth val="0"/>
          <c:extLst>
            <c:ext xmlns:c16="http://schemas.microsoft.com/office/drawing/2014/chart" uri="{C3380CC4-5D6E-409C-BE32-E72D297353CC}">
              <c16:uniqueId val="{00000002-A150-431E-BB29-72B89DE5C836}"/>
            </c:ext>
          </c:extLst>
        </c:ser>
        <c:dLbls>
          <c:showLegendKey val="0"/>
          <c:showVal val="0"/>
          <c:showCatName val="0"/>
          <c:showSerName val="0"/>
          <c:showPercent val="0"/>
          <c:showBubbleSize val="0"/>
        </c:dLbls>
        <c:smooth val="0"/>
        <c:axId val="388052304"/>
        <c:axId val="388050992"/>
      </c:lineChart>
      <c:dateAx>
        <c:axId val="38805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0992"/>
        <c:crosses val="autoZero"/>
        <c:auto val="1"/>
        <c:lblOffset val="100"/>
        <c:baseTimeUnit val="days"/>
      </c:dateAx>
      <c:valAx>
        <c:axId val="38805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Sheet1!$B$2:$B$17</c:f>
              <c:numCache>
                <c:formatCode>General</c:formatCode>
                <c:ptCount val="16"/>
                <c:pt idx="0">
                  <c:v>1</c:v>
                </c:pt>
                <c:pt idx="1">
                  <c:v>2</c:v>
                </c:pt>
                <c:pt idx="2">
                  <c:v>1</c:v>
                </c:pt>
                <c:pt idx="3">
                  <c:v>0</c:v>
                </c:pt>
                <c:pt idx="4">
                  <c:v>1</c:v>
                </c:pt>
                <c:pt idx="5">
                  <c:v>2</c:v>
                </c:pt>
                <c:pt idx="6">
                  <c:v>1</c:v>
                </c:pt>
                <c:pt idx="7">
                  <c:v>1</c:v>
                </c:pt>
                <c:pt idx="8">
                  <c:v>0</c:v>
                </c:pt>
                <c:pt idx="9">
                  <c:v>0</c:v>
                </c:pt>
                <c:pt idx="10">
                  <c:v>1</c:v>
                </c:pt>
                <c:pt idx="11">
                  <c:v>0</c:v>
                </c:pt>
                <c:pt idx="12">
                  <c:v>0</c:v>
                </c:pt>
                <c:pt idx="13">
                  <c:v>0</c:v>
                </c:pt>
                <c:pt idx="14">
                  <c:v>0</c:v>
                </c:pt>
                <c:pt idx="15">
                  <c:v>0</c:v>
                </c:pt>
              </c:numCache>
            </c:numRef>
          </c:val>
          <c:smooth val="0"/>
          <c:extLst>
            <c:ext xmlns:c16="http://schemas.microsoft.com/office/drawing/2014/chart" uri="{C3380CC4-5D6E-409C-BE32-E72D297353CC}">
              <c16:uniqueId val="{00000000-0CEF-40E8-A067-86791D2ED181}"/>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1</c:v>
                </c:pt>
                <c:pt idx="10">
                  <c:v>1</c:v>
                </c:pt>
                <c:pt idx="11">
                  <c:v>1</c:v>
                </c:pt>
                <c:pt idx="12">
                  <c:v>0</c:v>
                </c:pt>
                <c:pt idx="13">
                  <c:v>0</c:v>
                </c:pt>
                <c:pt idx="14">
                  <c:v>0</c:v>
                </c:pt>
                <c:pt idx="15">
                  <c:v>1</c:v>
                </c:pt>
              </c:numCache>
            </c:numRef>
          </c:val>
          <c:smooth val="0"/>
          <c:extLst>
            <c:ext xmlns:c16="http://schemas.microsoft.com/office/drawing/2014/chart" uri="{C3380CC4-5D6E-409C-BE32-E72D297353CC}">
              <c16:uniqueId val="{00000001-0CEF-40E8-A067-86791D2ED181}"/>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Sheet1!$D$2:$D$17</c:f>
              <c:numCache>
                <c:formatCode>General</c:formatCode>
                <c:ptCount val="16"/>
                <c:pt idx="0">
                  <c:v>1</c:v>
                </c:pt>
                <c:pt idx="1">
                  <c:v>2</c:v>
                </c:pt>
                <c:pt idx="2">
                  <c:v>2</c:v>
                </c:pt>
                <c:pt idx="3">
                  <c:v>2</c:v>
                </c:pt>
                <c:pt idx="4">
                  <c:v>2</c:v>
                </c:pt>
                <c:pt idx="5">
                  <c:v>3</c:v>
                </c:pt>
                <c:pt idx="6">
                  <c:v>1</c:v>
                </c:pt>
                <c:pt idx="7">
                  <c:v>0</c:v>
                </c:pt>
                <c:pt idx="8">
                  <c:v>1</c:v>
                </c:pt>
                <c:pt idx="9">
                  <c:v>2</c:v>
                </c:pt>
                <c:pt idx="10">
                  <c:v>2</c:v>
                </c:pt>
                <c:pt idx="11">
                  <c:v>1</c:v>
                </c:pt>
                <c:pt idx="12">
                  <c:v>2</c:v>
                </c:pt>
                <c:pt idx="13">
                  <c:v>0</c:v>
                </c:pt>
                <c:pt idx="14">
                  <c:v>1</c:v>
                </c:pt>
                <c:pt idx="15">
                  <c:v>1</c:v>
                </c:pt>
              </c:numCache>
            </c:numRef>
          </c:val>
          <c:smooth val="0"/>
          <c:extLst>
            <c:ext xmlns:c16="http://schemas.microsoft.com/office/drawing/2014/chart" uri="{C3380CC4-5D6E-409C-BE32-E72D297353CC}">
              <c16:uniqueId val="{00000002-0CEF-40E8-A067-86791D2ED181}"/>
            </c:ext>
          </c:extLst>
        </c:ser>
        <c:dLbls>
          <c:showLegendKey val="0"/>
          <c:showVal val="0"/>
          <c:showCatName val="0"/>
          <c:showSerName val="0"/>
          <c:showPercent val="0"/>
          <c:showBubbleSize val="0"/>
        </c:dLbls>
        <c:smooth val="0"/>
        <c:axId val="385732624"/>
        <c:axId val="385734592"/>
      </c:lineChart>
      <c:dateAx>
        <c:axId val="385732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4592"/>
        <c:crosses val="autoZero"/>
        <c:auto val="1"/>
        <c:lblOffset val="100"/>
        <c:baseTimeUnit val="days"/>
      </c:dateAx>
      <c:valAx>
        <c:axId val="38573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2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0</c:v>
                </c:pt>
                <c:pt idx="13">
                  <c:v>0</c:v>
                </c:pt>
                <c:pt idx="14">
                  <c:v>0</c:v>
                </c:pt>
                <c:pt idx="15">
                  <c:v>1</c:v>
                </c:pt>
                <c:pt idx="16">
                  <c:v>0</c:v>
                </c:pt>
                <c:pt idx="17">
                  <c:v>2</c:v>
                </c:pt>
                <c:pt idx="18">
                  <c:v>2</c:v>
                </c:pt>
                <c:pt idx="19">
                  <c:v>0</c:v>
                </c:pt>
                <c:pt idx="20">
                  <c:v>1</c:v>
                </c:pt>
                <c:pt idx="21">
                  <c:v>0</c:v>
                </c:pt>
                <c:pt idx="22">
                  <c:v>0</c:v>
                </c:pt>
                <c:pt idx="23">
                  <c:v>0</c:v>
                </c:pt>
              </c:numCache>
            </c:numRef>
          </c:val>
          <c:smooth val="0"/>
          <c:extLst>
            <c:ext xmlns:c16="http://schemas.microsoft.com/office/drawing/2014/chart" uri="{C3380CC4-5D6E-409C-BE32-E72D297353CC}">
              <c16:uniqueId val="{00000000-E1D1-4C62-8CD8-E528DD8A2EFD}"/>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0</c:v>
                </c:pt>
                <c:pt idx="17">
                  <c:v>0</c:v>
                </c:pt>
                <c:pt idx="18">
                  <c:v>0</c:v>
                </c:pt>
                <c:pt idx="19">
                  <c:v>1</c:v>
                </c:pt>
                <c:pt idx="20">
                  <c:v>0</c:v>
                </c:pt>
                <c:pt idx="21">
                  <c:v>2</c:v>
                </c:pt>
                <c:pt idx="22">
                  <c:v>0</c:v>
                </c:pt>
                <c:pt idx="23">
                  <c:v>0</c:v>
                </c:pt>
              </c:numCache>
            </c:numRef>
          </c:val>
          <c:smooth val="0"/>
          <c:extLst>
            <c:ext xmlns:c16="http://schemas.microsoft.com/office/drawing/2014/chart" uri="{C3380CC4-5D6E-409C-BE32-E72D297353CC}">
              <c16:uniqueId val="{00000001-E1D1-4C62-8CD8-E528DD8A2EFD}"/>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5</c:v>
                </c:pt>
                <c:pt idx="14">
                  <c:v>2</c:v>
                </c:pt>
                <c:pt idx="15">
                  <c:v>0</c:v>
                </c:pt>
                <c:pt idx="16">
                  <c:v>1</c:v>
                </c:pt>
                <c:pt idx="17">
                  <c:v>2</c:v>
                </c:pt>
                <c:pt idx="18">
                  <c:v>3</c:v>
                </c:pt>
                <c:pt idx="19">
                  <c:v>2</c:v>
                </c:pt>
                <c:pt idx="20">
                  <c:v>4</c:v>
                </c:pt>
                <c:pt idx="21">
                  <c:v>0</c:v>
                </c:pt>
                <c:pt idx="22">
                  <c:v>2</c:v>
                </c:pt>
                <c:pt idx="23">
                  <c:v>0</c:v>
                </c:pt>
              </c:numCache>
            </c:numRef>
          </c:val>
          <c:smooth val="0"/>
          <c:extLst>
            <c:ext xmlns:c16="http://schemas.microsoft.com/office/drawing/2014/chart" uri="{C3380CC4-5D6E-409C-BE32-E72D297353CC}">
              <c16:uniqueId val="{00000002-E1D1-4C62-8CD8-E528DD8A2EFD}"/>
            </c:ext>
          </c:extLst>
        </c:ser>
        <c:dLbls>
          <c:showLegendKey val="0"/>
          <c:showVal val="0"/>
          <c:showCatName val="0"/>
          <c:showSerName val="0"/>
          <c:showPercent val="0"/>
          <c:showBubbleSize val="0"/>
        </c:dLbls>
        <c:smooth val="0"/>
        <c:axId val="385732952"/>
        <c:axId val="385733280"/>
      </c:lineChart>
      <c:catAx>
        <c:axId val="385732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3280"/>
        <c:crosses val="autoZero"/>
        <c:auto val="1"/>
        <c:lblAlgn val="ctr"/>
        <c:lblOffset val="100"/>
        <c:noMultiLvlLbl val="0"/>
      </c:catAx>
      <c:valAx>
        <c:axId val="38573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2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1</c:v>
                </c:pt>
                <c:pt idx="3">
                  <c:v>1</c:v>
                </c:pt>
                <c:pt idx="4">
                  <c:v>2</c:v>
                </c:pt>
                <c:pt idx="5">
                  <c:v>1</c:v>
                </c:pt>
                <c:pt idx="6">
                  <c:v>2</c:v>
                </c:pt>
              </c:numCache>
            </c:numRef>
          </c:val>
          <c:extLst>
            <c:ext xmlns:c16="http://schemas.microsoft.com/office/drawing/2014/chart" uri="{C3380CC4-5D6E-409C-BE32-E72D297353CC}">
              <c16:uniqueId val="{00000000-BBE5-46FA-BDF1-5A5098D002E8}"/>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1</c:v>
                </c:pt>
                <c:pt idx="2">
                  <c:v>1</c:v>
                </c:pt>
                <c:pt idx="3">
                  <c:v>1</c:v>
                </c:pt>
                <c:pt idx="4">
                  <c:v>0</c:v>
                </c:pt>
                <c:pt idx="5">
                  <c:v>0</c:v>
                </c:pt>
                <c:pt idx="6">
                  <c:v>0</c:v>
                </c:pt>
              </c:numCache>
            </c:numRef>
          </c:val>
          <c:extLst>
            <c:ext xmlns:c16="http://schemas.microsoft.com/office/drawing/2014/chart" uri="{C3380CC4-5D6E-409C-BE32-E72D297353CC}">
              <c16:uniqueId val="{00000001-BBE5-46FA-BDF1-5A5098D002E8}"/>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4</c:v>
                </c:pt>
                <c:pt idx="1">
                  <c:v>4</c:v>
                </c:pt>
                <c:pt idx="2">
                  <c:v>4</c:v>
                </c:pt>
                <c:pt idx="3">
                  <c:v>3</c:v>
                </c:pt>
                <c:pt idx="4">
                  <c:v>5</c:v>
                </c:pt>
                <c:pt idx="5">
                  <c:v>1</c:v>
                </c:pt>
                <c:pt idx="6">
                  <c:v>2</c:v>
                </c:pt>
              </c:numCache>
            </c:numRef>
          </c:val>
          <c:extLst>
            <c:ext xmlns:c16="http://schemas.microsoft.com/office/drawing/2014/chart" uri="{C3380CC4-5D6E-409C-BE32-E72D297353CC}">
              <c16:uniqueId val="{00000002-BBE5-46FA-BDF1-5A5098D002E8}"/>
            </c:ext>
          </c:extLst>
        </c:ser>
        <c:dLbls>
          <c:showLegendKey val="0"/>
          <c:showVal val="0"/>
          <c:showCatName val="0"/>
          <c:showSerName val="0"/>
          <c:showPercent val="0"/>
          <c:showBubbleSize val="0"/>
        </c:dLbls>
        <c:gapWidth val="219"/>
        <c:overlap val="-27"/>
        <c:axId val="385739512"/>
        <c:axId val="385740824"/>
      </c:barChart>
      <c:catAx>
        <c:axId val="385739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40824"/>
        <c:crosses val="autoZero"/>
        <c:auto val="1"/>
        <c:lblAlgn val="ctr"/>
        <c:lblOffset val="100"/>
        <c:noMultiLvlLbl val="0"/>
      </c:catAx>
      <c:valAx>
        <c:axId val="38574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9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2857</c:v>
                </c:pt>
                <c:pt idx="1">
                  <c:v>2094</c:v>
                </c:pt>
                <c:pt idx="2">
                  <c:v>2521</c:v>
                </c:pt>
              </c:numCache>
            </c:numRef>
          </c:val>
          <c:extLst>
            <c:ext xmlns:c16="http://schemas.microsoft.com/office/drawing/2014/chart" uri="{C3380CC4-5D6E-409C-BE32-E72D297353CC}">
              <c16:uniqueId val="{00000000-291D-42A8-86BE-2172A526DC08}"/>
            </c:ext>
          </c:extLst>
        </c:ser>
        <c:ser>
          <c:idx val="1"/>
          <c:order val="1"/>
          <c:tx>
            <c:strRef>
              <c:f>Sheet1!$C$1</c:f>
              <c:strCache>
                <c:ptCount val="1"/>
                <c:pt idx="0">
                  <c:v>Love</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417</c:v>
                </c:pt>
                <c:pt idx="1">
                  <c:v>671</c:v>
                </c:pt>
                <c:pt idx="2">
                  <c:v>189</c:v>
                </c:pt>
              </c:numCache>
            </c:numRef>
          </c:val>
          <c:extLst>
            <c:ext xmlns:c16="http://schemas.microsoft.com/office/drawing/2014/chart" uri="{C3380CC4-5D6E-409C-BE32-E72D297353CC}">
              <c16:uniqueId val="{00000001-291D-42A8-86BE-2172A526DC08}"/>
            </c:ext>
          </c:extLst>
        </c:ser>
        <c:ser>
          <c:idx val="2"/>
          <c:order val="2"/>
          <c:tx>
            <c:strRef>
              <c:f>Sheet1!$D$1</c:f>
              <c:strCache>
                <c:ptCount val="1"/>
                <c:pt idx="0">
                  <c:v>Haha</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14</c:v>
                </c:pt>
                <c:pt idx="1">
                  <c:v>5</c:v>
                </c:pt>
                <c:pt idx="2">
                  <c:v>9</c:v>
                </c:pt>
              </c:numCache>
            </c:numRef>
          </c:val>
          <c:extLst>
            <c:ext xmlns:c16="http://schemas.microsoft.com/office/drawing/2014/chart" uri="{C3380CC4-5D6E-409C-BE32-E72D297353CC}">
              <c16:uniqueId val="{00000002-291D-42A8-86BE-2172A526DC08}"/>
            </c:ext>
          </c:extLst>
        </c:ser>
        <c:ser>
          <c:idx val="3"/>
          <c:order val="3"/>
          <c:tx>
            <c:strRef>
              <c:f>Sheet1!$E$1</c:f>
              <c:strCache>
                <c:ptCount val="1"/>
                <c:pt idx="0">
                  <c:v>Wow</c:v>
                </c:pt>
              </c:strCache>
            </c:strRef>
          </c:tx>
          <c:spPr>
            <a:solidFill>
              <a:schemeClr val="accent4"/>
            </a:solidFill>
            <a:ln>
              <a:noFill/>
            </a:ln>
            <a:effectLst/>
          </c:spPr>
          <c:invertIfNegative val="0"/>
          <c:cat>
            <c:strRef>
              <c:f>Sheet1!$A$2:$A$4</c:f>
              <c:strCache>
                <c:ptCount val="3"/>
                <c:pt idx="0">
                  <c:v>Gustavo Posse</c:v>
                </c:pt>
                <c:pt idx="1">
                  <c:v>Juan Andreotti</c:v>
                </c:pt>
                <c:pt idx="2">
                  <c:v>Sole Martinez</c:v>
                </c:pt>
              </c:strCache>
            </c:strRef>
          </c:cat>
          <c:val>
            <c:numRef>
              <c:f>Sheet1!$E$2:$E$4</c:f>
              <c:numCache>
                <c:formatCode>General</c:formatCode>
                <c:ptCount val="3"/>
                <c:pt idx="0">
                  <c:v>0</c:v>
                </c:pt>
                <c:pt idx="1">
                  <c:v>1</c:v>
                </c:pt>
                <c:pt idx="2">
                  <c:v>1</c:v>
                </c:pt>
              </c:numCache>
            </c:numRef>
          </c:val>
          <c:extLst>
            <c:ext xmlns:c16="http://schemas.microsoft.com/office/drawing/2014/chart" uri="{C3380CC4-5D6E-409C-BE32-E72D297353CC}">
              <c16:uniqueId val="{00000003-291D-42A8-86BE-2172A526DC08}"/>
            </c:ext>
          </c:extLst>
        </c:ser>
        <c:ser>
          <c:idx val="4"/>
          <c:order val="4"/>
          <c:tx>
            <c:strRef>
              <c:f>Sheet1!$F$1</c:f>
              <c:strCache>
                <c:ptCount val="1"/>
                <c:pt idx="0">
                  <c:v>Sad</c:v>
                </c:pt>
              </c:strCache>
            </c:strRef>
          </c:tx>
          <c:spPr>
            <a:solidFill>
              <a:schemeClr val="accent5"/>
            </a:solidFill>
            <a:ln>
              <a:noFill/>
            </a:ln>
            <a:effectLst/>
          </c:spPr>
          <c:invertIfNegative val="0"/>
          <c:cat>
            <c:strRef>
              <c:f>Sheet1!$A$2:$A$4</c:f>
              <c:strCache>
                <c:ptCount val="3"/>
                <c:pt idx="0">
                  <c:v>Gustavo Posse</c:v>
                </c:pt>
                <c:pt idx="1">
                  <c:v>Juan Andreotti</c:v>
                </c:pt>
                <c:pt idx="2">
                  <c:v>Sole Martinez</c:v>
                </c:pt>
              </c:strCache>
            </c:strRef>
          </c:cat>
          <c:val>
            <c:numRef>
              <c:f>Sheet1!$F$2:$F$4</c:f>
              <c:numCache>
                <c:formatCode>General</c:formatCode>
                <c:ptCount val="3"/>
                <c:pt idx="0">
                  <c:v>163</c:v>
                </c:pt>
                <c:pt idx="1">
                  <c:v>1</c:v>
                </c:pt>
                <c:pt idx="2">
                  <c:v>5</c:v>
                </c:pt>
              </c:numCache>
            </c:numRef>
          </c:val>
          <c:extLst>
            <c:ext xmlns:c16="http://schemas.microsoft.com/office/drawing/2014/chart" uri="{C3380CC4-5D6E-409C-BE32-E72D297353CC}">
              <c16:uniqueId val="{00000004-291D-42A8-86BE-2172A526DC08}"/>
            </c:ext>
          </c:extLst>
        </c:ser>
        <c:ser>
          <c:idx val="5"/>
          <c:order val="5"/>
          <c:tx>
            <c:strRef>
              <c:f>Sheet1!$G$1</c:f>
              <c:strCache>
                <c:ptCount val="1"/>
                <c:pt idx="0">
                  <c:v>Angry</c:v>
                </c:pt>
              </c:strCache>
            </c:strRef>
          </c:tx>
          <c:spPr>
            <a:solidFill>
              <a:schemeClr val="accent6"/>
            </a:solidFill>
            <a:ln>
              <a:noFill/>
            </a:ln>
            <a:effectLst/>
          </c:spPr>
          <c:invertIfNegative val="0"/>
          <c:cat>
            <c:strRef>
              <c:f>Sheet1!$A$2:$A$4</c:f>
              <c:strCache>
                <c:ptCount val="3"/>
                <c:pt idx="0">
                  <c:v>Gustavo Posse</c:v>
                </c:pt>
                <c:pt idx="1">
                  <c:v>Juan Andreotti</c:v>
                </c:pt>
                <c:pt idx="2">
                  <c:v>Sole Martinez</c:v>
                </c:pt>
              </c:strCache>
            </c:strRef>
          </c:cat>
          <c:val>
            <c:numRef>
              <c:f>Sheet1!$G$2:$G$4</c:f>
              <c:numCache>
                <c:formatCode>General</c:formatCode>
                <c:ptCount val="3"/>
                <c:pt idx="0">
                  <c:v>5</c:v>
                </c:pt>
                <c:pt idx="1">
                  <c:v>3</c:v>
                </c:pt>
                <c:pt idx="2">
                  <c:v>6</c:v>
                </c:pt>
              </c:numCache>
            </c:numRef>
          </c:val>
          <c:extLst>
            <c:ext xmlns:c16="http://schemas.microsoft.com/office/drawing/2014/chart" uri="{C3380CC4-5D6E-409C-BE32-E72D297353CC}">
              <c16:uniqueId val="{00000005-291D-42A8-86BE-2172A526DC0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Sheet1!$H$2:$H$4</c:f>
              <c:numCache>
                <c:formatCode>General</c:formatCode>
                <c:ptCount val="3"/>
                <c:pt idx="0">
                  <c:v>636</c:v>
                </c:pt>
                <c:pt idx="1">
                  <c:v>345</c:v>
                </c:pt>
                <c:pt idx="2">
                  <c:v>240</c:v>
                </c:pt>
              </c:numCache>
            </c:numRef>
          </c:val>
          <c:extLst>
            <c:ext xmlns:c16="http://schemas.microsoft.com/office/drawing/2014/chart" uri="{C3380CC4-5D6E-409C-BE32-E72D297353CC}">
              <c16:uniqueId val="{00000006-291D-42A8-86BE-2172A526DC0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Sheet1!$A$2:$A$4</c:f>
              <c:strCache>
                <c:ptCount val="3"/>
                <c:pt idx="0">
                  <c:v>Gustavo Posse</c:v>
                </c:pt>
                <c:pt idx="1">
                  <c:v>Juan Andreotti</c:v>
                </c:pt>
                <c:pt idx="2">
                  <c:v>Sole Martinez</c:v>
                </c:pt>
              </c:strCache>
            </c:strRef>
          </c:cat>
          <c:val>
            <c:numRef>
              <c:f>Sheet1!$I$2:$I$4</c:f>
              <c:numCache>
                <c:formatCode>General</c:formatCode>
                <c:ptCount val="3"/>
                <c:pt idx="0">
                  <c:v>524</c:v>
                </c:pt>
                <c:pt idx="1">
                  <c:v>281</c:v>
                </c:pt>
                <c:pt idx="2">
                  <c:v>659</c:v>
                </c:pt>
              </c:numCache>
            </c:numRef>
          </c:val>
          <c:extLst>
            <c:ext xmlns:c16="http://schemas.microsoft.com/office/drawing/2014/chart" uri="{C3380CC4-5D6E-409C-BE32-E72D297353CC}">
              <c16:uniqueId val="{00000007-291D-42A8-86BE-2172A526DC08}"/>
            </c:ext>
          </c:extLst>
        </c:ser>
        <c:dLbls>
          <c:showLegendKey val="0"/>
          <c:showVal val="0"/>
          <c:showCatName val="0"/>
          <c:showSerName val="0"/>
          <c:showPercent val="0"/>
          <c:showBubbleSize val="0"/>
        </c:dLbls>
        <c:gapWidth val="150"/>
        <c:overlap val="100"/>
        <c:axId val="385739184"/>
        <c:axId val="385740496"/>
      </c:barChart>
      <c:catAx>
        <c:axId val="385739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40496"/>
        <c:crosses val="autoZero"/>
        <c:auto val="1"/>
        <c:lblAlgn val="ctr"/>
        <c:lblOffset val="100"/>
        <c:noMultiLvlLbl val="0"/>
      </c:catAx>
      <c:valAx>
        <c:axId val="385740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5739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Sheet1!$A$2:$A$4</c:f>
              <c:strCache>
                <c:ptCount val="3"/>
                <c:pt idx="0">
                  <c:v>Gustavo Posse</c:v>
                </c:pt>
                <c:pt idx="1">
                  <c:v>Juan Andreotti</c:v>
                </c:pt>
                <c:pt idx="2">
                  <c:v>Sole Martinez</c:v>
                </c:pt>
              </c:strCache>
            </c:strRef>
          </c:cat>
          <c:val>
            <c:numRef>
              <c:f>Sheet1!$B$2:$B$4</c:f>
              <c:numCache>
                <c:formatCode>General</c:formatCode>
                <c:ptCount val="3"/>
                <c:pt idx="0">
                  <c:v>5</c:v>
                </c:pt>
                <c:pt idx="1">
                  <c:v>3</c:v>
                </c:pt>
                <c:pt idx="2">
                  <c:v>10</c:v>
                </c:pt>
              </c:numCache>
            </c:numRef>
          </c:val>
          <c:extLst>
            <c:ext xmlns:c16="http://schemas.microsoft.com/office/drawing/2014/chart" uri="{C3380CC4-5D6E-409C-BE32-E72D297353CC}">
              <c16:uniqueId val="{00000000-C848-4651-B624-2C41DC5B7FD1}"/>
            </c:ext>
          </c:extLst>
        </c:ser>
        <c:ser>
          <c:idx val="1"/>
          <c:order val="1"/>
          <c:tx>
            <c:strRef>
              <c:f>Sheet1!$C$1</c:f>
              <c:strCache>
                <c:ptCount val="1"/>
                <c:pt idx="0">
                  <c:v>Photo</c:v>
                </c:pt>
              </c:strCache>
            </c:strRef>
          </c:tx>
          <c:spPr>
            <a:solidFill>
              <a:schemeClr val="accent2"/>
            </a:solidFill>
            <a:ln>
              <a:noFill/>
            </a:ln>
            <a:effectLst/>
          </c:spPr>
          <c:invertIfNegative val="0"/>
          <c:cat>
            <c:strRef>
              <c:f>Sheet1!$A$2:$A$4</c:f>
              <c:strCache>
                <c:ptCount val="3"/>
                <c:pt idx="0">
                  <c:v>Gustavo Posse</c:v>
                </c:pt>
                <c:pt idx="1">
                  <c:v>Juan Andreotti</c:v>
                </c:pt>
                <c:pt idx="2">
                  <c:v>Sole Martinez</c:v>
                </c:pt>
              </c:strCache>
            </c:strRef>
          </c:cat>
          <c:val>
            <c:numRef>
              <c:f>Sheet1!$C$2:$C$4</c:f>
              <c:numCache>
                <c:formatCode>General</c:formatCode>
                <c:ptCount val="3"/>
                <c:pt idx="0">
                  <c:v>2</c:v>
                </c:pt>
                <c:pt idx="1">
                  <c:v>0</c:v>
                </c:pt>
                <c:pt idx="2">
                  <c:v>5</c:v>
                </c:pt>
              </c:numCache>
            </c:numRef>
          </c:val>
          <c:extLst>
            <c:ext xmlns:c16="http://schemas.microsoft.com/office/drawing/2014/chart" uri="{C3380CC4-5D6E-409C-BE32-E72D297353CC}">
              <c16:uniqueId val="{00000001-C848-4651-B624-2C41DC5B7FD1}"/>
            </c:ext>
          </c:extLst>
        </c:ser>
        <c:ser>
          <c:idx val="2"/>
          <c:order val="2"/>
          <c:tx>
            <c:strRef>
              <c:f>Sheet1!$D$1</c:f>
              <c:strCache>
                <c:ptCount val="1"/>
                <c:pt idx="0">
                  <c:v>Video</c:v>
                </c:pt>
              </c:strCache>
            </c:strRef>
          </c:tx>
          <c:spPr>
            <a:solidFill>
              <a:schemeClr val="accent3"/>
            </a:solidFill>
            <a:ln>
              <a:noFill/>
            </a:ln>
            <a:effectLst/>
          </c:spPr>
          <c:invertIfNegative val="0"/>
          <c:cat>
            <c:strRef>
              <c:f>Sheet1!$A$2:$A$4</c:f>
              <c:strCache>
                <c:ptCount val="3"/>
                <c:pt idx="0">
                  <c:v>Gustavo Posse</c:v>
                </c:pt>
                <c:pt idx="1">
                  <c:v>Juan Andreotti</c:v>
                </c:pt>
                <c:pt idx="2">
                  <c:v>Sole Martinez</c:v>
                </c:pt>
              </c:strCache>
            </c:strRef>
          </c:cat>
          <c:val>
            <c:numRef>
              <c:f>Sheet1!$D$2:$D$4</c:f>
              <c:numCache>
                <c:formatCode>General</c:formatCode>
                <c:ptCount val="3"/>
                <c:pt idx="0">
                  <c:v>3</c:v>
                </c:pt>
                <c:pt idx="1">
                  <c:v>1</c:v>
                </c:pt>
                <c:pt idx="2">
                  <c:v>8</c:v>
                </c:pt>
              </c:numCache>
            </c:numRef>
          </c:val>
          <c:extLst>
            <c:ext xmlns:c16="http://schemas.microsoft.com/office/drawing/2014/chart" uri="{C3380CC4-5D6E-409C-BE32-E72D297353CC}">
              <c16:uniqueId val="{00000002-C848-4651-B624-2C41DC5B7FD1}"/>
            </c:ext>
          </c:extLst>
        </c:ser>
        <c:dLbls>
          <c:showLegendKey val="0"/>
          <c:showVal val="0"/>
          <c:showCatName val="0"/>
          <c:showSerName val="0"/>
          <c:showPercent val="0"/>
          <c:showBubbleSize val="0"/>
        </c:dLbls>
        <c:gapWidth val="150"/>
        <c:overlap val="100"/>
        <c:axId val="388056240"/>
        <c:axId val="388056568"/>
      </c:barChart>
      <c:catAx>
        <c:axId val="388056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6568"/>
        <c:crosses val="autoZero"/>
        <c:auto val="1"/>
        <c:lblAlgn val="ctr"/>
        <c:lblOffset val="100"/>
        <c:noMultiLvlLbl val="0"/>
      </c:catAx>
      <c:valAx>
        <c:axId val="3880565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805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0.13448040250947299</c:v>
                </c:pt>
                <c:pt idx="1">
                  <c:v>0.15963724454935099</c:v>
                </c:pt>
                <c:pt idx="2">
                  <c:v>0.30188210447853903</c:v>
                </c:pt>
                <c:pt idx="3">
                  <c:v>0.48139636002236202</c:v>
                </c:pt>
                <c:pt idx="4">
                  <c:v>0.16367476240760301</c:v>
                </c:pt>
                <c:pt idx="5">
                  <c:v>0.14845642586496099</c:v>
                </c:pt>
                <c:pt idx="6">
                  <c:v>0.58978818560158996</c:v>
                </c:pt>
              </c:numCache>
            </c:numRef>
          </c:val>
          <c:extLst>
            <c:ext xmlns:c16="http://schemas.microsoft.com/office/drawing/2014/chart" uri="{C3380CC4-5D6E-409C-BE32-E72D297353CC}">
              <c16:uniqueId val="{00000000-71AC-499A-8E7B-57CC79F3FCD6}"/>
            </c:ext>
          </c:extLst>
        </c:ser>
        <c:ser>
          <c:idx val="1"/>
          <c:order val="1"/>
          <c:tx>
            <c:strRef>
              <c:f>Sheet1!$C$1</c:f>
              <c:strCache>
                <c:ptCount val="1"/>
                <c:pt idx="0">
                  <c:v>Juan Andreotti</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1.3303448774492099</c:v>
                </c:pt>
                <c:pt idx="1">
                  <c:v>3.2210252331718601</c:v>
                </c:pt>
                <c:pt idx="2">
                  <c:v>5.4949027546815099</c:v>
                </c:pt>
                <c:pt idx="3">
                  <c:v>2.2485720482973002</c:v>
                </c:pt>
              </c:numCache>
            </c:numRef>
          </c:val>
          <c:extLst>
            <c:ext xmlns:c16="http://schemas.microsoft.com/office/drawing/2014/chart" uri="{C3380CC4-5D6E-409C-BE32-E72D297353CC}">
              <c16:uniqueId val="{00000001-71AC-499A-8E7B-57CC79F3FCD6}"/>
            </c:ext>
          </c:extLst>
        </c:ser>
        <c:ser>
          <c:idx val="2"/>
          <c:order val="2"/>
          <c:tx>
            <c:strRef>
              <c:f>Sheet1!$D$1</c:f>
              <c:strCache>
                <c:ptCount val="1"/>
                <c:pt idx="0">
                  <c:v>Sole Martinez</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0.68927370973918201</c:v>
                </c:pt>
                <c:pt idx="1">
                  <c:v>0.60524188401480705</c:v>
                </c:pt>
                <c:pt idx="2">
                  <c:v>0.76798706548100204</c:v>
                </c:pt>
                <c:pt idx="3">
                  <c:v>1.0693670311591399</c:v>
                </c:pt>
                <c:pt idx="4">
                  <c:v>0.58290431008807397</c:v>
                </c:pt>
                <c:pt idx="5">
                  <c:v>0.42547759860443302</c:v>
                </c:pt>
                <c:pt idx="6">
                  <c:v>0.323362974939369</c:v>
                </c:pt>
              </c:numCache>
            </c:numRef>
          </c:val>
          <c:extLst>
            <c:ext xmlns:c16="http://schemas.microsoft.com/office/drawing/2014/chart" uri="{C3380CC4-5D6E-409C-BE32-E72D297353CC}">
              <c16:uniqueId val="{00000002-71AC-499A-8E7B-57CC79F3FCD6}"/>
            </c:ext>
          </c:extLst>
        </c:ser>
        <c:dLbls>
          <c:showLegendKey val="0"/>
          <c:showVal val="0"/>
          <c:showCatName val="0"/>
          <c:showSerName val="0"/>
          <c:showPercent val="0"/>
          <c:showBubbleSize val="0"/>
        </c:dLbls>
        <c:gapWidth val="219"/>
        <c:overlap val="-27"/>
        <c:axId val="66493424"/>
        <c:axId val="386079416"/>
      </c:barChart>
      <c:catAx>
        <c:axId val="6649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079416"/>
        <c:crosses val="autoZero"/>
        <c:auto val="1"/>
        <c:lblAlgn val="ctr"/>
        <c:lblOffset val="100"/>
        <c:noMultiLvlLbl val="0"/>
      </c:catAx>
      <c:valAx>
        <c:axId val="38607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49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Sheet1!$B$2:$B$17</c:f>
              <c:numCache>
                <c:formatCode>General</c:formatCode>
                <c:ptCount val="16"/>
                <c:pt idx="0">
                  <c:v>1.06209201070787</c:v>
                </c:pt>
                <c:pt idx="1">
                  <c:v>0.13447121446450599</c:v>
                </c:pt>
                <c:pt idx="2">
                  <c:v>0.15962534626899</c:v>
                </c:pt>
                <c:pt idx="3">
                  <c:v>0</c:v>
                </c:pt>
                <c:pt idx="4">
                  <c:v>0.48136047999403703</c:v>
                </c:pt>
                <c:pt idx="5">
                  <c:v>0.163663579729318</c:v>
                </c:pt>
                <c:pt idx="6">
                  <c:v>0.14844443892349801</c:v>
                </c:pt>
                <c:pt idx="7">
                  <c:v>0.11738838786614</c:v>
                </c:pt>
                <c:pt idx="8">
                  <c:v>0</c:v>
                </c:pt>
                <c:pt idx="9">
                  <c:v>0</c:v>
                </c:pt>
                <c:pt idx="10">
                  <c:v>0.30186897892507297</c:v>
                </c:pt>
                <c:pt idx="11">
                  <c:v>0</c:v>
                </c:pt>
                <c:pt idx="12">
                  <c:v>0</c:v>
                </c:pt>
                <c:pt idx="13">
                  <c:v>0</c:v>
                </c:pt>
                <c:pt idx="14">
                  <c:v>0</c:v>
                </c:pt>
                <c:pt idx="15">
                  <c:v>0</c:v>
                </c:pt>
              </c:numCache>
            </c:numRef>
          </c:val>
          <c:smooth val="0"/>
          <c:extLst>
            <c:ext xmlns:c16="http://schemas.microsoft.com/office/drawing/2014/chart" uri="{C3380CC4-5D6E-409C-BE32-E72D297353CC}">
              <c16:uniqueId val="{00000000-9291-4A34-B112-1B047D149A95}"/>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3.2214910694916501</c:v>
                </c:pt>
                <c:pt idx="10">
                  <c:v>5.4949027546815099</c:v>
                </c:pt>
                <c:pt idx="11">
                  <c:v>2.2484094852515901</c:v>
                </c:pt>
                <c:pt idx="12">
                  <c:v>0</c:v>
                </c:pt>
                <c:pt idx="13">
                  <c:v>0</c:v>
                </c:pt>
                <c:pt idx="14">
                  <c:v>0</c:v>
                </c:pt>
                <c:pt idx="15">
                  <c:v>1.3297680132976799</c:v>
                </c:pt>
              </c:numCache>
            </c:numRef>
          </c:val>
          <c:smooth val="0"/>
          <c:extLst>
            <c:ext xmlns:c16="http://schemas.microsoft.com/office/drawing/2014/chart" uri="{C3380CC4-5D6E-409C-BE32-E72D297353CC}">
              <c16:uniqueId val="{00000001-9291-4A34-B112-1B047D149A95}"/>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Sheet1!$D$2:$D$17</c:f>
              <c:numCache>
                <c:formatCode>General</c:formatCode>
                <c:ptCount val="16"/>
                <c:pt idx="0">
                  <c:v>0.33232499680456701</c:v>
                </c:pt>
                <c:pt idx="1">
                  <c:v>0.54954417653574195</c:v>
                </c:pt>
                <c:pt idx="2">
                  <c:v>0.58991396200698498</c:v>
                </c:pt>
                <c:pt idx="3">
                  <c:v>0.74738097265990999</c:v>
                </c:pt>
                <c:pt idx="4">
                  <c:v>0.96866218172528296</c:v>
                </c:pt>
                <c:pt idx="5">
                  <c:v>0.60588001589193496</c:v>
                </c:pt>
                <c:pt idx="6">
                  <c:v>0.42564058908657498</c:v>
                </c:pt>
                <c:pt idx="7">
                  <c:v>0</c:v>
                </c:pt>
                <c:pt idx="8">
                  <c:v>0.68510638297872295</c:v>
                </c:pt>
                <c:pt idx="9">
                  <c:v>0.62109158973922696</c:v>
                </c:pt>
                <c:pt idx="10">
                  <c:v>0.78889172407927199</c:v>
                </c:pt>
                <c:pt idx="11">
                  <c:v>1.2712585034013599</c:v>
                </c:pt>
                <c:pt idx="12">
                  <c:v>0.54837612650909695</c:v>
                </c:pt>
                <c:pt idx="13">
                  <c:v>0</c:v>
                </c:pt>
                <c:pt idx="14">
                  <c:v>0.31450550384631698</c:v>
                </c:pt>
                <c:pt idx="15">
                  <c:v>0.97314295427502995</c:v>
                </c:pt>
              </c:numCache>
            </c:numRef>
          </c:val>
          <c:smooth val="0"/>
          <c:extLst>
            <c:ext xmlns:c16="http://schemas.microsoft.com/office/drawing/2014/chart" uri="{C3380CC4-5D6E-409C-BE32-E72D297353CC}">
              <c16:uniqueId val="{00000002-9291-4A34-B112-1B047D149A95}"/>
            </c:ext>
          </c:extLst>
        </c:ser>
        <c:dLbls>
          <c:showLegendKey val="0"/>
          <c:showVal val="0"/>
          <c:showCatName val="0"/>
          <c:showSerName val="0"/>
          <c:showPercent val="0"/>
          <c:showBubbleSize val="0"/>
        </c:dLbls>
        <c:smooth val="0"/>
        <c:axId val="322318088"/>
        <c:axId val="322322680"/>
      </c:lineChart>
      <c:dateAx>
        <c:axId val="322318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22680"/>
        <c:crosses val="autoZero"/>
        <c:auto val="1"/>
        <c:lblOffset val="100"/>
        <c:baseTimeUnit val="days"/>
      </c:dateAx>
      <c:valAx>
        <c:axId val="32232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18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Gustavo Posse</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0.21515231748251201</c:v>
                </c:pt>
                <c:pt idx="1">
                  <c:v>0.60621024652986499</c:v>
                </c:pt>
                <c:pt idx="2">
                  <c:v>0.192963109871087</c:v>
                </c:pt>
              </c:numCache>
            </c:numRef>
          </c:val>
          <c:extLst>
            <c:ext xmlns:c16="http://schemas.microsoft.com/office/drawing/2014/chart" uri="{C3380CC4-5D6E-409C-BE32-E72D297353CC}">
              <c16:uniqueId val="{00000000-B302-4CD9-B905-D1F54D767F75}"/>
            </c:ext>
          </c:extLst>
        </c:ser>
        <c:ser>
          <c:idx val="1"/>
          <c:order val="1"/>
          <c:tx>
            <c:strRef>
              <c:f>Sheet1!$C$1</c:f>
              <c:strCache>
                <c:ptCount val="1"/>
                <c:pt idx="0">
                  <c:v>Juan Andreotti</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3.34846714920113</c:v>
                </c:pt>
                <c:pt idx="1">
                  <c:v>0</c:v>
                </c:pt>
                <c:pt idx="2">
                  <c:v>2.2484094852515901</c:v>
                </c:pt>
              </c:numCache>
            </c:numRef>
          </c:val>
          <c:extLst>
            <c:ext xmlns:c16="http://schemas.microsoft.com/office/drawing/2014/chart" uri="{C3380CC4-5D6E-409C-BE32-E72D297353CC}">
              <c16:uniqueId val="{00000001-B302-4CD9-B905-D1F54D767F75}"/>
            </c:ext>
          </c:extLst>
        </c:ser>
        <c:ser>
          <c:idx val="2"/>
          <c:order val="2"/>
          <c:tx>
            <c:strRef>
              <c:f>Sheet1!$D$1</c:f>
              <c:strCache>
                <c:ptCount val="1"/>
                <c:pt idx="0">
                  <c:v>Sole Martinez</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0.64611903416203098</c:v>
                </c:pt>
                <c:pt idx="1">
                  <c:v>0.76211096344675999</c:v>
                </c:pt>
                <c:pt idx="2">
                  <c:v>0.64674841993957399</c:v>
                </c:pt>
              </c:numCache>
            </c:numRef>
          </c:val>
          <c:extLst>
            <c:ext xmlns:c16="http://schemas.microsoft.com/office/drawing/2014/chart" uri="{C3380CC4-5D6E-409C-BE32-E72D297353CC}">
              <c16:uniqueId val="{00000002-B302-4CD9-B905-D1F54D767F75}"/>
            </c:ext>
          </c:extLst>
        </c:ser>
        <c:dLbls>
          <c:showLegendKey val="0"/>
          <c:showVal val="0"/>
          <c:showCatName val="0"/>
          <c:showSerName val="0"/>
          <c:showPercent val="0"/>
          <c:showBubbleSize val="0"/>
        </c:dLbls>
        <c:gapWidth val="219"/>
        <c:overlap val="-27"/>
        <c:axId val="322320712"/>
        <c:axId val="322314480"/>
      </c:barChart>
      <c:catAx>
        <c:axId val="322320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14480"/>
        <c:crosses val="autoZero"/>
        <c:auto val="1"/>
        <c:lblAlgn val="ctr"/>
        <c:lblOffset val="100"/>
        <c:noMultiLvlLbl val="0"/>
      </c:catAx>
      <c:valAx>
        <c:axId val="322314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20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5.1554716324832002E-2</c:v>
                </c:pt>
                <c:pt idx="11">
                  <c:v>0.147624549155041</c:v>
                </c:pt>
                <c:pt idx="12">
                  <c:v>0</c:v>
                </c:pt>
                <c:pt idx="13">
                  <c:v>0</c:v>
                </c:pt>
                <c:pt idx="14">
                  <c:v>0</c:v>
                </c:pt>
                <c:pt idx="15">
                  <c:v>0.15963327825881701</c:v>
                </c:pt>
                <c:pt idx="16">
                  <c:v>0</c:v>
                </c:pt>
                <c:pt idx="17">
                  <c:v>0.68201299427307804</c:v>
                </c:pt>
                <c:pt idx="18">
                  <c:v>0.31585028013466299</c:v>
                </c:pt>
                <c:pt idx="19">
                  <c:v>0</c:v>
                </c:pt>
                <c:pt idx="20">
                  <c:v>0.21739940618905099</c:v>
                </c:pt>
                <c:pt idx="21">
                  <c:v>0</c:v>
                </c:pt>
                <c:pt idx="22">
                  <c:v>0</c:v>
                </c:pt>
                <c:pt idx="23">
                  <c:v>0</c:v>
                </c:pt>
              </c:numCache>
            </c:numRef>
          </c:val>
          <c:smooth val="0"/>
          <c:extLst>
            <c:ext xmlns:c16="http://schemas.microsoft.com/office/drawing/2014/chart" uri="{C3380CC4-5D6E-409C-BE32-E72D297353CC}">
              <c16:uniqueId val="{00000000-41C3-408D-B36C-C45E31A15116}"/>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2.2487346348517701</c:v>
                </c:pt>
                <c:pt idx="15">
                  <c:v>0</c:v>
                </c:pt>
                <c:pt idx="16">
                  <c:v>0</c:v>
                </c:pt>
                <c:pt idx="17">
                  <c:v>0</c:v>
                </c:pt>
                <c:pt idx="18">
                  <c:v>0</c:v>
                </c:pt>
                <c:pt idx="19">
                  <c:v>5.4953000723065797</c:v>
                </c:pt>
                <c:pt idx="20">
                  <c:v>0</c:v>
                </c:pt>
                <c:pt idx="21">
                  <c:v>2.2758496023138099</c:v>
                </c:pt>
                <c:pt idx="22">
                  <c:v>0</c:v>
                </c:pt>
                <c:pt idx="23">
                  <c:v>0</c:v>
                </c:pt>
              </c:numCache>
            </c:numRef>
          </c:val>
          <c:smooth val="0"/>
          <c:extLst>
            <c:ext xmlns:c16="http://schemas.microsoft.com/office/drawing/2014/chart" uri="{C3380CC4-5D6E-409C-BE32-E72D297353CC}">
              <c16:uniqueId val="{00000001-41C3-408D-B36C-C45E31A15116}"/>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1.27223215045528</c:v>
                </c:pt>
                <c:pt idx="11">
                  <c:v>0</c:v>
                </c:pt>
                <c:pt idx="12">
                  <c:v>0.42549570249340501</c:v>
                </c:pt>
                <c:pt idx="13">
                  <c:v>0.51314781720704605</c:v>
                </c:pt>
                <c:pt idx="14">
                  <c:v>0.52548719257935494</c:v>
                </c:pt>
                <c:pt idx="15">
                  <c:v>0</c:v>
                </c:pt>
                <c:pt idx="16">
                  <c:v>0.73185260828865595</c:v>
                </c:pt>
                <c:pt idx="17">
                  <c:v>0.51910475704195402</c:v>
                </c:pt>
                <c:pt idx="18">
                  <c:v>0.76731058349643999</c:v>
                </c:pt>
                <c:pt idx="19">
                  <c:v>0.67228320993958002</c:v>
                </c:pt>
                <c:pt idx="20">
                  <c:v>0.88290358267381497</c:v>
                </c:pt>
                <c:pt idx="21">
                  <c:v>0</c:v>
                </c:pt>
                <c:pt idx="22">
                  <c:v>0.59143902646583302</c:v>
                </c:pt>
                <c:pt idx="23">
                  <c:v>0</c:v>
                </c:pt>
              </c:numCache>
            </c:numRef>
          </c:val>
          <c:smooth val="0"/>
          <c:extLst>
            <c:ext xmlns:c16="http://schemas.microsoft.com/office/drawing/2014/chart" uri="{C3380CC4-5D6E-409C-BE32-E72D297353CC}">
              <c16:uniqueId val="{00000002-41C3-408D-B36C-C45E31A15116}"/>
            </c:ext>
          </c:extLst>
        </c:ser>
        <c:dLbls>
          <c:showLegendKey val="0"/>
          <c:showVal val="0"/>
          <c:showCatName val="0"/>
          <c:showSerName val="0"/>
          <c:showPercent val="0"/>
          <c:showBubbleSize val="0"/>
        </c:dLbls>
        <c:smooth val="0"/>
        <c:axId val="322328912"/>
        <c:axId val="322328256"/>
      </c:lineChart>
      <c:catAx>
        <c:axId val="322328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28256"/>
        <c:crosses val="autoZero"/>
        <c:auto val="1"/>
        <c:lblAlgn val="ctr"/>
        <c:lblOffset val="100"/>
        <c:noMultiLvlLbl val="0"/>
      </c:catAx>
      <c:valAx>
        <c:axId val="32232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32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Gustavo Posse</c:v>
                </c:pt>
              </c:strCache>
            </c:strRef>
          </c:tx>
          <c:spPr>
            <a:ln w="28575" cap="rnd">
              <a:solidFill>
                <a:schemeClr val="accent1"/>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Sheet1!$B$2:$B$17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0-F4D1-4502-8854-99A50D108373}"/>
            </c:ext>
          </c:extLst>
        </c:ser>
        <c:ser>
          <c:idx val="1"/>
          <c:order val="1"/>
          <c:tx>
            <c:strRef>
              <c:f>Sheet1!$C$1</c:f>
              <c:strCache>
                <c:ptCount val="1"/>
                <c:pt idx="0">
                  <c:v>Juan Andreotti</c:v>
                </c:pt>
              </c:strCache>
            </c:strRef>
          </c:tx>
          <c:spPr>
            <a:ln w="28575" cap="rnd">
              <a:solidFill>
                <a:schemeClr val="accent2"/>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Sheet1!$C$2:$C$17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1-F4D1-4502-8854-99A50D108373}"/>
            </c:ext>
          </c:extLst>
        </c:ser>
        <c:ser>
          <c:idx val="2"/>
          <c:order val="2"/>
          <c:tx>
            <c:strRef>
              <c:f>Sheet1!$D$1</c:f>
              <c:strCache>
                <c:ptCount val="1"/>
                <c:pt idx="0">
                  <c:v>Sole Martinez</c:v>
                </c:pt>
              </c:strCache>
            </c:strRef>
          </c:tx>
          <c:spPr>
            <a:ln w="28575" cap="rnd">
              <a:solidFill>
                <a:schemeClr val="accent3"/>
              </a:solidFill>
              <a:round/>
            </a:ln>
            <a:effectLst/>
          </c:spPr>
          <c:marker>
            <c:symbol val="none"/>
          </c:marker>
          <c:cat>
            <c:numRef>
              <c:f>Sheet1!$A$2:$A$17</c:f>
              <c:numCache>
                <c:formatCode>m/d/yyyy</c:formatCode>
                <c:ptCount val="16"/>
                <c:pt idx="0">
                  <c:v>44577</c:v>
                </c:pt>
                <c:pt idx="1">
                  <c:v>44578</c:v>
                </c:pt>
                <c:pt idx="2">
                  <c:v>44579</c:v>
                </c:pt>
                <c:pt idx="3">
                  <c:v>44580</c:v>
                </c:pt>
                <c:pt idx="4">
                  <c:v>44581</c:v>
                </c:pt>
                <c:pt idx="5">
                  <c:v>44582</c:v>
                </c:pt>
                <c:pt idx="6">
                  <c:v>44583</c:v>
                </c:pt>
                <c:pt idx="7">
                  <c:v>44584</c:v>
                </c:pt>
                <c:pt idx="8">
                  <c:v>44585</c:v>
                </c:pt>
                <c:pt idx="9">
                  <c:v>44586</c:v>
                </c:pt>
                <c:pt idx="10">
                  <c:v>44587</c:v>
                </c:pt>
                <c:pt idx="11">
                  <c:v>44588</c:v>
                </c:pt>
                <c:pt idx="12">
                  <c:v>44589</c:v>
                </c:pt>
                <c:pt idx="13">
                  <c:v>44590</c:v>
                </c:pt>
                <c:pt idx="14">
                  <c:v>44591</c:v>
                </c:pt>
                <c:pt idx="15">
                  <c:v>44592</c:v>
                </c:pt>
              </c:numCache>
            </c:numRef>
          </c:cat>
          <c:val>
            <c:numRef>
              <c:f>Sheet1!$D$2:$D$17</c:f>
              <c:numCache>
                <c:formatCode>General</c:formatCode>
                <c:ptCount val="16"/>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numCache>
            </c:numRef>
          </c:val>
          <c:smooth val="0"/>
          <c:extLst>
            <c:ext xmlns:c16="http://schemas.microsoft.com/office/drawing/2014/chart" uri="{C3380CC4-5D6E-409C-BE32-E72D297353CC}">
              <c16:uniqueId val="{00000002-F4D1-4502-8854-99A50D108373}"/>
            </c:ext>
          </c:extLst>
        </c:ser>
        <c:dLbls>
          <c:showLegendKey val="0"/>
          <c:showVal val="0"/>
          <c:showCatName val="0"/>
          <c:showSerName val="0"/>
          <c:showPercent val="0"/>
          <c:showBubbleSize val="0"/>
        </c:dLbls>
        <c:smooth val="0"/>
        <c:axId val="494927240"/>
        <c:axId val="494922648"/>
      </c:lineChart>
      <c:dateAx>
        <c:axId val="49492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922648"/>
        <c:crosses val="autoZero"/>
        <c:auto val="1"/>
        <c:lblOffset val="100"/>
        <c:baseTimeUnit val="days"/>
      </c:dateAx>
      <c:valAx>
        <c:axId val="494922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492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98FC9-F2A7-4771-8BB1-B1EDBE994400}"/>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62E22DBD-2B91-4F9E-9B48-BBF0FD14968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0122088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D369E-1AEE-42C4-8771-16E82954A7B4}"/>
              </a:ext>
            </a:extLst>
          </p:cNvPr>
          <p:cNvSpPr>
            <a:spLocks noGrp="1"/>
          </p:cNvSpPr>
          <p:nvPr>
            <p:ph type="title"/>
          </p:nvPr>
        </p:nvSpPr>
        <p:spPr/>
        <p:txBody>
          <a:bodyPr/>
          <a:lstStyle/>
          <a:p>
            <a:r>
              <a:rPr lang="en-US"/>
              <a:t>Facebook Key Metrics Table | POSSE</a:t>
            </a:r>
          </a:p>
        </p:txBody>
      </p:sp>
      <p:graphicFrame>
        <p:nvGraphicFramePr>
          <p:cNvPr id="5" name="Table Placeholder 4">
            <a:extLst>
              <a:ext uri="{FF2B5EF4-FFF2-40B4-BE49-F238E27FC236}">
                <a16:creationId xmlns:a16="http://schemas.microsoft.com/office/drawing/2014/main" id="{AA83440B-B129-4290-AFEC-FD5B853D7A3F}"/>
              </a:ext>
            </a:extLst>
          </p:cNvPr>
          <p:cNvGraphicFramePr>
            <a:graphicFrameLocks noGrp="1"/>
          </p:cNvGraphicFramePr>
          <p:nvPr>
            <p:ph type="tbl" sz="quarter" idx="13"/>
            <p:extLst>
              <p:ext uri="{D42A27DB-BD31-4B8C-83A1-F6EECF244321}">
                <p14:modId xmlns:p14="http://schemas.microsoft.com/office/powerpoint/2010/main" val="1351398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28378908"/>
                    </a:ext>
                  </a:extLst>
                </a:gridCol>
                <a:gridCol w="740664">
                  <a:extLst>
                    <a:ext uri="{9D8B030D-6E8A-4147-A177-3AD203B41FA5}">
                      <a16:colId xmlns:a16="http://schemas.microsoft.com/office/drawing/2014/main" val="2788046354"/>
                    </a:ext>
                  </a:extLst>
                </a:gridCol>
                <a:gridCol w="740664">
                  <a:extLst>
                    <a:ext uri="{9D8B030D-6E8A-4147-A177-3AD203B41FA5}">
                      <a16:colId xmlns:a16="http://schemas.microsoft.com/office/drawing/2014/main" val="1721033234"/>
                    </a:ext>
                  </a:extLst>
                </a:gridCol>
                <a:gridCol w="740664">
                  <a:extLst>
                    <a:ext uri="{9D8B030D-6E8A-4147-A177-3AD203B41FA5}">
                      <a16:colId xmlns:a16="http://schemas.microsoft.com/office/drawing/2014/main" val="4291079021"/>
                    </a:ext>
                  </a:extLst>
                </a:gridCol>
                <a:gridCol w="740664">
                  <a:extLst>
                    <a:ext uri="{9D8B030D-6E8A-4147-A177-3AD203B41FA5}">
                      <a16:colId xmlns:a16="http://schemas.microsoft.com/office/drawing/2014/main" val="3255296154"/>
                    </a:ext>
                  </a:extLst>
                </a:gridCol>
                <a:gridCol w="740664">
                  <a:extLst>
                    <a:ext uri="{9D8B030D-6E8A-4147-A177-3AD203B41FA5}">
                      <a16:colId xmlns:a16="http://schemas.microsoft.com/office/drawing/2014/main" val="4207648222"/>
                    </a:ext>
                  </a:extLst>
                </a:gridCol>
                <a:gridCol w="740664">
                  <a:extLst>
                    <a:ext uri="{9D8B030D-6E8A-4147-A177-3AD203B41FA5}">
                      <a16:colId xmlns:a16="http://schemas.microsoft.com/office/drawing/2014/main" val="921550745"/>
                    </a:ext>
                  </a:extLst>
                </a:gridCol>
                <a:gridCol w="740664">
                  <a:extLst>
                    <a:ext uri="{9D8B030D-6E8A-4147-A177-3AD203B41FA5}">
                      <a16:colId xmlns:a16="http://schemas.microsoft.com/office/drawing/2014/main" val="534402699"/>
                    </a:ext>
                  </a:extLst>
                </a:gridCol>
                <a:gridCol w="740664">
                  <a:extLst>
                    <a:ext uri="{9D8B030D-6E8A-4147-A177-3AD203B41FA5}">
                      <a16:colId xmlns:a16="http://schemas.microsoft.com/office/drawing/2014/main" val="204419766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773031258"/>
                  </a:ext>
                </a:extLst>
              </a:tr>
              <a:tr h="370840">
                <a:tc>
                  <a:txBody>
                    <a:bodyPr/>
                    <a:lstStyle/>
                    <a:p>
                      <a:r>
                        <a:rPr lang="en-US" sz="1000"/>
                        <a:t>Gustavo Posse</a:t>
                      </a:r>
                    </a:p>
                  </a:txBody>
                  <a:tcPr/>
                </a:tc>
                <a:tc>
                  <a:txBody>
                    <a:bodyPr/>
                    <a:lstStyle/>
                    <a:p>
                      <a:r>
                        <a:rPr lang="en-US" sz="1000"/>
                        <a:t>160981</a:t>
                      </a:r>
                    </a:p>
                  </a:txBody>
                  <a:tcPr/>
                </a:tc>
                <a:tc>
                  <a:txBody>
                    <a:bodyPr/>
                    <a:lstStyle/>
                    <a:p>
                      <a:r>
                        <a:rPr lang="en-US" sz="1000"/>
                        <a:t>-25</a:t>
                      </a:r>
                    </a:p>
                  </a:txBody>
                  <a:tcPr/>
                </a:tc>
                <a:tc>
                  <a:txBody>
                    <a:bodyPr/>
                    <a:lstStyle/>
                    <a:p>
                      <a:r>
                        <a:rPr lang="en-US" sz="1000"/>
                        <a:t>10</a:t>
                      </a:r>
                    </a:p>
                  </a:txBody>
                  <a:tcPr/>
                </a:tc>
                <a:tc>
                  <a:txBody>
                    <a:bodyPr/>
                    <a:lstStyle/>
                    <a:p>
                      <a:r>
                        <a:rPr lang="en-US" sz="1000"/>
                        <a:t>3456</a:t>
                      </a:r>
                    </a:p>
                  </a:txBody>
                  <a:tcPr/>
                </a:tc>
                <a:tc>
                  <a:txBody>
                    <a:bodyPr/>
                    <a:lstStyle/>
                    <a:p>
                      <a:r>
                        <a:rPr lang="en-US" sz="1000"/>
                        <a:t>636</a:t>
                      </a:r>
                    </a:p>
                  </a:txBody>
                  <a:tcPr/>
                </a:tc>
                <a:tc>
                  <a:txBody>
                    <a:bodyPr/>
                    <a:lstStyle/>
                    <a:p>
                      <a:r>
                        <a:rPr lang="en-US" sz="1000"/>
                        <a:t>524</a:t>
                      </a:r>
                    </a:p>
                  </a:txBody>
                  <a:tcPr/>
                </a:tc>
                <a:tc>
                  <a:txBody>
                    <a:bodyPr/>
                    <a:lstStyle/>
                    <a:p>
                      <a:r>
                        <a:rPr lang="en-US" sz="1000"/>
                        <a:t>0</a:t>
                      </a:r>
                    </a:p>
                  </a:txBody>
                  <a:tcPr/>
                </a:tc>
                <a:tc>
                  <a:txBody>
                    <a:bodyPr/>
                    <a:lstStyle/>
                    <a:p>
                      <a:r>
                        <a:rPr lang="en-US" sz="1000"/>
                        <a:t>0.2867 %</a:t>
                      </a:r>
                    </a:p>
                  </a:txBody>
                  <a:tcPr/>
                </a:tc>
                <a:extLst>
                  <a:ext uri="{0D108BD9-81ED-4DB2-BD59-A6C34878D82A}">
                    <a16:rowId xmlns:a16="http://schemas.microsoft.com/office/drawing/2014/main" val="1002806293"/>
                  </a:ext>
                </a:extLst>
              </a:tr>
              <a:tr h="370840">
                <a:tc>
                  <a:txBody>
                    <a:bodyPr/>
                    <a:lstStyle/>
                    <a:p>
                      <a:r>
                        <a:rPr lang="en-US" sz="1000"/>
                        <a:t>Juan Andreotti</a:t>
                      </a:r>
                    </a:p>
                  </a:txBody>
                  <a:tcPr/>
                </a:tc>
                <a:tc>
                  <a:txBody>
                    <a:bodyPr/>
                    <a:lstStyle/>
                    <a:p>
                      <a:r>
                        <a:rPr lang="en-US" sz="1000"/>
                        <a:t>27675</a:t>
                      </a:r>
                    </a:p>
                  </a:txBody>
                  <a:tcPr/>
                </a:tc>
                <a:tc>
                  <a:txBody>
                    <a:bodyPr/>
                    <a:lstStyle/>
                    <a:p>
                      <a:r>
                        <a:rPr lang="en-US" sz="1000"/>
                        <a:t>28</a:t>
                      </a:r>
                    </a:p>
                  </a:txBody>
                  <a:tcPr/>
                </a:tc>
                <a:tc>
                  <a:txBody>
                    <a:bodyPr/>
                    <a:lstStyle/>
                    <a:p>
                      <a:r>
                        <a:rPr lang="en-US" sz="1000"/>
                        <a:t>4</a:t>
                      </a:r>
                    </a:p>
                  </a:txBody>
                  <a:tcPr/>
                </a:tc>
                <a:tc>
                  <a:txBody>
                    <a:bodyPr/>
                    <a:lstStyle/>
                    <a:p>
                      <a:r>
                        <a:rPr lang="en-US" sz="1000"/>
                        <a:t>2775</a:t>
                      </a:r>
                    </a:p>
                  </a:txBody>
                  <a:tcPr/>
                </a:tc>
                <a:tc>
                  <a:txBody>
                    <a:bodyPr/>
                    <a:lstStyle/>
                    <a:p>
                      <a:r>
                        <a:rPr lang="en-US" sz="1000"/>
                        <a:t>345</a:t>
                      </a:r>
                    </a:p>
                  </a:txBody>
                  <a:tcPr/>
                </a:tc>
                <a:tc>
                  <a:txBody>
                    <a:bodyPr/>
                    <a:lstStyle/>
                    <a:p>
                      <a:r>
                        <a:rPr lang="en-US" sz="1000"/>
                        <a:t>281</a:t>
                      </a:r>
                    </a:p>
                  </a:txBody>
                  <a:tcPr/>
                </a:tc>
                <a:tc>
                  <a:txBody>
                    <a:bodyPr/>
                    <a:lstStyle/>
                    <a:p>
                      <a:r>
                        <a:rPr lang="en-US" sz="1000"/>
                        <a:t>0</a:t>
                      </a:r>
                    </a:p>
                  </a:txBody>
                  <a:tcPr/>
                </a:tc>
                <a:tc>
                  <a:txBody>
                    <a:bodyPr/>
                    <a:lstStyle/>
                    <a:p>
                      <a:r>
                        <a:rPr lang="en-US" sz="1000"/>
                        <a:t>3.0738 %</a:t>
                      </a:r>
                    </a:p>
                  </a:txBody>
                  <a:tcPr/>
                </a:tc>
                <a:extLst>
                  <a:ext uri="{0D108BD9-81ED-4DB2-BD59-A6C34878D82A}">
                    <a16:rowId xmlns:a16="http://schemas.microsoft.com/office/drawing/2014/main" val="323223350"/>
                  </a:ext>
                </a:extLst>
              </a:tr>
              <a:tr h="370840">
                <a:tc>
                  <a:txBody>
                    <a:bodyPr/>
                    <a:lstStyle/>
                    <a:p>
                      <a:r>
                        <a:rPr lang="en-US" sz="1000"/>
                        <a:t>Sole Martinez</a:t>
                      </a:r>
                    </a:p>
                  </a:txBody>
                  <a:tcPr/>
                </a:tc>
                <a:tc>
                  <a:txBody>
                    <a:bodyPr/>
                    <a:lstStyle/>
                    <a:p>
                      <a:r>
                        <a:rPr lang="en-US" sz="1000"/>
                        <a:t>23533</a:t>
                      </a:r>
                    </a:p>
                  </a:txBody>
                  <a:tcPr/>
                </a:tc>
                <a:tc>
                  <a:txBody>
                    <a:bodyPr/>
                    <a:lstStyle/>
                    <a:p>
                      <a:r>
                        <a:rPr lang="en-US" sz="1000"/>
                        <a:t>63</a:t>
                      </a:r>
                    </a:p>
                  </a:txBody>
                  <a:tcPr/>
                </a:tc>
                <a:tc>
                  <a:txBody>
                    <a:bodyPr/>
                    <a:lstStyle/>
                    <a:p>
                      <a:r>
                        <a:rPr lang="en-US" sz="1000"/>
                        <a:t>23</a:t>
                      </a:r>
                    </a:p>
                  </a:txBody>
                  <a:tcPr/>
                </a:tc>
                <a:tc>
                  <a:txBody>
                    <a:bodyPr/>
                    <a:lstStyle/>
                    <a:p>
                      <a:r>
                        <a:rPr lang="en-US" sz="1000"/>
                        <a:t>2731</a:t>
                      </a:r>
                    </a:p>
                  </a:txBody>
                  <a:tcPr/>
                </a:tc>
                <a:tc>
                  <a:txBody>
                    <a:bodyPr/>
                    <a:lstStyle/>
                    <a:p>
                      <a:r>
                        <a:rPr lang="en-US" sz="1000"/>
                        <a:t>240</a:t>
                      </a:r>
                    </a:p>
                  </a:txBody>
                  <a:tcPr/>
                </a:tc>
                <a:tc>
                  <a:txBody>
                    <a:bodyPr/>
                    <a:lstStyle/>
                    <a:p>
                      <a:r>
                        <a:rPr lang="en-US" sz="1000"/>
                        <a:t>659</a:t>
                      </a:r>
                    </a:p>
                  </a:txBody>
                  <a:tcPr/>
                </a:tc>
                <a:tc>
                  <a:txBody>
                    <a:bodyPr/>
                    <a:lstStyle/>
                    <a:p>
                      <a:r>
                        <a:rPr lang="en-US" sz="1000"/>
                        <a:t>0</a:t>
                      </a:r>
                    </a:p>
                  </a:txBody>
                  <a:tcPr/>
                </a:tc>
                <a:tc>
                  <a:txBody>
                    <a:bodyPr/>
                    <a:lstStyle/>
                    <a:p>
                      <a:r>
                        <a:rPr lang="en-US" sz="1000"/>
                        <a:t>0.6716 %</a:t>
                      </a:r>
                    </a:p>
                  </a:txBody>
                  <a:tcPr/>
                </a:tc>
                <a:extLst>
                  <a:ext uri="{0D108BD9-81ED-4DB2-BD59-A6C34878D82A}">
                    <a16:rowId xmlns:a16="http://schemas.microsoft.com/office/drawing/2014/main" val="2986709267"/>
                  </a:ext>
                </a:extLst>
              </a:tr>
            </a:tbl>
          </a:graphicData>
        </a:graphic>
      </p:graphicFrame>
      <p:sp>
        <p:nvSpPr>
          <p:cNvPr id="4" name="Text Placeholder 3">
            <a:extLst>
              <a:ext uri="{FF2B5EF4-FFF2-40B4-BE49-F238E27FC236}">
                <a16:creationId xmlns:a16="http://schemas.microsoft.com/office/drawing/2014/main" id="{99A99848-FE0F-4A63-92B9-A40371876FFB}"/>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1479016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56BE7-6351-45AC-A3B1-A83360BE5BF3}"/>
              </a:ext>
            </a:extLst>
          </p:cNvPr>
          <p:cNvSpPr>
            <a:spLocks noGrp="1"/>
          </p:cNvSpPr>
          <p:nvPr>
            <p:ph type="title"/>
          </p:nvPr>
        </p:nvSpPr>
        <p:spPr/>
        <p:txBody>
          <a:bodyPr/>
          <a:lstStyle/>
          <a:p>
            <a:r>
              <a:rPr lang="en-US"/>
              <a:t>Facebook Key Metrics Radar | POSSE</a:t>
            </a:r>
          </a:p>
        </p:txBody>
      </p:sp>
      <p:graphicFrame>
        <p:nvGraphicFramePr>
          <p:cNvPr id="6" name="Chart Placeholder 5">
            <a:extLst>
              <a:ext uri="{FF2B5EF4-FFF2-40B4-BE49-F238E27FC236}">
                <a16:creationId xmlns:a16="http://schemas.microsoft.com/office/drawing/2014/main" id="{6CE806F9-F22A-4A15-BF01-32CD87E5D35E}"/>
              </a:ext>
            </a:extLst>
          </p:cNvPr>
          <p:cNvGraphicFramePr>
            <a:graphicFrameLocks noGrp="1"/>
          </p:cNvGraphicFramePr>
          <p:nvPr>
            <p:ph type="chart" sz="quarter" idx="13"/>
            <p:extLst>
              <p:ext uri="{D42A27DB-BD31-4B8C-83A1-F6EECF244321}">
                <p14:modId xmlns:p14="http://schemas.microsoft.com/office/powerpoint/2010/main" val="2175645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45C62C-AC87-4567-942A-549A04894FDE}"/>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29891FEA-526D-485D-B305-DA2C1E2919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3869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1C6C6-A1AC-4F04-92DD-A5753D2B1A4C}"/>
              </a:ext>
            </a:extLst>
          </p:cNvPr>
          <p:cNvSpPr>
            <a:spLocks noGrp="1"/>
          </p:cNvSpPr>
          <p:nvPr>
            <p:ph type="title"/>
          </p:nvPr>
        </p:nvSpPr>
        <p:spPr/>
        <p:txBody>
          <a:bodyPr/>
          <a:lstStyle/>
          <a:p>
            <a:r>
              <a:rPr lang="en-US"/>
              <a:t>Facebook Page Likes Total | POSSE</a:t>
            </a:r>
          </a:p>
        </p:txBody>
      </p:sp>
      <p:graphicFrame>
        <p:nvGraphicFramePr>
          <p:cNvPr id="6" name="Chart Placeholder 5">
            <a:extLst>
              <a:ext uri="{FF2B5EF4-FFF2-40B4-BE49-F238E27FC236}">
                <a16:creationId xmlns:a16="http://schemas.microsoft.com/office/drawing/2014/main" id="{D78AE127-A861-4A36-9537-0D2BED91A4E2}"/>
              </a:ext>
            </a:extLst>
          </p:cNvPr>
          <p:cNvGraphicFramePr>
            <a:graphicFrameLocks noGrp="1"/>
          </p:cNvGraphicFramePr>
          <p:nvPr>
            <p:ph type="chart" sz="quarter" idx="13"/>
            <p:extLst>
              <p:ext uri="{D42A27DB-BD31-4B8C-83A1-F6EECF244321}">
                <p14:modId xmlns:p14="http://schemas.microsoft.com/office/powerpoint/2010/main" val="296300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A71E12-31B9-463B-B340-D5E7AAB33E38}"/>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05045F50-BDF9-4CCB-9624-47D7A4F8C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9959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A6B3A-3750-4E9B-BAF2-60E0367ED4AA}"/>
              </a:ext>
            </a:extLst>
          </p:cNvPr>
          <p:cNvSpPr>
            <a:spLocks noGrp="1"/>
          </p:cNvSpPr>
          <p:nvPr>
            <p:ph type="title"/>
          </p:nvPr>
        </p:nvSpPr>
        <p:spPr/>
        <p:txBody>
          <a:bodyPr/>
          <a:lstStyle/>
          <a:p>
            <a:r>
              <a:rPr lang="en-US"/>
              <a:t>Facebook Fans Change | POSSE</a:t>
            </a:r>
          </a:p>
        </p:txBody>
      </p:sp>
      <p:graphicFrame>
        <p:nvGraphicFramePr>
          <p:cNvPr id="6" name="Chart Placeholder 5">
            <a:extLst>
              <a:ext uri="{FF2B5EF4-FFF2-40B4-BE49-F238E27FC236}">
                <a16:creationId xmlns:a16="http://schemas.microsoft.com/office/drawing/2014/main" id="{0C220247-8279-428F-92CF-39EF40696696}"/>
              </a:ext>
            </a:extLst>
          </p:cNvPr>
          <p:cNvGraphicFramePr>
            <a:graphicFrameLocks noGrp="1"/>
          </p:cNvGraphicFramePr>
          <p:nvPr>
            <p:ph type="chart" sz="quarter" idx="13"/>
            <p:extLst>
              <p:ext uri="{D42A27DB-BD31-4B8C-83A1-F6EECF244321}">
                <p14:modId xmlns:p14="http://schemas.microsoft.com/office/powerpoint/2010/main" val="3042885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ABB2DE-339F-4138-9082-064B4224831D}"/>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6D40317B-7CBD-47CD-AD8F-D0EEB3EC86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69510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8732D-F7F7-41F9-86D3-70A2731D374F}"/>
              </a:ext>
            </a:extLst>
          </p:cNvPr>
          <p:cNvSpPr>
            <a:spLocks noGrp="1"/>
          </p:cNvSpPr>
          <p:nvPr>
            <p:ph type="title"/>
          </p:nvPr>
        </p:nvSpPr>
        <p:spPr/>
        <p:txBody>
          <a:bodyPr/>
          <a:lstStyle/>
          <a:p>
            <a:r>
              <a:rPr lang="en-US"/>
              <a:t>Facebook Fans Change Per Weekday | POSSE</a:t>
            </a:r>
          </a:p>
        </p:txBody>
      </p:sp>
      <p:graphicFrame>
        <p:nvGraphicFramePr>
          <p:cNvPr id="6" name="Chart Placeholder 5">
            <a:extLst>
              <a:ext uri="{FF2B5EF4-FFF2-40B4-BE49-F238E27FC236}">
                <a16:creationId xmlns:a16="http://schemas.microsoft.com/office/drawing/2014/main" id="{A8609D5F-E71F-4214-8A63-AA4E513181F8}"/>
              </a:ext>
            </a:extLst>
          </p:cNvPr>
          <p:cNvGraphicFramePr>
            <a:graphicFrameLocks noGrp="1"/>
          </p:cNvGraphicFramePr>
          <p:nvPr>
            <p:ph type="chart" sz="quarter" idx="13"/>
            <p:extLst>
              <p:ext uri="{D42A27DB-BD31-4B8C-83A1-F6EECF244321}">
                <p14:modId xmlns:p14="http://schemas.microsoft.com/office/powerpoint/2010/main" val="3499698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FA56A8-EACA-4740-8882-7C86DDAA9C8C}"/>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48608165-98D1-4522-AB6C-CB5AFCDBA6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5190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3522E-0F3D-411E-A776-30935E00979A}"/>
              </a:ext>
            </a:extLst>
          </p:cNvPr>
          <p:cNvSpPr>
            <a:spLocks noGrp="1"/>
          </p:cNvSpPr>
          <p:nvPr>
            <p:ph type="title"/>
          </p:nvPr>
        </p:nvSpPr>
        <p:spPr/>
        <p:txBody>
          <a:bodyPr/>
          <a:lstStyle/>
          <a:p>
            <a:r>
              <a:rPr lang="en-US"/>
              <a:t>Facebook Fans Change Rate | POSSE</a:t>
            </a:r>
          </a:p>
        </p:txBody>
      </p:sp>
      <p:graphicFrame>
        <p:nvGraphicFramePr>
          <p:cNvPr id="6" name="Chart Placeholder 5">
            <a:extLst>
              <a:ext uri="{FF2B5EF4-FFF2-40B4-BE49-F238E27FC236}">
                <a16:creationId xmlns:a16="http://schemas.microsoft.com/office/drawing/2014/main" id="{272222BC-A2AC-4306-A2CE-8CD4F63DDD1F}"/>
              </a:ext>
            </a:extLst>
          </p:cNvPr>
          <p:cNvGraphicFramePr>
            <a:graphicFrameLocks noGrp="1"/>
          </p:cNvGraphicFramePr>
          <p:nvPr>
            <p:ph type="chart" sz="quarter" idx="13"/>
            <p:extLst>
              <p:ext uri="{D42A27DB-BD31-4B8C-83A1-F6EECF244321}">
                <p14:modId xmlns:p14="http://schemas.microsoft.com/office/powerpoint/2010/main" val="1711920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69D54D-DBEA-4C8C-918B-7AE6E7B55152}"/>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691837E5-83D8-4BCE-A70D-F0A89A59B1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62646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F7CAB-2B9D-4C24-A3C1-24BC18928176}"/>
              </a:ext>
            </a:extLst>
          </p:cNvPr>
          <p:cNvSpPr>
            <a:spLocks noGrp="1"/>
          </p:cNvSpPr>
          <p:nvPr>
            <p:ph type="title"/>
          </p:nvPr>
        </p:nvSpPr>
        <p:spPr/>
        <p:txBody>
          <a:bodyPr/>
          <a:lstStyle/>
          <a:p>
            <a:r>
              <a:rPr lang="en-US"/>
              <a:t>Facebook Own Posts | POSSE</a:t>
            </a:r>
          </a:p>
        </p:txBody>
      </p:sp>
      <p:graphicFrame>
        <p:nvGraphicFramePr>
          <p:cNvPr id="6" name="Chart Placeholder 5">
            <a:extLst>
              <a:ext uri="{FF2B5EF4-FFF2-40B4-BE49-F238E27FC236}">
                <a16:creationId xmlns:a16="http://schemas.microsoft.com/office/drawing/2014/main" id="{A84E7C7F-5575-47FC-8BFD-AE83BF07B31D}"/>
              </a:ext>
            </a:extLst>
          </p:cNvPr>
          <p:cNvGraphicFramePr>
            <a:graphicFrameLocks noGrp="1"/>
          </p:cNvGraphicFramePr>
          <p:nvPr>
            <p:ph type="chart" sz="quarter" idx="13"/>
            <p:extLst>
              <p:ext uri="{D42A27DB-BD31-4B8C-83A1-F6EECF244321}">
                <p14:modId xmlns:p14="http://schemas.microsoft.com/office/powerpoint/2010/main" val="919611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DB2FF-1B28-4DAF-9EDD-BEC7FE3FCC74}"/>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33FC19A2-5F2D-4D72-9E22-9851A1D872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045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C4FCC-7FEF-43AE-BB71-BFBFB7C6DFD4}"/>
              </a:ext>
            </a:extLst>
          </p:cNvPr>
          <p:cNvSpPr>
            <a:spLocks noGrp="1"/>
          </p:cNvSpPr>
          <p:nvPr>
            <p:ph type="title"/>
          </p:nvPr>
        </p:nvSpPr>
        <p:spPr/>
        <p:txBody>
          <a:bodyPr/>
          <a:lstStyle/>
          <a:p>
            <a:r>
              <a:rPr lang="en-US"/>
              <a:t>Facebook Own Posts By Hour | POSSE</a:t>
            </a:r>
          </a:p>
        </p:txBody>
      </p:sp>
      <p:graphicFrame>
        <p:nvGraphicFramePr>
          <p:cNvPr id="6" name="Chart Placeholder 5">
            <a:extLst>
              <a:ext uri="{FF2B5EF4-FFF2-40B4-BE49-F238E27FC236}">
                <a16:creationId xmlns:a16="http://schemas.microsoft.com/office/drawing/2014/main" id="{22A68C4C-5C9B-4C3F-94CC-BA452069A316}"/>
              </a:ext>
            </a:extLst>
          </p:cNvPr>
          <p:cNvGraphicFramePr>
            <a:graphicFrameLocks noGrp="1"/>
          </p:cNvGraphicFramePr>
          <p:nvPr>
            <p:ph type="chart" sz="quarter" idx="13"/>
            <p:extLst>
              <p:ext uri="{D42A27DB-BD31-4B8C-83A1-F6EECF244321}">
                <p14:modId xmlns:p14="http://schemas.microsoft.com/office/powerpoint/2010/main" val="3718854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066E4F-CC48-4794-BF89-70F2A86E7266}"/>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6A1EC54F-17AB-46AC-929C-53806B780E6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7040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A59DC-827E-47FC-BB59-24741F288526}"/>
              </a:ext>
            </a:extLst>
          </p:cNvPr>
          <p:cNvSpPr>
            <a:spLocks noGrp="1"/>
          </p:cNvSpPr>
          <p:nvPr>
            <p:ph type="title"/>
          </p:nvPr>
        </p:nvSpPr>
        <p:spPr/>
        <p:txBody>
          <a:bodyPr/>
          <a:lstStyle/>
          <a:p>
            <a:r>
              <a:rPr lang="en-US"/>
              <a:t>Facebook Own Posts By Weekday | POSSE</a:t>
            </a:r>
          </a:p>
        </p:txBody>
      </p:sp>
      <p:graphicFrame>
        <p:nvGraphicFramePr>
          <p:cNvPr id="6" name="Chart Placeholder 5">
            <a:extLst>
              <a:ext uri="{FF2B5EF4-FFF2-40B4-BE49-F238E27FC236}">
                <a16:creationId xmlns:a16="http://schemas.microsoft.com/office/drawing/2014/main" id="{98F250BA-6E12-411E-91F2-4916C62D53E3}"/>
              </a:ext>
            </a:extLst>
          </p:cNvPr>
          <p:cNvGraphicFramePr>
            <a:graphicFrameLocks noGrp="1"/>
          </p:cNvGraphicFramePr>
          <p:nvPr>
            <p:ph type="chart" sz="quarter" idx="13"/>
            <p:extLst>
              <p:ext uri="{D42A27DB-BD31-4B8C-83A1-F6EECF244321}">
                <p14:modId xmlns:p14="http://schemas.microsoft.com/office/powerpoint/2010/main" val="2456688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088087-EC5D-4820-A53E-D8843BD3AC64}"/>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B7490960-71C8-4F34-B8AA-93A5066B05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193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3E3FE-441F-427E-80C1-2A2925A8ED67}"/>
              </a:ext>
            </a:extLst>
          </p:cNvPr>
          <p:cNvSpPr>
            <a:spLocks noGrp="1"/>
          </p:cNvSpPr>
          <p:nvPr>
            <p:ph type="title"/>
          </p:nvPr>
        </p:nvSpPr>
        <p:spPr/>
        <p:txBody>
          <a:bodyPr/>
          <a:lstStyle/>
          <a:p>
            <a:r>
              <a:rPr lang="en-US"/>
              <a:t>Facebook Interactions Distribution | POSSE</a:t>
            </a:r>
          </a:p>
        </p:txBody>
      </p:sp>
      <p:graphicFrame>
        <p:nvGraphicFramePr>
          <p:cNvPr id="6" name="Chart Placeholder 5">
            <a:extLst>
              <a:ext uri="{FF2B5EF4-FFF2-40B4-BE49-F238E27FC236}">
                <a16:creationId xmlns:a16="http://schemas.microsoft.com/office/drawing/2014/main" id="{B5A5CDF9-2956-42FF-8BA1-D0B639C2EB26}"/>
              </a:ext>
            </a:extLst>
          </p:cNvPr>
          <p:cNvGraphicFramePr>
            <a:graphicFrameLocks noGrp="1"/>
          </p:cNvGraphicFramePr>
          <p:nvPr>
            <p:ph type="chart" sz="quarter" idx="13"/>
            <p:extLst>
              <p:ext uri="{D42A27DB-BD31-4B8C-83A1-F6EECF244321}">
                <p14:modId xmlns:p14="http://schemas.microsoft.com/office/powerpoint/2010/main" val="198866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166C74-7923-42BA-B9A9-F18AF4A44ED0}"/>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B1D2001A-A286-4018-B55E-8C33CAA337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0828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5E046-6F49-4F44-AD0D-02E62B8885C7}"/>
              </a:ext>
            </a:extLst>
          </p:cNvPr>
          <p:cNvSpPr>
            <a:spLocks noGrp="1"/>
          </p:cNvSpPr>
          <p:nvPr>
            <p:ph type="title"/>
          </p:nvPr>
        </p:nvSpPr>
        <p:spPr/>
        <p:txBody>
          <a:bodyPr/>
          <a:lstStyle/>
          <a:p>
            <a:r>
              <a:rPr lang="en-US"/>
              <a:t>Facebook Post Type Distribution Per Profile | POSSE</a:t>
            </a:r>
          </a:p>
        </p:txBody>
      </p:sp>
      <p:graphicFrame>
        <p:nvGraphicFramePr>
          <p:cNvPr id="6" name="Chart Placeholder 5">
            <a:extLst>
              <a:ext uri="{FF2B5EF4-FFF2-40B4-BE49-F238E27FC236}">
                <a16:creationId xmlns:a16="http://schemas.microsoft.com/office/drawing/2014/main" id="{84BF5517-E622-401A-8C22-8EC87DF40A55}"/>
              </a:ext>
            </a:extLst>
          </p:cNvPr>
          <p:cNvGraphicFramePr>
            <a:graphicFrameLocks noGrp="1"/>
          </p:cNvGraphicFramePr>
          <p:nvPr>
            <p:ph type="chart" sz="quarter" idx="13"/>
            <p:extLst>
              <p:ext uri="{D42A27DB-BD31-4B8C-83A1-F6EECF244321}">
                <p14:modId xmlns:p14="http://schemas.microsoft.com/office/powerpoint/2010/main" val="665163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E1A783-DEA1-48C8-AB05-71EA53D4D127}"/>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E2A1F24A-784A-4AA6-8D58-C84D5AA564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11125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90507-62E0-406F-858D-BEB6792666F1}"/>
              </a:ext>
            </a:extLst>
          </p:cNvPr>
          <p:cNvSpPr>
            <a:spLocks noGrp="1"/>
          </p:cNvSpPr>
          <p:nvPr>
            <p:ph type="title"/>
          </p:nvPr>
        </p:nvSpPr>
        <p:spPr/>
        <p:txBody>
          <a:bodyPr/>
          <a:lstStyle/>
          <a:p>
            <a:r>
              <a:rPr lang="en-US"/>
              <a:t>Facebook Interaction Rate By Weekday | POSSE</a:t>
            </a:r>
          </a:p>
        </p:txBody>
      </p:sp>
      <p:graphicFrame>
        <p:nvGraphicFramePr>
          <p:cNvPr id="6" name="Chart Placeholder 5">
            <a:extLst>
              <a:ext uri="{FF2B5EF4-FFF2-40B4-BE49-F238E27FC236}">
                <a16:creationId xmlns:a16="http://schemas.microsoft.com/office/drawing/2014/main" id="{A3D185B3-7498-49C6-907D-C48857B595DC}"/>
              </a:ext>
            </a:extLst>
          </p:cNvPr>
          <p:cNvGraphicFramePr>
            <a:graphicFrameLocks noGrp="1"/>
          </p:cNvGraphicFramePr>
          <p:nvPr>
            <p:ph type="chart" sz="quarter" idx="13"/>
            <p:extLst>
              <p:ext uri="{D42A27DB-BD31-4B8C-83A1-F6EECF244321}">
                <p14:modId xmlns:p14="http://schemas.microsoft.com/office/powerpoint/2010/main" val="24460779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BA9451-7032-4C5B-B340-CD1170221D11}"/>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AB474C3C-17CF-46AE-9273-C5110DAD85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107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1369B-4C88-433B-A4A2-F39381E006EF}"/>
              </a:ext>
            </a:extLst>
          </p:cNvPr>
          <p:cNvSpPr>
            <a:spLocks noGrp="1"/>
          </p:cNvSpPr>
          <p:nvPr>
            <p:ph type="title"/>
          </p:nvPr>
        </p:nvSpPr>
        <p:spPr/>
        <p:txBody>
          <a:bodyPr/>
          <a:lstStyle/>
          <a:p>
            <a:r>
              <a:rPr lang="en-US"/>
              <a:t>Facebook Interaction Rate | POSSE</a:t>
            </a:r>
          </a:p>
        </p:txBody>
      </p:sp>
      <p:graphicFrame>
        <p:nvGraphicFramePr>
          <p:cNvPr id="6" name="Chart Placeholder 5">
            <a:extLst>
              <a:ext uri="{FF2B5EF4-FFF2-40B4-BE49-F238E27FC236}">
                <a16:creationId xmlns:a16="http://schemas.microsoft.com/office/drawing/2014/main" id="{2AFB256A-30F5-459E-9923-288B7948FC5E}"/>
              </a:ext>
            </a:extLst>
          </p:cNvPr>
          <p:cNvGraphicFramePr>
            <a:graphicFrameLocks noGrp="1"/>
          </p:cNvGraphicFramePr>
          <p:nvPr>
            <p:ph type="chart" sz="quarter" idx="13"/>
            <p:extLst>
              <p:ext uri="{D42A27DB-BD31-4B8C-83A1-F6EECF244321}">
                <p14:modId xmlns:p14="http://schemas.microsoft.com/office/powerpoint/2010/main" val="6004377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54EA3C-9235-4C02-AFB6-69587B58C9F1}"/>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F0012292-2675-4ABA-AD5F-7AFB311EB8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1441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A5D72-71B5-4ED5-9FE2-93E0B80B53F2}"/>
              </a:ext>
            </a:extLst>
          </p:cNvPr>
          <p:cNvSpPr>
            <a:spLocks noGrp="1"/>
          </p:cNvSpPr>
          <p:nvPr>
            <p:ph type="title"/>
          </p:nvPr>
        </p:nvSpPr>
        <p:spPr/>
        <p:txBody>
          <a:bodyPr/>
          <a:lstStyle/>
          <a:p>
            <a:r>
              <a:rPr lang="en-US"/>
              <a:t>Facebook Interaction Rate By Post Type | POSSE</a:t>
            </a:r>
          </a:p>
        </p:txBody>
      </p:sp>
      <p:graphicFrame>
        <p:nvGraphicFramePr>
          <p:cNvPr id="6" name="Chart Placeholder 5">
            <a:extLst>
              <a:ext uri="{FF2B5EF4-FFF2-40B4-BE49-F238E27FC236}">
                <a16:creationId xmlns:a16="http://schemas.microsoft.com/office/drawing/2014/main" id="{9C202CD7-EA91-4D60-849D-522A93E27F44}"/>
              </a:ext>
            </a:extLst>
          </p:cNvPr>
          <p:cNvGraphicFramePr>
            <a:graphicFrameLocks noGrp="1"/>
          </p:cNvGraphicFramePr>
          <p:nvPr>
            <p:ph type="chart" sz="quarter" idx="13"/>
            <p:extLst>
              <p:ext uri="{D42A27DB-BD31-4B8C-83A1-F6EECF244321}">
                <p14:modId xmlns:p14="http://schemas.microsoft.com/office/powerpoint/2010/main" val="2327705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03C4A6-D63E-4A1A-9CA3-12C674759AA3}"/>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9B2C76F1-9B5C-4772-8558-6DF13E0AFD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5967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7799A-C8C5-4CD4-AE69-0D9131142B66}"/>
              </a:ext>
            </a:extLst>
          </p:cNvPr>
          <p:cNvSpPr>
            <a:spLocks noGrp="1"/>
          </p:cNvSpPr>
          <p:nvPr>
            <p:ph type="title"/>
          </p:nvPr>
        </p:nvSpPr>
        <p:spPr/>
        <p:txBody>
          <a:bodyPr/>
          <a:lstStyle/>
          <a:p>
            <a:r>
              <a:rPr lang="en-US"/>
              <a:t>Facebook Interaction Rate By Hour | POSSE</a:t>
            </a:r>
          </a:p>
        </p:txBody>
      </p:sp>
      <p:graphicFrame>
        <p:nvGraphicFramePr>
          <p:cNvPr id="6" name="Chart Placeholder 5">
            <a:extLst>
              <a:ext uri="{FF2B5EF4-FFF2-40B4-BE49-F238E27FC236}">
                <a16:creationId xmlns:a16="http://schemas.microsoft.com/office/drawing/2014/main" id="{90F5A08F-59AC-4AB8-81CB-74B72D9D632D}"/>
              </a:ext>
            </a:extLst>
          </p:cNvPr>
          <p:cNvGraphicFramePr>
            <a:graphicFrameLocks noGrp="1"/>
          </p:cNvGraphicFramePr>
          <p:nvPr>
            <p:ph type="chart" sz="quarter" idx="13"/>
            <p:extLst>
              <p:ext uri="{D42A27DB-BD31-4B8C-83A1-F6EECF244321}">
                <p14:modId xmlns:p14="http://schemas.microsoft.com/office/powerpoint/2010/main" val="2897012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FB532C-13BE-426B-8B33-3D3115F01C73}"/>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4A74E72E-5C2E-432F-863E-1B470F0E43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360595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B5ACA-0183-46BB-B8C4-E05C411B8084}"/>
              </a:ext>
            </a:extLst>
          </p:cNvPr>
          <p:cNvSpPr>
            <a:spLocks noGrp="1"/>
          </p:cNvSpPr>
          <p:nvPr>
            <p:ph type="title"/>
          </p:nvPr>
        </p:nvSpPr>
        <p:spPr/>
        <p:txBody>
          <a:bodyPr/>
          <a:lstStyle/>
          <a:p>
            <a:r>
              <a:rPr lang="en-US"/>
              <a:t>Facebook Hashtag Detection | POSSE</a:t>
            </a:r>
          </a:p>
        </p:txBody>
      </p:sp>
      <p:graphicFrame>
        <p:nvGraphicFramePr>
          <p:cNvPr id="5" name="Table Placeholder 4">
            <a:extLst>
              <a:ext uri="{FF2B5EF4-FFF2-40B4-BE49-F238E27FC236}">
                <a16:creationId xmlns:a16="http://schemas.microsoft.com/office/drawing/2014/main" id="{4E474061-18AE-4C8C-8C79-080C7CBAC39A}"/>
              </a:ext>
            </a:extLst>
          </p:cNvPr>
          <p:cNvGraphicFramePr>
            <a:graphicFrameLocks noGrp="1"/>
          </p:cNvGraphicFramePr>
          <p:nvPr>
            <p:ph type="tbl" sz="quarter" idx="13"/>
            <p:extLst>
              <p:ext uri="{D42A27DB-BD31-4B8C-83A1-F6EECF244321}">
                <p14:modId xmlns:p14="http://schemas.microsoft.com/office/powerpoint/2010/main" val="1986203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5841522"/>
                    </a:ext>
                  </a:extLst>
                </a:gridCol>
                <a:gridCol w="1152144">
                  <a:extLst>
                    <a:ext uri="{9D8B030D-6E8A-4147-A177-3AD203B41FA5}">
                      <a16:colId xmlns:a16="http://schemas.microsoft.com/office/drawing/2014/main" val="1310270548"/>
                    </a:ext>
                  </a:extLst>
                </a:gridCol>
                <a:gridCol w="1152144">
                  <a:extLst>
                    <a:ext uri="{9D8B030D-6E8A-4147-A177-3AD203B41FA5}">
                      <a16:colId xmlns:a16="http://schemas.microsoft.com/office/drawing/2014/main" val="894110630"/>
                    </a:ext>
                  </a:extLst>
                </a:gridCol>
                <a:gridCol w="1152144">
                  <a:extLst>
                    <a:ext uri="{9D8B030D-6E8A-4147-A177-3AD203B41FA5}">
                      <a16:colId xmlns:a16="http://schemas.microsoft.com/office/drawing/2014/main" val="4093746266"/>
                    </a:ext>
                  </a:extLst>
                </a:gridCol>
                <a:gridCol w="1152144">
                  <a:extLst>
                    <a:ext uri="{9D8B030D-6E8A-4147-A177-3AD203B41FA5}">
                      <a16:colId xmlns:a16="http://schemas.microsoft.com/office/drawing/2014/main" val="2573120800"/>
                    </a:ext>
                  </a:extLst>
                </a:gridCol>
                <a:gridCol w="1152144">
                  <a:extLst>
                    <a:ext uri="{9D8B030D-6E8A-4147-A177-3AD203B41FA5}">
                      <a16:colId xmlns:a16="http://schemas.microsoft.com/office/drawing/2014/main" val="52654241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989881118"/>
                  </a:ext>
                </a:extLst>
              </a:tr>
              <a:tr h="370840">
                <a:tc>
                  <a:txBody>
                    <a:bodyPr/>
                    <a:lstStyle/>
                    <a:p>
                      <a:r>
                        <a:rPr lang="en-US" sz="1000"/>
                        <a:t>#sanisidro</a:t>
                      </a:r>
                    </a:p>
                  </a:txBody>
                  <a:tcPr/>
                </a:tc>
                <a:tc>
                  <a:txBody>
                    <a:bodyPr/>
                    <a:lstStyle/>
                    <a:p>
                      <a:r>
                        <a:rPr lang="en-US" sz="1000"/>
                        <a:t>5</a:t>
                      </a:r>
                    </a:p>
                  </a:txBody>
                  <a:tcPr/>
                </a:tc>
                <a:tc>
                  <a:txBody>
                    <a:bodyPr/>
                    <a:lstStyle/>
                    <a:p>
                      <a:r>
                        <a:rPr lang="en-US" sz="1000"/>
                        <a:t>187</a:t>
                      </a:r>
                    </a:p>
                  </a:txBody>
                  <a:tcPr/>
                </a:tc>
                <a:tc>
                  <a:txBody>
                    <a:bodyPr/>
                    <a:lstStyle/>
                    <a:p>
                      <a:r>
                        <a:rPr lang="en-US" sz="1000"/>
                        <a:t>25.2</a:t>
                      </a:r>
                    </a:p>
                  </a:txBody>
                  <a:tcPr/>
                </a:tc>
                <a:tc>
                  <a:txBody>
                    <a:bodyPr/>
                    <a:lstStyle/>
                    <a:p>
                      <a:r>
                        <a:rPr lang="en-US" sz="1000"/>
                        <a:t>49.2</a:t>
                      </a:r>
                    </a:p>
                  </a:txBody>
                  <a:tcPr/>
                </a:tc>
                <a:tc>
                  <a:txBody>
                    <a:bodyPr/>
                    <a:lstStyle/>
                    <a:p>
                      <a:r>
                        <a:rPr lang="en-US" sz="1000"/>
                        <a:t>261.4</a:t>
                      </a:r>
                    </a:p>
                  </a:txBody>
                  <a:tcPr/>
                </a:tc>
                <a:extLst>
                  <a:ext uri="{0D108BD9-81ED-4DB2-BD59-A6C34878D82A}">
                    <a16:rowId xmlns:a16="http://schemas.microsoft.com/office/drawing/2014/main" val="2457154298"/>
                  </a:ext>
                </a:extLst>
              </a:tr>
              <a:tr h="370840">
                <a:tc>
                  <a:txBody>
                    <a:bodyPr/>
                    <a:lstStyle/>
                    <a:p>
                      <a:r>
                        <a:rPr lang="en-US" sz="1000"/>
                        <a:t>#cultura</a:t>
                      </a:r>
                    </a:p>
                  </a:txBody>
                  <a:tcPr/>
                </a:tc>
                <a:tc>
                  <a:txBody>
                    <a:bodyPr/>
                    <a:lstStyle/>
                    <a:p>
                      <a:r>
                        <a:rPr lang="en-US" sz="1000"/>
                        <a:t>3</a:t>
                      </a:r>
                    </a:p>
                  </a:txBody>
                  <a:tcPr/>
                </a:tc>
                <a:tc>
                  <a:txBody>
                    <a:bodyPr/>
                    <a:lstStyle/>
                    <a:p>
                      <a:r>
                        <a:rPr lang="en-US" sz="1000"/>
                        <a:t>593</a:t>
                      </a:r>
                    </a:p>
                  </a:txBody>
                  <a:tcPr/>
                </a:tc>
                <a:tc>
                  <a:txBody>
                    <a:bodyPr/>
                    <a:lstStyle/>
                    <a:p>
                      <a:r>
                        <a:rPr lang="en-US" sz="1000"/>
                        <a:t>66.333333333333</a:t>
                      </a:r>
                    </a:p>
                  </a:txBody>
                  <a:tcPr/>
                </a:tc>
                <a:tc>
                  <a:txBody>
                    <a:bodyPr/>
                    <a:lstStyle/>
                    <a:p>
                      <a:r>
                        <a:rPr lang="en-US" sz="1000"/>
                        <a:t>90</a:t>
                      </a:r>
                    </a:p>
                  </a:txBody>
                  <a:tcPr/>
                </a:tc>
                <a:tc>
                  <a:txBody>
                    <a:bodyPr/>
                    <a:lstStyle/>
                    <a:p>
                      <a:r>
                        <a:rPr lang="en-US" sz="1000"/>
                        <a:t>749.33333333333</a:t>
                      </a:r>
                    </a:p>
                  </a:txBody>
                  <a:tcPr/>
                </a:tc>
                <a:extLst>
                  <a:ext uri="{0D108BD9-81ED-4DB2-BD59-A6C34878D82A}">
                    <a16:rowId xmlns:a16="http://schemas.microsoft.com/office/drawing/2014/main" val="4213246835"/>
                  </a:ext>
                </a:extLst>
              </a:tr>
              <a:tr h="370840">
                <a:tc>
                  <a:txBody>
                    <a:bodyPr/>
                    <a:lstStyle/>
                    <a:p>
                      <a:r>
                        <a:rPr lang="en-US" sz="1000"/>
                        <a:t>#LasEscuelasQueSoñamos</a:t>
                      </a:r>
                    </a:p>
                  </a:txBody>
                  <a:tcPr/>
                </a:tc>
                <a:tc>
                  <a:txBody>
                    <a:bodyPr/>
                    <a:lstStyle/>
                    <a:p>
                      <a:r>
                        <a:rPr lang="en-US" sz="1000"/>
                        <a:t>2</a:t>
                      </a:r>
                    </a:p>
                  </a:txBody>
                  <a:tcPr/>
                </a:tc>
                <a:tc>
                  <a:txBody>
                    <a:bodyPr/>
                    <a:lstStyle/>
                    <a:p>
                      <a:r>
                        <a:rPr lang="en-US" sz="1000"/>
                        <a:t>513</a:t>
                      </a:r>
                    </a:p>
                  </a:txBody>
                  <a:tcPr/>
                </a:tc>
                <a:tc>
                  <a:txBody>
                    <a:bodyPr/>
                    <a:lstStyle/>
                    <a:p>
                      <a:r>
                        <a:rPr lang="en-US" sz="1000"/>
                        <a:t>59</a:t>
                      </a:r>
                    </a:p>
                  </a:txBody>
                  <a:tcPr/>
                </a:tc>
                <a:tc>
                  <a:txBody>
                    <a:bodyPr/>
                    <a:lstStyle/>
                    <a:p>
                      <a:r>
                        <a:rPr lang="en-US" sz="1000"/>
                        <a:t>57.5</a:t>
                      </a:r>
                    </a:p>
                  </a:txBody>
                  <a:tcPr/>
                </a:tc>
                <a:tc>
                  <a:txBody>
                    <a:bodyPr/>
                    <a:lstStyle/>
                    <a:p>
                      <a:r>
                        <a:rPr lang="en-US" sz="1000"/>
                        <a:t>629.5</a:t>
                      </a:r>
                    </a:p>
                  </a:txBody>
                  <a:tcPr/>
                </a:tc>
                <a:extLst>
                  <a:ext uri="{0D108BD9-81ED-4DB2-BD59-A6C34878D82A}">
                    <a16:rowId xmlns:a16="http://schemas.microsoft.com/office/drawing/2014/main" val="718445699"/>
                  </a:ext>
                </a:extLst>
              </a:tr>
              <a:tr h="370840">
                <a:tc>
                  <a:txBody>
                    <a:bodyPr/>
                    <a:lstStyle/>
                    <a:p>
                      <a:r>
                        <a:rPr lang="en-US" sz="1000"/>
                        <a:t>#sanfernando</a:t>
                      </a:r>
                    </a:p>
                  </a:txBody>
                  <a:tcPr/>
                </a:tc>
                <a:tc>
                  <a:txBody>
                    <a:bodyPr/>
                    <a:lstStyle/>
                    <a:p>
                      <a:r>
                        <a:rPr lang="en-US" sz="1000"/>
                        <a:t>2</a:t>
                      </a:r>
                    </a:p>
                  </a:txBody>
                  <a:tcPr/>
                </a:tc>
                <a:tc>
                  <a:txBody>
                    <a:bodyPr/>
                    <a:lstStyle/>
                    <a:p>
                      <a:r>
                        <a:rPr lang="en-US" sz="1000"/>
                        <a:t>513</a:t>
                      </a:r>
                    </a:p>
                  </a:txBody>
                  <a:tcPr/>
                </a:tc>
                <a:tc>
                  <a:txBody>
                    <a:bodyPr/>
                    <a:lstStyle/>
                    <a:p>
                      <a:r>
                        <a:rPr lang="en-US" sz="1000"/>
                        <a:t>59</a:t>
                      </a:r>
                    </a:p>
                  </a:txBody>
                  <a:tcPr/>
                </a:tc>
                <a:tc>
                  <a:txBody>
                    <a:bodyPr/>
                    <a:lstStyle/>
                    <a:p>
                      <a:r>
                        <a:rPr lang="en-US" sz="1000"/>
                        <a:t>57.5</a:t>
                      </a:r>
                    </a:p>
                  </a:txBody>
                  <a:tcPr/>
                </a:tc>
                <a:tc>
                  <a:txBody>
                    <a:bodyPr/>
                    <a:lstStyle/>
                    <a:p>
                      <a:r>
                        <a:rPr lang="en-US" sz="1000"/>
                        <a:t>629.5</a:t>
                      </a:r>
                    </a:p>
                  </a:txBody>
                  <a:tcPr/>
                </a:tc>
                <a:extLst>
                  <a:ext uri="{0D108BD9-81ED-4DB2-BD59-A6C34878D82A}">
                    <a16:rowId xmlns:a16="http://schemas.microsoft.com/office/drawing/2014/main" val="4062931087"/>
                  </a:ext>
                </a:extLst>
              </a:tr>
              <a:tr h="370840">
                <a:tc>
                  <a:txBody>
                    <a:bodyPr/>
                    <a:lstStyle/>
                    <a:p>
                      <a:r>
                        <a:rPr lang="en-US" sz="1000"/>
                        <a:t>#educacion</a:t>
                      </a:r>
                    </a:p>
                  </a:txBody>
                  <a:tcPr/>
                </a:tc>
                <a:tc>
                  <a:txBody>
                    <a:bodyPr/>
                    <a:lstStyle/>
                    <a:p>
                      <a:r>
                        <a:rPr lang="en-US" sz="1000"/>
                        <a:t>2</a:t>
                      </a:r>
                    </a:p>
                  </a:txBody>
                  <a:tcPr/>
                </a:tc>
                <a:tc>
                  <a:txBody>
                    <a:bodyPr/>
                    <a:lstStyle/>
                    <a:p>
                      <a:r>
                        <a:rPr lang="en-US" sz="1000"/>
                        <a:t>513</a:t>
                      </a:r>
                    </a:p>
                  </a:txBody>
                  <a:tcPr/>
                </a:tc>
                <a:tc>
                  <a:txBody>
                    <a:bodyPr/>
                    <a:lstStyle/>
                    <a:p>
                      <a:r>
                        <a:rPr lang="en-US" sz="1000"/>
                        <a:t>59</a:t>
                      </a:r>
                    </a:p>
                  </a:txBody>
                  <a:tcPr/>
                </a:tc>
                <a:tc>
                  <a:txBody>
                    <a:bodyPr/>
                    <a:lstStyle/>
                    <a:p>
                      <a:r>
                        <a:rPr lang="en-US" sz="1000"/>
                        <a:t>57.5</a:t>
                      </a:r>
                    </a:p>
                  </a:txBody>
                  <a:tcPr/>
                </a:tc>
                <a:tc>
                  <a:txBody>
                    <a:bodyPr/>
                    <a:lstStyle/>
                    <a:p>
                      <a:r>
                        <a:rPr lang="en-US" sz="1000"/>
                        <a:t>629.5</a:t>
                      </a:r>
                    </a:p>
                  </a:txBody>
                  <a:tcPr/>
                </a:tc>
                <a:extLst>
                  <a:ext uri="{0D108BD9-81ED-4DB2-BD59-A6C34878D82A}">
                    <a16:rowId xmlns:a16="http://schemas.microsoft.com/office/drawing/2014/main" val="1806851971"/>
                  </a:ext>
                </a:extLst>
              </a:tr>
              <a:tr h="370840">
                <a:tc>
                  <a:txBody>
                    <a:bodyPr/>
                    <a:lstStyle/>
                    <a:p>
                      <a:r>
                        <a:rPr lang="en-US" sz="1000"/>
                        <a:t>#obraspublicas</a:t>
                      </a:r>
                    </a:p>
                  </a:txBody>
                  <a:tcPr/>
                </a:tc>
                <a:tc>
                  <a:txBody>
                    <a:bodyPr/>
                    <a:lstStyle/>
                    <a:p>
                      <a:r>
                        <a:rPr lang="en-US" sz="1000"/>
                        <a:t>2</a:t>
                      </a:r>
                    </a:p>
                  </a:txBody>
                  <a:tcPr/>
                </a:tc>
                <a:tc>
                  <a:txBody>
                    <a:bodyPr/>
                    <a:lstStyle/>
                    <a:p>
                      <a:r>
                        <a:rPr lang="en-US" sz="1000"/>
                        <a:t>513</a:t>
                      </a:r>
                    </a:p>
                  </a:txBody>
                  <a:tcPr/>
                </a:tc>
                <a:tc>
                  <a:txBody>
                    <a:bodyPr/>
                    <a:lstStyle/>
                    <a:p>
                      <a:r>
                        <a:rPr lang="en-US" sz="1000"/>
                        <a:t>59</a:t>
                      </a:r>
                    </a:p>
                  </a:txBody>
                  <a:tcPr/>
                </a:tc>
                <a:tc>
                  <a:txBody>
                    <a:bodyPr/>
                    <a:lstStyle/>
                    <a:p>
                      <a:r>
                        <a:rPr lang="en-US" sz="1000"/>
                        <a:t>57.5</a:t>
                      </a:r>
                    </a:p>
                  </a:txBody>
                  <a:tcPr/>
                </a:tc>
                <a:tc>
                  <a:txBody>
                    <a:bodyPr/>
                    <a:lstStyle/>
                    <a:p>
                      <a:r>
                        <a:rPr lang="en-US" sz="1000"/>
                        <a:t>629.5</a:t>
                      </a:r>
                    </a:p>
                  </a:txBody>
                  <a:tcPr/>
                </a:tc>
                <a:extLst>
                  <a:ext uri="{0D108BD9-81ED-4DB2-BD59-A6C34878D82A}">
                    <a16:rowId xmlns:a16="http://schemas.microsoft.com/office/drawing/2014/main" val="1836369889"/>
                  </a:ext>
                </a:extLst>
              </a:tr>
              <a:tr h="370840">
                <a:tc>
                  <a:txBody>
                    <a:bodyPr/>
                    <a:lstStyle/>
                    <a:p>
                      <a:r>
                        <a:rPr lang="en-US" sz="1000"/>
                        <a:t>#orgullosanfernandino</a:t>
                      </a:r>
                    </a:p>
                  </a:txBody>
                  <a:tcPr/>
                </a:tc>
                <a:tc>
                  <a:txBody>
                    <a:bodyPr/>
                    <a:lstStyle/>
                    <a:p>
                      <a:r>
                        <a:rPr lang="en-US" sz="1000"/>
                        <a:t>2</a:t>
                      </a:r>
                    </a:p>
                  </a:txBody>
                  <a:tcPr/>
                </a:tc>
                <a:tc>
                  <a:txBody>
                    <a:bodyPr/>
                    <a:lstStyle/>
                    <a:p>
                      <a:r>
                        <a:rPr lang="en-US" sz="1000"/>
                        <a:t>513</a:t>
                      </a:r>
                    </a:p>
                  </a:txBody>
                  <a:tcPr/>
                </a:tc>
                <a:tc>
                  <a:txBody>
                    <a:bodyPr/>
                    <a:lstStyle/>
                    <a:p>
                      <a:r>
                        <a:rPr lang="en-US" sz="1000"/>
                        <a:t>59</a:t>
                      </a:r>
                    </a:p>
                  </a:txBody>
                  <a:tcPr/>
                </a:tc>
                <a:tc>
                  <a:txBody>
                    <a:bodyPr/>
                    <a:lstStyle/>
                    <a:p>
                      <a:r>
                        <a:rPr lang="en-US" sz="1000"/>
                        <a:t>57.5</a:t>
                      </a:r>
                    </a:p>
                  </a:txBody>
                  <a:tcPr/>
                </a:tc>
                <a:tc>
                  <a:txBody>
                    <a:bodyPr/>
                    <a:lstStyle/>
                    <a:p>
                      <a:r>
                        <a:rPr lang="en-US" sz="1000"/>
                        <a:t>629.5</a:t>
                      </a:r>
                    </a:p>
                  </a:txBody>
                  <a:tcPr/>
                </a:tc>
                <a:extLst>
                  <a:ext uri="{0D108BD9-81ED-4DB2-BD59-A6C34878D82A}">
                    <a16:rowId xmlns:a16="http://schemas.microsoft.com/office/drawing/2014/main" val="1314644071"/>
                  </a:ext>
                </a:extLst>
              </a:tr>
              <a:tr h="370840">
                <a:tc>
                  <a:txBody>
                    <a:bodyPr/>
                    <a:lstStyle/>
                    <a:p>
                      <a:r>
                        <a:rPr lang="en-US" sz="1000"/>
                        <a:t>#obrapublica</a:t>
                      </a:r>
                    </a:p>
                  </a:txBody>
                  <a:tcPr/>
                </a:tc>
                <a:tc>
                  <a:txBody>
                    <a:bodyPr/>
                    <a:lstStyle/>
                    <a:p>
                      <a:r>
                        <a:rPr lang="en-US" sz="1000"/>
                        <a:t>2</a:t>
                      </a:r>
                    </a:p>
                  </a:txBody>
                  <a:tcPr/>
                </a:tc>
                <a:tc>
                  <a:txBody>
                    <a:bodyPr/>
                    <a:lstStyle/>
                    <a:p>
                      <a:r>
                        <a:rPr lang="en-US" sz="1000"/>
                        <a:t>175.5</a:t>
                      </a:r>
                    </a:p>
                  </a:txBody>
                  <a:tcPr/>
                </a:tc>
                <a:tc>
                  <a:txBody>
                    <a:bodyPr/>
                    <a:lstStyle/>
                    <a:p>
                      <a:r>
                        <a:rPr lang="en-US" sz="1000"/>
                        <a:t>39.5</a:t>
                      </a:r>
                    </a:p>
                  </a:txBody>
                  <a:tcPr/>
                </a:tc>
                <a:tc>
                  <a:txBody>
                    <a:bodyPr/>
                    <a:lstStyle/>
                    <a:p>
                      <a:r>
                        <a:rPr lang="en-US" sz="1000"/>
                        <a:t>33</a:t>
                      </a:r>
                    </a:p>
                  </a:txBody>
                  <a:tcPr/>
                </a:tc>
                <a:tc>
                  <a:txBody>
                    <a:bodyPr/>
                    <a:lstStyle/>
                    <a:p>
                      <a:r>
                        <a:rPr lang="en-US" sz="1000"/>
                        <a:t>248</a:t>
                      </a:r>
                    </a:p>
                  </a:txBody>
                  <a:tcPr/>
                </a:tc>
                <a:extLst>
                  <a:ext uri="{0D108BD9-81ED-4DB2-BD59-A6C34878D82A}">
                    <a16:rowId xmlns:a16="http://schemas.microsoft.com/office/drawing/2014/main" val="1061516694"/>
                  </a:ext>
                </a:extLst>
              </a:tr>
              <a:tr h="370840">
                <a:tc>
                  <a:txBody>
                    <a:bodyPr/>
                    <a:lstStyle/>
                    <a:p>
                      <a:r>
                        <a:rPr lang="en-US" sz="1000"/>
                        <a:t>#aprender</a:t>
                      </a:r>
                    </a:p>
                  </a:txBody>
                  <a:tcPr/>
                </a:tc>
                <a:tc>
                  <a:txBody>
                    <a:bodyPr/>
                    <a:lstStyle/>
                    <a:p>
                      <a:r>
                        <a:rPr lang="en-US" sz="1000"/>
                        <a:t>1</a:t>
                      </a:r>
                    </a:p>
                  </a:txBody>
                  <a:tcPr/>
                </a:tc>
                <a:tc>
                  <a:txBody>
                    <a:bodyPr/>
                    <a:lstStyle/>
                    <a:p>
                      <a:r>
                        <a:rPr lang="en-US" sz="1000"/>
                        <a:t>753</a:t>
                      </a:r>
                    </a:p>
                  </a:txBody>
                  <a:tcPr/>
                </a:tc>
                <a:tc>
                  <a:txBody>
                    <a:bodyPr/>
                    <a:lstStyle/>
                    <a:p>
                      <a:r>
                        <a:rPr lang="en-US" sz="1000"/>
                        <a:t>82</a:t>
                      </a:r>
                    </a:p>
                  </a:txBody>
                  <a:tcPr/>
                </a:tc>
                <a:tc>
                  <a:txBody>
                    <a:bodyPr/>
                    <a:lstStyle/>
                    <a:p>
                      <a:r>
                        <a:rPr lang="en-US" sz="1000"/>
                        <a:t>56</a:t>
                      </a:r>
                    </a:p>
                  </a:txBody>
                  <a:tcPr/>
                </a:tc>
                <a:tc>
                  <a:txBody>
                    <a:bodyPr/>
                    <a:lstStyle/>
                    <a:p>
                      <a:r>
                        <a:rPr lang="en-US" sz="1000"/>
                        <a:t>891</a:t>
                      </a:r>
                    </a:p>
                  </a:txBody>
                  <a:tcPr/>
                </a:tc>
                <a:extLst>
                  <a:ext uri="{0D108BD9-81ED-4DB2-BD59-A6C34878D82A}">
                    <a16:rowId xmlns:a16="http://schemas.microsoft.com/office/drawing/2014/main" val="2429829621"/>
                  </a:ext>
                </a:extLst>
              </a:tr>
              <a:tr h="370840">
                <a:tc>
                  <a:txBody>
                    <a:bodyPr/>
                    <a:lstStyle/>
                    <a:p>
                      <a:r>
                        <a:rPr lang="en-US" sz="1000"/>
                        <a:t>#mejorar</a:t>
                      </a:r>
                    </a:p>
                  </a:txBody>
                  <a:tcPr/>
                </a:tc>
                <a:tc>
                  <a:txBody>
                    <a:bodyPr/>
                    <a:lstStyle/>
                    <a:p>
                      <a:r>
                        <a:rPr lang="en-US" sz="1000"/>
                        <a:t>1</a:t>
                      </a:r>
                    </a:p>
                  </a:txBody>
                  <a:tcPr/>
                </a:tc>
                <a:tc>
                  <a:txBody>
                    <a:bodyPr/>
                    <a:lstStyle/>
                    <a:p>
                      <a:r>
                        <a:rPr lang="en-US" sz="1000"/>
                        <a:t>753</a:t>
                      </a:r>
                    </a:p>
                  </a:txBody>
                  <a:tcPr/>
                </a:tc>
                <a:tc>
                  <a:txBody>
                    <a:bodyPr/>
                    <a:lstStyle/>
                    <a:p>
                      <a:r>
                        <a:rPr lang="en-US" sz="1000"/>
                        <a:t>82</a:t>
                      </a:r>
                    </a:p>
                  </a:txBody>
                  <a:tcPr/>
                </a:tc>
                <a:tc>
                  <a:txBody>
                    <a:bodyPr/>
                    <a:lstStyle/>
                    <a:p>
                      <a:r>
                        <a:rPr lang="en-US" sz="1000"/>
                        <a:t>56</a:t>
                      </a:r>
                    </a:p>
                  </a:txBody>
                  <a:tcPr/>
                </a:tc>
                <a:tc>
                  <a:txBody>
                    <a:bodyPr/>
                    <a:lstStyle/>
                    <a:p>
                      <a:r>
                        <a:rPr lang="en-US" sz="1000"/>
                        <a:t>891</a:t>
                      </a:r>
                    </a:p>
                  </a:txBody>
                  <a:tcPr/>
                </a:tc>
                <a:extLst>
                  <a:ext uri="{0D108BD9-81ED-4DB2-BD59-A6C34878D82A}">
                    <a16:rowId xmlns:a16="http://schemas.microsoft.com/office/drawing/2014/main" val="1633679097"/>
                  </a:ext>
                </a:extLst>
              </a:tr>
            </a:tbl>
          </a:graphicData>
        </a:graphic>
      </p:graphicFrame>
      <p:sp>
        <p:nvSpPr>
          <p:cNvPr id="4" name="Text Placeholder 3">
            <a:extLst>
              <a:ext uri="{FF2B5EF4-FFF2-40B4-BE49-F238E27FC236}">
                <a16:creationId xmlns:a16="http://schemas.microsoft.com/office/drawing/2014/main" id="{CC1B68F0-DD6B-4766-AABF-147C0D5DAFB9}"/>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2541663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97EC6-924D-46BE-877E-7E9FC7393F8E}"/>
              </a:ext>
            </a:extLst>
          </p:cNvPr>
          <p:cNvSpPr>
            <a:spLocks noGrp="1"/>
          </p:cNvSpPr>
          <p:nvPr>
            <p:ph type="title"/>
          </p:nvPr>
        </p:nvSpPr>
        <p:spPr/>
        <p:txBody>
          <a:bodyPr/>
          <a:lstStyle/>
          <a:p>
            <a:r>
              <a:rPr lang="en-US"/>
              <a:t>Facebook Post Table + Reactions | POSSE - 1 of 23</a:t>
            </a:r>
          </a:p>
        </p:txBody>
      </p:sp>
      <p:graphicFrame>
        <p:nvGraphicFramePr>
          <p:cNvPr id="5" name="Table Placeholder 4">
            <a:extLst>
              <a:ext uri="{FF2B5EF4-FFF2-40B4-BE49-F238E27FC236}">
                <a16:creationId xmlns:a16="http://schemas.microsoft.com/office/drawing/2014/main" id="{CEDDC1D3-B2F5-468B-B840-D4F010533B88}"/>
              </a:ext>
            </a:extLst>
          </p:cNvPr>
          <p:cNvGraphicFramePr>
            <a:graphicFrameLocks noGrp="1"/>
          </p:cNvGraphicFramePr>
          <p:nvPr>
            <p:ph type="tbl" sz="quarter" idx="13"/>
            <p:extLst>
              <p:ext uri="{D42A27DB-BD31-4B8C-83A1-F6EECF244321}">
                <p14:modId xmlns:p14="http://schemas.microsoft.com/office/powerpoint/2010/main" val="259067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4644259"/>
                    </a:ext>
                  </a:extLst>
                </a:gridCol>
                <a:gridCol w="493776">
                  <a:extLst>
                    <a:ext uri="{9D8B030D-6E8A-4147-A177-3AD203B41FA5}">
                      <a16:colId xmlns:a16="http://schemas.microsoft.com/office/drawing/2014/main" val="3020560719"/>
                    </a:ext>
                  </a:extLst>
                </a:gridCol>
                <a:gridCol w="493776">
                  <a:extLst>
                    <a:ext uri="{9D8B030D-6E8A-4147-A177-3AD203B41FA5}">
                      <a16:colId xmlns:a16="http://schemas.microsoft.com/office/drawing/2014/main" val="742705603"/>
                    </a:ext>
                  </a:extLst>
                </a:gridCol>
                <a:gridCol w="493776">
                  <a:extLst>
                    <a:ext uri="{9D8B030D-6E8A-4147-A177-3AD203B41FA5}">
                      <a16:colId xmlns:a16="http://schemas.microsoft.com/office/drawing/2014/main" val="2922886923"/>
                    </a:ext>
                  </a:extLst>
                </a:gridCol>
                <a:gridCol w="493776">
                  <a:extLst>
                    <a:ext uri="{9D8B030D-6E8A-4147-A177-3AD203B41FA5}">
                      <a16:colId xmlns:a16="http://schemas.microsoft.com/office/drawing/2014/main" val="3506275326"/>
                    </a:ext>
                  </a:extLst>
                </a:gridCol>
                <a:gridCol w="493776">
                  <a:extLst>
                    <a:ext uri="{9D8B030D-6E8A-4147-A177-3AD203B41FA5}">
                      <a16:colId xmlns:a16="http://schemas.microsoft.com/office/drawing/2014/main" val="2234433509"/>
                    </a:ext>
                  </a:extLst>
                </a:gridCol>
                <a:gridCol w="493776">
                  <a:extLst>
                    <a:ext uri="{9D8B030D-6E8A-4147-A177-3AD203B41FA5}">
                      <a16:colId xmlns:a16="http://schemas.microsoft.com/office/drawing/2014/main" val="129113599"/>
                    </a:ext>
                  </a:extLst>
                </a:gridCol>
                <a:gridCol w="493776">
                  <a:extLst>
                    <a:ext uri="{9D8B030D-6E8A-4147-A177-3AD203B41FA5}">
                      <a16:colId xmlns:a16="http://schemas.microsoft.com/office/drawing/2014/main" val="1710520532"/>
                    </a:ext>
                  </a:extLst>
                </a:gridCol>
                <a:gridCol w="493776">
                  <a:extLst>
                    <a:ext uri="{9D8B030D-6E8A-4147-A177-3AD203B41FA5}">
                      <a16:colId xmlns:a16="http://schemas.microsoft.com/office/drawing/2014/main" val="132422786"/>
                    </a:ext>
                  </a:extLst>
                </a:gridCol>
                <a:gridCol w="493776">
                  <a:extLst>
                    <a:ext uri="{9D8B030D-6E8A-4147-A177-3AD203B41FA5}">
                      <a16:colId xmlns:a16="http://schemas.microsoft.com/office/drawing/2014/main" val="655701724"/>
                    </a:ext>
                  </a:extLst>
                </a:gridCol>
                <a:gridCol w="493776">
                  <a:extLst>
                    <a:ext uri="{9D8B030D-6E8A-4147-A177-3AD203B41FA5}">
                      <a16:colId xmlns:a16="http://schemas.microsoft.com/office/drawing/2014/main" val="2610603132"/>
                    </a:ext>
                  </a:extLst>
                </a:gridCol>
                <a:gridCol w="493776">
                  <a:extLst>
                    <a:ext uri="{9D8B030D-6E8A-4147-A177-3AD203B41FA5}">
                      <a16:colId xmlns:a16="http://schemas.microsoft.com/office/drawing/2014/main" val="2918838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79900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- 2022-01-16 17:20:44</a:t>
                      </a:r>
                      <a:r>
                        <a:rPr kumimoji="0" lang="es-ES" sz="1000" b="0" i="0" u="none" strike="noStrike" kern="1200" cap="none" spc="0" normalizeH="0" baseline="0" noProof="0">
                          <a:ln>
                            <a:noFill/>
                          </a:ln>
                          <a:solidFill>
                            <a:prstClr val="black"/>
                          </a:solidFill>
                          <a:effectLst/>
                          <a:uLnTx/>
                          <a:uFillTx/>
                          <a:latin typeface="+mn-lt"/>
                          <a:ea typeface="+mn-ea"/>
                          <a:cs typeface="+mn-cs"/>
                        </a:rPr>
                        <a:t>
 Hoy se cumple un nuevo aniversario de la muerte de mi papá Melchor. 
Sin lugar a dudas un excelente padre, un mejor abuelo, y una persona que demostró lo que es trabajar y preocuparse por el bienestar de la gente y de los vecinos de San 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70699507"/>
                  </a:ext>
                </a:extLst>
              </a:tr>
            </a:tbl>
          </a:graphicData>
        </a:graphic>
      </p:graphicFrame>
      <p:sp>
        <p:nvSpPr>
          <p:cNvPr id="4" name="Text Placeholder 3">
            <a:extLst>
              <a:ext uri="{FF2B5EF4-FFF2-40B4-BE49-F238E27FC236}">
                <a16:creationId xmlns:a16="http://schemas.microsoft.com/office/drawing/2014/main" id="{76BC7D06-D88F-4A95-B3D5-0B44BB148F3A}"/>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14163321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A2334-A672-4C29-84A7-C530E6A26247}"/>
              </a:ext>
            </a:extLst>
          </p:cNvPr>
          <p:cNvSpPr>
            <a:spLocks noGrp="1"/>
          </p:cNvSpPr>
          <p:nvPr>
            <p:ph type="title"/>
          </p:nvPr>
        </p:nvSpPr>
        <p:spPr/>
        <p:txBody>
          <a:bodyPr/>
          <a:lstStyle/>
          <a:p>
            <a:r>
              <a:rPr lang="en-US"/>
              <a:t>Facebook Post Table + Reactions | POSSE - 2 of 23</a:t>
            </a:r>
          </a:p>
        </p:txBody>
      </p:sp>
      <p:graphicFrame>
        <p:nvGraphicFramePr>
          <p:cNvPr id="5" name="Table Placeholder 4">
            <a:extLst>
              <a:ext uri="{FF2B5EF4-FFF2-40B4-BE49-F238E27FC236}">
                <a16:creationId xmlns:a16="http://schemas.microsoft.com/office/drawing/2014/main" id="{0EF5E61D-DC25-4EA4-9421-3A9B212909A5}"/>
              </a:ext>
            </a:extLst>
          </p:cNvPr>
          <p:cNvGraphicFramePr>
            <a:graphicFrameLocks noGrp="1"/>
          </p:cNvGraphicFramePr>
          <p:nvPr>
            <p:ph type="tbl" sz="quarter" idx="13"/>
            <p:extLst>
              <p:ext uri="{D42A27DB-BD31-4B8C-83A1-F6EECF244321}">
                <p14:modId xmlns:p14="http://schemas.microsoft.com/office/powerpoint/2010/main" val="3095917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3306828"/>
                    </a:ext>
                  </a:extLst>
                </a:gridCol>
                <a:gridCol w="493776">
                  <a:extLst>
                    <a:ext uri="{9D8B030D-6E8A-4147-A177-3AD203B41FA5}">
                      <a16:colId xmlns:a16="http://schemas.microsoft.com/office/drawing/2014/main" val="3484078754"/>
                    </a:ext>
                  </a:extLst>
                </a:gridCol>
                <a:gridCol w="493776">
                  <a:extLst>
                    <a:ext uri="{9D8B030D-6E8A-4147-A177-3AD203B41FA5}">
                      <a16:colId xmlns:a16="http://schemas.microsoft.com/office/drawing/2014/main" val="2048693177"/>
                    </a:ext>
                  </a:extLst>
                </a:gridCol>
                <a:gridCol w="493776">
                  <a:extLst>
                    <a:ext uri="{9D8B030D-6E8A-4147-A177-3AD203B41FA5}">
                      <a16:colId xmlns:a16="http://schemas.microsoft.com/office/drawing/2014/main" val="1015252566"/>
                    </a:ext>
                  </a:extLst>
                </a:gridCol>
                <a:gridCol w="493776">
                  <a:extLst>
                    <a:ext uri="{9D8B030D-6E8A-4147-A177-3AD203B41FA5}">
                      <a16:colId xmlns:a16="http://schemas.microsoft.com/office/drawing/2014/main" val="3134308479"/>
                    </a:ext>
                  </a:extLst>
                </a:gridCol>
                <a:gridCol w="493776">
                  <a:extLst>
                    <a:ext uri="{9D8B030D-6E8A-4147-A177-3AD203B41FA5}">
                      <a16:colId xmlns:a16="http://schemas.microsoft.com/office/drawing/2014/main" val="1730771092"/>
                    </a:ext>
                  </a:extLst>
                </a:gridCol>
                <a:gridCol w="493776">
                  <a:extLst>
                    <a:ext uri="{9D8B030D-6E8A-4147-A177-3AD203B41FA5}">
                      <a16:colId xmlns:a16="http://schemas.microsoft.com/office/drawing/2014/main" val="3188158019"/>
                    </a:ext>
                  </a:extLst>
                </a:gridCol>
                <a:gridCol w="493776">
                  <a:extLst>
                    <a:ext uri="{9D8B030D-6E8A-4147-A177-3AD203B41FA5}">
                      <a16:colId xmlns:a16="http://schemas.microsoft.com/office/drawing/2014/main" val="517150062"/>
                    </a:ext>
                  </a:extLst>
                </a:gridCol>
                <a:gridCol w="493776">
                  <a:extLst>
                    <a:ext uri="{9D8B030D-6E8A-4147-A177-3AD203B41FA5}">
                      <a16:colId xmlns:a16="http://schemas.microsoft.com/office/drawing/2014/main" val="4005450983"/>
                    </a:ext>
                  </a:extLst>
                </a:gridCol>
                <a:gridCol w="493776">
                  <a:extLst>
                    <a:ext uri="{9D8B030D-6E8A-4147-A177-3AD203B41FA5}">
                      <a16:colId xmlns:a16="http://schemas.microsoft.com/office/drawing/2014/main" val="3105183410"/>
                    </a:ext>
                  </a:extLst>
                </a:gridCol>
                <a:gridCol w="493776">
                  <a:extLst>
                    <a:ext uri="{9D8B030D-6E8A-4147-A177-3AD203B41FA5}">
                      <a16:colId xmlns:a16="http://schemas.microsoft.com/office/drawing/2014/main" val="223406972"/>
                    </a:ext>
                  </a:extLst>
                </a:gridCol>
                <a:gridCol w="493776">
                  <a:extLst>
                    <a:ext uri="{9D8B030D-6E8A-4147-A177-3AD203B41FA5}">
                      <a16:colId xmlns:a16="http://schemas.microsoft.com/office/drawing/2014/main" val="1281291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6081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- 2022-01-26 19:16:05</a:t>
                      </a:r>
                      <a:r>
                        <a:rPr kumimoji="0" lang="es-ES" sz="1000" b="0" i="0" u="none" strike="noStrike" kern="1200" cap="none" spc="0" normalizeH="0" baseline="0" noProof="0">
                          <a:ln>
                            <a:noFill/>
                          </a:ln>
                          <a:solidFill>
                            <a:prstClr val="black"/>
                          </a:solidFill>
                          <a:effectLst/>
                          <a:uLnTx/>
                          <a:uFillTx/>
                          <a:latin typeface="+mn-lt"/>
                          <a:ea typeface="+mn-ea"/>
                          <a:cs typeface="+mn-cs"/>
                        </a:rPr>
                        <a:t>
 Avanza la restauración del Palacio Otamendi! 👷‍♂️ 🏗
Es una gran alegría ver que cada rincón se está renovando gracias a los obreros que trabajan como "artistas" con cariño y dedicación recuperando el esplendor de este edificio, para que pronto sea otra vez un #OrgulloSanfernandino ❤️
San Fernando Municipio 
Obras Públicas San Fernando 
Cecilia Tucat 
#sanfernandomunicipio #restauracion #obra #arquitectura #arquitecturaydiseño #cultura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87252033"/>
                  </a:ext>
                </a:extLst>
              </a:tr>
            </a:tbl>
          </a:graphicData>
        </a:graphic>
      </p:graphicFrame>
      <p:sp>
        <p:nvSpPr>
          <p:cNvPr id="4" name="Text Placeholder 3">
            <a:extLst>
              <a:ext uri="{FF2B5EF4-FFF2-40B4-BE49-F238E27FC236}">
                <a16:creationId xmlns:a16="http://schemas.microsoft.com/office/drawing/2014/main" id="{1D66E4E2-B9A6-45A8-B250-E26F06AD6413}"/>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11516620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5DFBE-76B0-44DE-AA3F-A542B0500F9E}"/>
              </a:ext>
            </a:extLst>
          </p:cNvPr>
          <p:cNvSpPr>
            <a:spLocks noGrp="1"/>
          </p:cNvSpPr>
          <p:nvPr>
            <p:ph type="title"/>
          </p:nvPr>
        </p:nvSpPr>
        <p:spPr/>
        <p:txBody>
          <a:bodyPr/>
          <a:lstStyle/>
          <a:p>
            <a:r>
              <a:rPr lang="en-US"/>
              <a:t>Facebook Post Table + Reactions | POSSE - 3 of 23</a:t>
            </a:r>
          </a:p>
        </p:txBody>
      </p:sp>
      <p:graphicFrame>
        <p:nvGraphicFramePr>
          <p:cNvPr id="5" name="Table Placeholder 4">
            <a:extLst>
              <a:ext uri="{FF2B5EF4-FFF2-40B4-BE49-F238E27FC236}">
                <a16:creationId xmlns:a16="http://schemas.microsoft.com/office/drawing/2014/main" id="{00A62CF7-E384-40F9-B281-A370B74EBBB0}"/>
              </a:ext>
            </a:extLst>
          </p:cNvPr>
          <p:cNvGraphicFramePr>
            <a:graphicFrameLocks noGrp="1"/>
          </p:cNvGraphicFramePr>
          <p:nvPr>
            <p:ph type="tbl" sz="quarter" idx="13"/>
            <p:extLst>
              <p:ext uri="{D42A27DB-BD31-4B8C-83A1-F6EECF244321}">
                <p14:modId xmlns:p14="http://schemas.microsoft.com/office/powerpoint/2010/main" val="146988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24161289"/>
                    </a:ext>
                  </a:extLst>
                </a:gridCol>
                <a:gridCol w="493776">
                  <a:extLst>
                    <a:ext uri="{9D8B030D-6E8A-4147-A177-3AD203B41FA5}">
                      <a16:colId xmlns:a16="http://schemas.microsoft.com/office/drawing/2014/main" val="354555899"/>
                    </a:ext>
                  </a:extLst>
                </a:gridCol>
                <a:gridCol w="493776">
                  <a:extLst>
                    <a:ext uri="{9D8B030D-6E8A-4147-A177-3AD203B41FA5}">
                      <a16:colId xmlns:a16="http://schemas.microsoft.com/office/drawing/2014/main" val="1943244821"/>
                    </a:ext>
                  </a:extLst>
                </a:gridCol>
                <a:gridCol w="493776">
                  <a:extLst>
                    <a:ext uri="{9D8B030D-6E8A-4147-A177-3AD203B41FA5}">
                      <a16:colId xmlns:a16="http://schemas.microsoft.com/office/drawing/2014/main" val="3133556382"/>
                    </a:ext>
                  </a:extLst>
                </a:gridCol>
                <a:gridCol w="493776">
                  <a:extLst>
                    <a:ext uri="{9D8B030D-6E8A-4147-A177-3AD203B41FA5}">
                      <a16:colId xmlns:a16="http://schemas.microsoft.com/office/drawing/2014/main" val="3846977177"/>
                    </a:ext>
                  </a:extLst>
                </a:gridCol>
                <a:gridCol w="493776">
                  <a:extLst>
                    <a:ext uri="{9D8B030D-6E8A-4147-A177-3AD203B41FA5}">
                      <a16:colId xmlns:a16="http://schemas.microsoft.com/office/drawing/2014/main" val="1290589944"/>
                    </a:ext>
                  </a:extLst>
                </a:gridCol>
                <a:gridCol w="493776">
                  <a:extLst>
                    <a:ext uri="{9D8B030D-6E8A-4147-A177-3AD203B41FA5}">
                      <a16:colId xmlns:a16="http://schemas.microsoft.com/office/drawing/2014/main" val="2241799343"/>
                    </a:ext>
                  </a:extLst>
                </a:gridCol>
                <a:gridCol w="493776">
                  <a:extLst>
                    <a:ext uri="{9D8B030D-6E8A-4147-A177-3AD203B41FA5}">
                      <a16:colId xmlns:a16="http://schemas.microsoft.com/office/drawing/2014/main" val="3983364529"/>
                    </a:ext>
                  </a:extLst>
                </a:gridCol>
                <a:gridCol w="493776">
                  <a:extLst>
                    <a:ext uri="{9D8B030D-6E8A-4147-A177-3AD203B41FA5}">
                      <a16:colId xmlns:a16="http://schemas.microsoft.com/office/drawing/2014/main" val="1671877318"/>
                    </a:ext>
                  </a:extLst>
                </a:gridCol>
                <a:gridCol w="493776">
                  <a:extLst>
                    <a:ext uri="{9D8B030D-6E8A-4147-A177-3AD203B41FA5}">
                      <a16:colId xmlns:a16="http://schemas.microsoft.com/office/drawing/2014/main" val="1022709678"/>
                    </a:ext>
                  </a:extLst>
                </a:gridCol>
                <a:gridCol w="493776">
                  <a:extLst>
                    <a:ext uri="{9D8B030D-6E8A-4147-A177-3AD203B41FA5}">
                      <a16:colId xmlns:a16="http://schemas.microsoft.com/office/drawing/2014/main" val="3652769666"/>
                    </a:ext>
                  </a:extLst>
                </a:gridCol>
                <a:gridCol w="493776">
                  <a:extLst>
                    <a:ext uri="{9D8B030D-6E8A-4147-A177-3AD203B41FA5}">
                      <a16:colId xmlns:a16="http://schemas.microsoft.com/office/drawing/2014/main" val="2386872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0832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- 2022-01-25 21:31:11</a:t>
                      </a:r>
                      <a:r>
                        <a:rPr kumimoji="0" lang="es-ES" sz="1000" b="0" i="0" u="none" strike="noStrike" kern="1200" cap="none" spc="0" normalizeH="0" baseline="0" noProof="0">
                          <a:ln>
                            <a:noFill/>
                          </a:ln>
                          <a:solidFill>
                            <a:prstClr val="black"/>
                          </a:solidFill>
                          <a:effectLst/>
                          <a:uLnTx/>
                          <a:uFillTx/>
                          <a:latin typeface="+mn-lt"/>
                          <a:ea typeface="+mn-ea"/>
                          <a:cs typeface="+mn-cs"/>
                        </a:rPr>
                        <a:t>
 EL JARDÍN N°922 VA A QUEDAR COMO NUEVO! 🏫❤️👍
Gracias al 'Programa Municipal de Ayuda a Escuelas Provinciales', este verano seguimos renovando 7 instituciones educativas y construyendo un nuevo Jardín! Hemos invertido más de 600 millones para que nuestros chicos tengan todo lo mejor.
Estamos convencidos de que el camino es la educación y para que sea más fácil de transitar debemos tener escuelas dignas. Es un proceso que iniciamos hace varios años y nuestro objetivo es que próximamente podamos decir que todas son nuestro orgullo. #LasEscuelasQueSoñamos 👩‍🏫
Trabajamos mientras tanto en los jardines N°922 y 927; la Técnica N°1 de Islas, la emblemática Técnica N°2 y también, con fondos del Gobierno Nacional, en 'Villa Jardín' estamos construyendo un nuevo Jardín de Infantes (N°934) y la renovación del Jardín Maternal Municipal.
Eva Andreotti 
Cecilia Tucat 
Isabel Dumas 
#sanfernando #educacion #aprender #mejorar #obraspublicas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50841518"/>
                  </a:ext>
                </a:extLst>
              </a:tr>
            </a:tbl>
          </a:graphicData>
        </a:graphic>
      </p:graphicFrame>
      <p:sp>
        <p:nvSpPr>
          <p:cNvPr id="4" name="Text Placeholder 3">
            <a:extLst>
              <a:ext uri="{FF2B5EF4-FFF2-40B4-BE49-F238E27FC236}">
                <a16:creationId xmlns:a16="http://schemas.microsoft.com/office/drawing/2014/main" id="{49EACBF3-EE08-4376-A1AC-19E68C603E02}"/>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40751286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49D8A2-33BA-4461-9039-4EF209EEA30E}"/>
              </a:ext>
            </a:extLst>
          </p:cNvPr>
          <p:cNvSpPr>
            <a:spLocks noGrp="1"/>
          </p:cNvSpPr>
          <p:nvPr>
            <p:ph type="title"/>
          </p:nvPr>
        </p:nvSpPr>
        <p:spPr/>
        <p:txBody>
          <a:bodyPr/>
          <a:lstStyle/>
          <a:p>
            <a:r>
              <a:rPr lang="en-US"/>
              <a:t>Facebook Post Table + Reactions | POSSE - 4 of 23</a:t>
            </a:r>
          </a:p>
        </p:txBody>
      </p:sp>
      <p:graphicFrame>
        <p:nvGraphicFramePr>
          <p:cNvPr id="5" name="Table Placeholder 4">
            <a:extLst>
              <a:ext uri="{FF2B5EF4-FFF2-40B4-BE49-F238E27FC236}">
                <a16:creationId xmlns:a16="http://schemas.microsoft.com/office/drawing/2014/main" id="{CB440721-5ED5-496B-964F-1C8F9FDB9CBD}"/>
              </a:ext>
            </a:extLst>
          </p:cNvPr>
          <p:cNvGraphicFramePr>
            <a:graphicFrameLocks noGrp="1"/>
          </p:cNvGraphicFramePr>
          <p:nvPr>
            <p:ph type="tbl" sz="quarter" idx="13"/>
            <p:extLst>
              <p:ext uri="{D42A27DB-BD31-4B8C-83A1-F6EECF244321}">
                <p14:modId xmlns:p14="http://schemas.microsoft.com/office/powerpoint/2010/main" val="3333492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8890"/>
                    </a:ext>
                  </a:extLst>
                </a:gridCol>
                <a:gridCol w="493776">
                  <a:extLst>
                    <a:ext uri="{9D8B030D-6E8A-4147-A177-3AD203B41FA5}">
                      <a16:colId xmlns:a16="http://schemas.microsoft.com/office/drawing/2014/main" val="710520158"/>
                    </a:ext>
                  </a:extLst>
                </a:gridCol>
                <a:gridCol w="493776">
                  <a:extLst>
                    <a:ext uri="{9D8B030D-6E8A-4147-A177-3AD203B41FA5}">
                      <a16:colId xmlns:a16="http://schemas.microsoft.com/office/drawing/2014/main" val="1400352034"/>
                    </a:ext>
                  </a:extLst>
                </a:gridCol>
                <a:gridCol w="493776">
                  <a:extLst>
                    <a:ext uri="{9D8B030D-6E8A-4147-A177-3AD203B41FA5}">
                      <a16:colId xmlns:a16="http://schemas.microsoft.com/office/drawing/2014/main" val="3462634584"/>
                    </a:ext>
                  </a:extLst>
                </a:gridCol>
                <a:gridCol w="493776">
                  <a:extLst>
                    <a:ext uri="{9D8B030D-6E8A-4147-A177-3AD203B41FA5}">
                      <a16:colId xmlns:a16="http://schemas.microsoft.com/office/drawing/2014/main" val="3955763019"/>
                    </a:ext>
                  </a:extLst>
                </a:gridCol>
                <a:gridCol w="493776">
                  <a:extLst>
                    <a:ext uri="{9D8B030D-6E8A-4147-A177-3AD203B41FA5}">
                      <a16:colId xmlns:a16="http://schemas.microsoft.com/office/drawing/2014/main" val="15395129"/>
                    </a:ext>
                  </a:extLst>
                </a:gridCol>
                <a:gridCol w="493776">
                  <a:extLst>
                    <a:ext uri="{9D8B030D-6E8A-4147-A177-3AD203B41FA5}">
                      <a16:colId xmlns:a16="http://schemas.microsoft.com/office/drawing/2014/main" val="2894539947"/>
                    </a:ext>
                  </a:extLst>
                </a:gridCol>
                <a:gridCol w="493776">
                  <a:extLst>
                    <a:ext uri="{9D8B030D-6E8A-4147-A177-3AD203B41FA5}">
                      <a16:colId xmlns:a16="http://schemas.microsoft.com/office/drawing/2014/main" val="1977719040"/>
                    </a:ext>
                  </a:extLst>
                </a:gridCol>
                <a:gridCol w="493776">
                  <a:extLst>
                    <a:ext uri="{9D8B030D-6E8A-4147-A177-3AD203B41FA5}">
                      <a16:colId xmlns:a16="http://schemas.microsoft.com/office/drawing/2014/main" val="3253038931"/>
                    </a:ext>
                  </a:extLst>
                </a:gridCol>
                <a:gridCol w="493776">
                  <a:extLst>
                    <a:ext uri="{9D8B030D-6E8A-4147-A177-3AD203B41FA5}">
                      <a16:colId xmlns:a16="http://schemas.microsoft.com/office/drawing/2014/main" val="3717583424"/>
                    </a:ext>
                  </a:extLst>
                </a:gridCol>
                <a:gridCol w="493776">
                  <a:extLst>
                    <a:ext uri="{9D8B030D-6E8A-4147-A177-3AD203B41FA5}">
                      <a16:colId xmlns:a16="http://schemas.microsoft.com/office/drawing/2014/main" val="549619087"/>
                    </a:ext>
                  </a:extLst>
                </a:gridCol>
                <a:gridCol w="493776">
                  <a:extLst>
                    <a:ext uri="{9D8B030D-6E8A-4147-A177-3AD203B41FA5}">
                      <a16:colId xmlns:a16="http://schemas.microsoft.com/office/drawing/2014/main" val="2573231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7450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- 2022-01-20 18:32:09</a:t>
                      </a:r>
                      <a:r>
                        <a:rPr kumimoji="0" lang="es-ES" sz="1000" b="0" i="0" u="none" strike="noStrike" kern="1200" cap="none" spc="0" normalizeH="0" baseline="0" noProof="0">
                          <a:ln>
                            <a:noFill/>
                          </a:ln>
                          <a:solidFill>
                            <a:prstClr val="black"/>
                          </a:solidFill>
                          <a:effectLst/>
                          <a:uLnTx/>
                          <a:uFillTx/>
                          <a:latin typeface="+mn-lt"/>
                          <a:ea typeface="+mn-ea"/>
                          <a:cs typeface="+mn-cs"/>
                        </a:rPr>
                        <a:t>
 SE VIENE UN NUEVO TÚNEL EN EL CENTRO DE SAN ISIDRO 🙌
Recorrí el paso a nivel de Almte. Brown y Cosme Beccar.
Pronto tendremos un nuevo túnel, que no solo va a embellecer el lugar, sino que también va a evitar embotellamientos, agilizar el tránsito y brindar más seguridad para así evitar accidentes ferroviarios.
Además, va a tener una plaza que será un nuevo espacio verde para los vecinos de la zona. 🌳
También vamos a mejorar las veredas, los desagües pluviales,  drenajes de agua, y los sistemas de señalización e iluminación. 😉
¡Te dejo unas imágenes del proyecto! 
SAN ISIDRO MÁS CONECTADO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922020073"/>
                  </a:ext>
                </a:extLst>
              </a:tr>
            </a:tbl>
          </a:graphicData>
        </a:graphic>
      </p:graphicFrame>
      <p:sp>
        <p:nvSpPr>
          <p:cNvPr id="4" name="Text Placeholder 3">
            <a:extLst>
              <a:ext uri="{FF2B5EF4-FFF2-40B4-BE49-F238E27FC236}">
                <a16:creationId xmlns:a16="http://schemas.microsoft.com/office/drawing/2014/main" id="{BC9620AE-1D93-45C3-933F-A5A8ACE1D25C}"/>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23312925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B358E5-EB3F-4B4C-8709-F75DBAF3CFE3}"/>
              </a:ext>
            </a:extLst>
          </p:cNvPr>
          <p:cNvSpPr>
            <a:spLocks noGrp="1"/>
          </p:cNvSpPr>
          <p:nvPr>
            <p:ph type="title"/>
          </p:nvPr>
        </p:nvSpPr>
        <p:spPr/>
        <p:txBody>
          <a:bodyPr/>
          <a:lstStyle/>
          <a:p>
            <a:r>
              <a:rPr lang="en-US"/>
              <a:t>Facebook Post Table + Reactions | POSSE - 5 of 23</a:t>
            </a:r>
          </a:p>
        </p:txBody>
      </p:sp>
      <p:graphicFrame>
        <p:nvGraphicFramePr>
          <p:cNvPr id="5" name="Table Placeholder 4">
            <a:extLst>
              <a:ext uri="{FF2B5EF4-FFF2-40B4-BE49-F238E27FC236}">
                <a16:creationId xmlns:a16="http://schemas.microsoft.com/office/drawing/2014/main" id="{F23FC224-AFFD-4539-891C-D0F8EA9FB5ED}"/>
              </a:ext>
            </a:extLst>
          </p:cNvPr>
          <p:cNvGraphicFramePr>
            <a:graphicFrameLocks noGrp="1"/>
          </p:cNvGraphicFramePr>
          <p:nvPr>
            <p:ph type="tbl" sz="quarter" idx="13"/>
            <p:extLst>
              <p:ext uri="{D42A27DB-BD31-4B8C-83A1-F6EECF244321}">
                <p14:modId xmlns:p14="http://schemas.microsoft.com/office/powerpoint/2010/main" val="1143631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51133460"/>
                    </a:ext>
                  </a:extLst>
                </a:gridCol>
                <a:gridCol w="493776">
                  <a:extLst>
                    <a:ext uri="{9D8B030D-6E8A-4147-A177-3AD203B41FA5}">
                      <a16:colId xmlns:a16="http://schemas.microsoft.com/office/drawing/2014/main" val="1919486954"/>
                    </a:ext>
                  </a:extLst>
                </a:gridCol>
                <a:gridCol w="493776">
                  <a:extLst>
                    <a:ext uri="{9D8B030D-6E8A-4147-A177-3AD203B41FA5}">
                      <a16:colId xmlns:a16="http://schemas.microsoft.com/office/drawing/2014/main" val="3359843940"/>
                    </a:ext>
                  </a:extLst>
                </a:gridCol>
                <a:gridCol w="493776">
                  <a:extLst>
                    <a:ext uri="{9D8B030D-6E8A-4147-A177-3AD203B41FA5}">
                      <a16:colId xmlns:a16="http://schemas.microsoft.com/office/drawing/2014/main" val="2969142531"/>
                    </a:ext>
                  </a:extLst>
                </a:gridCol>
                <a:gridCol w="493776">
                  <a:extLst>
                    <a:ext uri="{9D8B030D-6E8A-4147-A177-3AD203B41FA5}">
                      <a16:colId xmlns:a16="http://schemas.microsoft.com/office/drawing/2014/main" val="3902219966"/>
                    </a:ext>
                  </a:extLst>
                </a:gridCol>
                <a:gridCol w="493776">
                  <a:extLst>
                    <a:ext uri="{9D8B030D-6E8A-4147-A177-3AD203B41FA5}">
                      <a16:colId xmlns:a16="http://schemas.microsoft.com/office/drawing/2014/main" val="759677811"/>
                    </a:ext>
                  </a:extLst>
                </a:gridCol>
                <a:gridCol w="493776">
                  <a:extLst>
                    <a:ext uri="{9D8B030D-6E8A-4147-A177-3AD203B41FA5}">
                      <a16:colId xmlns:a16="http://schemas.microsoft.com/office/drawing/2014/main" val="2659974258"/>
                    </a:ext>
                  </a:extLst>
                </a:gridCol>
                <a:gridCol w="493776">
                  <a:extLst>
                    <a:ext uri="{9D8B030D-6E8A-4147-A177-3AD203B41FA5}">
                      <a16:colId xmlns:a16="http://schemas.microsoft.com/office/drawing/2014/main" val="2237372089"/>
                    </a:ext>
                  </a:extLst>
                </a:gridCol>
                <a:gridCol w="493776">
                  <a:extLst>
                    <a:ext uri="{9D8B030D-6E8A-4147-A177-3AD203B41FA5}">
                      <a16:colId xmlns:a16="http://schemas.microsoft.com/office/drawing/2014/main" val="4208293856"/>
                    </a:ext>
                  </a:extLst>
                </a:gridCol>
                <a:gridCol w="493776">
                  <a:extLst>
                    <a:ext uri="{9D8B030D-6E8A-4147-A177-3AD203B41FA5}">
                      <a16:colId xmlns:a16="http://schemas.microsoft.com/office/drawing/2014/main" val="2424021596"/>
                    </a:ext>
                  </a:extLst>
                </a:gridCol>
                <a:gridCol w="493776">
                  <a:extLst>
                    <a:ext uri="{9D8B030D-6E8A-4147-A177-3AD203B41FA5}">
                      <a16:colId xmlns:a16="http://schemas.microsoft.com/office/drawing/2014/main" val="573153690"/>
                    </a:ext>
                  </a:extLst>
                </a:gridCol>
                <a:gridCol w="493776">
                  <a:extLst>
                    <a:ext uri="{9D8B030D-6E8A-4147-A177-3AD203B41FA5}">
                      <a16:colId xmlns:a16="http://schemas.microsoft.com/office/drawing/2014/main" val="3914164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3748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- 2022-01-27 14:40:47</a:t>
                      </a:r>
                      <a:r>
                        <a:rPr kumimoji="0" lang="es-ES" sz="1000" b="0" i="0" u="none" strike="noStrike" kern="1200" cap="none" spc="0" normalizeH="0" baseline="0" noProof="0">
                          <a:ln>
                            <a:noFill/>
                          </a:ln>
                          <a:solidFill>
                            <a:prstClr val="black"/>
                          </a:solidFill>
                          <a:effectLst/>
                          <a:uLnTx/>
                          <a:uFillTx/>
                          <a:latin typeface="+mn-lt"/>
                          <a:ea typeface="+mn-ea"/>
                          <a:cs typeface="+mn-cs"/>
                        </a:rPr>
                        <a:t>
 Mirá el avance de la obra del Palacio Otamendi desde adentro!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3526109"/>
                  </a:ext>
                </a:extLst>
              </a:tr>
            </a:tbl>
          </a:graphicData>
        </a:graphic>
      </p:graphicFrame>
      <p:sp>
        <p:nvSpPr>
          <p:cNvPr id="4" name="Text Placeholder 3">
            <a:extLst>
              <a:ext uri="{FF2B5EF4-FFF2-40B4-BE49-F238E27FC236}">
                <a16:creationId xmlns:a16="http://schemas.microsoft.com/office/drawing/2014/main" id="{F5A87788-D888-4669-88B4-68F80C6E237A}"/>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41659498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495B6-528A-435C-B08A-73421A0C60DE}"/>
              </a:ext>
            </a:extLst>
          </p:cNvPr>
          <p:cNvSpPr>
            <a:spLocks noGrp="1"/>
          </p:cNvSpPr>
          <p:nvPr>
            <p:ph type="title"/>
          </p:nvPr>
        </p:nvSpPr>
        <p:spPr/>
        <p:txBody>
          <a:bodyPr/>
          <a:lstStyle/>
          <a:p>
            <a:r>
              <a:rPr lang="en-US"/>
              <a:t>Facebook Post Table + Reactions | POSSE - 6 of 23</a:t>
            </a:r>
          </a:p>
        </p:txBody>
      </p:sp>
      <p:graphicFrame>
        <p:nvGraphicFramePr>
          <p:cNvPr id="5" name="Table Placeholder 4">
            <a:extLst>
              <a:ext uri="{FF2B5EF4-FFF2-40B4-BE49-F238E27FC236}">
                <a16:creationId xmlns:a16="http://schemas.microsoft.com/office/drawing/2014/main" id="{CE3AD799-535C-4B7E-B608-46EABF783294}"/>
              </a:ext>
            </a:extLst>
          </p:cNvPr>
          <p:cNvGraphicFramePr>
            <a:graphicFrameLocks noGrp="1"/>
          </p:cNvGraphicFramePr>
          <p:nvPr>
            <p:ph type="tbl" sz="quarter" idx="13"/>
            <p:extLst>
              <p:ext uri="{D42A27DB-BD31-4B8C-83A1-F6EECF244321}">
                <p14:modId xmlns:p14="http://schemas.microsoft.com/office/powerpoint/2010/main" val="1106868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62725019"/>
                    </a:ext>
                  </a:extLst>
                </a:gridCol>
                <a:gridCol w="493776">
                  <a:extLst>
                    <a:ext uri="{9D8B030D-6E8A-4147-A177-3AD203B41FA5}">
                      <a16:colId xmlns:a16="http://schemas.microsoft.com/office/drawing/2014/main" val="3566607284"/>
                    </a:ext>
                  </a:extLst>
                </a:gridCol>
                <a:gridCol w="493776">
                  <a:extLst>
                    <a:ext uri="{9D8B030D-6E8A-4147-A177-3AD203B41FA5}">
                      <a16:colId xmlns:a16="http://schemas.microsoft.com/office/drawing/2014/main" val="503037531"/>
                    </a:ext>
                  </a:extLst>
                </a:gridCol>
                <a:gridCol w="493776">
                  <a:extLst>
                    <a:ext uri="{9D8B030D-6E8A-4147-A177-3AD203B41FA5}">
                      <a16:colId xmlns:a16="http://schemas.microsoft.com/office/drawing/2014/main" val="3100167245"/>
                    </a:ext>
                  </a:extLst>
                </a:gridCol>
                <a:gridCol w="493776">
                  <a:extLst>
                    <a:ext uri="{9D8B030D-6E8A-4147-A177-3AD203B41FA5}">
                      <a16:colId xmlns:a16="http://schemas.microsoft.com/office/drawing/2014/main" val="3405251232"/>
                    </a:ext>
                  </a:extLst>
                </a:gridCol>
                <a:gridCol w="493776">
                  <a:extLst>
                    <a:ext uri="{9D8B030D-6E8A-4147-A177-3AD203B41FA5}">
                      <a16:colId xmlns:a16="http://schemas.microsoft.com/office/drawing/2014/main" val="3543784193"/>
                    </a:ext>
                  </a:extLst>
                </a:gridCol>
                <a:gridCol w="493776">
                  <a:extLst>
                    <a:ext uri="{9D8B030D-6E8A-4147-A177-3AD203B41FA5}">
                      <a16:colId xmlns:a16="http://schemas.microsoft.com/office/drawing/2014/main" val="3067958710"/>
                    </a:ext>
                  </a:extLst>
                </a:gridCol>
                <a:gridCol w="493776">
                  <a:extLst>
                    <a:ext uri="{9D8B030D-6E8A-4147-A177-3AD203B41FA5}">
                      <a16:colId xmlns:a16="http://schemas.microsoft.com/office/drawing/2014/main" val="1538667573"/>
                    </a:ext>
                  </a:extLst>
                </a:gridCol>
                <a:gridCol w="493776">
                  <a:extLst>
                    <a:ext uri="{9D8B030D-6E8A-4147-A177-3AD203B41FA5}">
                      <a16:colId xmlns:a16="http://schemas.microsoft.com/office/drawing/2014/main" val="803549060"/>
                    </a:ext>
                  </a:extLst>
                </a:gridCol>
                <a:gridCol w="493776">
                  <a:extLst>
                    <a:ext uri="{9D8B030D-6E8A-4147-A177-3AD203B41FA5}">
                      <a16:colId xmlns:a16="http://schemas.microsoft.com/office/drawing/2014/main" val="3626517722"/>
                    </a:ext>
                  </a:extLst>
                </a:gridCol>
                <a:gridCol w="493776">
                  <a:extLst>
                    <a:ext uri="{9D8B030D-6E8A-4147-A177-3AD203B41FA5}">
                      <a16:colId xmlns:a16="http://schemas.microsoft.com/office/drawing/2014/main" val="581219304"/>
                    </a:ext>
                  </a:extLst>
                </a:gridCol>
                <a:gridCol w="493776">
                  <a:extLst>
                    <a:ext uri="{9D8B030D-6E8A-4147-A177-3AD203B41FA5}">
                      <a16:colId xmlns:a16="http://schemas.microsoft.com/office/drawing/2014/main" val="4028112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696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- 2022-01-26 17:58:53</a:t>
                      </a:r>
                      <a:r>
                        <a:rPr kumimoji="0" lang="es-ES" sz="1000" b="0" i="0" u="none" strike="noStrike" kern="1200" cap="none" spc="0" normalizeH="0" baseline="0" noProof="0">
                          <a:ln>
                            <a:noFill/>
                          </a:ln>
                          <a:solidFill>
                            <a:prstClr val="black"/>
                          </a:solidFill>
                          <a:effectLst/>
                          <a:uLnTx/>
                          <a:uFillTx/>
                          <a:latin typeface="+mn-lt"/>
                          <a:ea typeface="+mn-ea"/>
                          <a:cs typeface="+mn-cs"/>
                        </a:rPr>
                        <a:t>
 ¿Te gustan los Beatles?🎤🎸 ¡No te pierdas el show de este sábado!
La banda The Shouts se presenta en San Isidro. Es un grupo argentino que desde hace 15 años homenajea a #TheBeatles. Fue reconocido como “Mejor Banda Beatle de Latinoamérica”. ¡Es un lujo tenerlos acá! Y están todos invitados a disfrutar de este espectáculo imperdible.💥
📍 Av. Centenario y Juan B. Justo, Beccar.
⌚ De 20:00 a 22:00.
🆓 La entrada es libre y gratuita.
🌧️ Si llueve se pasa para el domingo.
Para enterarte de todas las propuestas de San Isidro Cultura para este verano, ingresá a 👉🏻 https://bit.ly/3KP2tZC
#cultura #losbeatles #bandatributo #showenvivo #gratis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38133252"/>
                  </a:ext>
                </a:extLst>
              </a:tr>
            </a:tbl>
          </a:graphicData>
        </a:graphic>
      </p:graphicFrame>
      <p:sp>
        <p:nvSpPr>
          <p:cNvPr id="4" name="Text Placeholder 3">
            <a:extLst>
              <a:ext uri="{FF2B5EF4-FFF2-40B4-BE49-F238E27FC236}">
                <a16:creationId xmlns:a16="http://schemas.microsoft.com/office/drawing/2014/main" id="{27AF3990-AF94-43F6-A119-FE1976B40F2D}"/>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28082960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577F8-785C-4B1E-96DC-F6247BD4289A}"/>
              </a:ext>
            </a:extLst>
          </p:cNvPr>
          <p:cNvSpPr>
            <a:spLocks noGrp="1"/>
          </p:cNvSpPr>
          <p:nvPr>
            <p:ph type="title"/>
          </p:nvPr>
        </p:nvSpPr>
        <p:spPr/>
        <p:txBody>
          <a:bodyPr/>
          <a:lstStyle/>
          <a:p>
            <a:r>
              <a:rPr lang="en-US"/>
              <a:t>Facebook Post Table + Reactions | POSSE - 7 of 23</a:t>
            </a:r>
          </a:p>
        </p:txBody>
      </p:sp>
      <p:graphicFrame>
        <p:nvGraphicFramePr>
          <p:cNvPr id="5" name="Table Placeholder 4">
            <a:extLst>
              <a:ext uri="{FF2B5EF4-FFF2-40B4-BE49-F238E27FC236}">
                <a16:creationId xmlns:a16="http://schemas.microsoft.com/office/drawing/2014/main" id="{06816BE7-D70C-494B-B054-EF6CE0D2D387}"/>
              </a:ext>
            </a:extLst>
          </p:cNvPr>
          <p:cNvGraphicFramePr>
            <a:graphicFrameLocks noGrp="1"/>
          </p:cNvGraphicFramePr>
          <p:nvPr>
            <p:ph type="tbl" sz="quarter" idx="13"/>
            <p:extLst>
              <p:ext uri="{D42A27DB-BD31-4B8C-83A1-F6EECF244321}">
                <p14:modId xmlns:p14="http://schemas.microsoft.com/office/powerpoint/2010/main" val="258187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15347608"/>
                    </a:ext>
                  </a:extLst>
                </a:gridCol>
                <a:gridCol w="493776">
                  <a:extLst>
                    <a:ext uri="{9D8B030D-6E8A-4147-A177-3AD203B41FA5}">
                      <a16:colId xmlns:a16="http://schemas.microsoft.com/office/drawing/2014/main" val="769508333"/>
                    </a:ext>
                  </a:extLst>
                </a:gridCol>
                <a:gridCol w="493776">
                  <a:extLst>
                    <a:ext uri="{9D8B030D-6E8A-4147-A177-3AD203B41FA5}">
                      <a16:colId xmlns:a16="http://schemas.microsoft.com/office/drawing/2014/main" val="4046811355"/>
                    </a:ext>
                  </a:extLst>
                </a:gridCol>
                <a:gridCol w="493776">
                  <a:extLst>
                    <a:ext uri="{9D8B030D-6E8A-4147-A177-3AD203B41FA5}">
                      <a16:colId xmlns:a16="http://schemas.microsoft.com/office/drawing/2014/main" val="797958875"/>
                    </a:ext>
                  </a:extLst>
                </a:gridCol>
                <a:gridCol w="493776">
                  <a:extLst>
                    <a:ext uri="{9D8B030D-6E8A-4147-A177-3AD203B41FA5}">
                      <a16:colId xmlns:a16="http://schemas.microsoft.com/office/drawing/2014/main" val="1498141783"/>
                    </a:ext>
                  </a:extLst>
                </a:gridCol>
                <a:gridCol w="493776">
                  <a:extLst>
                    <a:ext uri="{9D8B030D-6E8A-4147-A177-3AD203B41FA5}">
                      <a16:colId xmlns:a16="http://schemas.microsoft.com/office/drawing/2014/main" val="1172261640"/>
                    </a:ext>
                  </a:extLst>
                </a:gridCol>
                <a:gridCol w="493776">
                  <a:extLst>
                    <a:ext uri="{9D8B030D-6E8A-4147-A177-3AD203B41FA5}">
                      <a16:colId xmlns:a16="http://schemas.microsoft.com/office/drawing/2014/main" val="3401750212"/>
                    </a:ext>
                  </a:extLst>
                </a:gridCol>
                <a:gridCol w="493776">
                  <a:extLst>
                    <a:ext uri="{9D8B030D-6E8A-4147-A177-3AD203B41FA5}">
                      <a16:colId xmlns:a16="http://schemas.microsoft.com/office/drawing/2014/main" val="70127819"/>
                    </a:ext>
                  </a:extLst>
                </a:gridCol>
                <a:gridCol w="493776">
                  <a:extLst>
                    <a:ext uri="{9D8B030D-6E8A-4147-A177-3AD203B41FA5}">
                      <a16:colId xmlns:a16="http://schemas.microsoft.com/office/drawing/2014/main" val="1184248995"/>
                    </a:ext>
                  </a:extLst>
                </a:gridCol>
                <a:gridCol w="493776">
                  <a:extLst>
                    <a:ext uri="{9D8B030D-6E8A-4147-A177-3AD203B41FA5}">
                      <a16:colId xmlns:a16="http://schemas.microsoft.com/office/drawing/2014/main" val="3542539029"/>
                    </a:ext>
                  </a:extLst>
                </a:gridCol>
                <a:gridCol w="493776">
                  <a:extLst>
                    <a:ext uri="{9D8B030D-6E8A-4147-A177-3AD203B41FA5}">
                      <a16:colId xmlns:a16="http://schemas.microsoft.com/office/drawing/2014/main" val="2853808307"/>
                    </a:ext>
                  </a:extLst>
                </a:gridCol>
                <a:gridCol w="493776">
                  <a:extLst>
                    <a:ext uri="{9D8B030D-6E8A-4147-A177-3AD203B41FA5}">
                      <a16:colId xmlns:a16="http://schemas.microsoft.com/office/drawing/2014/main" val="1066393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2310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Juan Andreotti - 2022-01-31 21:13:46</a:t>
                      </a:r>
                      <a:r>
                        <a:rPr kumimoji="0" lang="es-ES" sz="1000" b="0" i="0" u="none" strike="noStrike" kern="1200" cap="none" spc="0" normalizeH="0" baseline="0" noProof="0">
                          <a:ln>
                            <a:noFill/>
                          </a:ln>
                          <a:solidFill>
                            <a:prstClr val="black"/>
                          </a:solidFill>
                          <a:effectLst/>
                          <a:uLnTx/>
                          <a:uFillTx/>
                          <a:latin typeface="+mn-lt"/>
                          <a:ea typeface="+mn-ea"/>
                          <a:cs typeface="+mn-cs"/>
                        </a:rPr>
                        <a:t>
 AVANZA EN EL #DELTA LA OBRA DE LA ESCUELA TÉCNICA N°1! 🏫❤
Recorrimos esta institución tan importante para el desarrollo de nuestras queridas Islas. Es una de las escuelas que mayor matrícula tiene y trabajamos para que sus alumnos y docentes puedan disfrutarla en las mejores condiciones.
Le estamos haciendo un nuevo sector de talleres y aulas remodeladas, pasillos, baños, el comedor, biblioteca, laboratorio, su fachada, su patio y más espacios para que los alumnos y alumnas compartan y aprendan.
Con el Programa Municipal de Ayuda a Escuelas Provinciales y la inversión de 600 millones renovamos este establecimiento histórico, y otras 7 escuelas, la Técnica N°2; la Secundaria N°17; la Primaria N°38; el Jardín N°922 y el Jardín N°927. También, con fondos del Gobierno Nacional renovamos un Jardín Maternal Municipal y construimos el nuevo Jardín de Infantes Provincial N°934 en el barrio 'Villa Jardín'.
Estamos muy contentos y orgullosos de poder continuar cada año con este plan, para que muy pronto todas sean #LasEscuelasQueSoñamos. 👩‍🏫
Eva Andreotti 
Tute Del Federico 
 @isabeldumas
#sanfernando #educacion #escuelas #colegios #jardin #obraspublicas #orgullosanfernandino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44548876"/>
                  </a:ext>
                </a:extLst>
              </a:tr>
            </a:tbl>
          </a:graphicData>
        </a:graphic>
      </p:graphicFrame>
      <p:sp>
        <p:nvSpPr>
          <p:cNvPr id="4" name="Text Placeholder 3">
            <a:extLst>
              <a:ext uri="{FF2B5EF4-FFF2-40B4-BE49-F238E27FC236}">
                <a16:creationId xmlns:a16="http://schemas.microsoft.com/office/drawing/2014/main" id="{E9AA3221-A408-4A1F-8B95-BC9489A10407}"/>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19935114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C87B83-CE4B-4307-AF03-E11222732C53}"/>
              </a:ext>
            </a:extLst>
          </p:cNvPr>
          <p:cNvSpPr>
            <a:spLocks noGrp="1"/>
          </p:cNvSpPr>
          <p:nvPr>
            <p:ph type="title"/>
          </p:nvPr>
        </p:nvSpPr>
        <p:spPr/>
        <p:txBody>
          <a:bodyPr/>
          <a:lstStyle/>
          <a:p>
            <a:r>
              <a:rPr lang="en-US"/>
              <a:t>Facebook Post Table + Reactions | POSSE - 8 of 23</a:t>
            </a:r>
          </a:p>
        </p:txBody>
      </p:sp>
      <p:graphicFrame>
        <p:nvGraphicFramePr>
          <p:cNvPr id="5" name="Table Placeholder 4">
            <a:extLst>
              <a:ext uri="{FF2B5EF4-FFF2-40B4-BE49-F238E27FC236}">
                <a16:creationId xmlns:a16="http://schemas.microsoft.com/office/drawing/2014/main" id="{320B0D4C-BBA3-4E71-B951-4E1B05BED871}"/>
              </a:ext>
            </a:extLst>
          </p:cNvPr>
          <p:cNvGraphicFramePr>
            <a:graphicFrameLocks noGrp="1"/>
          </p:cNvGraphicFramePr>
          <p:nvPr>
            <p:ph type="tbl" sz="quarter" idx="13"/>
            <p:extLst>
              <p:ext uri="{D42A27DB-BD31-4B8C-83A1-F6EECF244321}">
                <p14:modId xmlns:p14="http://schemas.microsoft.com/office/powerpoint/2010/main" val="29416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77415571"/>
                    </a:ext>
                  </a:extLst>
                </a:gridCol>
                <a:gridCol w="493776">
                  <a:extLst>
                    <a:ext uri="{9D8B030D-6E8A-4147-A177-3AD203B41FA5}">
                      <a16:colId xmlns:a16="http://schemas.microsoft.com/office/drawing/2014/main" val="811355232"/>
                    </a:ext>
                  </a:extLst>
                </a:gridCol>
                <a:gridCol w="493776">
                  <a:extLst>
                    <a:ext uri="{9D8B030D-6E8A-4147-A177-3AD203B41FA5}">
                      <a16:colId xmlns:a16="http://schemas.microsoft.com/office/drawing/2014/main" val="2852624180"/>
                    </a:ext>
                  </a:extLst>
                </a:gridCol>
                <a:gridCol w="493776">
                  <a:extLst>
                    <a:ext uri="{9D8B030D-6E8A-4147-A177-3AD203B41FA5}">
                      <a16:colId xmlns:a16="http://schemas.microsoft.com/office/drawing/2014/main" val="2677226175"/>
                    </a:ext>
                  </a:extLst>
                </a:gridCol>
                <a:gridCol w="493776">
                  <a:extLst>
                    <a:ext uri="{9D8B030D-6E8A-4147-A177-3AD203B41FA5}">
                      <a16:colId xmlns:a16="http://schemas.microsoft.com/office/drawing/2014/main" val="2187500049"/>
                    </a:ext>
                  </a:extLst>
                </a:gridCol>
                <a:gridCol w="493776">
                  <a:extLst>
                    <a:ext uri="{9D8B030D-6E8A-4147-A177-3AD203B41FA5}">
                      <a16:colId xmlns:a16="http://schemas.microsoft.com/office/drawing/2014/main" val="2305799296"/>
                    </a:ext>
                  </a:extLst>
                </a:gridCol>
                <a:gridCol w="493776">
                  <a:extLst>
                    <a:ext uri="{9D8B030D-6E8A-4147-A177-3AD203B41FA5}">
                      <a16:colId xmlns:a16="http://schemas.microsoft.com/office/drawing/2014/main" val="3048901262"/>
                    </a:ext>
                  </a:extLst>
                </a:gridCol>
                <a:gridCol w="493776">
                  <a:extLst>
                    <a:ext uri="{9D8B030D-6E8A-4147-A177-3AD203B41FA5}">
                      <a16:colId xmlns:a16="http://schemas.microsoft.com/office/drawing/2014/main" val="1156129975"/>
                    </a:ext>
                  </a:extLst>
                </a:gridCol>
                <a:gridCol w="493776">
                  <a:extLst>
                    <a:ext uri="{9D8B030D-6E8A-4147-A177-3AD203B41FA5}">
                      <a16:colId xmlns:a16="http://schemas.microsoft.com/office/drawing/2014/main" val="3919190962"/>
                    </a:ext>
                  </a:extLst>
                </a:gridCol>
                <a:gridCol w="493776">
                  <a:extLst>
                    <a:ext uri="{9D8B030D-6E8A-4147-A177-3AD203B41FA5}">
                      <a16:colId xmlns:a16="http://schemas.microsoft.com/office/drawing/2014/main" val="2970536799"/>
                    </a:ext>
                  </a:extLst>
                </a:gridCol>
                <a:gridCol w="493776">
                  <a:extLst>
                    <a:ext uri="{9D8B030D-6E8A-4147-A177-3AD203B41FA5}">
                      <a16:colId xmlns:a16="http://schemas.microsoft.com/office/drawing/2014/main" val="3772571031"/>
                    </a:ext>
                  </a:extLst>
                </a:gridCol>
                <a:gridCol w="493776">
                  <a:extLst>
                    <a:ext uri="{9D8B030D-6E8A-4147-A177-3AD203B41FA5}">
                      <a16:colId xmlns:a16="http://schemas.microsoft.com/office/drawing/2014/main" val="18431872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813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- 2022-01-17 20:25:03</a:t>
                      </a:r>
                      <a:r>
                        <a:rPr kumimoji="0" lang="es-ES" sz="1000" b="0" i="0" u="none" strike="noStrike" kern="1200" cap="none" spc="0" normalizeH="0" baseline="0" noProof="0">
                          <a:ln>
                            <a:noFill/>
                          </a:ln>
                          <a:solidFill>
                            <a:prstClr val="black"/>
                          </a:solidFill>
                          <a:effectLst/>
                          <a:uLnTx/>
                          <a:uFillTx/>
                          <a:latin typeface="+mn-lt"/>
                          <a:ea typeface="+mn-ea"/>
                          <a:cs typeface="+mn-cs"/>
                        </a:rPr>
                        <a:t>
 Visité junto con Nicolás Kreplak los Centros de Atención Primaria de Salud (CAPS) de San Isidro. 👨‍⚕️👩‍⚕️
El CAPS del Barrio Obrero, en Boulogne, ya está totalmente equipado, y empezará a funcionar en las ¡próximas semanas!
Además, renovamos el CAPS San Isidro Labrador, en Beccar. Si lo visitas, vas a ver equipos nuevos e instalaciones totalmente renovadas.
Más y mejor #Salud en  #SanIsidro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64443588"/>
                  </a:ext>
                </a:extLst>
              </a:tr>
            </a:tbl>
          </a:graphicData>
        </a:graphic>
      </p:graphicFrame>
      <p:sp>
        <p:nvSpPr>
          <p:cNvPr id="4" name="Text Placeholder 3">
            <a:extLst>
              <a:ext uri="{FF2B5EF4-FFF2-40B4-BE49-F238E27FC236}">
                <a16:creationId xmlns:a16="http://schemas.microsoft.com/office/drawing/2014/main" id="{4E0E86E4-D67F-4D35-9F95-5622AA1BD9D2}"/>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3518009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E9B7-2F47-44D1-B932-D857FCDF605B}"/>
              </a:ext>
            </a:extLst>
          </p:cNvPr>
          <p:cNvSpPr>
            <a:spLocks noGrp="1"/>
          </p:cNvSpPr>
          <p:nvPr>
            <p:ph type="title"/>
          </p:nvPr>
        </p:nvSpPr>
        <p:spPr/>
        <p:txBody>
          <a:bodyPr/>
          <a:lstStyle/>
          <a:p>
            <a:r>
              <a:rPr lang="en-US"/>
              <a:t>Facebook Post Table + Reactions | POSSE - 9 of 23</a:t>
            </a:r>
          </a:p>
        </p:txBody>
      </p:sp>
      <p:graphicFrame>
        <p:nvGraphicFramePr>
          <p:cNvPr id="5" name="Table Placeholder 4">
            <a:extLst>
              <a:ext uri="{FF2B5EF4-FFF2-40B4-BE49-F238E27FC236}">
                <a16:creationId xmlns:a16="http://schemas.microsoft.com/office/drawing/2014/main" id="{4A62487F-E5FD-406F-9B91-1F89C3613307}"/>
              </a:ext>
            </a:extLst>
          </p:cNvPr>
          <p:cNvGraphicFramePr>
            <a:graphicFrameLocks noGrp="1"/>
          </p:cNvGraphicFramePr>
          <p:nvPr>
            <p:ph type="tbl" sz="quarter" idx="13"/>
            <p:extLst>
              <p:ext uri="{D42A27DB-BD31-4B8C-83A1-F6EECF244321}">
                <p14:modId xmlns:p14="http://schemas.microsoft.com/office/powerpoint/2010/main" val="1715405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30340288"/>
                    </a:ext>
                  </a:extLst>
                </a:gridCol>
                <a:gridCol w="493776">
                  <a:extLst>
                    <a:ext uri="{9D8B030D-6E8A-4147-A177-3AD203B41FA5}">
                      <a16:colId xmlns:a16="http://schemas.microsoft.com/office/drawing/2014/main" val="3836691429"/>
                    </a:ext>
                  </a:extLst>
                </a:gridCol>
                <a:gridCol w="493776">
                  <a:extLst>
                    <a:ext uri="{9D8B030D-6E8A-4147-A177-3AD203B41FA5}">
                      <a16:colId xmlns:a16="http://schemas.microsoft.com/office/drawing/2014/main" val="2930539941"/>
                    </a:ext>
                  </a:extLst>
                </a:gridCol>
                <a:gridCol w="493776">
                  <a:extLst>
                    <a:ext uri="{9D8B030D-6E8A-4147-A177-3AD203B41FA5}">
                      <a16:colId xmlns:a16="http://schemas.microsoft.com/office/drawing/2014/main" val="1728138406"/>
                    </a:ext>
                  </a:extLst>
                </a:gridCol>
                <a:gridCol w="493776">
                  <a:extLst>
                    <a:ext uri="{9D8B030D-6E8A-4147-A177-3AD203B41FA5}">
                      <a16:colId xmlns:a16="http://schemas.microsoft.com/office/drawing/2014/main" val="2435795217"/>
                    </a:ext>
                  </a:extLst>
                </a:gridCol>
                <a:gridCol w="493776">
                  <a:extLst>
                    <a:ext uri="{9D8B030D-6E8A-4147-A177-3AD203B41FA5}">
                      <a16:colId xmlns:a16="http://schemas.microsoft.com/office/drawing/2014/main" val="673301004"/>
                    </a:ext>
                  </a:extLst>
                </a:gridCol>
                <a:gridCol w="493776">
                  <a:extLst>
                    <a:ext uri="{9D8B030D-6E8A-4147-A177-3AD203B41FA5}">
                      <a16:colId xmlns:a16="http://schemas.microsoft.com/office/drawing/2014/main" val="2029518216"/>
                    </a:ext>
                  </a:extLst>
                </a:gridCol>
                <a:gridCol w="493776">
                  <a:extLst>
                    <a:ext uri="{9D8B030D-6E8A-4147-A177-3AD203B41FA5}">
                      <a16:colId xmlns:a16="http://schemas.microsoft.com/office/drawing/2014/main" val="4210069526"/>
                    </a:ext>
                  </a:extLst>
                </a:gridCol>
                <a:gridCol w="493776">
                  <a:extLst>
                    <a:ext uri="{9D8B030D-6E8A-4147-A177-3AD203B41FA5}">
                      <a16:colId xmlns:a16="http://schemas.microsoft.com/office/drawing/2014/main" val="1790449754"/>
                    </a:ext>
                  </a:extLst>
                </a:gridCol>
                <a:gridCol w="493776">
                  <a:extLst>
                    <a:ext uri="{9D8B030D-6E8A-4147-A177-3AD203B41FA5}">
                      <a16:colId xmlns:a16="http://schemas.microsoft.com/office/drawing/2014/main" val="261968903"/>
                    </a:ext>
                  </a:extLst>
                </a:gridCol>
                <a:gridCol w="493776">
                  <a:extLst>
                    <a:ext uri="{9D8B030D-6E8A-4147-A177-3AD203B41FA5}">
                      <a16:colId xmlns:a16="http://schemas.microsoft.com/office/drawing/2014/main" val="3015361984"/>
                    </a:ext>
                  </a:extLst>
                </a:gridCol>
                <a:gridCol w="493776">
                  <a:extLst>
                    <a:ext uri="{9D8B030D-6E8A-4147-A177-3AD203B41FA5}">
                      <a16:colId xmlns:a16="http://schemas.microsoft.com/office/drawing/2014/main" val="2927271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713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- 2022-01-27 10:59:56</a:t>
                      </a:r>
                      <a:r>
                        <a:rPr kumimoji="0" lang="es-ES" sz="1000" b="0" i="0" u="none" strike="noStrike" kern="1200" cap="none" spc="0" normalizeH="0" baseline="0" noProof="0">
                          <a:ln>
                            <a:noFill/>
                          </a:ln>
                          <a:solidFill>
                            <a:prstClr val="black"/>
                          </a:solidFill>
                          <a:effectLst/>
                          <a:uLnTx/>
                          <a:uFillTx/>
                          <a:latin typeface="+mn-lt"/>
                          <a:ea typeface="+mn-ea"/>
                          <a:cs typeface="+mn-cs"/>
                        </a:rPr>
                        <a:t>
 Como cada 27 de enero, rendimos homenaje a las víctimas del #Holocausto. Hoy, y todos los días, reafirmamos nuestro compromiso con una sociedad libre de odio, antisemitismo e intolerancia. #WeRemember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6718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- 2022-01-20 20:38:44</a:t>
                      </a:r>
                      <a:r>
                        <a:rPr kumimoji="0" lang="es-ES" sz="1000" b="0" i="0" u="none" strike="noStrike" kern="1200" cap="none" spc="0" normalizeH="0" baseline="0" noProof="0">
                          <a:ln>
                            <a:noFill/>
                          </a:ln>
                          <a:solidFill>
                            <a:prstClr val="black"/>
                          </a:solidFill>
                          <a:effectLst/>
                          <a:uLnTx/>
                          <a:uFillTx/>
                          <a:latin typeface="+mn-lt"/>
                          <a:ea typeface="+mn-ea"/>
                          <a:cs typeface="+mn-cs"/>
                        </a:rPr>
                        <a:t>
 Seguimos avanzando con el Plan de Obras Hidráulicas para prevenir inundaciones.
Darles soluciones concretas a nuestros vecinos es la mejor forma de avanzar juntos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83521435"/>
                  </a:ext>
                </a:extLst>
              </a:tr>
            </a:tbl>
          </a:graphicData>
        </a:graphic>
      </p:graphicFrame>
      <p:sp>
        <p:nvSpPr>
          <p:cNvPr id="4" name="Text Placeholder 3">
            <a:extLst>
              <a:ext uri="{FF2B5EF4-FFF2-40B4-BE49-F238E27FC236}">
                <a16:creationId xmlns:a16="http://schemas.microsoft.com/office/drawing/2014/main" id="{BA1D799E-15B3-4CB6-8181-28140B51979B}"/>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2305624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7D284-2E4B-4E38-92E8-F08BCE3A8E6B}"/>
              </a:ext>
            </a:extLst>
          </p:cNvPr>
          <p:cNvSpPr>
            <a:spLocks noGrp="1"/>
          </p:cNvSpPr>
          <p:nvPr>
            <p:ph type="title"/>
          </p:nvPr>
        </p:nvSpPr>
        <p:spPr/>
        <p:txBody>
          <a:bodyPr/>
          <a:lstStyle/>
          <a:p>
            <a:r>
              <a:rPr lang="en-US"/>
              <a:t>Facebook Post Table + Reactions | POSSE - 10 of 23</a:t>
            </a:r>
          </a:p>
        </p:txBody>
      </p:sp>
      <p:graphicFrame>
        <p:nvGraphicFramePr>
          <p:cNvPr id="5" name="Table Placeholder 4">
            <a:extLst>
              <a:ext uri="{FF2B5EF4-FFF2-40B4-BE49-F238E27FC236}">
                <a16:creationId xmlns:a16="http://schemas.microsoft.com/office/drawing/2014/main" id="{8DCA65FD-5519-4D74-A7BD-4999FC576134}"/>
              </a:ext>
            </a:extLst>
          </p:cNvPr>
          <p:cNvGraphicFramePr>
            <a:graphicFrameLocks noGrp="1"/>
          </p:cNvGraphicFramePr>
          <p:nvPr>
            <p:ph type="tbl" sz="quarter" idx="13"/>
            <p:extLst>
              <p:ext uri="{D42A27DB-BD31-4B8C-83A1-F6EECF244321}">
                <p14:modId xmlns:p14="http://schemas.microsoft.com/office/powerpoint/2010/main" val="3399489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25158611"/>
                    </a:ext>
                  </a:extLst>
                </a:gridCol>
                <a:gridCol w="493776">
                  <a:extLst>
                    <a:ext uri="{9D8B030D-6E8A-4147-A177-3AD203B41FA5}">
                      <a16:colId xmlns:a16="http://schemas.microsoft.com/office/drawing/2014/main" val="2488856142"/>
                    </a:ext>
                  </a:extLst>
                </a:gridCol>
                <a:gridCol w="493776">
                  <a:extLst>
                    <a:ext uri="{9D8B030D-6E8A-4147-A177-3AD203B41FA5}">
                      <a16:colId xmlns:a16="http://schemas.microsoft.com/office/drawing/2014/main" val="1759176431"/>
                    </a:ext>
                  </a:extLst>
                </a:gridCol>
                <a:gridCol w="493776">
                  <a:extLst>
                    <a:ext uri="{9D8B030D-6E8A-4147-A177-3AD203B41FA5}">
                      <a16:colId xmlns:a16="http://schemas.microsoft.com/office/drawing/2014/main" val="693092164"/>
                    </a:ext>
                  </a:extLst>
                </a:gridCol>
                <a:gridCol w="493776">
                  <a:extLst>
                    <a:ext uri="{9D8B030D-6E8A-4147-A177-3AD203B41FA5}">
                      <a16:colId xmlns:a16="http://schemas.microsoft.com/office/drawing/2014/main" val="2610186116"/>
                    </a:ext>
                  </a:extLst>
                </a:gridCol>
                <a:gridCol w="493776">
                  <a:extLst>
                    <a:ext uri="{9D8B030D-6E8A-4147-A177-3AD203B41FA5}">
                      <a16:colId xmlns:a16="http://schemas.microsoft.com/office/drawing/2014/main" val="1256839287"/>
                    </a:ext>
                  </a:extLst>
                </a:gridCol>
                <a:gridCol w="493776">
                  <a:extLst>
                    <a:ext uri="{9D8B030D-6E8A-4147-A177-3AD203B41FA5}">
                      <a16:colId xmlns:a16="http://schemas.microsoft.com/office/drawing/2014/main" val="2290618538"/>
                    </a:ext>
                  </a:extLst>
                </a:gridCol>
                <a:gridCol w="493776">
                  <a:extLst>
                    <a:ext uri="{9D8B030D-6E8A-4147-A177-3AD203B41FA5}">
                      <a16:colId xmlns:a16="http://schemas.microsoft.com/office/drawing/2014/main" val="2253958458"/>
                    </a:ext>
                  </a:extLst>
                </a:gridCol>
                <a:gridCol w="493776">
                  <a:extLst>
                    <a:ext uri="{9D8B030D-6E8A-4147-A177-3AD203B41FA5}">
                      <a16:colId xmlns:a16="http://schemas.microsoft.com/office/drawing/2014/main" val="1814934248"/>
                    </a:ext>
                  </a:extLst>
                </a:gridCol>
                <a:gridCol w="493776">
                  <a:extLst>
                    <a:ext uri="{9D8B030D-6E8A-4147-A177-3AD203B41FA5}">
                      <a16:colId xmlns:a16="http://schemas.microsoft.com/office/drawing/2014/main" val="3163411607"/>
                    </a:ext>
                  </a:extLst>
                </a:gridCol>
                <a:gridCol w="493776">
                  <a:extLst>
                    <a:ext uri="{9D8B030D-6E8A-4147-A177-3AD203B41FA5}">
                      <a16:colId xmlns:a16="http://schemas.microsoft.com/office/drawing/2014/main" val="3768314503"/>
                    </a:ext>
                  </a:extLst>
                </a:gridCol>
                <a:gridCol w="493776">
                  <a:extLst>
                    <a:ext uri="{9D8B030D-6E8A-4147-A177-3AD203B41FA5}">
                      <a16:colId xmlns:a16="http://schemas.microsoft.com/office/drawing/2014/main" val="3538615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1152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- 2022-01-21 11:26:35</a:t>
                      </a:r>
                      <a:r>
                        <a:rPr kumimoji="0" lang="es-ES" sz="1000" b="0" i="0" u="none" strike="noStrike" kern="1200" cap="none" spc="0" normalizeH="0" baseline="0" noProof="0">
                          <a:ln>
                            <a:noFill/>
                          </a:ln>
                          <a:solidFill>
                            <a:prstClr val="black"/>
                          </a:solidFill>
                          <a:effectLst/>
                          <a:uLnTx/>
                          <a:uFillTx/>
                          <a:latin typeface="+mn-lt"/>
                          <a:ea typeface="+mn-ea"/>
                          <a:cs typeface="+mn-cs"/>
                        </a:rPr>
                        <a:t>
 MÁS ESPACIOS PÚBLICOS EN SAN ISIDRO
👉 Se suman casi 2 nuevas hectáreas para que todos los vecinos puedan disfrutarlas. 
📍Se trata de un proyecto aprobado por el Concejo Deliberante en el cual el Jockey Club cedió terrenos a lo largo de Av. Unidad Nacional, entre Av. Fleming y Av. Santa Fe.
🚴‍♀️ En todo este espacio vamos a construir sendas aeróbicas, bicisendas y diversos sectores recreativos. 
🌳 Además, en la esquina de Fleming (frente a la rotonda) vamos a construir una nueva plaza triangular con aparatos de ejercicio, bancos, bebederos y obviamente, iluminación led. 
😃 ¡CADA DÍA MÁS SUSTENTABLES Y CON MÁS ESPACIOS PARA DISFRUTAR!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81572485"/>
                  </a:ext>
                </a:extLst>
              </a:tr>
            </a:tbl>
          </a:graphicData>
        </a:graphic>
      </p:graphicFrame>
      <p:sp>
        <p:nvSpPr>
          <p:cNvPr id="4" name="Text Placeholder 3">
            <a:extLst>
              <a:ext uri="{FF2B5EF4-FFF2-40B4-BE49-F238E27FC236}">
                <a16:creationId xmlns:a16="http://schemas.microsoft.com/office/drawing/2014/main" id="{5F23099B-8F22-4B55-9EBC-3020E4DA27A9}"/>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3453234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E7B61-1D45-4E20-8432-CA68E78C58D4}"/>
              </a:ext>
            </a:extLst>
          </p:cNvPr>
          <p:cNvSpPr>
            <a:spLocks noGrp="1"/>
          </p:cNvSpPr>
          <p:nvPr>
            <p:ph type="title"/>
          </p:nvPr>
        </p:nvSpPr>
        <p:spPr/>
        <p:txBody>
          <a:bodyPr/>
          <a:lstStyle/>
          <a:p>
            <a:r>
              <a:rPr lang="en-US"/>
              <a:t>Facebook Post Table + Reactions | POSSE - 11 of 23</a:t>
            </a:r>
          </a:p>
        </p:txBody>
      </p:sp>
      <p:graphicFrame>
        <p:nvGraphicFramePr>
          <p:cNvPr id="5" name="Table Placeholder 4">
            <a:extLst>
              <a:ext uri="{FF2B5EF4-FFF2-40B4-BE49-F238E27FC236}">
                <a16:creationId xmlns:a16="http://schemas.microsoft.com/office/drawing/2014/main" id="{57C1BF8C-B50B-4437-A9CF-4467E8F93E5F}"/>
              </a:ext>
            </a:extLst>
          </p:cNvPr>
          <p:cNvGraphicFramePr>
            <a:graphicFrameLocks noGrp="1"/>
          </p:cNvGraphicFramePr>
          <p:nvPr>
            <p:ph type="tbl" sz="quarter" idx="13"/>
            <p:extLst>
              <p:ext uri="{D42A27DB-BD31-4B8C-83A1-F6EECF244321}">
                <p14:modId xmlns:p14="http://schemas.microsoft.com/office/powerpoint/2010/main" val="4001816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43472270"/>
                    </a:ext>
                  </a:extLst>
                </a:gridCol>
                <a:gridCol w="493776">
                  <a:extLst>
                    <a:ext uri="{9D8B030D-6E8A-4147-A177-3AD203B41FA5}">
                      <a16:colId xmlns:a16="http://schemas.microsoft.com/office/drawing/2014/main" val="4105936451"/>
                    </a:ext>
                  </a:extLst>
                </a:gridCol>
                <a:gridCol w="493776">
                  <a:extLst>
                    <a:ext uri="{9D8B030D-6E8A-4147-A177-3AD203B41FA5}">
                      <a16:colId xmlns:a16="http://schemas.microsoft.com/office/drawing/2014/main" val="300571946"/>
                    </a:ext>
                  </a:extLst>
                </a:gridCol>
                <a:gridCol w="493776">
                  <a:extLst>
                    <a:ext uri="{9D8B030D-6E8A-4147-A177-3AD203B41FA5}">
                      <a16:colId xmlns:a16="http://schemas.microsoft.com/office/drawing/2014/main" val="2428828361"/>
                    </a:ext>
                  </a:extLst>
                </a:gridCol>
                <a:gridCol w="493776">
                  <a:extLst>
                    <a:ext uri="{9D8B030D-6E8A-4147-A177-3AD203B41FA5}">
                      <a16:colId xmlns:a16="http://schemas.microsoft.com/office/drawing/2014/main" val="3057722162"/>
                    </a:ext>
                  </a:extLst>
                </a:gridCol>
                <a:gridCol w="493776">
                  <a:extLst>
                    <a:ext uri="{9D8B030D-6E8A-4147-A177-3AD203B41FA5}">
                      <a16:colId xmlns:a16="http://schemas.microsoft.com/office/drawing/2014/main" val="1787621400"/>
                    </a:ext>
                  </a:extLst>
                </a:gridCol>
                <a:gridCol w="493776">
                  <a:extLst>
                    <a:ext uri="{9D8B030D-6E8A-4147-A177-3AD203B41FA5}">
                      <a16:colId xmlns:a16="http://schemas.microsoft.com/office/drawing/2014/main" val="132205623"/>
                    </a:ext>
                  </a:extLst>
                </a:gridCol>
                <a:gridCol w="493776">
                  <a:extLst>
                    <a:ext uri="{9D8B030D-6E8A-4147-A177-3AD203B41FA5}">
                      <a16:colId xmlns:a16="http://schemas.microsoft.com/office/drawing/2014/main" val="1166280909"/>
                    </a:ext>
                  </a:extLst>
                </a:gridCol>
                <a:gridCol w="493776">
                  <a:extLst>
                    <a:ext uri="{9D8B030D-6E8A-4147-A177-3AD203B41FA5}">
                      <a16:colId xmlns:a16="http://schemas.microsoft.com/office/drawing/2014/main" val="2193451296"/>
                    </a:ext>
                  </a:extLst>
                </a:gridCol>
                <a:gridCol w="493776">
                  <a:extLst>
                    <a:ext uri="{9D8B030D-6E8A-4147-A177-3AD203B41FA5}">
                      <a16:colId xmlns:a16="http://schemas.microsoft.com/office/drawing/2014/main" val="4153400641"/>
                    </a:ext>
                  </a:extLst>
                </a:gridCol>
                <a:gridCol w="493776">
                  <a:extLst>
                    <a:ext uri="{9D8B030D-6E8A-4147-A177-3AD203B41FA5}">
                      <a16:colId xmlns:a16="http://schemas.microsoft.com/office/drawing/2014/main" val="936653634"/>
                    </a:ext>
                  </a:extLst>
                </a:gridCol>
                <a:gridCol w="493776">
                  <a:extLst>
                    <a:ext uri="{9D8B030D-6E8A-4147-A177-3AD203B41FA5}">
                      <a16:colId xmlns:a16="http://schemas.microsoft.com/office/drawing/2014/main" val="3177538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46960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- 2022-01-18 15:39:22</a:t>
                      </a:r>
                      <a:r>
                        <a:rPr kumimoji="0" lang="es-ES" sz="1000" b="0" i="0" u="none" strike="noStrike" kern="1200" cap="none" spc="0" normalizeH="0" baseline="0" noProof="0">
                          <a:ln>
                            <a:noFill/>
                          </a:ln>
                          <a:solidFill>
                            <a:prstClr val="black"/>
                          </a:solidFill>
                          <a:effectLst/>
                          <a:uLnTx/>
                          <a:uFillTx/>
                          <a:latin typeface="+mn-lt"/>
                          <a:ea typeface="+mn-ea"/>
                          <a:cs typeface="+mn-cs"/>
                        </a:rPr>
                        <a:t>
 Seguimos sumando espacios públicos de calidad para los vecinos de San Isidro Municipio 💪🏻
Recuperamos un predio de unos 1000 metros cuadrados en el Bajo, sobre Avenida Mitre, entre Héroes de Malvinas y José Penna.
Estamos transformándolo, preservando su naturaleza, para que todos podamos disfrutarlo 🌾🌳
¡San Isidro está cada vez más lindo!
https://bit.ly/3A9EVdh
#espaciopublico #obrapublica #nuevo #parque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95125103"/>
                  </a:ext>
                </a:extLst>
              </a:tr>
            </a:tbl>
          </a:graphicData>
        </a:graphic>
      </p:graphicFrame>
      <p:sp>
        <p:nvSpPr>
          <p:cNvPr id="4" name="Text Placeholder 3">
            <a:extLst>
              <a:ext uri="{FF2B5EF4-FFF2-40B4-BE49-F238E27FC236}">
                <a16:creationId xmlns:a16="http://schemas.microsoft.com/office/drawing/2014/main" id="{120D5415-460D-46ED-BC27-EE102F7ED9D9}"/>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2685942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FBEA9-205E-43A7-83B3-4D9C315C0587}"/>
              </a:ext>
            </a:extLst>
          </p:cNvPr>
          <p:cNvSpPr>
            <a:spLocks noGrp="1"/>
          </p:cNvSpPr>
          <p:nvPr>
            <p:ph type="title"/>
          </p:nvPr>
        </p:nvSpPr>
        <p:spPr/>
        <p:txBody>
          <a:bodyPr/>
          <a:lstStyle/>
          <a:p>
            <a:r>
              <a:rPr lang="en-US"/>
              <a:t>Facebook Post Table + Reactions | POSSE - 12 of 23</a:t>
            </a:r>
          </a:p>
        </p:txBody>
      </p:sp>
      <p:graphicFrame>
        <p:nvGraphicFramePr>
          <p:cNvPr id="5" name="Table Placeholder 4">
            <a:extLst>
              <a:ext uri="{FF2B5EF4-FFF2-40B4-BE49-F238E27FC236}">
                <a16:creationId xmlns:a16="http://schemas.microsoft.com/office/drawing/2014/main" id="{37C52F07-DBAC-4A48-B3FD-77171E1BDECF}"/>
              </a:ext>
            </a:extLst>
          </p:cNvPr>
          <p:cNvGraphicFramePr>
            <a:graphicFrameLocks noGrp="1"/>
          </p:cNvGraphicFramePr>
          <p:nvPr>
            <p:ph type="tbl" sz="quarter" idx="13"/>
            <p:extLst>
              <p:ext uri="{D42A27DB-BD31-4B8C-83A1-F6EECF244321}">
                <p14:modId xmlns:p14="http://schemas.microsoft.com/office/powerpoint/2010/main" val="580385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51935544"/>
                    </a:ext>
                  </a:extLst>
                </a:gridCol>
                <a:gridCol w="493776">
                  <a:extLst>
                    <a:ext uri="{9D8B030D-6E8A-4147-A177-3AD203B41FA5}">
                      <a16:colId xmlns:a16="http://schemas.microsoft.com/office/drawing/2014/main" val="1566260342"/>
                    </a:ext>
                  </a:extLst>
                </a:gridCol>
                <a:gridCol w="493776">
                  <a:extLst>
                    <a:ext uri="{9D8B030D-6E8A-4147-A177-3AD203B41FA5}">
                      <a16:colId xmlns:a16="http://schemas.microsoft.com/office/drawing/2014/main" val="935388408"/>
                    </a:ext>
                  </a:extLst>
                </a:gridCol>
                <a:gridCol w="493776">
                  <a:extLst>
                    <a:ext uri="{9D8B030D-6E8A-4147-A177-3AD203B41FA5}">
                      <a16:colId xmlns:a16="http://schemas.microsoft.com/office/drawing/2014/main" val="68699953"/>
                    </a:ext>
                  </a:extLst>
                </a:gridCol>
                <a:gridCol w="493776">
                  <a:extLst>
                    <a:ext uri="{9D8B030D-6E8A-4147-A177-3AD203B41FA5}">
                      <a16:colId xmlns:a16="http://schemas.microsoft.com/office/drawing/2014/main" val="2639867664"/>
                    </a:ext>
                  </a:extLst>
                </a:gridCol>
                <a:gridCol w="493776">
                  <a:extLst>
                    <a:ext uri="{9D8B030D-6E8A-4147-A177-3AD203B41FA5}">
                      <a16:colId xmlns:a16="http://schemas.microsoft.com/office/drawing/2014/main" val="2105978704"/>
                    </a:ext>
                  </a:extLst>
                </a:gridCol>
                <a:gridCol w="493776">
                  <a:extLst>
                    <a:ext uri="{9D8B030D-6E8A-4147-A177-3AD203B41FA5}">
                      <a16:colId xmlns:a16="http://schemas.microsoft.com/office/drawing/2014/main" val="3236809966"/>
                    </a:ext>
                  </a:extLst>
                </a:gridCol>
                <a:gridCol w="493776">
                  <a:extLst>
                    <a:ext uri="{9D8B030D-6E8A-4147-A177-3AD203B41FA5}">
                      <a16:colId xmlns:a16="http://schemas.microsoft.com/office/drawing/2014/main" val="771872611"/>
                    </a:ext>
                  </a:extLst>
                </a:gridCol>
                <a:gridCol w="493776">
                  <a:extLst>
                    <a:ext uri="{9D8B030D-6E8A-4147-A177-3AD203B41FA5}">
                      <a16:colId xmlns:a16="http://schemas.microsoft.com/office/drawing/2014/main" val="144735782"/>
                    </a:ext>
                  </a:extLst>
                </a:gridCol>
                <a:gridCol w="493776">
                  <a:extLst>
                    <a:ext uri="{9D8B030D-6E8A-4147-A177-3AD203B41FA5}">
                      <a16:colId xmlns:a16="http://schemas.microsoft.com/office/drawing/2014/main" val="238976182"/>
                    </a:ext>
                  </a:extLst>
                </a:gridCol>
                <a:gridCol w="493776">
                  <a:extLst>
                    <a:ext uri="{9D8B030D-6E8A-4147-A177-3AD203B41FA5}">
                      <a16:colId xmlns:a16="http://schemas.microsoft.com/office/drawing/2014/main" val="2730134280"/>
                    </a:ext>
                  </a:extLst>
                </a:gridCol>
                <a:gridCol w="493776">
                  <a:extLst>
                    <a:ext uri="{9D8B030D-6E8A-4147-A177-3AD203B41FA5}">
                      <a16:colId xmlns:a16="http://schemas.microsoft.com/office/drawing/2014/main" val="997165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7051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- 2022-01-21 18:38:00</a:t>
                      </a:r>
                      <a:r>
                        <a:rPr kumimoji="0" lang="es-ES" sz="1000" b="0" i="0" u="none" strike="noStrike" kern="1200" cap="none" spc="0" normalizeH="0" baseline="0" noProof="0">
                          <a:ln>
                            <a:noFill/>
                          </a:ln>
                          <a:solidFill>
                            <a:prstClr val="black"/>
                          </a:solidFill>
                          <a:effectLst/>
                          <a:uLnTx/>
                          <a:uFillTx/>
                          <a:latin typeface="+mn-lt"/>
                          <a:ea typeface="+mn-ea"/>
                          <a:cs typeface="+mn-cs"/>
                        </a:rPr>
                        <a:t>
 ¡Imposible aburrirse en San Isidro! 😉 Todos los fines de semana vas a tener algún plan para entretenerte.
Empiezan las actividades gratuitas de la agenda de cultura para el verano 2022, que se viene con todo💥
👉🏻 El sábado, música en vivo. El trío Bourbon Sweethearts se presenta en la plaza Castiglia, de 20:00 a 22:00. 
👉🏻 El domingo, un clásico de la plaza 9 de Julio: Tango &amp; Milonga, de 19:30 a 21:00. Sumate a aprender unos pasos de la mano de profesionales.
¡No te lo pierdas! Consultá la agenda para encontrar más propuestas. Son todas al aire libre, nos seguimos cuidando ☀️ 
http://cultura.sanisidro.gob.ar/events/list/ 
#veranoensanisidro #cultura #agenda #actividadesgratuitas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25542171"/>
                  </a:ext>
                </a:extLst>
              </a:tr>
            </a:tbl>
          </a:graphicData>
        </a:graphic>
      </p:graphicFrame>
      <p:sp>
        <p:nvSpPr>
          <p:cNvPr id="4" name="Text Placeholder 3">
            <a:extLst>
              <a:ext uri="{FF2B5EF4-FFF2-40B4-BE49-F238E27FC236}">
                <a16:creationId xmlns:a16="http://schemas.microsoft.com/office/drawing/2014/main" id="{56C58ABB-5C47-4AD1-8D03-C363146D262C}"/>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8693375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FA9F4-AF54-477B-910B-53751CCC2AFC}"/>
              </a:ext>
            </a:extLst>
          </p:cNvPr>
          <p:cNvSpPr>
            <a:spLocks noGrp="1"/>
          </p:cNvSpPr>
          <p:nvPr>
            <p:ph type="title"/>
          </p:nvPr>
        </p:nvSpPr>
        <p:spPr/>
        <p:txBody>
          <a:bodyPr/>
          <a:lstStyle/>
          <a:p>
            <a:r>
              <a:rPr lang="en-US"/>
              <a:t>Facebook Post Table + Reactions | POSSE - 13 of 23</a:t>
            </a:r>
          </a:p>
        </p:txBody>
      </p:sp>
      <p:graphicFrame>
        <p:nvGraphicFramePr>
          <p:cNvPr id="5" name="Table Placeholder 4">
            <a:extLst>
              <a:ext uri="{FF2B5EF4-FFF2-40B4-BE49-F238E27FC236}">
                <a16:creationId xmlns:a16="http://schemas.microsoft.com/office/drawing/2014/main" id="{824ADA32-8F31-4F7D-9350-99E473073A7B}"/>
              </a:ext>
            </a:extLst>
          </p:cNvPr>
          <p:cNvGraphicFramePr>
            <a:graphicFrameLocks noGrp="1"/>
          </p:cNvGraphicFramePr>
          <p:nvPr>
            <p:ph type="tbl" sz="quarter" idx="13"/>
            <p:extLst>
              <p:ext uri="{D42A27DB-BD31-4B8C-83A1-F6EECF244321}">
                <p14:modId xmlns:p14="http://schemas.microsoft.com/office/powerpoint/2010/main" val="899165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86707764"/>
                    </a:ext>
                  </a:extLst>
                </a:gridCol>
                <a:gridCol w="493776">
                  <a:extLst>
                    <a:ext uri="{9D8B030D-6E8A-4147-A177-3AD203B41FA5}">
                      <a16:colId xmlns:a16="http://schemas.microsoft.com/office/drawing/2014/main" val="3285996857"/>
                    </a:ext>
                  </a:extLst>
                </a:gridCol>
                <a:gridCol w="493776">
                  <a:extLst>
                    <a:ext uri="{9D8B030D-6E8A-4147-A177-3AD203B41FA5}">
                      <a16:colId xmlns:a16="http://schemas.microsoft.com/office/drawing/2014/main" val="2221392837"/>
                    </a:ext>
                  </a:extLst>
                </a:gridCol>
                <a:gridCol w="493776">
                  <a:extLst>
                    <a:ext uri="{9D8B030D-6E8A-4147-A177-3AD203B41FA5}">
                      <a16:colId xmlns:a16="http://schemas.microsoft.com/office/drawing/2014/main" val="2183675289"/>
                    </a:ext>
                  </a:extLst>
                </a:gridCol>
                <a:gridCol w="493776">
                  <a:extLst>
                    <a:ext uri="{9D8B030D-6E8A-4147-A177-3AD203B41FA5}">
                      <a16:colId xmlns:a16="http://schemas.microsoft.com/office/drawing/2014/main" val="3912526492"/>
                    </a:ext>
                  </a:extLst>
                </a:gridCol>
                <a:gridCol w="493776">
                  <a:extLst>
                    <a:ext uri="{9D8B030D-6E8A-4147-A177-3AD203B41FA5}">
                      <a16:colId xmlns:a16="http://schemas.microsoft.com/office/drawing/2014/main" val="1459776128"/>
                    </a:ext>
                  </a:extLst>
                </a:gridCol>
                <a:gridCol w="493776">
                  <a:extLst>
                    <a:ext uri="{9D8B030D-6E8A-4147-A177-3AD203B41FA5}">
                      <a16:colId xmlns:a16="http://schemas.microsoft.com/office/drawing/2014/main" val="768976707"/>
                    </a:ext>
                  </a:extLst>
                </a:gridCol>
                <a:gridCol w="493776">
                  <a:extLst>
                    <a:ext uri="{9D8B030D-6E8A-4147-A177-3AD203B41FA5}">
                      <a16:colId xmlns:a16="http://schemas.microsoft.com/office/drawing/2014/main" val="3082414741"/>
                    </a:ext>
                  </a:extLst>
                </a:gridCol>
                <a:gridCol w="493776">
                  <a:extLst>
                    <a:ext uri="{9D8B030D-6E8A-4147-A177-3AD203B41FA5}">
                      <a16:colId xmlns:a16="http://schemas.microsoft.com/office/drawing/2014/main" val="1734749321"/>
                    </a:ext>
                  </a:extLst>
                </a:gridCol>
                <a:gridCol w="493776">
                  <a:extLst>
                    <a:ext uri="{9D8B030D-6E8A-4147-A177-3AD203B41FA5}">
                      <a16:colId xmlns:a16="http://schemas.microsoft.com/office/drawing/2014/main" val="533337351"/>
                    </a:ext>
                  </a:extLst>
                </a:gridCol>
                <a:gridCol w="493776">
                  <a:extLst>
                    <a:ext uri="{9D8B030D-6E8A-4147-A177-3AD203B41FA5}">
                      <a16:colId xmlns:a16="http://schemas.microsoft.com/office/drawing/2014/main" val="1551611315"/>
                    </a:ext>
                  </a:extLst>
                </a:gridCol>
                <a:gridCol w="493776">
                  <a:extLst>
                    <a:ext uri="{9D8B030D-6E8A-4147-A177-3AD203B41FA5}">
                      <a16:colId xmlns:a16="http://schemas.microsoft.com/office/drawing/2014/main" val="3009305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6756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- 2022-01-22 11:02:00</a:t>
                      </a:r>
                      <a:r>
                        <a:rPr kumimoji="0" lang="es-ES" sz="1000" b="0" i="0" u="none" strike="noStrike" kern="1200" cap="none" spc="0" normalizeH="0" baseline="0" noProof="0">
                          <a:ln>
                            <a:noFill/>
                          </a:ln>
                          <a:solidFill>
                            <a:prstClr val="black"/>
                          </a:solidFill>
                          <a:effectLst/>
                          <a:uLnTx/>
                          <a:uFillTx/>
                          <a:latin typeface="+mn-lt"/>
                          <a:ea typeface="+mn-ea"/>
                          <a:cs typeface="+mn-cs"/>
                        </a:rPr>
                        <a:t>
 Pasé a ver cómo avanza el plan de mejoras de la vía pública de San Isidro Municipio.
🚗 🚲🚶🏻‍♀️
En este momento la calle Avellaneda, entre Onelli y Jorge Newbery, está cerrada al tránsito por trabajos de repavimentación que continuarán hasta Avenida Rolón.
Las obras también incluyen la reconstrucción de las veredas, nuevas rampas, señalización e iluminación LED.
San Isidro está cada vez mejor💪🏻
https://www.sanisidro.gob.ar/novedades/pavimentos-nuevos-en-avellaneda
#obrapublica #mejoras #viapublica #transito #sanisidro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33596425"/>
                  </a:ext>
                </a:extLst>
              </a:tr>
            </a:tbl>
          </a:graphicData>
        </a:graphic>
      </p:graphicFrame>
      <p:sp>
        <p:nvSpPr>
          <p:cNvPr id="4" name="Text Placeholder 3">
            <a:extLst>
              <a:ext uri="{FF2B5EF4-FFF2-40B4-BE49-F238E27FC236}">
                <a16:creationId xmlns:a16="http://schemas.microsoft.com/office/drawing/2014/main" id="{3EEE47A3-1726-4B5F-B2E1-16E1B44E2D05}"/>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28259143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58C9C-A1DB-4241-8D10-0B3A8C9356F7}"/>
              </a:ext>
            </a:extLst>
          </p:cNvPr>
          <p:cNvSpPr>
            <a:spLocks noGrp="1"/>
          </p:cNvSpPr>
          <p:nvPr>
            <p:ph type="title"/>
          </p:nvPr>
        </p:nvSpPr>
        <p:spPr/>
        <p:txBody>
          <a:bodyPr/>
          <a:lstStyle/>
          <a:p>
            <a:r>
              <a:rPr lang="en-US"/>
              <a:t>Facebook Post Table + Reactions | POSSE - 14 of 23</a:t>
            </a:r>
          </a:p>
        </p:txBody>
      </p:sp>
      <p:graphicFrame>
        <p:nvGraphicFramePr>
          <p:cNvPr id="5" name="Table Placeholder 4">
            <a:extLst>
              <a:ext uri="{FF2B5EF4-FFF2-40B4-BE49-F238E27FC236}">
                <a16:creationId xmlns:a16="http://schemas.microsoft.com/office/drawing/2014/main" id="{4AE6A68B-0E3F-402D-BCB4-2B7EE0E3E787}"/>
              </a:ext>
            </a:extLst>
          </p:cNvPr>
          <p:cNvGraphicFramePr>
            <a:graphicFrameLocks noGrp="1"/>
          </p:cNvGraphicFramePr>
          <p:nvPr>
            <p:ph type="tbl" sz="quarter" idx="13"/>
            <p:extLst>
              <p:ext uri="{D42A27DB-BD31-4B8C-83A1-F6EECF244321}">
                <p14:modId xmlns:p14="http://schemas.microsoft.com/office/powerpoint/2010/main" val="117184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25928050"/>
                    </a:ext>
                  </a:extLst>
                </a:gridCol>
                <a:gridCol w="493776">
                  <a:extLst>
                    <a:ext uri="{9D8B030D-6E8A-4147-A177-3AD203B41FA5}">
                      <a16:colId xmlns:a16="http://schemas.microsoft.com/office/drawing/2014/main" val="4141735918"/>
                    </a:ext>
                  </a:extLst>
                </a:gridCol>
                <a:gridCol w="493776">
                  <a:extLst>
                    <a:ext uri="{9D8B030D-6E8A-4147-A177-3AD203B41FA5}">
                      <a16:colId xmlns:a16="http://schemas.microsoft.com/office/drawing/2014/main" val="2000450106"/>
                    </a:ext>
                  </a:extLst>
                </a:gridCol>
                <a:gridCol w="493776">
                  <a:extLst>
                    <a:ext uri="{9D8B030D-6E8A-4147-A177-3AD203B41FA5}">
                      <a16:colId xmlns:a16="http://schemas.microsoft.com/office/drawing/2014/main" val="1029779129"/>
                    </a:ext>
                  </a:extLst>
                </a:gridCol>
                <a:gridCol w="493776">
                  <a:extLst>
                    <a:ext uri="{9D8B030D-6E8A-4147-A177-3AD203B41FA5}">
                      <a16:colId xmlns:a16="http://schemas.microsoft.com/office/drawing/2014/main" val="3202579776"/>
                    </a:ext>
                  </a:extLst>
                </a:gridCol>
                <a:gridCol w="493776">
                  <a:extLst>
                    <a:ext uri="{9D8B030D-6E8A-4147-A177-3AD203B41FA5}">
                      <a16:colId xmlns:a16="http://schemas.microsoft.com/office/drawing/2014/main" val="3421868412"/>
                    </a:ext>
                  </a:extLst>
                </a:gridCol>
                <a:gridCol w="493776">
                  <a:extLst>
                    <a:ext uri="{9D8B030D-6E8A-4147-A177-3AD203B41FA5}">
                      <a16:colId xmlns:a16="http://schemas.microsoft.com/office/drawing/2014/main" val="2213371676"/>
                    </a:ext>
                  </a:extLst>
                </a:gridCol>
                <a:gridCol w="493776">
                  <a:extLst>
                    <a:ext uri="{9D8B030D-6E8A-4147-A177-3AD203B41FA5}">
                      <a16:colId xmlns:a16="http://schemas.microsoft.com/office/drawing/2014/main" val="1267056008"/>
                    </a:ext>
                  </a:extLst>
                </a:gridCol>
                <a:gridCol w="493776">
                  <a:extLst>
                    <a:ext uri="{9D8B030D-6E8A-4147-A177-3AD203B41FA5}">
                      <a16:colId xmlns:a16="http://schemas.microsoft.com/office/drawing/2014/main" val="3839967662"/>
                    </a:ext>
                  </a:extLst>
                </a:gridCol>
                <a:gridCol w="493776">
                  <a:extLst>
                    <a:ext uri="{9D8B030D-6E8A-4147-A177-3AD203B41FA5}">
                      <a16:colId xmlns:a16="http://schemas.microsoft.com/office/drawing/2014/main" val="1265294824"/>
                    </a:ext>
                  </a:extLst>
                </a:gridCol>
                <a:gridCol w="493776">
                  <a:extLst>
                    <a:ext uri="{9D8B030D-6E8A-4147-A177-3AD203B41FA5}">
                      <a16:colId xmlns:a16="http://schemas.microsoft.com/office/drawing/2014/main" val="621995081"/>
                    </a:ext>
                  </a:extLst>
                </a:gridCol>
                <a:gridCol w="493776">
                  <a:extLst>
                    <a:ext uri="{9D8B030D-6E8A-4147-A177-3AD203B41FA5}">
                      <a16:colId xmlns:a16="http://schemas.microsoft.com/office/drawing/2014/main" val="279623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71611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- 2022-01-26 18:31:35</a:t>
                      </a:r>
                      <a:r>
                        <a:rPr kumimoji="0" lang="es-ES" sz="1000" b="0" i="0" u="none" strike="noStrike" kern="1200" cap="none" spc="0" normalizeH="0" baseline="0" noProof="0">
                          <a:ln>
                            <a:noFill/>
                          </a:ln>
                          <a:solidFill>
                            <a:prstClr val="black"/>
                          </a:solidFill>
                          <a:effectLst/>
                          <a:uLnTx/>
                          <a:uFillTx/>
                          <a:latin typeface="+mn-lt"/>
                          <a:ea typeface="+mn-ea"/>
                          <a:cs typeface="+mn-cs"/>
                        </a:rPr>
                        <a:t>
 Frente a cualquier reclamo o sugerencia comunicate con el 147 de lunes a viernes, de 8 a 16 hs. 
En Vicente López  trabajamos día a día para llevarle respuestas más rápidas a nuestros vecinos.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55280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- 2022-01-31 20:12:40</a:t>
                      </a:r>
                      <a:r>
                        <a:rPr kumimoji="0" lang="es-ES" sz="1000" b="0" i="0" u="none" strike="noStrike" kern="1200" cap="none" spc="0" normalizeH="0" baseline="0" noProof="0">
                          <a:ln>
                            <a:noFill/>
                          </a:ln>
                          <a:solidFill>
                            <a:prstClr val="black"/>
                          </a:solidFill>
                          <a:effectLst/>
                          <a:uLnTx/>
                          <a:uFillTx/>
                          <a:latin typeface="+mn-lt"/>
                          <a:ea typeface="+mn-ea"/>
                          <a:cs typeface="+mn-cs"/>
                        </a:rPr>
                        <a:t>
 Marcela y Néstor son dueños de Libreria JOVI, un emprendimiento familiar que funciona desde hace más de 20 años en Villa Martelli. Seguiremos acompañando a estos comercios de barrio que con tanto esfuerzo generan empleo para muchos vecinos y ayudan al desarrollo del municipio.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08426395"/>
                  </a:ext>
                </a:extLst>
              </a:tr>
            </a:tbl>
          </a:graphicData>
        </a:graphic>
      </p:graphicFrame>
      <p:sp>
        <p:nvSpPr>
          <p:cNvPr id="4" name="Text Placeholder 3">
            <a:extLst>
              <a:ext uri="{FF2B5EF4-FFF2-40B4-BE49-F238E27FC236}">
                <a16:creationId xmlns:a16="http://schemas.microsoft.com/office/drawing/2014/main" id="{3BC1EA7D-8ED1-4440-A106-C1DADA150523}"/>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1573386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EDD42-134A-4C42-AFD2-975B5FA447EF}"/>
              </a:ext>
            </a:extLst>
          </p:cNvPr>
          <p:cNvSpPr>
            <a:spLocks noGrp="1"/>
          </p:cNvSpPr>
          <p:nvPr>
            <p:ph type="title"/>
          </p:nvPr>
        </p:nvSpPr>
        <p:spPr/>
        <p:txBody>
          <a:bodyPr/>
          <a:lstStyle/>
          <a:p>
            <a:r>
              <a:rPr lang="en-US"/>
              <a:t>Facebook Post Table + Reactions | POSSE - 15 of 23</a:t>
            </a:r>
          </a:p>
        </p:txBody>
      </p:sp>
      <p:graphicFrame>
        <p:nvGraphicFramePr>
          <p:cNvPr id="5" name="Table Placeholder 4">
            <a:extLst>
              <a:ext uri="{FF2B5EF4-FFF2-40B4-BE49-F238E27FC236}">
                <a16:creationId xmlns:a16="http://schemas.microsoft.com/office/drawing/2014/main" id="{919C3696-0CC1-4078-8EBE-BDBF59B0F661}"/>
              </a:ext>
            </a:extLst>
          </p:cNvPr>
          <p:cNvGraphicFramePr>
            <a:graphicFrameLocks noGrp="1"/>
          </p:cNvGraphicFramePr>
          <p:nvPr>
            <p:ph type="tbl" sz="quarter" idx="13"/>
            <p:extLst>
              <p:ext uri="{D42A27DB-BD31-4B8C-83A1-F6EECF244321}">
                <p14:modId xmlns:p14="http://schemas.microsoft.com/office/powerpoint/2010/main" val="4060266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34320242"/>
                    </a:ext>
                  </a:extLst>
                </a:gridCol>
                <a:gridCol w="493776">
                  <a:extLst>
                    <a:ext uri="{9D8B030D-6E8A-4147-A177-3AD203B41FA5}">
                      <a16:colId xmlns:a16="http://schemas.microsoft.com/office/drawing/2014/main" val="3027375246"/>
                    </a:ext>
                  </a:extLst>
                </a:gridCol>
                <a:gridCol w="493776">
                  <a:extLst>
                    <a:ext uri="{9D8B030D-6E8A-4147-A177-3AD203B41FA5}">
                      <a16:colId xmlns:a16="http://schemas.microsoft.com/office/drawing/2014/main" val="3611012750"/>
                    </a:ext>
                  </a:extLst>
                </a:gridCol>
                <a:gridCol w="493776">
                  <a:extLst>
                    <a:ext uri="{9D8B030D-6E8A-4147-A177-3AD203B41FA5}">
                      <a16:colId xmlns:a16="http://schemas.microsoft.com/office/drawing/2014/main" val="2976077396"/>
                    </a:ext>
                  </a:extLst>
                </a:gridCol>
                <a:gridCol w="493776">
                  <a:extLst>
                    <a:ext uri="{9D8B030D-6E8A-4147-A177-3AD203B41FA5}">
                      <a16:colId xmlns:a16="http://schemas.microsoft.com/office/drawing/2014/main" val="1565036825"/>
                    </a:ext>
                  </a:extLst>
                </a:gridCol>
                <a:gridCol w="493776">
                  <a:extLst>
                    <a:ext uri="{9D8B030D-6E8A-4147-A177-3AD203B41FA5}">
                      <a16:colId xmlns:a16="http://schemas.microsoft.com/office/drawing/2014/main" val="148819977"/>
                    </a:ext>
                  </a:extLst>
                </a:gridCol>
                <a:gridCol w="493776">
                  <a:extLst>
                    <a:ext uri="{9D8B030D-6E8A-4147-A177-3AD203B41FA5}">
                      <a16:colId xmlns:a16="http://schemas.microsoft.com/office/drawing/2014/main" val="1938908632"/>
                    </a:ext>
                  </a:extLst>
                </a:gridCol>
                <a:gridCol w="493776">
                  <a:extLst>
                    <a:ext uri="{9D8B030D-6E8A-4147-A177-3AD203B41FA5}">
                      <a16:colId xmlns:a16="http://schemas.microsoft.com/office/drawing/2014/main" val="3077953680"/>
                    </a:ext>
                  </a:extLst>
                </a:gridCol>
                <a:gridCol w="493776">
                  <a:extLst>
                    <a:ext uri="{9D8B030D-6E8A-4147-A177-3AD203B41FA5}">
                      <a16:colId xmlns:a16="http://schemas.microsoft.com/office/drawing/2014/main" val="1449570789"/>
                    </a:ext>
                  </a:extLst>
                </a:gridCol>
                <a:gridCol w="493776">
                  <a:extLst>
                    <a:ext uri="{9D8B030D-6E8A-4147-A177-3AD203B41FA5}">
                      <a16:colId xmlns:a16="http://schemas.microsoft.com/office/drawing/2014/main" val="1476924180"/>
                    </a:ext>
                  </a:extLst>
                </a:gridCol>
                <a:gridCol w="493776">
                  <a:extLst>
                    <a:ext uri="{9D8B030D-6E8A-4147-A177-3AD203B41FA5}">
                      <a16:colId xmlns:a16="http://schemas.microsoft.com/office/drawing/2014/main" val="2085493301"/>
                    </a:ext>
                  </a:extLst>
                </a:gridCol>
                <a:gridCol w="493776">
                  <a:extLst>
                    <a:ext uri="{9D8B030D-6E8A-4147-A177-3AD203B41FA5}">
                      <a16:colId xmlns:a16="http://schemas.microsoft.com/office/drawing/2014/main" val="3764237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3201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- 2022-01-19 13:43:25</a:t>
                      </a:r>
                      <a:r>
                        <a:rPr kumimoji="0" lang="es-ES" sz="1000" b="0" i="0" u="none" strike="noStrike" kern="1200" cap="none" spc="0" normalizeH="0" baseline="0" noProof="0">
                          <a:ln>
                            <a:noFill/>
                          </a:ln>
                          <a:solidFill>
                            <a:prstClr val="black"/>
                          </a:solidFill>
                          <a:effectLst/>
                          <a:uLnTx/>
                          <a:uFillTx/>
                          <a:latin typeface="+mn-lt"/>
                          <a:ea typeface="+mn-ea"/>
                          <a:cs typeface="+mn-cs"/>
                        </a:rPr>
                        <a:t>
 En Vicente López todos los días trabajamos en el mantenimiento y limpieza de toda la red pluvial. 
Una tarea esencial para que el agua drene y no se tapen los sumideros durante las tormentas o lluvias intensas.
Seguimos trabajando para llevarle soluciones y tranquilidad a nuestros vecinos.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59543826"/>
                  </a:ext>
                </a:extLst>
              </a:tr>
            </a:tbl>
          </a:graphicData>
        </a:graphic>
      </p:graphicFrame>
      <p:sp>
        <p:nvSpPr>
          <p:cNvPr id="4" name="Text Placeholder 3">
            <a:extLst>
              <a:ext uri="{FF2B5EF4-FFF2-40B4-BE49-F238E27FC236}">
                <a16:creationId xmlns:a16="http://schemas.microsoft.com/office/drawing/2014/main" id="{F070A4D4-7594-4C96-8C4A-CDDAE305080A}"/>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5712101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575B9-50D5-46DA-B6C3-D15C63CB57E0}"/>
              </a:ext>
            </a:extLst>
          </p:cNvPr>
          <p:cNvSpPr>
            <a:spLocks noGrp="1"/>
          </p:cNvSpPr>
          <p:nvPr>
            <p:ph type="title"/>
          </p:nvPr>
        </p:nvSpPr>
        <p:spPr/>
        <p:txBody>
          <a:bodyPr/>
          <a:lstStyle/>
          <a:p>
            <a:r>
              <a:rPr lang="en-US"/>
              <a:t>Facebook Post Table + Reactions | POSSE - 16 of 23</a:t>
            </a:r>
          </a:p>
        </p:txBody>
      </p:sp>
      <p:graphicFrame>
        <p:nvGraphicFramePr>
          <p:cNvPr id="5" name="Table Placeholder 4">
            <a:extLst>
              <a:ext uri="{FF2B5EF4-FFF2-40B4-BE49-F238E27FC236}">
                <a16:creationId xmlns:a16="http://schemas.microsoft.com/office/drawing/2014/main" id="{882607E6-B527-46AA-BECF-02B9841CDB5B}"/>
              </a:ext>
            </a:extLst>
          </p:cNvPr>
          <p:cNvGraphicFramePr>
            <a:graphicFrameLocks noGrp="1"/>
          </p:cNvGraphicFramePr>
          <p:nvPr>
            <p:ph type="tbl" sz="quarter" idx="13"/>
            <p:extLst>
              <p:ext uri="{D42A27DB-BD31-4B8C-83A1-F6EECF244321}">
                <p14:modId xmlns:p14="http://schemas.microsoft.com/office/powerpoint/2010/main" val="3148801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3513909"/>
                    </a:ext>
                  </a:extLst>
                </a:gridCol>
                <a:gridCol w="493776">
                  <a:extLst>
                    <a:ext uri="{9D8B030D-6E8A-4147-A177-3AD203B41FA5}">
                      <a16:colId xmlns:a16="http://schemas.microsoft.com/office/drawing/2014/main" val="445757656"/>
                    </a:ext>
                  </a:extLst>
                </a:gridCol>
                <a:gridCol w="493776">
                  <a:extLst>
                    <a:ext uri="{9D8B030D-6E8A-4147-A177-3AD203B41FA5}">
                      <a16:colId xmlns:a16="http://schemas.microsoft.com/office/drawing/2014/main" val="612501987"/>
                    </a:ext>
                  </a:extLst>
                </a:gridCol>
                <a:gridCol w="493776">
                  <a:extLst>
                    <a:ext uri="{9D8B030D-6E8A-4147-A177-3AD203B41FA5}">
                      <a16:colId xmlns:a16="http://schemas.microsoft.com/office/drawing/2014/main" val="693306443"/>
                    </a:ext>
                  </a:extLst>
                </a:gridCol>
                <a:gridCol w="493776">
                  <a:extLst>
                    <a:ext uri="{9D8B030D-6E8A-4147-A177-3AD203B41FA5}">
                      <a16:colId xmlns:a16="http://schemas.microsoft.com/office/drawing/2014/main" val="4123895153"/>
                    </a:ext>
                  </a:extLst>
                </a:gridCol>
                <a:gridCol w="493776">
                  <a:extLst>
                    <a:ext uri="{9D8B030D-6E8A-4147-A177-3AD203B41FA5}">
                      <a16:colId xmlns:a16="http://schemas.microsoft.com/office/drawing/2014/main" val="2043715597"/>
                    </a:ext>
                  </a:extLst>
                </a:gridCol>
                <a:gridCol w="493776">
                  <a:extLst>
                    <a:ext uri="{9D8B030D-6E8A-4147-A177-3AD203B41FA5}">
                      <a16:colId xmlns:a16="http://schemas.microsoft.com/office/drawing/2014/main" val="946810875"/>
                    </a:ext>
                  </a:extLst>
                </a:gridCol>
                <a:gridCol w="493776">
                  <a:extLst>
                    <a:ext uri="{9D8B030D-6E8A-4147-A177-3AD203B41FA5}">
                      <a16:colId xmlns:a16="http://schemas.microsoft.com/office/drawing/2014/main" val="301970494"/>
                    </a:ext>
                  </a:extLst>
                </a:gridCol>
                <a:gridCol w="493776">
                  <a:extLst>
                    <a:ext uri="{9D8B030D-6E8A-4147-A177-3AD203B41FA5}">
                      <a16:colId xmlns:a16="http://schemas.microsoft.com/office/drawing/2014/main" val="410508316"/>
                    </a:ext>
                  </a:extLst>
                </a:gridCol>
                <a:gridCol w="493776">
                  <a:extLst>
                    <a:ext uri="{9D8B030D-6E8A-4147-A177-3AD203B41FA5}">
                      <a16:colId xmlns:a16="http://schemas.microsoft.com/office/drawing/2014/main" val="1639500121"/>
                    </a:ext>
                  </a:extLst>
                </a:gridCol>
                <a:gridCol w="493776">
                  <a:extLst>
                    <a:ext uri="{9D8B030D-6E8A-4147-A177-3AD203B41FA5}">
                      <a16:colId xmlns:a16="http://schemas.microsoft.com/office/drawing/2014/main" val="4023059190"/>
                    </a:ext>
                  </a:extLst>
                </a:gridCol>
                <a:gridCol w="493776">
                  <a:extLst>
                    <a:ext uri="{9D8B030D-6E8A-4147-A177-3AD203B41FA5}">
                      <a16:colId xmlns:a16="http://schemas.microsoft.com/office/drawing/2014/main" val="3158202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2389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Gustavo Posse - 2022-01-23 11:59:07</a:t>
                      </a:r>
                      <a:r>
                        <a:rPr kumimoji="0" lang="es-ES" sz="1000" b="0" i="0" u="none" strike="noStrike" kern="1200" cap="none" spc="0" normalizeH="0" baseline="0" noProof="0">
                          <a:ln>
                            <a:noFill/>
                          </a:ln>
                          <a:solidFill>
                            <a:prstClr val="black"/>
                          </a:solidFill>
                          <a:effectLst/>
                          <a:uLnTx/>
                          <a:uFillTx/>
                          <a:latin typeface="+mn-lt"/>
                          <a:ea typeface="+mn-ea"/>
                          <a:cs typeface="+mn-cs"/>
                        </a:rPr>
                        <a:t>
 POR UN SAN ISIDRO MÁS SUSTENTABLE 🌱
Estoy muy contento con los resultados que tuvimos en material de sustentabilidad durante el 2021.
Te los comparto, porque sin vos, no serían posibles:
📌 Logramos reducir un 10% la basura enterrada en el CEAMSE.
♻️ #Reciclamos y reutilizamos más de 30mil toneladas de residuos. 
🚮 Renovamos contenedores para que puedas seguir separando.
👉 Sumamos #ecopuntos, para que tengas uno cerca de tu casa.
🤓 Seguimos con los planes de educación ambiental para los más chicos.
🤝 Continuamos con #ecoresiduos, separación de residuos especiales, compostaje, residuos informáticos, y mucho más...
Porque un SAN ISIDRO SUSTENTABLE,
lo hacemos ENTRE TODOS.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60535259"/>
                  </a:ext>
                </a:extLst>
              </a:tr>
            </a:tbl>
          </a:graphicData>
        </a:graphic>
      </p:graphicFrame>
      <p:sp>
        <p:nvSpPr>
          <p:cNvPr id="4" name="Text Placeholder 3">
            <a:extLst>
              <a:ext uri="{FF2B5EF4-FFF2-40B4-BE49-F238E27FC236}">
                <a16:creationId xmlns:a16="http://schemas.microsoft.com/office/drawing/2014/main" id="{B63C1BFE-42DC-4B04-B5BD-9AAE9948C88E}"/>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1290717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7031E-21EB-467C-A3EB-10DFF03B1C24}"/>
              </a:ext>
            </a:extLst>
          </p:cNvPr>
          <p:cNvSpPr>
            <a:spLocks noGrp="1"/>
          </p:cNvSpPr>
          <p:nvPr>
            <p:ph type="title"/>
          </p:nvPr>
        </p:nvSpPr>
        <p:spPr/>
        <p:txBody>
          <a:bodyPr/>
          <a:lstStyle/>
          <a:p>
            <a:r>
              <a:rPr lang="en-US"/>
              <a:t>Facebook Post Table + Reactions | POSSE - 17 of 23</a:t>
            </a:r>
          </a:p>
        </p:txBody>
      </p:sp>
      <p:graphicFrame>
        <p:nvGraphicFramePr>
          <p:cNvPr id="5" name="Table Placeholder 4">
            <a:extLst>
              <a:ext uri="{FF2B5EF4-FFF2-40B4-BE49-F238E27FC236}">
                <a16:creationId xmlns:a16="http://schemas.microsoft.com/office/drawing/2014/main" id="{D2F8B198-0D0B-4790-8C72-EB77A4EE1D82}"/>
              </a:ext>
            </a:extLst>
          </p:cNvPr>
          <p:cNvGraphicFramePr>
            <a:graphicFrameLocks noGrp="1"/>
          </p:cNvGraphicFramePr>
          <p:nvPr>
            <p:ph type="tbl" sz="quarter" idx="13"/>
            <p:extLst>
              <p:ext uri="{D42A27DB-BD31-4B8C-83A1-F6EECF244321}">
                <p14:modId xmlns:p14="http://schemas.microsoft.com/office/powerpoint/2010/main" val="288229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2894581"/>
                    </a:ext>
                  </a:extLst>
                </a:gridCol>
                <a:gridCol w="493776">
                  <a:extLst>
                    <a:ext uri="{9D8B030D-6E8A-4147-A177-3AD203B41FA5}">
                      <a16:colId xmlns:a16="http://schemas.microsoft.com/office/drawing/2014/main" val="167936032"/>
                    </a:ext>
                  </a:extLst>
                </a:gridCol>
                <a:gridCol w="493776">
                  <a:extLst>
                    <a:ext uri="{9D8B030D-6E8A-4147-A177-3AD203B41FA5}">
                      <a16:colId xmlns:a16="http://schemas.microsoft.com/office/drawing/2014/main" val="51762640"/>
                    </a:ext>
                  </a:extLst>
                </a:gridCol>
                <a:gridCol w="493776">
                  <a:extLst>
                    <a:ext uri="{9D8B030D-6E8A-4147-A177-3AD203B41FA5}">
                      <a16:colId xmlns:a16="http://schemas.microsoft.com/office/drawing/2014/main" val="4232745159"/>
                    </a:ext>
                  </a:extLst>
                </a:gridCol>
                <a:gridCol w="493776">
                  <a:extLst>
                    <a:ext uri="{9D8B030D-6E8A-4147-A177-3AD203B41FA5}">
                      <a16:colId xmlns:a16="http://schemas.microsoft.com/office/drawing/2014/main" val="2205155656"/>
                    </a:ext>
                  </a:extLst>
                </a:gridCol>
                <a:gridCol w="493776">
                  <a:extLst>
                    <a:ext uri="{9D8B030D-6E8A-4147-A177-3AD203B41FA5}">
                      <a16:colId xmlns:a16="http://schemas.microsoft.com/office/drawing/2014/main" val="4132050859"/>
                    </a:ext>
                  </a:extLst>
                </a:gridCol>
                <a:gridCol w="493776">
                  <a:extLst>
                    <a:ext uri="{9D8B030D-6E8A-4147-A177-3AD203B41FA5}">
                      <a16:colId xmlns:a16="http://schemas.microsoft.com/office/drawing/2014/main" val="3284321637"/>
                    </a:ext>
                  </a:extLst>
                </a:gridCol>
                <a:gridCol w="493776">
                  <a:extLst>
                    <a:ext uri="{9D8B030D-6E8A-4147-A177-3AD203B41FA5}">
                      <a16:colId xmlns:a16="http://schemas.microsoft.com/office/drawing/2014/main" val="2497205816"/>
                    </a:ext>
                  </a:extLst>
                </a:gridCol>
                <a:gridCol w="493776">
                  <a:extLst>
                    <a:ext uri="{9D8B030D-6E8A-4147-A177-3AD203B41FA5}">
                      <a16:colId xmlns:a16="http://schemas.microsoft.com/office/drawing/2014/main" val="3483358927"/>
                    </a:ext>
                  </a:extLst>
                </a:gridCol>
                <a:gridCol w="493776">
                  <a:extLst>
                    <a:ext uri="{9D8B030D-6E8A-4147-A177-3AD203B41FA5}">
                      <a16:colId xmlns:a16="http://schemas.microsoft.com/office/drawing/2014/main" val="414480319"/>
                    </a:ext>
                  </a:extLst>
                </a:gridCol>
                <a:gridCol w="493776">
                  <a:extLst>
                    <a:ext uri="{9D8B030D-6E8A-4147-A177-3AD203B41FA5}">
                      <a16:colId xmlns:a16="http://schemas.microsoft.com/office/drawing/2014/main" val="2997848554"/>
                    </a:ext>
                  </a:extLst>
                </a:gridCol>
                <a:gridCol w="493776">
                  <a:extLst>
                    <a:ext uri="{9D8B030D-6E8A-4147-A177-3AD203B41FA5}">
                      <a16:colId xmlns:a16="http://schemas.microsoft.com/office/drawing/2014/main" val="3157592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87762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- 2022-01-25 16:12:19</a:t>
                      </a:r>
                      <a:r>
                        <a:rPr kumimoji="0" lang="es-ES" sz="1000" b="0" i="0" u="none" strike="noStrike" kern="1200" cap="none" spc="0" normalizeH="0" baseline="0" noProof="0">
                          <a:ln>
                            <a:noFill/>
                          </a:ln>
                          <a:solidFill>
                            <a:prstClr val="black"/>
                          </a:solidFill>
                          <a:effectLst/>
                          <a:uLnTx/>
                          <a:uFillTx/>
                          <a:latin typeface="+mn-lt"/>
                          <a:ea typeface="+mn-ea"/>
                          <a:cs typeface="+mn-cs"/>
                        </a:rPr>
                        <a:t>
 En Vicente López queremos que nuestros vecinos puedan resolver sus trámites de manera más rápida y sencilla. 
Podés tramitar o renovar tu licencia en solo 24 hs.  
Para más información ingresá a: www.vicentelopez.gov.ar/licencias-de-conducir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57529645"/>
                  </a:ext>
                </a:extLst>
              </a:tr>
            </a:tbl>
          </a:graphicData>
        </a:graphic>
      </p:graphicFrame>
      <p:sp>
        <p:nvSpPr>
          <p:cNvPr id="4" name="Text Placeholder 3">
            <a:extLst>
              <a:ext uri="{FF2B5EF4-FFF2-40B4-BE49-F238E27FC236}">
                <a16:creationId xmlns:a16="http://schemas.microsoft.com/office/drawing/2014/main" id="{5E7E8B9D-2553-40AE-B192-04401E08A466}"/>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383950580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C4F03-B889-40C6-AC57-D5EF1BF1F68C}"/>
              </a:ext>
            </a:extLst>
          </p:cNvPr>
          <p:cNvSpPr>
            <a:spLocks noGrp="1"/>
          </p:cNvSpPr>
          <p:nvPr>
            <p:ph type="title"/>
          </p:nvPr>
        </p:nvSpPr>
        <p:spPr/>
        <p:txBody>
          <a:bodyPr/>
          <a:lstStyle/>
          <a:p>
            <a:r>
              <a:rPr lang="en-US"/>
              <a:t>Facebook Post Table + Reactions | POSSE - 18 of 23</a:t>
            </a:r>
          </a:p>
        </p:txBody>
      </p:sp>
      <p:graphicFrame>
        <p:nvGraphicFramePr>
          <p:cNvPr id="5" name="Table Placeholder 4">
            <a:extLst>
              <a:ext uri="{FF2B5EF4-FFF2-40B4-BE49-F238E27FC236}">
                <a16:creationId xmlns:a16="http://schemas.microsoft.com/office/drawing/2014/main" id="{6083A626-B376-469F-8406-FFCFB96D79D9}"/>
              </a:ext>
            </a:extLst>
          </p:cNvPr>
          <p:cNvGraphicFramePr>
            <a:graphicFrameLocks noGrp="1"/>
          </p:cNvGraphicFramePr>
          <p:nvPr>
            <p:ph type="tbl" sz="quarter" idx="13"/>
            <p:extLst>
              <p:ext uri="{D42A27DB-BD31-4B8C-83A1-F6EECF244321}">
                <p14:modId xmlns:p14="http://schemas.microsoft.com/office/powerpoint/2010/main" val="357957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86733368"/>
                    </a:ext>
                  </a:extLst>
                </a:gridCol>
                <a:gridCol w="493776">
                  <a:extLst>
                    <a:ext uri="{9D8B030D-6E8A-4147-A177-3AD203B41FA5}">
                      <a16:colId xmlns:a16="http://schemas.microsoft.com/office/drawing/2014/main" val="3732247659"/>
                    </a:ext>
                  </a:extLst>
                </a:gridCol>
                <a:gridCol w="493776">
                  <a:extLst>
                    <a:ext uri="{9D8B030D-6E8A-4147-A177-3AD203B41FA5}">
                      <a16:colId xmlns:a16="http://schemas.microsoft.com/office/drawing/2014/main" val="2218561214"/>
                    </a:ext>
                  </a:extLst>
                </a:gridCol>
                <a:gridCol w="493776">
                  <a:extLst>
                    <a:ext uri="{9D8B030D-6E8A-4147-A177-3AD203B41FA5}">
                      <a16:colId xmlns:a16="http://schemas.microsoft.com/office/drawing/2014/main" val="4002447712"/>
                    </a:ext>
                  </a:extLst>
                </a:gridCol>
                <a:gridCol w="493776">
                  <a:extLst>
                    <a:ext uri="{9D8B030D-6E8A-4147-A177-3AD203B41FA5}">
                      <a16:colId xmlns:a16="http://schemas.microsoft.com/office/drawing/2014/main" val="3409081791"/>
                    </a:ext>
                  </a:extLst>
                </a:gridCol>
                <a:gridCol w="493776">
                  <a:extLst>
                    <a:ext uri="{9D8B030D-6E8A-4147-A177-3AD203B41FA5}">
                      <a16:colId xmlns:a16="http://schemas.microsoft.com/office/drawing/2014/main" val="413991466"/>
                    </a:ext>
                  </a:extLst>
                </a:gridCol>
                <a:gridCol w="493776">
                  <a:extLst>
                    <a:ext uri="{9D8B030D-6E8A-4147-A177-3AD203B41FA5}">
                      <a16:colId xmlns:a16="http://schemas.microsoft.com/office/drawing/2014/main" val="54792745"/>
                    </a:ext>
                  </a:extLst>
                </a:gridCol>
                <a:gridCol w="493776">
                  <a:extLst>
                    <a:ext uri="{9D8B030D-6E8A-4147-A177-3AD203B41FA5}">
                      <a16:colId xmlns:a16="http://schemas.microsoft.com/office/drawing/2014/main" val="104036801"/>
                    </a:ext>
                  </a:extLst>
                </a:gridCol>
                <a:gridCol w="493776">
                  <a:extLst>
                    <a:ext uri="{9D8B030D-6E8A-4147-A177-3AD203B41FA5}">
                      <a16:colId xmlns:a16="http://schemas.microsoft.com/office/drawing/2014/main" val="731180979"/>
                    </a:ext>
                  </a:extLst>
                </a:gridCol>
                <a:gridCol w="493776">
                  <a:extLst>
                    <a:ext uri="{9D8B030D-6E8A-4147-A177-3AD203B41FA5}">
                      <a16:colId xmlns:a16="http://schemas.microsoft.com/office/drawing/2014/main" val="4222570412"/>
                    </a:ext>
                  </a:extLst>
                </a:gridCol>
                <a:gridCol w="493776">
                  <a:extLst>
                    <a:ext uri="{9D8B030D-6E8A-4147-A177-3AD203B41FA5}">
                      <a16:colId xmlns:a16="http://schemas.microsoft.com/office/drawing/2014/main" val="1497503932"/>
                    </a:ext>
                  </a:extLst>
                </a:gridCol>
                <a:gridCol w="493776">
                  <a:extLst>
                    <a:ext uri="{9D8B030D-6E8A-4147-A177-3AD203B41FA5}">
                      <a16:colId xmlns:a16="http://schemas.microsoft.com/office/drawing/2014/main" val="1356452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345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- 2022-01-18 19:51:08</a:t>
                      </a:r>
                      <a:r>
                        <a:rPr kumimoji="0" lang="es-ES" sz="1000" b="0" i="0" u="none" strike="noStrike" kern="1200" cap="none" spc="0" normalizeH="0" baseline="0" noProof="0">
                          <a:ln>
                            <a:noFill/>
                          </a:ln>
                          <a:solidFill>
                            <a:prstClr val="black"/>
                          </a:solidFill>
                          <a:effectLst/>
                          <a:uLnTx/>
                          <a:uFillTx/>
                          <a:latin typeface="+mn-lt"/>
                          <a:ea typeface="+mn-ea"/>
                          <a:cs typeface="+mn-cs"/>
                        </a:rPr>
                        <a:t>
 Con Diego Santilli y Jorge Macri visitamos el Centro Recreativo de la Tercera Edad y compartimos la tarde con los vecinos. ¡Gracias Diego por acompañarnos! 
El centro es un orgullo de Vicente López, y uno de los lugares en donde durante todo el verano habrá actividades gratuitas para los vecinos más grandes.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21931852"/>
                  </a:ext>
                </a:extLst>
              </a:tr>
            </a:tbl>
          </a:graphicData>
        </a:graphic>
      </p:graphicFrame>
      <p:sp>
        <p:nvSpPr>
          <p:cNvPr id="4" name="Text Placeholder 3">
            <a:extLst>
              <a:ext uri="{FF2B5EF4-FFF2-40B4-BE49-F238E27FC236}">
                <a16:creationId xmlns:a16="http://schemas.microsoft.com/office/drawing/2014/main" id="{978AFD1E-FE38-4E0D-B024-4A4F175296BE}"/>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37213054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E5D73-17FD-4765-8131-320AB708CA85}"/>
              </a:ext>
            </a:extLst>
          </p:cNvPr>
          <p:cNvSpPr>
            <a:spLocks noGrp="1"/>
          </p:cNvSpPr>
          <p:nvPr>
            <p:ph type="title"/>
          </p:nvPr>
        </p:nvSpPr>
        <p:spPr/>
        <p:txBody>
          <a:bodyPr/>
          <a:lstStyle/>
          <a:p>
            <a:r>
              <a:rPr lang="en-US"/>
              <a:t>Facebook Post Table + Reactions | POSSE - 19 of 23</a:t>
            </a:r>
          </a:p>
        </p:txBody>
      </p:sp>
      <p:graphicFrame>
        <p:nvGraphicFramePr>
          <p:cNvPr id="5" name="Table Placeholder 4">
            <a:extLst>
              <a:ext uri="{FF2B5EF4-FFF2-40B4-BE49-F238E27FC236}">
                <a16:creationId xmlns:a16="http://schemas.microsoft.com/office/drawing/2014/main" id="{5F18F697-D6B5-44D7-9D84-EE0D0C7C67AD}"/>
              </a:ext>
            </a:extLst>
          </p:cNvPr>
          <p:cNvGraphicFramePr>
            <a:graphicFrameLocks noGrp="1"/>
          </p:cNvGraphicFramePr>
          <p:nvPr>
            <p:ph type="tbl" sz="quarter" idx="13"/>
            <p:extLst>
              <p:ext uri="{D42A27DB-BD31-4B8C-83A1-F6EECF244321}">
                <p14:modId xmlns:p14="http://schemas.microsoft.com/office/powerpoint/2010/main" val="29072821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12975012"/>
                    </a:ext>
                  </a:extLst>
                </a:gridCol>
                <a:gridCol w="493776">
                  <a:extLst>
                    <a:ext uri="{9D8B030D-6E8A-4147-A177-3AD203B41FA5}">
                      <a16:colId xmlns:a16="http://schemas.microsoft.com/office/drawing/2014/main" val="956961335"/>
                    </a:ext>
                  </a:extLst>
                </a:gridCol>
                <a:gridCol w="493776">
                  <a:extLst>
                    <a:ext uri="{9D8B030D-6E8A-4147-A177-3AD203B41FA5}">
                      <a16:colId xmlns:a16="http://schemas.microsoft.com/office/drawing/2014/main" val="1897639424"/>
                    </a:ext>
                  </a:extLst>
                </a:gridCol>
                <a:gridCol w="493776">
                  <a:extLst>
                    <a:ext uri="{9D8B030D-6E8A-4147-A177-3AD203B41FA5}">
                      <a16:colId xmlns:a16="http://schemas.microsoft.com/office/drawing/2014/main" val="2332278898"/>
                    </a:ext>
                  </a:extLst>
                </a:gridCol>
                <a:gridCol w="493776">
                  <a:extLst>
                    <a:ext uri="{9D8B030D-6E8A-4147-A177-3AD203B41FA5}">
                      <a16:colId xmlns:a16="http://schemas.microsoft.com/office/drawing/2014/main" val="3449340080"/>
                    </a:ext>
                  </a:extLst>
                </a:gridCol>
                <a:gridCol w="493776">
                  <a:extLst>
                    <a:ext uri="{9D8B030D-6E8A-4147-A177-3AD203B41FA5}">
                      <a16:colId xmlns:a16="http://schemas.microsoft.com/office/drawing/2014/main" val="177646669"/>
                    </a:ext>
                  </a:extLst>
                </a:gridCol>
                <a:gridCol w="493776">
                  <a:extLst>
                    <a:ext uri="{9D8B030D-6E8A-4147-A177-3AD203B41FA5}">
                      <a16:colId xmlns:a16="http://schemas.microsoft.com/office/drawing/2014/main" val="4213433860"/>
                    </a:ext>
                  </a:extLst>
                </a:gridCol>
                <a:gridCol w="493776">
                  <a:extLst>
                    <a:ext uri="{9D8B030D-6E8A-4147-A177-3AD203B41FA5}">
                      <a16:colId xmlns:a16="http://schemas.microsoft.com/office/drawing/2014/main" val="63581325"/>
                    </a:ext>
                  </a:extLst>
                </a:gridCol>
                <a:gridCol w="493776">
                  <a:extLst>
                    <a:ext uri="{9D8B030D-6E8A-4147-A177-3AD203B41FA5}">
                      <a16:colId xmlns:a16="http://schemas.microsoft.com/office/drawing/2014/main" val="2092204666"/>
                    </a:ext>
                  </a:extLst>
                </a:gridCol>
                <a:gridCol w="493776">
                  <a:extLst>
                    <a:ext uri="{9D8B030D-6E8A-4147-A177-3AD203B41FA5}">
                      <a16:colId xmlns:a16="http://schemas.microsoft.com/office/drawing/2014/main" val="1054979872"/>
                    </a:ext>
                  </a:extLst>
                </a:gridCol>
                <a:gridCol w="493776">
                  <a:extLst>
                    <a:ext uri="{9D8B030D-6E8A-4147-A177-3AD203B41FA5}">
                      <a16:colId xmlns:a16="http://schemas.microsoft.com/office/drawing/2014/main" val="4052791273"/>
                    </a:ext>
                  </a:extLst>
                </a:gridCol>
                <a:gridCol w="493776">
                  <a:extLst>
                    <a:ext uri="{9D8B030D-6E8A-4147-A177-3AD203B41FA5}">
                      <a16:colId xmlns:a16="http://schemas.microsoft.com/office/drawing/2014/main" val="40097118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87925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- 2022-01-24 20:36:09</a:t>
                      </a:r>
                      <a:r>
                        <a:rPr kumimoji="0" lang="es-ES" sz="1000" b="0" i="0" u="none" strike="noStrike" kern="1200" cap="none" spc="0" normalizeH="0" baseline="0" noProof="0">
                          <a:ln>
                            <a:noFill/>
                          </a:ln>
                          <a:solidFill>
                            <a:prstClr val="black"/>
                          </a:solidFill>
                          <a:effectLst/>
                          <a:uLnTx/>
                          <a:uFillTx/>
                          <a:latin typeface="+mn-lt"/>
                          <a:ea typeface="+mn-ea"/>
                          <a:cs typeface="+mn-cs"/>
                        </a:rPr>
                        <a:t>
 Laura y Sergio son emprendedores y dueños de Lala Shoes, una zapatería que en octubre abrió sus puertas en el Centro Comercial de Munro. El proyecto comenzó en un local de barrio de zona sur y, después de mucho buscar, pudieron mudarse a Vicente López.
El centro comercial viene creciendo y expandiéndose durante los últimos años. Estamos muy contentos de que cada vez sean más los que se animan a emprender, siendo una fuente de trabajo tan importante para muchas familias del municipio.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772545"/>
                  </a:ext>
                </a:extLst>
              </a:tr>
            </a:tbl>
          </a:graphicData>
        </a:graphic>
      </p:graphicFrame>
      <p:sp>
        <p:nvSpPr>
          <p:cNvPr id="4" name="Text Placeholder 3">
            <a:extLst>
              <a:ext uri="{FF2B5EF4-FFF2-40B4-BE49-F238E27FC236}">
                <a16:creationId xmlns:a16="http://schemas.microsoft.com/office/drawing/2014/main" id="{14C391A1-0139-4465-8D08-D1CF37C33D88}"/>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11087380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F933C-8159-4672-B561-44D1D2575A2D}"/>
              </a:ext>
            </a:extLst>
          </p:cNvPr>
          <p:cNvSpPr>
            <a:spLocks noGrp="1"/>
          </p:cNvSpPr>
          <p:nvPr>
            <p:ph type="title"/>
          </p:nvPr>
        </p:nvSpPr>
        <p:spPr/>
        <p:txBody>
          <a:bodyPr/>
          <a:lstStyle/>
          <a:p>
            <a:r>
              <a:rPr lang="en-US"/>
              <a:t>Facebook Post Table + Reactions | POSSE - 20 of 23</a:t>
            </a:r>
          </a:p>
        </p:txBody>
      </p:sp>
      <p:graphicFrame>
        <p:nvGraphicFramePr>
          <p:cNvPr id="5" name="Table Placeholder 4">
            <a:extLst>
              <a:ext uri="{FF2B5EF4-FFF2-40B4-BE49-F238E27FC236}">
                <a16:creationId xmlns:a16="http://schemas.microsoft.com/office/drawing/2014/main" id="{9A34C22A-8204-4989-82A6-6BCDB6542D64}"/>
              </a:ext>
            </a:extLst>
          </p:cNvPr>
          <p:cNvGraphicFramePr>
            <a:graphicFrameLocks noGrp="1"/>
          </p:cNvGraphicFramePr>
          <p:nvPr>
            <p:ph type="tbl" sz="quarter" idx="13"/>
            <p:extLst>
              <p:ext uri="{D42A27DB-BD31-4B8C-83A1-F6EECF244321}">
                <p14:modId xmlns:p14="http://schemas.microsoft.com/office/powerpoint/2010/main" val="4177705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43202805"/>
                    </a:ext>
                  </a:extLst>
                </a:gridCol>
                <a:gridCol w="493776">
                  <a:extLst>
                    <a:ext uri="{9D8B030D-6E8A-4147-A177-3AD203B41FA5}">
                      <a16:colId xmlns:a16="http://schemas.microsoft.com/office/drawing/2014/main" val="1878798296"/>
                    </a:ext>
                  </a:extLst>
                </a:gridCol>
                <a:gridCol w="493776">
                  <a:extLst>
                    <a:ext uri="{9D8B030D-6E8A-4147-A177-3AD203B41FA5}">
                      <a16:colId xmlns:a16="http://schemas.microsoft.com/office/drawing/2014/main" val="194092709"/>
                    </a:ext>
                  </a:extLst>
                </a:gridCol>
                <a:gridCol w="493776">
                  <a:extLst>
                    <a:ext uri="{9D8B030D-6E8A-4147-A177-3AD203B41FA5}">
                      <a16:colId xmlns:a16="http://schemas.microsoft.com/office/drawing/2014/main" val="2701512839"/>
                    </a:ext>
                  </a:extLst>
                </a:gridCol>
                <a:gridCol w="493776">
                  <a:extLst>
                    <a:ext uri="{9D8B030D-6E8A-4147-A177-3AD203B41FA5}">
                      <a16:colId xmlns:a16="http://schemas.microsoft.com/office/drawing/2014/main" val="1510733617"/>
                    </a:ext>
                  </a:extLst>
                </a:gridCol>
                <a:gridCol w="493776">
                  <a:extLst>
                    <a:ext uri="{9D8B030D-6E8A-4147-A177-3AD203B41FA5}">
                      <a16:colId xmlns:a16="http://schemas.microsoft.com/office/drawing/2014/main" val="1947595458"/>
                    </a:ext>
                  </a:extLst>
                </a:gridCol>
                <a:gridCol w="493776">
                  <a:extLst>
                    <a:ext uri="{9D8B030D-6E8A-4147-A177-3AD203B41FA5}">
                      <a16:colId xmlns:a16="http://schemas.microsoft.com/office/drawing/2014/main" val="1794840844"/>
                    </a:ext>
                  </a:extLst>
                </a:gridCol>
                <a:gridCol w="493776">
                  <a:extLst>
                    <a:ext uri="{9D8B030D-6E8A-4147-A177-3AD203B41FA5}">
                      <a16:colId xmlns:a16="http://schemas.microsoft.com/office/drawing/2014/main" val="2699107575"/>
                    </a:ext>
                  </a:extLst>
                </a:gridCol>
                <a:gridCol w="493776">
                  <a:extLst>
                    <a:ext uri="{9D8B030D-6E8A-4147-A177-3AD203B41FA5}">
                      <a16:colId xmlns:a16="http://schemas.microsoft.com/office/drawing/2014/main" val="1771167199"/>
                    </a:ext>
                  </a:extLst>
                </a:gridCol>
                <a:gridCol w="493776">
                  <a:extLst>
                    <a:ext uri="{9D8B030D-6E8A-4147-A177-3AD203B41FA5}">
                      <a16:colId xmlns:a16="http://schemas.microsoft.com/office/drawing/2014/main" val="1902065200"/>
                    </a:ext>
                  </a:extLst>
                </a:gridCol>
                <a:gridCol w="493776">
                  <a:extLst>
                    <a:ext uri="{9D8B030D-6E8A-4147-A177-3AD203B41FA5}">
                      <a16:colId xmlns:a16="http://schemas.microsoft.com/office/drawing/2014/main" val="151341359"/>
                    </a:ext>
                  </a:extLst>
                </a:gridCol>
                <a:gridCol w="493776">
                  <a:extLst>
                    <a:ext uri="{9D8B030D-6E8A-4147-A177-3AD203B41FA5}">
                      <a16:colId xmlns:a16="http://schemas.microsoft.com/office/drawing/2014/main" val="969292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50025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- 2022-01-20 18:25:16</a:t>
                      </a:r>
                      <a:r>
                        <a:rPr kumimoji="0" lang="es-ES" sz="1000" b="0" i="0" u="none" strike="noStrike" kern="1200" cap="none" spc="0" normalizeH="0" baseline="0" noProof="0">
                          <a:ln>
                            <a:noFill/>
                          </a:ln>
                          <a:solidFill>
                            <a:prstClr val="black"/>
                          </a:solidFill>
                          <a:effectLst/>
                          <a:uLnTx/>
                          <a:uFillTx/>
                          <a:latin typeface="+mn-lt"/>
                          <a:ea typeface="+mn-ea"/>
                          <a:cs typeface="+mn-cs"/>
                        </a:rPr>
                        <a:t>
 De recorrida con los equipos de cultura, seguridad, obras y tránsito por el bajo nivel Rosetti, que muy pronto vamos a intervenir 🚧. 
La renovación integral del espacio busca mejorar la seguridad, reducir posibles accidentes viales, dar mayor accesibilidad y acondicionarlo para una mejor higiene urbana. Además de embellecer el paso bajo nivel con una obra del proyecto “Viví Arte”. 
Esta es otra de las tantas obras que venimos llevando adelante para tener un municipio más moderno para los vecinos y para quienes vienen a visitarnos.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95970363"/>
                  </a:ext>
                </a:extLst>
              </a:tr>
            </a:tbl>
          </a:graphicData>
        </a:graphic>
      </p:graphicFrame>
      <p:sp>
        <p:nvSpPr>
          <p:cNvPr id="4" name="Text Placeholder 3">
            <a:extLst>
              <a:ext uri="{FF2B5EF4-FFF2-40B4-BE49-F238E27FC236}">
                <a16:creationId xmlns:a16="http://schemas.microsoft.com/office/drawing/2014/main" id="{7C1254FC-32F5-43CB-A5ED-939AF8D380FB}"/>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33523938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930285-5DF3-4F38-9328-3F8B4BF6EA92}"/>
              </a:ext>
            </a:extLst>
          </p:cNvPr>
          <p:cNvSpPr>
            <a:spLocks noGrp="1"/>
          </p:cNvSpPr>
          <p:nvPr>
            <p:ph type="title"/>
          </p:nvPr>
        </p:nvSpPr>
        <p:spPr/>
        <p:txBody>
          <a:bodyPr/>
          <a:lstStyle/>
          <a:p>
            <a:r>
              <a:rPr lang="en-US"/>
              <a:t>Facebook Post Table + Reactions | POSSE - 21 of 23</a:t>
            </a:r>
          </a:p>
        </p:txBody>
      </p:sp>
      <p:graphicFrame>
        <p:nvGraphicFramePr>
          <p:cNvPr id="5" name="Table Placeholder 4">
            <a:extLst>
              <a:ext uri="{FF2B5EF4-FFF2-40B4-BE49-F238E27FC236}">
                <a16:creationId xmlns:a16="http://schemas.microsoft.com/office/drawing/2014/main" id="{54D8C079-6504-4025-8FA7-1C4A8E026596}"/>
              </a:ext>
            </a:extLst>
          </p:cNvPr>
          <p:cNvGraphicFramePr>
            <a:graphicFrameLocks noGrp="1"/>
          </p:cNvGraphicFramePr>
          <p:nvPr>
            <p:ph type="tbl" sz="quarter" idx="13"/>
            <p:extLst>
              <p:ext uri="{D42A27DB-BD31-4B8C-83A1-F6EECF244321}">
                <p14:modId xmlns:p14="http://schemas.microsoft.com/office/powerpoint/2010/main" val="663653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848582"/>
                    </a:ext>
                  </a:extLst>
                </a:gridCol>
                <a:gridCol w="493776">
                  <a:extLst>
                    <a:ext uri="{9D8B030D-6E8A-4147-A177-3AD203B41FA5}">
                      <a16:colId xmlns:a16="http://schemas.microsoft.com/office/drawing/2014/main" val="636282655"/>
                    </a:ext>
                  </a:extLst>
                </a:gridCol>
                <a:gridCol w="493776">
                  <a:extLst>
                    <a:ext uri="{9D8B030D-6E8A-4147-A177-3AD203B41FA5}">
                      <a16:colId xmlns:a16="http://schemas.microsoft.com/office/drawing/2014/main" val="1913079753"/>
                    </a:ext>
                  </a:extLst>
                </a:gridCol>
                <a:gridCol w="493776">
                  <a:extLst>
                    <a:ext uri="{9D8B030D-6E8A-4147-A177-3AD203B41FA5}">
                      <a16:colId xmlns:a16="http://schemas.microsoft.com/office/drawing/2014/main" val="651645571"/>
                    </a:ext>
                  </a:extLst>
                </a:gridCol>
                <a:gridCol w="493776">
                  <a:extLst>
                    <a:ext uri="{9D8B030D-6E8A-4147-A177-3AD203B41FA5}">
                      <a16:colId xmlns:a16="http://schemas.microsoft.com/office/drawing/2014/main" val="682481229"/>
                    </a:ext>
                  </a:extLst>
                </a:gridCol>
                <a:gridCol w="493776">
                  <a:extLst>
                    <a:ext uri="{9D8B030D-6E8A-4147-A177-3AD203B41FA5}">
                      <a16:colId xmlns:a16="http://schemas.microsoft.com/office/drawing/2014/main" val="218268617"/>
                    </a:ext>
                  </a:extLst>
                </a:gridCol>
                <a:gridCol w="493776">
                  <a:extLst>
                    <a:ext uri="{9D8B030D-6E8A-4147-A177-3AD203B41FA5}">
                      <a16:colId xmlns:a16="http://schemas.microsoft.com/office/drawing/2014/main" val="432407979"/>
                    </a:ext>
                  </a:extLst>
                </a:gridCol>
                <a:gridCol w="493776">
                  <a:extLst>
                    <a:ext uri="{9D8B030D-6E8A-4147-A177-3AD203B41FA5}">
                      <a16:colId xmlns:a16="http://schemas.microsoft.com/office/drawing/2014/main" val="2573279551"/>
                    </a:ext>
                  </a:extLst>
                </a:gridCol>
                <a:gridCol w="493776">
                  <a:extLst>
                    <a:ext uri="{9D8B030D-6E8A-4147-A177-3AD203B41FA5}">
                      <a16:colId xmlns:a16="http://schemas.microsoft.com/office/drawing/2014/main" val="3301823173"/>
                    </a:ext>
                  </a:extLst>
                </a:gridCol>
                <a:gridCol w="493776">
                  <a:extLst>
                    <a:ext uri="{9D8B030D-6E8A-4147-A177-3AD203B41FA5}">
                      <a16:colId xmlns:a16="http://schemas.microsoft.com/office/drawing/2014/main" val="2226537341"/>
                    </a:ext>
                  </a:extLst>
                </a:gridCol>
                <a:gridCol w="493776">
                  <a:extLst>
                    <a:ext uri="{9D8B030D-6E8A-4147-A177-3AD203B41FA5}">
                      <a16:colId xmlns:a16="http://schemas.microsoft.com/office/drawing/2014/main" val="4263574746"/>
                    </a:ext>
                  </a:extLst>
                </a:gridCol>
                <a:gridCol w="493776">
                  <a:extLst>
                    <a:ext uri="{9D8B030D-6E8A-4147-A177-3AD203B41FA5}">
                      <a16:colId xmlns:a16="http://schemas.microsoft.com/office/drawing/2014/main" val="3704600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7209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- 2022-01-19 22:48:52</a:t>
                      </a:r>
                      <a:r>
                        <a:rPr kumimoji="0" lang="es-ES" sz="1000" b="0" i="0" u="none" strike="noStrike" kern="1200" cap="none" spc="0" normalizeH="0" baseline="0" noProof="0">
                          <a:ln>
                            <a:noFill/>
                          </a:ln>
                          <a:solidFill>
                            <a:prstClr val="black"/>
                          </a:solidFill>
                          <a:effectLst/>
                          <a:uLnTx/>
                          <a:uFillTx/>
                          <a:latin typeface="+mn-lt"/>
                          <a:ea typeface="+mn-ea"/>
                          <a:cs typeface="+mn-cs"/>
                        </a:rPr>
                        <a:t>
 En el día del trabajador cervecero estuve en BABA, una fábrica de cervezas artesanales de Florida Oeste junto a sus dueños Sebas y Nico. Ellos son un ejemplo entre tantos emprendedores que con esfuerzo impulsan y dan trabajo en el municipio.
Lo que empezó siendo un emprendimiento entre amigos, hoy es un proyecto consolidado que se destaca por sus cervezas especiales. 
¡Felicitaciones por el trabajo y feliz día a todos los cerveceros!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1093861"/>
                  </a:ext>
                </a:extLst>
              </a:tr>
            </a:tbl>
          </a:graphicData>
        </a:graphic>
      </p:graphicFrame>
      <p:sp>
        <p:nvSpPr>
          <p:cNvPr id="4" name="Text Placeholder 3">
            <a:extLst>
              <a:ext uri="{FF2B5EF4-FFF2-40B4-BE49-F238E27FC236}">
                <a16:creationId xmlns:a16="http://schemas.microsoft.com/office/drawing/2014/main" id="{FBEB40B5-2C61-4AD3-9221-D4BC2F3FB08D}"/>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26665735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9B5C6-B915-437C-AB40-AFF7349B4344}"/>
              </a:ext>
            </a:extLst>
          </p:cNvPr>
          <p:cNvSpPr>
            <a:spLocks noGrp="1"/>
          </p:cNvSpPr>
          <p:nvPr>
            <p:ph type="title"/>
          </p:nvPr>
        </p:nvSpPr>
        <p:spPr/>
        <p:txBody>
          <a:bodyPr/>
          <a:lstStyle/>
          <a:p>
            <a:r>
              <a:rPr lang="en-US"/>
              <a:t>Facebook Post Table + Reactions | POSSE - 22 of 23</a:t>
            </a:r>
          </a:p>
        </p:txBody>
      </p:sp>
      <p:graphicFrame>
        <p:nvGraphicFramePr>
          <p:cNvPr id="5" name="Table Placeholder 4">
            <a:extLst>
              <a:ext uri="{FF2B5EF4-FFF2-40B4-BE49-F238E27FC236}">
                <a16:creationId xmlns:a16="http://schemas.microsoft.com/office/drawing/2014/main" id="{8BB0826E-AFED-4996-ABAD-982B48A6FE35}"/>
              </a:ext>
            </a:extLst>
          </p:cNvPr>
          <p:cNvGraphicFramePr>
            <a:graphicFrameLocks noGrp="1"/>
          </p:cNvGraphicFramePr>
          <p:nvPr>
            <p:ph type="tbl" sz="quarter" idx="13"/>
            <p:extLst>
              <p:ext uri="{D42A27DB-BD31-4B8C-83A1-F6EECF244321}">
                <p14:modId xmlns:p14="http://schemas.microsoft.com/office/powerpoint/2010/main" val="3084213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2856522"/>
                    </a:ext>
                  </a:extLst>
                </a:gridCol>
                <a:gridCol w="493776">
                  <a:extLst>
                    <a:ext uri="{9D8B030D-6E8A-4147-A177-3AD203B41FA5}">
                      <a16:colId xmlns:a16="http://schemas.microsoft.com/office/drawing/2014/main" val="2844852825"/>
                    </a:ext>
                  </a:extLst>
                </a:gridCol>
                <a:gridCol w="493776">
                  <a:extLst>
                    <a:ext uri="{9D8B030D-6E8A-4147-A177-3AD203B41FA5}">
                      <a16:colId xmlns:a16="http://schemas.microsoft.com/office/drawing/2014/main" val="3976337217"/>
                    </a:ext>
                  </a:extLst>
                </a:gridCol>
                <a:gridCol w="493776">
                  <a:extLst>
                    <a:ext uri="{9D8B030D-6E8A-4147-A177-3AD203B41FA5}">
                      <a16:colId xmlns:a16="http://schemas.microsoft.com/office/drawing/2014/main" val="994054917"/>
                    </a:ext>
                  </a:extLst>
                </a:gridCol>
                <a:gridCol w="493776">
                  <a:extLst>
                    <a:ext uri="{9D8B030D-6E8A-4147-A177-3AD203B41FA5}">
                      <a16:colId xmlns:a16="http://schemas.microsoft.com/office/drawing/2014/main" val="550165234"/>
                    </a:ext>
                  </a:extLst>
                </a:gridCol>
                <a:gridCol w="493776">
                  <a:extLst>
                    <a:ext uri="{9D8B030D-6E8A-4147-A177-3AD203B41FA5}">
                      <a16:colId xmlns:a16="http://schemas.microsoft.com/office/drawing/2014/main" val="3552537417"/>
                    </a:ext>
                  </a:extLst>
                </a:gridCol>
                <a:gridCol w="493776">
                  <a:extLst>
                    <a:ext uri="{9D8B030D-6E8A-4147-A177-3AD203B41FA5}">
                      <a16:colId xmlns:a16="http://schemas.microsoft.com/office/drawing/2014/main" val="204870336"/>
                    </a:ext>
                  </a:extLst>
                </a:gridCol>
                <a:gridCol w="493776">
                  <a:extLst>
                    <a:ext uri="{9D8B030D-6E8A-4147-A177-3AD203B41FA5}">
                      <a16:colId xmlns:a16="http://schemas.microsoft.com/office/drawing/2014/main" val="2467996057"/>
                    </a:ext>
                  </a:extLst>
                </a:gridCol>
                <a:gridCol w="493776">
                  <a:extLst>
                    <a:ext uri="{9D8B030D-6E8A-4147-A177-3AD203B41FA5}">
                      <a16:colId xmlns:a16="http://schemas.microsoft.com/office/drawing/2014/main" val="1425149056"/>
                    </a:ext>
                  </a:extLst>
                </a:gridCol>
                <a:gridCol w="493776">
                  <a:extLst>
                    <a:ext uri="{9D8B030D-6E8A-4147-A177-3AD203B41FA5}">
                      <a16:colId xmlns:a16="http://schemas.microsoft.com/office/drawing/2014/main" val="2074214942"/>
                    </a:ext>
                  </a:extLst>
                </a:gridCol>
                <a:gridCol w="493776">
                  <a:extLst>
                    <a:ext uri="{9D8B030D-6E8A-4147-A177-3AD203B41FA5}">
                      <a16:colId xmlns:a16="http://schemas.microsoft.com/office/drawing/2014/main" val="3809433505"/>
                    </a:ext>
                  </a:extLst>
                </a:gridCol>
                <a:gridCol w="493776">
                  <a:extLst>
                    <a:ext uri="{9D8B030D-6E8A-4147-A177-3AD203B41FA5}">
                      <a16:colId xmlns:a16="http://schemas.microsoft.com/office/drawing/2014/main" val="1568594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0530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- 2022-01-21 13:37:13</a:t>
                      </a:r>
                      <a:r>
                        <a:rPr kumimoji="0" lang="es-ES" sz="1000" b="0" i="0" u="none" strike="noStrike" kern="1200" cap="none" spc="0" normalizeH="0" baseline="0" noProof="0">
                          <a:ln>
                            <a:noFill/>
                          </a:ln>
                          <a:solidFill>
                            <a:prstClr val="black"/>
                          </a:solidFill>
                          <a:effectLst/>
                          <a:uLnTx/>
                          <a:uFillTx/>
                          <a:latin typeface="+mn-lt"/>
                          <a:ea typeface="+mn-ea"/>
                          <a:cs typeface="+mn-cs"/>
                        </a:rPr>
                        <a:t>
 Durante todo enero y febrero siguen a pleno nuestras colonias de verano en Vicente López 🙌🏻
Chicos y chicas de 3 a 12 años participan de juegos y actividades deportivas y recreativas en el Polideportivo de Villa Adelina. 
Estos espacios son un gran apoyo para madres y padres que van a trabajar, porque pueden dejar a los chicos sabiendo que reciben todo el apoyo y la contención de los profes.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044465067"/>
                  </a:ext>
                </a:extLst>
              </a:tr>
            </a:tbl>
          </a:graphicData>
        </a:graphic>
      </p:graphicFrame>
      <p:sp>
        <p:nvSpPr>
          <p:cNvPr id="4" name="Text Placeholder 3">
            <a:extLst>
              <a:ext uri="{FF2B5EF4-FFF2-40B4-BE49-F238E27FC236}">
                <a16:creationId xmlns:a16="http://schemas.microsoft.com/office/drawing/2014/main" id="{C5663607-2062-415E-91C2-D8AA5CF005E8}"/>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40098585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332AB-6D26-4065-AF08-31D6B55047CF}"/>
              </a:ext>
            </a:extLst>
          </p:cNvPr>
          <p:cNvSpPr>
            <a:spLocks noGrp="1"/>
          </p:cNvSpPr>
          <p:nvPr>
            <p:ph type="title"/>
          </p:nvPr>
        </p:nvSpPr>
        <p:spPr/>
        <p:txBody>
          <a:bodyPr/>
          <a:lstStyle/>
          <a:p>
            <a:r>
              <a:rPr lang="en-US"/>
              <a:t>Facebook Post Table + Reactions | POSSE - 23 of 23</a:t>
            </a:r>
          </a:p>
        </p:txBody>
      </p:sp>
      <p:graphicFrame>
        <p:nvGraphicFramePr>
          <p:cNvPr id="5" name="Table Placeholder 4">
            <a:extLst>
              <a:ext uri="{FF2B5EF4-FFF2-40B4-BE49-F238E27FC236}">
                <a16:creationId xmlns:a16="http://schemas.microsoft.com/office/drawing/2014/main" id="{1AEE741F-2A76-4AAD-9468-1487430D88E8}"/>
              </a:ext>
            </a:extLst>
          </p:cNvPr>
          <p:cNvGraphicFramePr>
            <a:graphicFrameLocks noGrp="1"/>
          </p:cNvGraphicFramePr>
          <p:nvPr>
            <p:ph type="tbl" sz="quarter" idx="13"/>
            <p:extLst>
              <p:ext uri="{D42A27DB-BD31-4B8C-83A1-F6EECF244321}">
                <p14:modId xmlns:p14="http://schemas.microsoft.com/office/powerpoint/2010/main" val="3564793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5366894"/>
                    </a:ext>
                  </a:extLst>
                </a:gridCol>
                <a:gridCol w="493776">
                  <a:extLst>
                    <a:ext uri="{9D8B030D-6E8A-4147-A177-3AD203B41FA5}">
                      <a16:colId xmlns:a16="http://schemas.microsoft.com/office/drawing/2014/main" val="3955282535"/>
                    </a:ext>
                  </a:extLst>
                </a:gridCol>
                <a:gridCol w="493776">
                  <a:extLst>
                    <a:ext uri="{9D8B030D-6E8A-4147-A177-3AD203B41FA5}">
                      <a16:colId xmlns:a16="http://schemas.microsoft.com/office/drawing/2014/main" val="158468546"/>
                    </a:ext>
                  </a:extLst>
                </a:gridCol>
                <a:gridCol w="493776">
                  <a:extLst>
                    <a:ext uri="{9D8B030D-6E8A-4147-A177-3AD203B41FA5}">
                      <a16:colId xmlns:a16="http://schemas.microsoft.com/office/drawing/2014/main" val="1662234071"/>
                    </a:ext>
                  </a:extLst>
                </a:gridCol>
                <a:gridCol w="493776">
                  <a:extLst>
                    <a:ext uri="{9D8B030D-6E8A-4147-A177-3AD203B41FA5}">
                      <a16:colId xmlns:a16="http://schemas.microsoft.com/office/drawing/2014/main" val="2377634520"/>
                    </a:ext>
                  </a:extLst>
                </a:gridCol>
                <a:gridCol w="493776">
                  <a:extLst>
                    <a:ext uri="{9D8B030D-6E8A-4147-A177-3AD203B41FA5}">
                      <a16:colId xmlns:a16="http://schemas.microsoft.com/office/drawing/2014/main" val="1794591943"/>
                    </a:ext>
                  </a:extLst>
                </a:gridCol>
                <a:gridCol w="493776">
                  <a:extLst>
                    <a:ext uri="{9D8B030D-6E8A-4147-A177-3AD203B41FA5}">
                      <a16:colId xmlns:a16="http://schemas.microsoft.com/office/drawing/2014/main" val="1192739321"/>
                    </a:ext>
                  </a:extLst>
                </a:gridCol>
                <a:gridCol w="493776">
                  <a:extLst>
                    <a:ext uri="{9D8B030D-6E8A-4147-A177-3AD203B41FA5}">
                      <a16:colId xmlns:a16="http://schemas.microsoft.com/office/drawing/2014/main" val="2609595921"/>
                    </a:ext>
                  </a:extLst>
                </a:gridCol>
                <a:gridCol w="493776">
                  <a:extLst>
                    <a:ext uri="{9D8B030D-6E8A-4147-A177-3AD203B41FA5}">
                      <a16:colId xmlns:a16="http://schemas.microsoft.com/office/drawing/2014/main" val="3189623145"/>
                    </a:ext>
                  </a:extLst>
                </a:gridCol>
                <a:gridCol w="493776">
                  <a:extLst>
                    <a:ext uri="{9D8B030D-6E8A-4147-A177-3AD203B41FA5}">
                      <a16:colId xmlns:a16="http://schemas.microsoft.com/office/drawing/2014/main" val="534777654"/>
                    </a:ext>
                  </a:extLst>
                </a:gridCol>
                <a:gridCol w="493776">
                  <a:extLst>
                    <a:ext uri="{9D8B030D-6E8A-4147-A177-3AD203B41FA5}">
                      <a16:colId xmlns:a16="http://schemas.microsoft.com/office/drawing/2014/main" val="371015071"/>
                    </a:ext>
                  </a:extLst>
                </a:gridCol>
                <a:gridCol w="493776">
                  <a:extLst>
                    <a:ext uri="{9D8B030D-6E8A-4147-A177-3AD203B41FA5}">
                      <a16:colId xmlns:a16="http://schemas.microsoft.com/office/drawing/2014/main" val="2744912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4721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Sole Martinez - 2022-01-21 19:26:12</a:t>
                      </a:r>
                      <a:r>
                        <a:rPr kumimoji="0" lang="es-ES" sz="1000" b="0" i="0" u="none" strike="noStrike" kern="1200" cap="none" spc="0" normalizeH="0" baseline="0" noProof="0">
                          <a:ln>
                            <a:noFill/>
                          </a:ln>
                          <a:solidFill>
                            <a:prstClr val="black"/>
                          </a:solidFill>
                          <a:effectLst/>
                          <a:uLnTx/>
                          <a:uFillTx/>
                          <a:latin typeface="+mn-lt"/>
                          <a:ea typeface="+mn-ea"/>
                          <a:cs typeface="+mn-cs"/>
                        </a:rPr>
                        <a:t>
 Nos reunimos con Jorge Macri y los equipos de Obras, Desarrollo Urbano, Espacio Público, Tránsito y Transporte del Gobierno de la Ciudad de Buenos Aires y Vicente López.
Estamos trabajando en conjunto y planificando las obras que llevaremos adelante en Puente Saavedra.
Con Jorge seguimos trabajando en equipo y de manera coordinada para brindarle soluciones a los vecinos de Vicente López.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88553468"/>
                  </a:ext>
                </a:extLst>
              </a:tr>
            </a:tbl>
          </a:graphicData>
        </a:graphic>
      </p:graphicFrame>
      <p:sp>
        <p:nvSpPr>
          <p:cNvPr id="4" name="Text Placeholder 3">
            <a:extLst>
              <a:ext uri="{FF2B5EF4-FFF2-40B4-BE49-F238E27FC236}">
                <a16:creationId xmlns:a16="http://schemas.microsoft.com/office/drawing/2014/main" id="{F7AEF047-3713-437B-A475-8D0841365157}"/>
              </a:ext>
            </a:extLst>
          </p:cNvPr>
          <p:cNvSpPr>
            <a:spLocks noGrp="1"/>
          </p:cNvSpPr>
          <p:nvPr>
            <p:ph type="body" sz="quarter" idx="14"/>
          </p:nvPr>
        </p:nvSpPr>
        <p:spPr/>
        <p:txBody>
          <a:bodyPr/>
          <a:lstStyle/>
          <a:p>
            <a:r>
              <a:rPr lang="en-US"/>
              <a:t>01/16/2022 - 01/31/2022</a:t>
            </a:r>
          </a:p>
        </p:txBody>
      </p:sp>
    </p:spTree>
    <p:extLst>
      <p:ext uri="{BB962C8B-B14F-4D97-AF65-F5344CB8AC3E}">
        <p14:creationId xmlns:p14="http://schemas.microsoft.com/office/powerpoint/2010/main" val="148305066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805B9-A938-4CCD-BB41-41F1B9863755}"/>
              </a:ext>
            </a:extLst>
          </p:cNvPr>
          <p:cNvSpPr>
            <a:spLocks noGrp="1"/>
          </p:cNvSpPr>
          <p:nvPr>
            <p:ph type="title"/>
          </p:nvPr>
        </p:nvSpPr>
        <p:spPr/>
        <p:txBody>
          <a:bodyPr/>
          <a:lstStyle/>
          <a:p>
            <a:r>
              <a:rPr lang="en-US"/>
              <a:t>Facebook User Posts | POSSE</a:t>
            </a:r>
          </a:p>
        </p:txBody>
      </p:sp>
      <p:graphicFrame>
        <p:nvGraphicFramePr>
          <p:cNvPr id="6" name="Chart Placeholder 5">
            <a:extLst>
              <a:ext uri="{FF2B5EF4-FFF2-40B4-BE49-F238E27FC236}">
                <a16:creationId xmlns:a16="http://schemas.microsoft.com/office/drawing/2014/main" id="{B10A1598-109F-4D68-9473-33708E2CB9EF}"/>
              </a:ext>
            </a:extLst>
          </p:cNvPr>
          <p:cNvGraphicFramePr>
            <a:graphicFrameLocks noGrp="1"/>
          </p:cNvGraphicFramePr>
          <p:nvPr>
            <p:ph type="chart" sz="quarter" idx="13"/>
            <p:extLst>
              <p:ext uri="{D42A27DB-BD31-4B8C-83A1-F6EECF244321}">
                <p14:modId xmlns:p14="http://schemas.microsoft.com/office/powerpoint/2010/main" val="29293106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65FB6B-6E08-4392-99C9-A3BC0BC3760C}"/>
              </a:ext>
            </a:extLst>
          </p:cNvPr>
          <p:cNvSpPr>
            <a:spLocks noGrp="1"/>
          </p:cNvSpPr>
          <p:nvPr>
            <p:ph type="body" sz="quarter" idx="14"/>
          </p:nvPr>
        </p:nvSpPr>
        <p:spPr/>
        <p:txBody>
          <a:bodyPr/>
          <a:lstStyle/>
          <a:p>
            <a:r>
              <a:rPr lang="en-US"/>
              <a:t>01/16/2022 - 01/31/2022</a:t>
            </a:r>
          </a:p>
        </p:txBody>
      </p:sp>
      <p:sp>
        <p:nvSpPr>
          <p:cNvPr id="5" name="Footer Placeholder 4">
            <a:extLst>
              <a:ext uri="{FF2B5EF4-FFF2-40B4-BE49-F238E27FC236}">
                <a16:creationId xmlns:a16="http://schemas.microsoft.com/office/drawing/2014/main" id="{8B650A0C-D550-4696-93FA-10D039B049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42730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1390</Words>
  <Application>Microsoft Office PowerPoint</Application>
  <PresentationFormat>On-screen Show (4:3)</PresentationFormat>
  <Paragraphs>775</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quintly_template</vt:lpstr>
      <vt:lpstr>FACEBOOK NUEVO - La emilia usar</vt:lpstr>
      <vt:lpstr>Facebook Key Metrics Table | POSSE</vt:lpstr>
      <vt:lpstr>Facebook Key Metrics Radar | POSSE</vt:lpstr>
      <vt:lpstr>Facebook Page Likes Total | POSSE</vt:lpstr>
      <vt:lpstr>Facebook Fans Change | POSSE</vt:lpstr>
      <vt:lpstr>Facebook Fans Change Per Weekday | POSSE</vt:lpstr>
      <vt:lpstr>Facebook Fans Change Rate | POSSE</vt:lpstr>
      <vt:lpstr>Facebook Own Posts | POSSE</vt:lpstr>
      <vt:lpstr>Facebook Own Posts By Hour | POSSE</vt:lpstr>
      <vt:lpstr>Facebook Own Posts By Weekday | POSSE</vt:lpstr>
      <vt:lpstr>Facebook Interactions Distribution | POSSE</vt:lpstr>
      <vt:lpstr>Facebook Post Type Distribution Per Profile | POSSE</vt:lpstr>
      <vt:lpstr>Facebook Interaction Rate By Weekday | POSSE</vt:lpstr>
      <vt:lpstr>Facebook Interaction Rate | POSSE</vt:lpstr>
      <vt:lpstr>Facebook Interaction Rate By Post Type | POSSE</vt:lpstr>
      <vt:lpstr>Facebook Interaction Rate By Hour | POSSE</vt:lpstr>
      <vt:lpstr>Facebook Hashtag Detection | POSSE</vt:lpstr>
      <vt:lpstr>Facebook Post Table + Reactions | POSSE - 1 of 23</vt:lpstr>
      <vt:lpstr>Facebook Post Table + Reactions | POSSE - 2 of 23</vt:lpstr>
      <vt:lpstr>Facebook Post Table + Reactions | POSSE - 3 of 23</vt:lpstr>
      <vt:lpstr>Facebook Post Table + Reactions | POSSE - 4 of 23</vt:lpstr>
      <vt:lpstr>Facebook Post Table + Reactions | POSSE - 5 of 23</vt:lpstr>
      <vt:lpstr>Facebook Post Table + Reactions | POSSE - 6 of 23</vt:lpstr>
      <vt:lpstr>Facebook Post Table + Reactions | POSSE - 7 of 23</vt:lpstr>
      <vt:lpstr>Facebook Post Table + Reactions | POSSE - 8 of 23</vt:lpstr>
      <vt:lpstr>Facebook Post Table + Reactions | POSSE - 9 of 23</vt:lpstr>
      <vt:lpstr>Facebook Post Table + Reactions | POSSE - 10 of 23</vt:lpstr>
      <vt:lpstr>Facebook Post Table + Reactions | POSSE - 11 of 23</vt:lpstr>
      <vt:lpstr>Facebook Post Table + Reactions | POSSE - 12 of 23</vt:lpstr>
      <vt:lpstr>Facebook Post Table + Reactions | POSSE - 13 of 23</vt:lpstr>
      <vt:lpstr>Facebook Post Table + Reactions | POSSE - 14 of 23</vt:lpstr>
      <vt:lpstr>Facebook Post Table + Reactions | POSSE - 15 of 23</vt:lpstr>
      <vt:lpstr>Facebook Post Table + Reactions | POSSE - 16 of 23</vt:lpstr>
      <vt:lpstr>Facebook Post Table + Reactions | POSSE - 17 of 23</vt:lpstr>
      <vt:lpstr>Facebook Post Table + Reactions | POSSE - 18 of 23</vt:lpstr>
      <vt:lpstr>Facebook Post Table + Reactions | POSSE - 19 of 23</vt:lpstr>
      <vt:lpstr>Facebook Post Table + Reactions | POSSE - 20 of 23</vt:lpstr>
      <vt:lpstr>Facebook Post Table + Reactions | POSSE - 21 of 23</vt:lpstr>
      <vt:lpstr>Facebook Post Table + Reactions | POSSE - 22 of 23</vt:lpstr>
      <vt:lpstr>Facebook Post Table + Reactions | POSSE - 23 of 23</vt:lpstr>
      <vt:lpstr>Facebook User Posts | POSSE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2022-02-01T12:41:32Z</dcterms:created>
  <dcterms:modified xsi:type="dcterms:W3CDTF">2022-02-01T12:42:32Z</dcterms:modified>
</cp:coreProperties>
</file>