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60</c:v>
                </c:pt>
                <c:pt idx="2">
                  <c:v>100</c:v>
                </c:pt>
                <c:pt idx="3">
                  <c:v>0</c:v>
                </c:pt>
                <c:pt idx="4">
                  <c:v>8.9118999999999993</c:v>
                </c:pt>
                <c:pt idx="5">
                  <c:v>-7.7797000000000001</c:v>
                </c:pt>
              </c:numCache>
            </c:numRef>
          </c:val>
          <c:extLst>
            <c:ext xmlns:c16="http://schemas.microsoft.com/office/drawing/2014/chart" uri="{C3380CC4-5D6E-409C-BE32-E72D297353CC}">
              <c16:uniqueId val="{00000000-3349-45CF-AF6F-2D44595D2CA1}"/>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17.191500000000001</c:v>
                </c:pt>
                <c:pt idx="1">
                  <c:v>20</c:v>
                </c:pt>
                <c:pt idx="2">
                  <c:v>64.209199999999996</c:v>
                </c:pt>
                <c:pt idx="3">
                  <c:v>0</c:v>
                </c:pt>
                <c:pt idx="4">
                  <c:v>100</c:v>
                </c:pt>
                <c:pt idx="5">
                  <c:v>57.987400000000001</c:v>
                </c:pt>
              </c:numCache>
            </c:numRef>
          </c:val>
          <c:extLst>
            <c:ext xmlns:c16="http://schemas.microsoft.com/office/drawing/2014/chart" uri="{C3380CC4-5D6E-409C-BE32-E72D297353CC}">
              <c16:uniqueId val="{00000001-3349-45CF-AF6F-2D44595D2CA1}"/>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14.618499999999999</c:v>
                </c:pt>
                <c:pt idx="1">
                  <c:v>100</c:v>
                </c:pt>
                <c:pt idx="2">
                  <c:v>51.950299999999999</c:v>
                </c:pt>
                <c:pt idx="3">
                  <c:v>0</c:v>
                </c:pt>
                <c:pt idx="4">
                  <c:v>19.046900000000001</c:v>
                </c:pt>
                <c:pt idx="5">
                  <c:v>100</c:v>
                </c:pt>
              </c:numCache>
            </c:numRef>
          </c:val>
          <c:extLst>
            <c:ext xmlns:c16="http://schemas.microsoft.com/office/drawing/2014/chart" uri="{C3380CC4-5D6E-409C-BE32-E72D297353CC}">
              <c16:uniqueId val="{00000002-3349-45CF-AF6F-2D44595D2CA1}"/>
            </c:ext>
          </c:extLst>
        </c:ser>
        <c:dLbls>
          <c:showLegendKey val="0"/>
          <c:showVal val="0"/>
          <c:showCatName val="0"/>
          <c:showSerName val="0"/>
          <c:showPercent val="0"/>
          <c:showBubbleSize val="0"/>
        </c:dLbls>
        <c:axId val="384833096"/>
        <c:axId val="384830800"/>
      </c:radarChart>
      <c:catAx>
        <c:axId val="384833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830800"/>
        <c:crosses val="autoZero"/>
        <c:auto val="1"/>
        <c:lblAlgn val="ctr"/>
        <c:lblOffset val="100"/>
        <c:noMultiLvlLbl val="0"/>
      </c:catAx>
      <c:valAx>
        <c:axId val="384830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83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161028</c:v>
                </c:pt>
                <c:pt idx="1">
                  <c:v>161028</c:v>
                </c:pt>
                <c:pt idx="2">
                  <c:v>161028</c:v>
                </c:pt>
                <c:pt idx="3">
                  <c:v>161030</c:v>
                </c:pt>
                <c:pt idx="4">
                  <c:v>161028</c:v>
                </c:pt>
                <c:pt idx="5">
                  <c:v>161031</c:v>
                </c:pt>
                <c:pt idx="6">
                  <c:v>161027</c:v>
                </c:pt>
                <c:pt idx="7">
                  <c:v>161020</c:v>
                </c:pt>
                <c:pt idx="8">
                  <c:v>161017</c:v>
                </c:pt>
                <c:pt idx="9">
                  <c:v>161017</c:v>
                </c:pt>
                <c:pt idx="10">
                  <c:v>161012</c:v>
                </c:pt>
                <c:pt idx="11">
                  <c:v>161011</c:v>
                </c:pt>
                <c:pt idx="12">
                  <c:v>161010</c:v>
                </c:pt>
                <c:pt idx="13">
                  <c:v>161008</c:v>
                </c:pt>
                <c:pt idx="14">
                  <c:v>161006</c:v>
                </c:pt>
                <c:pt idx="15">
                  <c:v>161000</c:v>
                </c:pt>
                <c:pt idx="16">
                  <c:v>161003</c:v>
                </c:pt>
                <c:pt idx="17">
                  <c:v>161001</c:v>
                </c:pt>
                <c:pt idx="18">
                  <c:v>161003</c:v>
                </c:pt>
                <c:pt idx="19">
                  <c:v>161001</c:v>
                </c:pt>
                <c:pt idx="20">
                  <c:v>161002</c:v>
                </c:pt>
                <c:pt idx="21">
                  <c:v>161005</c:v>
                </c:pt>
                <c:pt idx="22">
                  <c:v>161004</c:v>
                </c:pt>
                <c:pt idx="23">
                  <c:v>161003</c:v>
                </c:pt>
                <c:pt idx="24">
                  <c:v>161000</c:v>
                </c:pt>
                <c:pt idx="25">
                  <c:v>160994</c:v>
                </c:pt>
                <c:pt idx="26">
                  <c:v>160992</c:v>
                </c:pt>
                <c:pt idx="27">
                  <c:v>160993</c:v>
                </c:pt>
                <c:pt idx="28">
                  <c:v>160993</c:v>
                </c:pt>
                <c:pt idx="29">
                  <c:v>160986</c:v>
                </c:pt>
                <c:pt idx="30">
                  <c:v>160981</c:v>
                </c:pt>
              </c:numCache>
            </c:numRef>
          </c:val>
          <c:smooth val="0"/>
          <c:extLst>
            <c:ext xmlns:c16="http://schemas.microsoft.com/office/drawing/2014/chart" uri="{C3380CC4-5D6E-409C-BE32-E72D297353CC}">
              <c16:uniqueId val="{00000000-A1F1-46A5-A19A-70ECF754695C}"/>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27607</c:v>
                </c:pt>
                <c:pt idx="1">
                  <c:v>27607</c:v>
                </c:pt>
                <c:pt idx="2">
                  <c:v>27609</c:v>
                </c:pt>
                <c:pt idx="3">
                  <c:v>27611</c:v>
                </c:pt>
                <c:pt idx="4">
                  <c:v>27611</c:v>
                </c:pt>
                <c:pt idx="5">
                  <c:v>27616</c:v>
                </c:pt>
                <c:pt idx="6">
                  <c:v>27624</c:v>
                </c:pt>
                <c:pt idx="7">
                  <c:v>27623</c:v>
                </c:pt>
                <c:pt idx="8">
                  <c:v>27625</c:v>
                </c:pt>
                <c:pt idx="9">
                  <c:v>27628</c:v>
                </c:pt>
                <c:pt idx="10">
                  <c:v>27632</c:v>
                </c:pt>
                <c:pt idx="11">
                  <c:v>27634</c:v>
                </c:pt>
                <c:pt idx="12">
                  <c:v>27640</c:v>
                </c:pt>
                <c:pt idx="13">
                  <c:v>27642</c:v>
                </c:pt>
                <c:pt idx="14">
                  <c:v>27647</c:v>
                </c:pt>
                <c:pt idx="15">
                  <c:v>27649</c:v>
                </c:pt>
                <c:pt idx="16">
                  <c:v>27655</c:v>
                </c:pt>
                <c:pt idx="17">
                  <c:v>27657</c:v>
                </c:pt>
                <c:pt idx="18">
                  <c:v>27657</c:v>
                </c:pt>
                <c:pt idx="19">
                  <c:v>27656</c:v>
                </c:pt>
                <c:pt idx="20">
                  <c:v>27656</c:v>
                </c:pt>
                <c:pt idx="21">
                  <c:v>27654</c:v>
                </c:pt>
                <c:pt idx="22">
                  <c:v>27653</c:v>
                </c:pt>
                <c:pt idx="23">
                  <c:v>27657</c:v>
                </c:pt>
                <c:pt idx="24">
                  <c:v>27659</c:v>
                </c:pt>
                <c:pt idx="25">
                  <c:v>27665</c:v>
                </c:pt>
                <c:pt idx="26">
                  <c:v>27664</c:v>
                </c:pt>
                <c:pt idx="27">
                  <c:v>27666</c:v>
                </c:pt>
                <c:pt idx="28">
                  <c:v>27672</c:v>
                </c:pt>
                <c:pt idx="29">
                  <c:v>27673</c:v>
                </c:pt>
                <c:pt idx="30">
                  <c:v>27675</c:v>
                </c:pt>
              </c:numCache>
            </c:numRef>
          </c:val>
          <c:smooth val="0"/>
          <c:extLst>
            <c:ext xmlns:c16="http://schemas.microsoft.com/office/drawing/2014/chart" uri="{C3380CC4-5D6E-409C-BE32-E72D297353CC}">
              <c16:uniqueId val="{00000001-A1F1-46A5-A19A-70ECF754695C}"/>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23434</c:v>
                </c:pt>
                <c:pt idx="1">
                  <c:v>23435</c:v>
                </c:pt>
                <c:pt idx="2">
                  <c:v>23437</c:v>
                </c:pt>
                <c:pt idx="3">
                  <c:v>23438</c:v>
                </c:pt>
                <c:pt idx="4">
                  <c:v>23445</c:v>
                </c:pt>
                <c:pt idx="5">
                  <c:v>23449</c:v>
                </c:pt>
                <c:pt idx="6">
                  <c:v>23451</c:v>
                </c:pt>
                <c:pt idx="7">
                  <c:v>23450</c:v>
                </c:pt>
                <c:pt idx="8">
                  <c:v>23451</c:v>
                </c:pt>
                <c:pt idx="9">
                  <c:v>23452</c:v>
                </c:pt>
                <c:pt idx="10">
                  <c:v>23453</c:v>
                </c:pt>
                <c:pt idx="11">
                  <c:v>23462</c:v>
                </c:pt>
                <c:pt idx="12">
                  <c:v>23466</c:v>
                </c:pt>
                <c:pt idx="13">
                  <c:v>23468</c:v>
                </c:pt>
                <c:pt idx="14">
                  <c:v>23470</c:v>
                </c:pt>
                <c:pt idx="15">
                  <c:v>23473</c:v>
                </c:pt>
                <c:pt idx="16">
                  <c:v>23475</c:v>
                </c:pt>
                <c:pt idx="17">
                  <c:v>23482</c:v>
                </c:pt>
                <c:pt idx="18">
                  <c:v>23482</c:v>
                </c:pt>
                <c:pt idx="19">
                  <c:v>23490</c:v>
                </c:pt>
                <c:pt idx="20">
                  <c:v>23494</c:v>
                </c:pt>
                <c:pt idx="21">
                  <c:v>23494</c:v>
                </c:pt>
                <c:pt idx="22">
                  <c:v>23498</c:v>
                </c:pt>
                <c:pt idx="23">
                  <c:v>23502</c:v>
                </c:pt>
                <c:pt idx="24">
                  <c:v>23512</c:v>
                </c:pt>
                <c:pt idx="25">
                  <c:v>23517</c:v>
                </c:pt>
                <c:pt idx="26">
                  <c:v>23523</c:v>
                </c:pt>
                <c:pt idx="27">
                  <c:v>23526</c:v>
                </c:pt>
                <c:pt idx="28">
                  <c:v>23528</c:v>
                </c:pt>
                <c:pt idx="29">
                  <c:v>23531</c:v>
                </c:pt>
                <c:pt idx="30">
                  <c:v>23533</c:v>
                </c:pt>
              </c:numCache>
            </c:numRef>
          </c:val>
          <c:smooth val="0"/>
          <c:extLst>
            <c:ext xmlns:c16="http://schemas.microsoft.com/office/drawing/2014/chart" uri="{C3380CC4-5D6E-409C-BE32-E72D297353CC}">
              <c16:uniqueId val="{00000002-A1F1-46A5-A19A-70ECF754695C}"/>
            </c:ext>
          </c:extLst>
        </c:ser>
        <c:dLbls>
          <c:showLegendKey val="0"/>
          <c:showVal val="0"/>
          <c:showCatName val="0"/>
          <c:showSerName val="0"/>
          <c:showPercent val="0"/>
          <c:showBubbleSize val="0"/>
        </c:dLbls>
        <c:smooth val="0"/>
        <c:axId val="383094272"/>
        <c:axId val="383100504"/>
      </c:lineChart>
      <c:dateAx>
        <c:axId val="383094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100504"/>
        <c:crosses val="autoZero"/>
        <c:auto val="1"/>
        <c:lblOffset val="100"/>
        <c:baseTimeUnit val="days"/>
      </c:dateAx>
      <c:valAx>
        <c:axId val="383100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094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-7</c:v>
                </c:pt>
                <c:pt idx="1">
                  <c:v>0</c:v>
                </c:pt>
                <c:pt idx="2">
                  <c:v>0</c:v>
                </c:pt>
                <c:pt idx="3">
                  <c:v>2</c:v>
                </c:pt>
                <c:pt idx="4">
                  <c:v>-2</c:v>
                </c:pt>
                <c:pt idx="5">
                  <c:v>3</c:v>
                </c:pt>
                <c:pt idx="6">
                  <c:v>-4</c:v>
                </c:pt>
                <c:pt idx="7">
                  <c:v>-7</c:v>
                </c:pt>
                <c:pt idx="8">
                  <c:v>-3</c:v>
                </c:pt>
                <c:pt idx="9">
                  <c:v>0</c:v>
                </c:pt>
                <c:pt idx="10">
                  <c:v>-5</c:v>
                </c:pt>
                <c:pt idx="11">
                  <c:v>-1</c:v>
                </c:pt>
                <c:pt idx="12">
                  <c:v>-1</c:v>
                </c:pt>
                <c:pt idx="13">
                  <c:v>-2</c:v>
                </c:pt>
                <c:pt idx="14">
                  <c:v>-2</c:v>
                </c:pt>
                <c:pt idx="15">
                  <c:v>-6</c:v>
                </c:pt>
                <c:pt idx="16">
                  <c:v>3</c:v>
                </c:pt>
                <c:pt idx="17">
                  <c:v>-2</c:v>
                </c:pt>
                <c:pt idx="18">
                  <c:v>2</c:v>
                </c:pt>
                <c:pt idx="19">
                  <c:v>-2</c:v>
                </c:pt>
                <c:pt idx="20">
                  <c:v>1</c:v>
                </c:pt>
                <c:pt idx="21">
                  <c:v>3</c:v>
                </c:pt>
                <c:pt idx="22">
                  <c:v>-1</c:v>
                </c:pt>
                <c:pt idx="23">
                  <c:v>-1</c:v>
                </c:pt>
                <c:pt idx="24">
                  <c:v>-3</c:v>
                </c:pt>
                <c:pt idx="25">
                  <c:v>-6</c:v>
                </c:pt>
                <c:pt idx="26">
                  <c:v>-2</c:v>
                </c:pt>
                <c:pt idx="27">
                  <c:v>1</c:v>
                </c:pt>
                <c:pt idx="28">
                  <c:v>0</c:v>
                </c:pt>
                <c:pt idx="29">
                  <c:v>-7</c:v>
                </c:pt>
                <c:pt idx="30">
                  <c:v>-5</c:v>
                </c:pt>
              </c:numCache>
            </c:numRef>
          </c:val>
          <c:smooth val="0"/>
          <c:extLst>
            <c:ext xmlns:c16="http://schemas.microsoft.com/office/drawing/2014/chart" uri="{C3380CC4-5D6E-409C-BE32-E72D297353CC}">
              <c16:uniqueId val="{00000000-3EC9-43F2-9174-86938AD783A8}"/>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1</c:v>
                </c:pt>
                <c:pt idx="1">
                  <c:v>0</c:v>
                </c:pt>
                <c:pt idx="2">
                  <c:v>2</c:v>
                </c:pt>
                <c:pt idx="3">
                  <c:v>2</c:v>
                </c:pt>
                <c:pt idx="4">
                  <c:v>0</c:v>
                </c:pt>
                <c:pt idx="5">
                  <c:v>5</c:v>
                </c:pt>
                <c:pt idx="6">
                  <c:v>8</c:v>
                </c:pt>
                <c:pt idx="7">
                  <c:v>-1</c:v>
                </c:pt>
                <c:pt idx="8">
                  <c:v>2</c:v>
                </c:pt>
                <c:pt idx="9">
                  <c:v>3</c:v>
                </c:pt>
                <c:pt idx="10">
                  <c:v>4</c:v>
                </c:pt>
                <c:pt idx="11">
                  <c:v>2</c:v>
                </c:pt>
                <c:pt idx="12">
                  <c:v>6</c:v>
                </c:pt>
                <c:pt idx="13">
                  <c:v>2</c:v>
                </c:pt>
                <c:pt idx="14">
                  <c:v>5</c:v>
                </c:pt>
                <c:pt idx="15">
                  <c:v>2</c:v>
                </c:pt>
                <c:pt idx="16">
                  <c:v>6</c:v>
                </c:pt>
                <c:pt idx="17">
                  <c:v>2</c:v>
                </c:pt>
                <c:pt idx="18">
                  <c:v>0</c:v>
                </c:pt>
                <c:pt idx="19">
                  <c:v>-1</c:v>
                </c:pt>
                <c:pt idx="20">
                  <c:v>0</c:v>
                </c:pt>
                <c:pt idx="21">
                  <c:v>-2</c:v>
                </c:pt>
                <c:pt idx="22">
                  <c:v>-1</c:v>
                </c:pt>
                <c:pt idx="23">
                  <c:v>4</c:v>
                </c:pt>
                <c:pt idx="24">
                  <c:v>2</c:v>
                </c:pt>
                <c:pt idx="25">
                  <c:v>6</c:v>
                </c:pt>
                <c:pt idx="26">
                  <c:v>-1</c:v>
                </c:pt>
                <c:pt idx="27">
                  <c:v>2</c:v>
                </c:pt>
                <c:pt idx="28">
                  <c:v>6</c:v>
                </c:pt>
                <c:pt idx="29">
                  <c:v>1</c:v>
                </c:pt>
                <c:pt idx="30">
                  <c:v>2</c:v>
                </c:pt>
              </c:numCache>
            </c:numRef>
          </c:val>
          <c:smooth val="0"/>
          <c:extLst>
            <c:ext xmlns:c16="http://schemas.microsoft.com/office/drawing/2014/chart" uri="{C3380CC4-5D6E-409C-BE32-E72D297353CC}">
              <c16:uniqueId val="{00000001-3EC9-43F2-9174-86938AD783A8}"/>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2</c:v>
                </c:pt>
                <c:pt idx="1">
                  <c:v>1</c:v>
                </c:pt>
                <c:pt idx="2">
                  <c:v>2</c:v>
                </c:pt>
                <c:pt idx="3">
                  <c:v>1</c:v>
                </c:pt>
                <c:pt idx="4">
                  <c:v>7</c:v>
                </c:pt>
                <c:pt idx="5">
                  <c:v>4</c:v>
                </c:pt>
                <c:pt idx="6">
                  <c:v>2</c:v>
                </c:pt>
                <c:pt idx="7">
                  <c:v>-1</c:v>
                </c:pt>
                <c:pt idx="8">
                  <c:v>1</c:v>
                </c:pt>
                <c:pt idx="9">
                  <c:v>1</c:v>
                </c:pt>
                <c:pt idx="10">
                  <c:v>1</c:v>
                </c:pt>
                <c:pt idx="11">
                  <c:v>9</c:v>
                </c:pt>
                <c:pt idx="12">
                  <c:v>4</c:v>
                </c:pt>
                <c:pt idx="13">
                  <c:v>2</c:v>
                </c:pt>
                <c:pt idx="14">
                  <c:v>2</c:v>
                </c:pt>
                <c:pt idx="15">
                  <c:v>3</c:v>
                </c:pt>
                <c:pt idx="16">
                  <c:v>2</c:v>
                </c:pt>
                <c:pt idx="17">
                  <c:v>7</c:v>
                </c:pt>
                <c:pt idx="18">
                  <c:v>0</c:v>
                </c:pt>
                <c:pt idx="19">
                  <c:v>8</c:v>
                </c:pt>
                <c:pt idx="20">
                  <c:v>4</c:v>
                </c:pt>
                <c:pt idx="21">
                  <c:v>0</c:v>
                </c:pt>
                <c:pt idx="22">
                  <c:v>4</c:v>
                </c:pt>
                <c:pt idx="23">
                  <c:v>4</c:v>
                </c:pt>
                <c:pt idx="24">
                  <c:v>10</c:v>
                </c:pt>
                <c:pt idx="25">
                  <c:v>5</c:v>
                </c:pt>
                <c:pt idx="26">
                  <c:v>6</c:v>
                </c:pt>
                <c:pt idx="27">
                  <c:v>3</c:v>
                </c:pt>
                <c:pt idx="28">
                  <c:v>2</c:v>
                </c:pt>
                <c:pt idx="29">
                  <c:v>3</c:v>
                </c:pt>
                <c:pt idx="30">
                  <c:v>2</c:v>
                </c:pt>
              </c:numCache>
            </c:numRef>
          </c:val>
          <c:smooth val="0"/>
          <c:extLst>
            <c:ext xmlns:c16="http://schemas.microsoft.com/office/drawing/2014/chart" uri="{C3380CC4-5D6E-409C-BE32-E72D297353CC}">
              <c16:uniqueId val="{00000002-3EC9-43F2-9174-86938AD783A8}"/>
            </c:ext>
          </c:extLst>
        </c:ser>
        <c:dLbls>
          <c:showLegendKey val="0"/>
          <c:showVal val="0"/>
          <c:showCatName val="0"/>
          <c:showSerName val="0"/>
          <c:showPercent val="0"/>
          <c:showBubbleSize val="0"/>
        </c:dLbls>
        <c:smooth val="0"/>
        <c:axId val="383101816"/>
        <c:axId val="383095256"/>
      </c:lineChart>
      <c:dateAx>
        <c:axId val="383101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095256"/>
        <c:crosses val="autoZero"/>
        <c:auto val="1"/>
        <c:lblOffset val="100"/>
        <c:baseTimeUnit val="days"/>
      </c:dateAx>
      <c:valAx>
        <c:axId val="383095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101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-2</c:v>
                </c:pt>
                <c:pt idx="3">
                  <c:v>-1</c:v>
                </c:pt>
                <c:pt idx="4">
                  <c:v>-1</c:v>
                </c:pt>
                <c:pt idx="5">
                  <c:v>-3</c:v>
                </c:pt>
                <c:pt idx="6">
                  <c:v>-3</c:v>
                </c:pt>
              </c:numCache>
            </c:numRef>
          </c:val>
          <c:extLst>
            <c:ext xmlns:c16="http://schemas.microsoft.com/office/drawing/2014/chart" uri="{C3380CC4-5D6E-409C-BE32-E72D297353CC}">
              <c16:uniqueId val="{00000000-E440-4470-832C-742C88450A39}"/>
            </c:ext>
          </c:extLst>
        </c:ser>
        <c:ser>
          <c:idx val="1"/>
          <c:order val="1"/>
          <c:tx>
            <c:strRef>
              <c:f>Sheet1!$C$1</c:f>
              <c:strCache>
                <c:ptCount val="1"/>
                <c:pt idx="0">
                  <c:v>Juan Andreotti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3</c:v>
                </c:pt>
                <c:pt idx="2">
                  <c:v>2</c:v>
                </c:pt>
                <c:pt idx="3">
                  <c:v>2</c:v>
                </c:pt>
                <c:pt idx="4">
                  <c:v>3</c:v>
                </c:pt>
                <c:pt idx="5">
                  <c:v>2</c:v>
                </c:pt>
                <c:pt idx="6">
                  <c:v>1</c:v>
                </c:pt>
              </c:numCache>
            </c:numRef>
          </c:val>
          <c:extLst>
            <c:ext xmlns:c16="http://schemas.microsoft.com/office/drawing/2014/chart" uri="{C3380CC4-5D6E-409C-BE32-E72D297353CC}">
              <c16:uniqueId val="{00000001-E440-4470-832C-742C88450A39}"/>
            </c:ext>
          </c:extLst>
        </c:ser>
        <c:ser>
          <c:idx val="2"/>
          <c:order val="2"/>
          <c:tx>
            <c:strRef>
              <c:f>Sheet1!$D$1</c:f>
              <c:strCache>
                <c:ptCount val="1"/>
                <c:pt idx="0">
                  <c:v>Sole Martinez</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5</c:v>
                </c:pt>
                <c:pt idx="2">
                  <c:v>5</c:v>
                </c:pt>
                <c:pt idx="3">
                  <c:v>6</c:v>
                </c:pt>
                <c:pt idx="4">
                  <c:v>3</c:v>
                </c:pt>
                <c:pt idx="5">
                  <c:v>1</c:v>
                </c:pt>
                <c:pt idx="6">
                  <c:v>2</c:v>
                </c:pt>
              </c:numCache>
            </c:numRef>
          </c:val>
          <c:extLst>
            <c:ext xmlns:c16="http://schemas.microsoft.com/office/drawing/2014/chart" uri="{C3380CC4-5D6E-409C-BE32-E72D297353CC}">
              <c16:uniqueId val="{00000002-E440-4470-832C-742C88450A39}"/>
            </c:ext>
          </c:extLst>
        </c:ser>
        <c:dLbls>
          <c:showLegendKey val="0"/>
          <c:showVal val="0"/>
          <c:showCatName val="0"/>
          <c:showSerName val="0"/>
          <c:showPercent val="0"/>
          <c:showBubbleSize val="0"/>
        </c:dLbls>
        <c:gapWidth val="219"/>
        <c:overlap val="-27"/>
        <c:axId val="383105424"/>
        <c:axId val="383107720"/>
      </c:barChart>
      <c:catAx>
        <c:axId val="38310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107720"/>
        <c:crosses val="autoZero"/>
        <c:auto val="1"/>
        <c:lblAlgn val="ctr"/>
        <c:lblOffset val="100"/>
        <c:noMultiLvlLbl val="0"/>
      </c:catAx>
      <c:valAx>
        <c:axId val="383107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10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-4.3468811128015697E-3</c:v>
                </c:pt>
                <c:pt idx="1">
                  <c:v>0</c:v>
                </c:pt>
                <c:pt idx="2">
                  <c:v>0</c:v>
                </c:pt>
                <c:pt idx="3">
                  <c:v>1.2420200213627401E-3</c:v>
                </c:pt>
                <c:pt idx="4">
                  <c:v>-1.2420045954170001E-3</c:v>
                </c:pt>
                <c:pt idx="5">
                  <c:v>1.8630300320441201E-3</c:v>
                </c:pt>
                <c:pt idx="6">
                  <c:v>-2.4839937651756502E-3</c:v>
                </c:pt>
                <c:pt idx="7">
                  <c:v>-4.3470970706775899E-3</c:v>
                </c:pt>
                <c:pt idx="8">
                  <c:v>-1.86312259346665E-3</c:v>
                </c:pt>
                <c:pt idx="9">
                  <c:v>0</c:v>
                </c:pt>
                <c:pt idx="10">
                  <c:v>-3.1052621772856299E-3</c:v>
                </c:pt>
                <c:pt idx="11">
                  <c:v>-6.2107172136238297E-4</c:v>
                </c:pt>
                <c:pt idx="12">
                  <c:v>-6.2107557868717003E-4</c:v>
                </c:pt>
                <c:pt idx="13">
                  <c:v>-1.2421588721197401E-3</c:v>
                </c:pt>
                <c:pt idx="14">
                  <c:v>-1.24217430189804E-3</c:v>
                </c:pt>
                <c:pt idx="15">
                  <c:v>-3.72656919617902E-3</c:v>
                </c:pt>
                <c:pt idx="16">
                  <c:v>1.8633540372670801E-3</c:v>
                </c:pt>
                <c:pt idx="17">
                  <c:v>-1.24221287802091E-3</c:v>
                </c:pt>
                <c:pt idx="18">
                  <c:v>1.24222830914094E-3</c:v>
                </c:pt>
                <c:pt idx="19">
                  <c:v>-1.24221287802091E-3</c:v>
                </c:pt>
                <c:pt idx="20">
                  <c:v>6.2111415457046795E-4</c:v>
                </c:pt>
                <c:pt idx="21">
                  <c:v>1.8633308902995E-3</c:v>
                </c:pt>
                <c:pt idx="22">
                  <c:v>-6.2109872364212305E-4</c:v>
                </c:pt>
                <c:pt idx="23">
                  <c:v>-6.21102581302328E-4</c:v>
                </c:pt>
                <c:pt idx="24">
                  <c:v>-1.8633193170313599E-3</c:v>
                </c:pt>
                <c:pt idx="25">
                  <c:v>-3.7267080745341601E-3</c:v>
                </c:pt>
                <c:pt idx="26">
                  <c:v>-1.2422823210802899E-3</c:v>
                </c:pt>
                <c:pt idx="27">
                  <c:v>6.2114887696283001E-4</c:v>
                </c:pt>
                <c:pt idx="28">
                  <c:v>0</c:v>
                </c:pt>
                <c:pt idx="29">
                  <c:v>-4.3480151310926604E-3</c:v>
                </c:pt>
                <c:pt idx="30">
                  <c:v>-3.1058601369063099E-3</c:v>
                </c:pt>
              </c:numCache>
            </c:numRef>
          </c:val>
          <c:smooth val="0"/>
          <c:extLst>
            <c:ext xmlns:c16="http://schemas.microsoft.com/office/drawing/2014/chart" uri="{C3380CC4-5D6E-409C-BE32-E72D297353CC}">
              <c16:uniqueId val="{00000000-BB2B-45D7-BE20-F0841D481994}"/>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3.6224009273346401E-3</c:v>
                </c:pt>
                <c:pt idx="1">
                  <c:v>0</c:v>
                </c:pt>
                <c:pt idx="2">
                  <c:v>7.2445394284058398E-3</c:v>
                </c:pt>
                <c:pt idx="3">
                  <c:v>7.2440146329095598E-3</c:v>
                </c:pt>
                <c:pt idx="4">
                  <c:v>0</c:v>
                </c:pt>
                <c:pt idx="5">
                  <c:v>1.8108724783600701E-2</c:v>
                </c:pt>
                <c:pt idx="6">
                  <c:v>2.89687137891078E-2</c:v>
                </c:pt>
                <c:pt idx="7">
                  <c:v>-3.6200405444541E-3</c:v>
                </c:pt>
                <c:pt idx="8">
                  <c:v>7.2403431922673104E-3</c:v>
                </c:pt>
                <c:pt idx="9">
                  <c:v>1.08597285067873E-2</c:v>
                </c:pt>
                <c:pt idx="10">
                  <c:v>1.4478065730418399E-2</c:v>
                </c:pt>
                <c:pt idx="11">
                  <c:v>7.2379849449913103E-3</c:v>
                </c:pt>
                <c:pt idx="12">
                  <c:v>2.1712383295939799E-2</c:v>
                </c:pt>
                <c:pt idx="13">
                  <c:v>7.2358900144717797E-3</c:v>
                </c:pt>
                <c:pt idx="14">
                  <c:v>1.8088416178279401E-2</c:v>
                </c:pt>
                <c:pt idx="15">
                  <c:v>7.2340579448041398E-3</c:v>
                </c:pt>
                <c:pt idx="16">
                  <c:v>2.1700604000144699E-2</c:v>
                </c:pt>
                <c:pt idx="17">
                  <c:v>7.2319652865666202E-3</c:v>
                </c:pt>
                <c:pt idx="18">
                  <c:v>0</c:v>
                </c:pt>
                <c:pt idx="19">
                  <c:v>-3.6157211555844799E-3</c:v>
                </c:pt>
                <c:pt idx="20">
                  <c:v>0</c:v>
                </c:pt>
                <c:pt idx="21">
                  <c:v>-7.2317037894127903E-3</c:v>
                </c:pt>
                <c:pt idx="22">
                  <c:v>-3.61611340131626E-3</c:v>
                </c:pt>
                <c:pt idx="23">
                  <c:v>1.4464976675225101E-2</c:v>
                </c:pt>
                <c:pt idx="24">
                  <c:v>7.2314423111689598E-3</c:v>
                </c:pt>
                <c:pt idx="25">
                  <c:v>2.1692758234209499E-2</c:v>
                </c:pt>
                <c:pt idx="26">
                  <c:v>-3.6146755828664399E-3</c:v>
                </c:pt>
                <c:pt idx="27">
                  <c:v>7.2296124927703903E-3</c:v>
                </c:pt>
                <c:pt idx="28">
                  <c:v>2.1687269572760799E-2</c:v>
                </c:pt>
                <c:pt idx="29">
                  <c:v>3.6137612026597302E-3</c:v>
                </c:pt>
                <c:pt idx="30">
                  <c:v>7.2272612293571396E-3</c:v>
                </c:pt>
              </c:numCache>
            </c:numRef>
          </c:val>
          <c:smooth val="0"/>
          <c:extLst>
            <c:ext xmlns:c16="http://schemas.microsoft.com/office/drawing/2014/chart" uri="{C3380CC4-5D6E-409C-BE32-E72D297353CC}">
              <c16:uniqueId val="{00000001-BB2B-45D7-BE20-F0841D481994}"/>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8.5353362922499093E-3</c:v>
                </c:pt>
                <c:pt idx="1">
                  <c:v>4.2673039173849996E-3</c:v>
                </c:pt>
                <c:pt idx="2">
                  <c:v>8.5342436526562801E-3</c:v>
                </c:pt>
                <c:pt idx="3">
                  <c:v>4.2667576908307402E-3</c:v>
                </c:pt>
                <c:pt idx="4">
                  <c:v>2.9866029524703502E-2</c:v>
                </c:pt>
                <c:pt idx="5">
                  <c:v>1.70612070804009E-2</c:v>
                </c:pt>
                <c:pt idx="6">
                  <c:v>8.5291483645357994E-3</c:v>
                </c:pt>
                <c:pt idx="7">
                  <c:v>-4.26421048142936E-3</c:v>
                </c:pt>
                <c:pt idx="8">
                  <c:v>4.26439232409382E-3</c:v>
                </c:pt>
                <c:pt idx="9">
                  <c:v>4.26421048142936E-3</c:v>
                </c:pt>
                <c:pt idx="10">
                  <c:v>4.2640286542725602E-3</c:v>
                </c:pt>
                <c:pt idx="11">
                  <c:v>3.83746215835927E-2</c:v>
                </c:pt>
                <c:pt idx="12">
                  <c:v>1.7048844940755301E-2</c:v>
                </c:pt>
                <c:pt idx="13">
                  <c:v>8.5229694025398504E-3</c:v>
                </c:pt>
                <c:pt idx="14">
                  <c:v>8.5222430543719103E-3</c:v>
                </c:pt>
                <c:pt idx="15">
                  <c:v>1.2782275244993599E-2</c:v>
                </c:pt>
                <c:pt idx="16">
                  <c:v>8.5204277254718203E-3</c:v>
                </c:pt>
                <c:pt idx="17">
                  <c:v>2.9818956336528198E-2</c:v>
                </c:pt>
                <c:pt idx="18">
                  <c:v>0</c:v>
                </c:pt>
                <c:pt idx="19">
                  <c:v>3.4068648326377703E-2</c:v>
                </c:pt>
                <c:pt idx="20">
                  <c:v>1.7028522775649198E-2</c:v>
                </c:pt>
                <c:pt idx="21">
                  <c:v>0</c:v>
                </c:pt>
                <c:pt idx="22">
                  <c:v>1.7025623563462999E-2</c:v>
                </c:pt>
                <c:pt idx="23">
                  <c:v>1.7022725338326699E-2</c:v>
                </c:pt>
                <c:pt idx="24">
                  <c:v>4.2549570249340501E-2</c:v>
                </c:pt>
                <c:pt idx="25">
                  <c:v>2.1265736645117401E-2</c:v>
                </c:pt>
                <c:pt idx="26">
                  <c:v>2.5513458349279199E-2</c:v>
                </c:pt>
                <c:pt idx="27">
                  <c:v>1.2753475322025301E-2</c:v>
                </c:pt>
                <c:pt idx="28">
                  <c:v>8.5012326787384206E-3</c:v>
                </c:pt>
                <c:pt idx="29">
                  <c:v>1.27507650459028E-2</c:v>
                </c:pt>
                <c:pt idx="30">
                  <c:v>8.4994262887255097E-3</c:v>
                </c:pt>
              </c:numCache>
            </c:numRef>
          </c:val>
          <c:smooth val="0"/>
          <c:extLst>
            <c:ext xmlns:c16="http://schemas.microsoft.com/office/drawing/2014/chart" uri="{C3380CC4-5D6E-409C-BE32-E72D297353CC}">
              <c16:uniqueId val="{00000002-BB2B-45D7-BE20-F0841D481994}"/>
            </c:ext>
          </c:extLst>
        </c:ser>
        <c:dLbls>
          <c:showLegendKey val="0"/>
          <c:showVal val="0"/>
          <c:showCatName val="0"/>
          <c:showSerName val="0"/>
          <c:showPercent val="0"/>
          <c:showBubbleSize val="0"/>
        </c:dLbls>
        <c:smooth val="0"/>
        <c:axId val="383103784"/>
        <c:axId val="383102800"/>
      </c:lineChart>
      <c:dateAx>
        <c:axId val="383103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102800"/>
        <c:crosses val="autoZero"/>
        <c:auto val="1"/>
        <c:lblOffset val="100"/>
        <c:baseTimeUnit val="days"/>
      </c:dateAx>
      <c:valAx>
        <c:axId val="383102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103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0</c:v>
                </c:pt>
                <c:pt idx="1">
                  <c:v>1</c:v>
                </c:pt>
                <c:pt idx="2">
                  <c:v>1</c:v>
                </c:pt>
                <c:pt idx="3">
                  <c:v>1</c:v>
                </c:pt>
                <c:pt idx="4">
                  <c:v>0</c:v>
                </c:pt>
                <c:pt idx="5">
                  <c:v>1</c:v>
                </c:pt>
                <c:pt idx="6">
                  <c:v>1</c:v>
                </c:pt>
                <c:pt idx="7">
                  <c:v>1</c:v>
                </c:pt>
                <c:pt idx="8">
                  <c:v>1</c:v>
                </c:pt>
                <c:pt idx="9">
                  <c:v>1</c:v>
                </c:pt>
                <c:pt idx="10">
                  <c:v>1</c:v>
                </c:pt>
                <c:pt idx="11">
                  <c:v>1</c:v>
                </c:pt>
                <c:pt idx="12">
                  <c:v>2</c:v>
                </c:pt>
                <c:pt idx="13">
                  <c:v>1</c:v>
                </c:pt>
                <c:pt idx="14">
                  <c:v>1</c:v>
                </c:pt>
                <c:pt idx="15">
                  <c:v>1</c:v>
                </c:pt>
                <c:pt idx="16">
                  <c:v>2</c:v>
                </c:pt>
                <c:pt idx="17">
                  <c:v>1</c:v>
                </c:pt>
                <c:pt idx="18">
                  <c:v>0</c:v>
                </c:pt>
                <c:pt idx="19">
                  <c:v>1</c:v>
                </c:pt>
                <c:pt idx="20">
                  <c:v>2</c:v>
                </c:pt>
                <c:pt idx="21">
                  <c:v>1</c:v>
                </c:pt>
                <c:pt idx="22">
                  <c:v>1</c:v>
                </c:pt>
                <c:pt idx="23">
                  <c:v>0</c:v>
                </c:pt>
                <c:pt idx="24">
                  <c:v>0</c:v>
                </c:pt>
                <c:pt idx="25">
                  <c:v>1</c:v>
                </c:pt>
                <c:pt idx="26">
                  <c:v>0</c:v>
                </c:pt>
                <c:pt idx="27">
                  <c:v>0</c:v>
                </c:pt>
                <c:pt idx="28">
                  <c:v>0</c:v>
                </c:pt>
                <c:pt idx="29">
                  <c:v>0</c:v>
                </c:pt>
                <c:pt idx="30">
                  <c:v>0</c:v>
                </c:pt>
              </c:numCache>
            </c:numRef>
          </c:val>
          <c:smooth val="0"/>
          <c:extLst>
            <c:ext xmlns:c16="http://schemas.microsoft.com/office/drawing/2014/chart" uri="{C3380CC4-5D6E-409C-BE32-E72D297353CC}">
              <c16:uniqueId val="{00000000-89E3-42F1-B722-E94465F4DCE5}"/>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1</c:v>
                </c:pt>
                <c:pt idx="10">
                  <c:v>1</c:v>
                </c:pt>
                <c:pt idx="11">
                  <c:v>1</c:v>
                </c:pt>
                <c:pt idx="12">
                  <c:v>0</c:v>
                </c:pt>
                <c:pt idx="13">
                  <c:v>1</c:v>
                </c:pt>
                <c:pt idx="14">
                  <c:v>0</c:v>
                </c:pt>
                <c:pt idx="15">
                  <c:v>0</c:v>
                </c:pt>
                <c:pt idx="16">
                  <c:v>0</c:v>
                </c:pt>
                <c:pt idx="17">
                  <c:v>0</c:v>
                </c:pt>
                <c:pt idx="18">
                  <c:v>0</c:v>
                </c:pt>
                <c:pt idx="19">
                  <c:v>0</c:v>
                </c:pt>
                <c:pt idx="20">
                  <c:v>0</c:v>
                </c:pt>
                <c:pt idx="21">
                  <c:v>0</c:v>
                </c:pt>
                <c:pt idx="22">
                  <c:v>0</c:v>
                </c:pt>
                <c:pt idx="23">
                  <c:v>0</c:v>
                </c:pt>
                <c:pt idx="24">
                  <c:v>1</c:v>
                </c:pt>
                <c:pt idx="25">
                  <c:v>1</c:v>
                </c:pt>
                <c:pt idx="26">
                  <c:v>1</c:v>
                </c:pt>
                <c:pt idx="27">
                  <c:v>0</c:v>
                </c:pt>
                <c:pt idx="28">
                  <c:v>0</c:v>
                </c:pt>
                <c:pt idx="29">
                  <c:v>0</c:v>
                </c:pt>
                <c:pt idx="30">
                  <c:v>1</c:v>
                </c:pt>
              </c:numCache>
            </c:numRef>
          </c:val>
          <c:smooth val="0"/>
          <c:extLst>
            <c:ext xmlns:c16="http://schemas.microsoft.com/office/drawing/2014/chart" uri="{C3380CC4-5D6E-409C-BE32-E72D297353CC}">
              <c16:uniqueId val="{00000001-89E3-42F1-B722-E94465F4DCE5}"/>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0</c:v>
                </c:pt>
                <c:pt idx="1">
                  <c:v>0</c:v>
                </c:pt>
                <c:pt idx="2">
                  <c:v>1</c:v>
                </c:pt>
                <c:pt idx="3">
                  <c:v>2</c:v>
                </c:pt>
                <c:pt idx="4">
                  <c:v>1</c:v>
                </c:pt>
                <c:pt idx="5">
                  <c:v>1</c:v>
                </c:pt>
                <c:pt idx="6">
                  <c:v>2</c:v>
                </c:pt>
                <c:pt idx="7">
                  <c:v>1</c:v>
                </c:pt>
                <c:pt idx="8">
                  <c:v>0</c:v>
                </c:pt>
                <c:pt idx="9">
                  <c:v>2</c:v>
                </c:pt>
                <c:pt idx="10">
                  <c:v>1</c:v>
                </c:pt>
                <c:pt idx="11">
                  <c:v>2</c:v>
                </c:pt>
                <c:pt idx="12">
                  <c:v>1</c:v>
                </c:pt>
                <c:pt idx="13">
                  <c:v>2</c:v>
                </c:pt>
                <c:pt idx="14">
                  <c:v>1</c:v>
                </c:pt>
                <c:pt idx="15">
                  <c:v>1</c:v>
                </c:pt>
                <c:pt idx="16">
                  <c:v>2</c:v>
                </c:pt>
                <c:pt idx="17">
                  <c:v>2</c:v>
                </c:pt>
                <c:pt idx="18">
                  <c:v>2</c:v>
                </c:pt>
                <c:pt idx="19">
                  <c:v>2</c:v>
                </c:pt>
                <c:pt idx="20">
                  <c:v>3</c:v>
                </c:pt>
                <c:pt idx="21">
                  <c:v>1</c:v>
                </c:pt>
                <c:pt idx="22">
                  <c:v>0</c:v>
                </c:pt>
                <c:pt idx="23">
                  <c:v>1</c:v>
                </c:pt>
                <c:pt idx="24">
                  <c:v>2</c:v>
                </c:pt>
                <c:pt idx="25">
                  <c:v>2</c:v>
                </c:pt>
                <c:pt idx="26">
                  <c:v>1</c:v>
                </c:pt>
                <c:pt idx="27">
                  <c:v>2</c:v>
                </c:pt>
                <c:pt idx="28">
                  <c:v>0</c:v>
                </c:pt>
                <c:pt idx="29">
                  <c:v>1</c:v>
                </c:pt>
                <c:pt idx="30">
                  <c:v>1</c:v>
                </c:pt>
              </c:numCache>
            </c:numRef>
          </c:val>
          <c:smooth val="0"/>
          <c:extLst>
            <c:ext xmlns:c16="http://schemas.microsoft.com/office/drawing/2014/chart" uri="{C3380CC4-5D6E-409C-BE32-E72D297353CC}">
              <c16:uniqueId val="{00000002-89E3-42F1-B722-E94465F4DCE5}"/>
            </c:ext>
          </c:extLst>
        </c:ser>
        <c:dLbls>
          <c:showLegendKey val="0"/>
          <c:showVal val="0"/>
          <c:showCatName val="0"/>
          <c:showSerName val="0"/>
          <c:showPercent val="0"/>
          <c:showBubbleSize val="0"/>
        </c:dLbls>
        <c:smooth val="0"/>
        <c:axId val="67265280"/>
        <c:axId val="67270528"/>
      </c:lineChart>
      <c:dateAx>
        <c:axId val="67265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270528"/>
        <c:crosses val="autoZero"/>
        <c:auto val="1"/>
        <c:lblOffset val="100"/>
        <c:baseTimeUnit val="days"/>
      </c:dateAx>
      <c:valAx>
        <c:axId val="67270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265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2</c:v>
                </c:pt>
                <c:pt idx="11">
                  <c:v>4</c:v>
                </c:pt>
                <c:pt idx="12">
                  <c:v>0</c:v>
                </c:pt>
                <c:pt idx="13">
                  <c:v>1</c:v>
                </c:pt>
                <c:pt idx="14">
                  <c:v>1</c:v>
                </c:pt>
                <c:pt idx="15">
                  <c:v>2</c:v>
                </c:pt>
                <c:pt idx="16">
                  <c:v>2</c:v>
                </c:pt>
                <c:pt idx="17">
                  <c:v>7</c:v>
                </c:pt>
                <c:pt idx="18">
                  <c:v>2</c:v>
                </c:pt>
                <c:pt idx="19">
                  <c:v>0</c:v>
                </c:pt>
                <c:pt idx="20">
                  <c:v>2</c:v>
                </c:pt>
                <c:pt idx="21">
                  <c:v>0</c:v>
                </c:pt>
                <c:pt idx="22">
                  <c:v>0</c:v>
                </c:pt>
                <c:pt idx="23">
                  <c:v>0</c:v>
                </c:pt>
              </c:numCache>
            </c:numRef>
          </c:val>
          <c:smooth val="0"/>
          <c:extLst>
            <c:ext xmlns:c16="http://schemas.microsoft.com/office/drawing/2014/chart" uri="{C3380CC4-5D6E-409C-BE32-E72D297353CC}">
              <c16:uniqueId val="{00000000-F7F2-47C8-BAA6-0912A9C71D74}"/>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0</c:v>
                </c:pt>
                <c:pt idx="18">
                  <c:v>0</c:v>
                </c:pt>
                <c:pt idx="19">
                  <c:v>1</c:v>
                </c:pt>
                <c:pt idx="20">
                  <c:v>2</c:v>
                </c:pt>
                <c:pt idx="21">
                  <c:v>4</c:v>
                </c:pt>
                <c:pt idx="22">
                  <c:v>0</c:v>
                </c:pt>
                <c:pt idx="23">
                  <c:v>0</c:v>
                </c:pt>
              </c:numCache>
            </c:numRef>
          </c:val>
          <c:smooth val="0"/>
          <c:extLst>
            <c:ext xmlns:c16="http://schemas.microsoft.com/office/drawing/2014/chart" uri="{C3380CC4-5D6E-409C-BE32-E72D297353CC}">
              <c16:uniqueId val="{00000001-F7F2-47C8-BAA6-0912A9C71D74}"/>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2</c:v>
                </c:pt>
                <c:pt idx="13">
                  <c:v>7</c:v>
                </c:pt>
                <c:pt idx="14">
                  <c:v>5</c:v>
                </c:pt>
                <c:pt idx="15">
                  <c:v>2</c:v>
                </c:pt>
                <c:pt idx="16">
                  <c:v>2</c:v>
                </c:pt>
                <c:pt idx="17">
                  <c:v>3</c:v>
                </c:pt>
                <c:pt idx="18">
                  <c:v>5</c:v>
                </c:pt>
                <c:pt idx="19">
                  <c:v>3</c:v>
                </c:pt>
                <c:pt idx="20">
                  <c:v>6</c:v>
                </c:pt>
                <c:pt idx="21">
                  <c:v>0</c:v>
                </c:pt>
                <c:pt idx="22">
                  <c:v>3</c:v>
                </c:pt>
                <c:pt idx="23">
                  <c:v>0</c:v>
                </c:pt>
              </c:numCache>
            </c:numRef>
          </c:val>
          <c:smooth val="0"/>
          <c:extLst>
            <c:ext xmlns:c16="http://schemas.microsoft.com/office/drawing/2014/chart" uri="{C3380CC4-5D6E-409C-BE32-E72D297353CC}">
              <c16:uniqueId val="{00000002-F7F2-47C8-BAA6-0912A9C71D74}"/>
            </c:ext>
          </c:extLst>
        </c:ser>
        <c:dLbls>
          <c:showLegendKey val="0"/>
          <c:showVal val="0"/>
          <c:showCatName val="0"/>
          <c:showSerName val="0"/>
          <c:showPercent val="0"/>
          <c:showBubbleSize val="0"/>
        </c:dLbls>
        <c:smooth val="0"/>
        <c:axId val="67267576"/>
        <c:axId val="387011376"/>
      </c:lineChart>
      <c:catAx>
        <c:axId val="67267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011376"/>
        <c:crosses val="autoZero"/>
        <c:auto val="1"/>
        <c:lblAlgn val="ctr"/>
        <c:lblOffset val="100"/>
        <c:noMultiLvlLbl val="0"/>
      </c:catAx>
      <c:valAx>
        <c:axId val="387011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267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3</c:v>
                </c:pt>
                <c:pt idx="2">
                  <c:v>2</c:v>
                </c:pt>
                <c:pt idx="3">
                  <c:v>4</c:v>
                </c:pt>
                <c:pt idx="4">
                  <c:v>4</c:v>
                </c:pt>
                <c:pt idx="5">
                  <c:v>3</c:v>
                </c:pt>
                <c:pt idx="6">
                  <c:v>4</c:v>
                </c:pt>
              </c:numCache>
            </c:numRef>
          </c:val>
          <c:extLst>
            <c:ext xmlns:c16="http://schemas.microsoft.com/office/drawing/2014/chart" uri="{C3380CC4-5D6E-409C-BE32-E72D297353CC}">
              <c16:uniqueId val="{00000000-BD88-45FC-B55C-5DFF812F76D2}"/>
            </c:ext>
          </c:extLst>
        </c:ser>
        <c:ser>
          <c:idx val="1"/>
          <c:order val="1"/>
          <c:tx>
            <c:strRef>
              <c:f>Sheet1!$C$1</c:f>
              <c:strCache>
                <c:ptCount val="1"/>
                <c:pt idx="0">
                  <c:v>Juan Andreotti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2</c:v>
                </c:pt>
                <c:pt idx="2">
                  <c:v>2</c:v>
                </c:pt>
                <c:pt idx="3">
                  <c:v>1</c:v>
                </c:pt>
                <c:pt idx="4">
                  <c:v>1</c:v>
                </c:pt>
                <c:pt idx="5">
                  <c:v>0</c:v>
                </c:pt>
                <c:pt idx="6">
                  <c:v>0</c:v>
                </c:pt>
              </c:numCache>
            </c:numRef>
          </c:val>
          <c:extLst>
            <c:ext xmlns:c16="http://schemas.microsoft.com/office/drawing/2014/chart" uri="{C3380CC4-5D6E-409C-BE32-E72D297353CC}">
              <c16:uniqueId val="{00000001-BD88-45FC-B55C-5DFF812F76D2}"/>
            </c:ext>
          </c:extLst>
        </c:ser>
        <c:ser>
          <c:idx val="2"/>
          <c:order val="2"/>
          <c:tx>
            <c:strRef>
              <c:f>Sheet1!$D$1</c:f>
              <c:strCache>
                <c:ptCount val="1"/>
                <c:pt idx="0">
                  <c:v>Sole Martinez</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7</c:v>
                </c:pt>
                <c:pt idx="1">
                  <c:v>7</c:v>
                </c:pt>
                <c:pt idx="2">
                  <c:v>7</c:v>
                </c:pt>
                <c:pt idx="3">
                  <c:v>5</c:v>
                </c:pt>
                <c:pt idx="4">
                  <c:v>9</c:v>
                </c:pt>
                <c:pt idx="5">
                  <c:v>3</c:v>
                </c:pt>
                <c:pt idx="6">
                  <c:v>2</c:v>
                </c:pt>
              </c:numCache>
            </c:numRef>
          </c:val>
          <c:extLst>
            <c:ext xmlns:c16="http://schemas.microsoft.com/office/drawing/2014/chart" uri="{C3380CC4-5D6E-409C-BE32-E72D297353CC}">
              <c16:uniqueId val="{00000002-BD88-45FC-B55C-5DFF812F76D2}"/>
            </c:ext>
          </c:extLst>
        </c:ser>
        <c:dLbls>
          <c:showLegendKey val="0"/>
          <c:showVal val="0"/>
          <c:showCatName val="0"/>
          <c:showSerName val="0"/>
          <c:showPercent val="0"/>
          <c:showBubbleSize val="0"/>
        </c:dLbls>
        <c:gapWidth val="219"/>
        <c:overlap val="-27"/>
        <c:axId val="387012360"/>
        <c:axId val="387014000"/>
      </c:barChart>
      <c:catAx>
        <c:axId val="387012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014000"/>
        <c:crosses val="autoZero"/>
        <c:auto val="1"/>
        <c:lblAlgn val="ctr"/>
        <c:lblOffset val="100"/>
        <c:noMultiLvlLbl val="0"/>
      </c:catAx>
      <c:valAx>
        <c:axId val="387014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012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Gustavo Posse</c:v>
                </c:pt>
                <c:pt idx="1">
                  <c:v>Juan Andreotti</c:v>
                </c:pt>
                <c:pt idx="2">
                  <c:v>Sole Martinez</c:v>
                </c:pt>
              </c:strCache>
            </c:strRef>
          </c:cat>
          <c:val>
            <c:numRef>
              <c:f>Sheet1!$B$2:$B$4</c:f>
              <c:numCache>
                <c:formatCode>General</c:formatCode>
                <c:ptCount val="3"/>
                <c:pt idx="0">
                  <c:v>7430</c:v>
                </c:pt>
                <c:pt idx="1">
                  <c:v>4595</c:v>
                </c:pt>
                <c:pt idx="2">
                  <c:v>4183</c:v>
                </c:pt>
              </c:numCache>
            </c:numRef>
          </c:val>
          <c:extLst>
            <c:ext xmlns:c16="http://schemas.microsoft.com/office/drawing/2014/chart" uri="{C3380CC4-5D6E-409C-BE32-E72D297353CC}">
              <c16:uniqueId val="{00000000-028C-49ED-9626-5B033AC20A9D}"/>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Gustavo Posse</c:v>
                </c:pt>
                <c:pt idx="1">
                  <c:v>Juan Andreotti</c:v>
                </c:pt>
                <c:pt idx="2">
                  <c:v>Sole Martinez</c:v>
                </c:pt>
              </c:strCache>
            </c:strRef>
          </c:cat>
          <c:val>
            <c:numRef>
              <c:f>Sheet1!$C$2:$C$4</c:f>
              <c:numCache>
                <c:formatCode>General</c:formatCode>
                <c:ptCount val="3"/>
                <c:pt idx="0">
                  <c:v>764</c:v>
                </c:pt>
                <c:pt idx="1">
                  <c:v>1387</c:v>
                </c:pt>
                <c:pt idx="2">
                  <c:v>306</c:v>
                </c:pt>
              </c:numCache>
            </c:numRef>
          </c:val>
          <c:extLst>
            <c:ext xmlns:c16="http://schemas.microsoft.com/office/drawing/2014/chart" uri="{C3380CC4-5D6E-409C-BE32-E72D297353CC}">
              <c16:uniqueId val="{00000001-028C-49ED-9626-5B033AC20A9D}"/>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Gustavo Posse</c:v>
                </c:pt>
                <c:pt idx="1">
                  <c:v>Juan Andreotti</c:v>
                </c:pt>
                <c:pt idx="2">
                  <c:v>Sole Martinez</c:v>
                </c:pt>
              </c:strCache>
            </c:strRef>
          </c:cat>
          <c:val>
            <c:numRef>
              <c:f>Sheet1!$D$2:$D$4</c:f>
              <c:numCache>
                <c:formatCode>General</c:formatCode>
                <c:ptCount val="3"/>
                <c:pt idx="0">
                  <c:v>51</c:v>
                </c:pt>
                <c:pt idx="1">
                  <c:v>13</c:v>
                </c:pt>
                <c:pt idx="2">
                  <c:v>14</c:v>
                </c:pt>
              </c:numCache>
            </c:numRef>
          </c:val>
          <c:extLst>
            <c:ext xmlns:c16="http://schemas.microsoft.com/office/drawing/2014/chart" uri="{C3380CC4-5D6E-409C-BE32-E72D297353CC}">
              <c16:uniqueId val="{00000002-028C-49ED-9626-5B033AC20A9D}"/>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Gustavo Posse</c:v>
                </c:pt>
                <c:pt idx="1">
                  <c:v>Juan Andreotti</c:v>
                </c:pt>
                <c:pt idx="2">
                  <c:v>Sole Martinez</c:v>
                </c:pt>
              </c:strCache>
            </c:strRef>
          </c:cat>
          <c:val>
            <c:numRef>
              <c:f>Sheet1!$E$2:$E$4</c:f>
              <c:numCache>
                <c:formatCode>General</c:formatCode>
                <c:ptCount val="3"/>
                <c:pt idx="0">
                  <c:v>3</c:v>
                </c:pt>
                <c:pt idx="1">
                  <c:v>3</c:v>
                </c:pt>
                <c:pt idx="2">
                  <c:v>1</c:v>
                </c:pt>
              </c:numCache>
            </c:numRef>
          </c:val>
          <c:extLst>
            <c:ext xmlns:c16="http://schemas.microsoft.com/office/drawing/2014/chart" uri="{C3380CC4-5D6E-409C-BE32-E72D297353CC}">
              <c16:uniqueId val="{00000003-028C-49ED-9626-5B033AC20A9D}"/>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Gustavo Posse</c:v>
                </c:pt>
                <c:pt idx="1">
                  <c:v>Juan Andreotti</c:v>
                </c:pt>
                <c:pt idx="2">
                  <c:v>Sole Martinez</c:v>
                </c:pt>
              </c:strCache>
            </c:strRef>
          </c:cat>
          <c:val>
            <c:numRef>
              <c:f>Sheet1!$F$2:$F$4</c:f>
              <c:numCache>
                <c:formatCode>General</c:formatCode>
                <c:ptCount val="3"/>
                <c:pt idx="0">
                  <c:v>168</c:v>
                </c:pt>
                <c:pt idx="1">
                  <c:v>2</c:v>
                </c:pt>
                <c:pt idx="2">
                  <c:v>5</c:v>
                </c:pt>
              </c:numCache>
            </c:numRef>
          </c:val>
          <c:extLst>
            <c:ext xmlns:c16="http://schemas.microsoft.com/office/drawing/2014/chart" uri="{C3380CC4-5D6E-409C-BE32-E72D297353CC}">
              <c16:uniqueId val="{00000004-028C-49ED-9626-5B033AC20A9D}"/>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Gustavo Posse</c:v>
                </c:pt>
                <c:pt idx="1">
                  <c:v>Juan Andreotti</c:v>
                </c:pt>
                <c:pt idx="2">
                  <c:v>Sole Martinez</c:v>
                </c:pt>
              </c:strCache>
            </c:strRef>
          </c:cat>
          <c:val>
            <c:numRef>
              <c:f>Sheet1!$G$2:$G$4</c:f>
              <c:numCache>
                <c:formatCode>General</c:formatCode>
                <c:ptCount val="3"/>
                <c:pt idx="0">
                  <c:v>59</c:v>
                </c:pt>
                <c:pt idx="1">
                  <c:v>4</c:v>
                </c:pt>
                <c:pt idx="2">
                  <c:v>8</c:v>
                </c:pt>
              </c:numCache>
            </c:numRef>
          </c:val>
          <c:extLst>
            <c:ext xmlns:c16="http://schemas.microsoft.com/office/drawing/2014/chart" uri="{C3380CC4-5D6E-409C-BE32-E72D297353CC}">
              <c16:uniqueId val="{00000005-028C-49ED-9626-5B033AC20A9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Gustavo Posse</c:v>
                </c:pt>
                <c:pt idx="1">
                  <c:v>Juan Andreotti</c:v>
                </c:pt>
                <c:pt idx="2">
                  <c:v>Sole Martinez</c:v>
                </c:pt>
              </c:strCache>
            </c:strRef>
          </c:cat>
          <c:val>
            <c:numRef>
              <c:f>Sheet1!$H$2:$H$4</c:f>
              <c:numCache>
                <c:formatCode>General</c:formatCode>
                <c:ptCount val="3"/>
                <c:pt idx="0">
                  <c:v>1515</c:v>
                </c:pt>
                <c:pt idx="1">
                  <c:v>843</c:v>
                </c:pt>
                <c:pt idx="2">
                  <c:v>364</c:v>
                </c:pt>
              </c:numCache>
            </c:numRef>
          </c:val>
          <c:extLst>
            <c:ext xmlns:c16="http://schemas.microsoft.com/office/drawing/2014/chart" uri="{C3380CC4-5D6E-409C-BE32-E72D297353CC}">
              <c16:uniqueId val="{00000006-028C-49ED-9626-5B033AC20A9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Gustavo Posse</c:v>
                </c:pt>
                <c:pt idx="1">
                  <c:v>Juan Andreotti</c:v>
                </c:pt>
                <c:pt idx="2">
                  <c:v>Sole Martinez</c:v>
                </c:pt>
              </c:strCache>
            </c:strRef>
          </c:cat>
          <c:val>
            <c:numRef>
              <c:f>Sheet1!$I$2:$I$4</c:f>
              <c:numCache>
                <c:formatCode>General</c:formatCode>
                <c:ptCount val="3"/>
                <c:pt idx="0">
                  <c:v>1675</c:v>
                </c:pt>
                <c:pt idx="1">
                  <c:v>643</c:v>
                </c:pt>
                <c:pt idx="2">
                  <c:v>1179</c:v>
                </c:pt>
              </c:numCache>
            </c:numRef>
          </c:val>
          <c:extLst>
            <c:ext xmlns:c16="http://schemas.microsoft.com/office/drawing/2014/chart" uri="{C3380CC4-5D6E-409C-BE32-E72D297353CC}">
              <c16:uniqueId val="{00000007-028C-49ED-9626-5B033AC20A9D}"/>
            </c:ext>
          </c:extLst>
        </c:ser>
        <c:dLbls>
          <c:showLegendKey val="0"/>
          <c:showVal val="0"/>
          <c:showCatName val="0"/>
          <c:showSerName val="0"/>
          <c:showPercent val="0"/>
          <c:showBubbleSize val="0"/>
        </c:dLbls>
        <c:gapWidth val="150"/>
        <c:overlap val="100"/>
        <c:axId val="324655064"/>
        <c:axId val="388113128"/>
      </c:barChart>
      <c:catAx>
        <c:axId val="324655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13128"/>
        <c:crosses val="autoZero"/>
        <c:auto val="1"/>
        <c:lblAlgn val="ctr"/>
        <c:lblOffset val="100"/>
        <c:noMultiLvlLbl val="0"/>
      </c:catAx>
      <c:valAx>
        <c:axId val="388113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5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Gustavo Posse</c:v>
                </c:pt>
                <c:pt idx="1">
                  <c:v>Juan Andreotti</c:v>
                </c:pt>
                <c:pt idx="2">
                  <c:v>Sole Martinez</c:v>
                </c:pt>
              </c:strCache>
            </c:strRef>
          </c:cat>
          <c:val>
            <c:numRef>
              <c:f>Sheet1!$B$2:$B$4</c:f>
              <c:numCache>
                <c:formatCode>General</c:formatCode>
                <c:ptCount val="3"/>
                <c:pt idx="0">
                  <c:v>11</c:v>
                </c:pt>
                <c:pt idx="1">
                  <c:v>7</c:v>
                </c:pt>
                <c:pt idx="2">
                  <c:v>21</c:v>
                </c:pt>
              </c:numCache>
            </c:numRef>
          </c:val>
          <c:extLst>
            <c:ext xmlns:c16="http://schemas.microsoft.com/office/drawing/2014/chart" uri="{C3380CC4-5D6E-409C-BE32-E72D297353CC}">
              <c16:uniqueId val="{00000000-C755-40DB-9AEA-B3732292C27C}"/>
            </c:ext>
          </c:extLst>
        </c:ser>
        <c:ser>
          <c:idx val="1"/>
          <c:order val="1"/>
          <c:tx>
            <c:strRef>
              <c:f>Sheet1!$C$1</c:f>
              <c:strCache>
                <c:ptCount val="1"/>
                <c:pt idx="0">
                  <c:v>Link</c:v>
                </c:pt>
              </c:strCache>
            </c:strRef>
          </c:tx>
          <c:spPr>
            <a:solidFill>
              <a:schemeClr val="accent2"/>
            </a:solidFill>
            <a:ln>
              <a:noFill/>
            </a:ln>
            <a:effectLst/>
          </c:spPr>
          <c:invertIfNegative val="0"/>
          <c:cat>
            <c:strRef>
              <c:f>Sheet1!$A$2:$A$4</c:f>
              <c:strCache>
                <c:ptCount val="3"/>
                <c:pt idx="0">
                  <c:v>Gustavo Posse</c:v>
                </c:pt>
                <c:pt idx="1">
                  <c:v>Juan Andreotti</c:v>
                </c:pt>
                <c:pt idx="2">
                  <c:v>Sole Martinez</c:v>
                </c:pt>
              </c:strCache>
            </c:strRef>
          </c:cat>
          <c:val>
            <c:numRef>
              <c:f>Sheet1!$C$2:$C$4</c:f>
              <c:numCache>
                <c:formatCode>General</c:formatCode>
                <c:ptCount val="3"/>
                <c:pt idx="0">
                  <c:v>1</c:v>
                </c:pt>
                <c:pt idx="1">
                  <c:v>0</c:v>
                </c:pt>
                <c:pt idx="2">
                  <c:v>0</c:v>
                </c:pt>
              </c:numCache>
            </c:numRef>
          </c:val>
          <c:extLst>
            <c:ext xmlns:c16="http://schemas.microsoft.com/office/drawing/2014/chart" uri="{C3380CC4-5D6E-409C-BE32-E72D297353CC}">
              <c16:uniqueId val="{00000001-C755-40DB-9AEA-B3732292C27C}"/>
            </c:ext>
          </c:extLst>
        </c:ser>
        <c:ser>
          <c:idx val="2"/>
          <c:order val="2"/>
          <c:tx>
            <c:strRef>
              <c:f>Sheet1!$D$1</c:f>
              <c:strCache>
                <c:ptCount val="1"/>
                <c:pt idx="0">
                  <c:v>Photo</c:v>
                </c:pt>
              </c:strCache>
            </c:strRef>
          </c:tx>
          <c:spPr>
            <a:solidFill>
              <a:schemeClr val="accent3"/>
            </a:solidFill>
            <a:ln>
              <a:noFill/>
            </a:ln>
            <a:effectLst/>
          </c:spPr>
          <c:invertIfNegative val="0"/>
          <c:cat>
            <c:strRef>
              <c:f>Sheet1!$A$2:$A$4</c:f>
              <c:strCache>
                <c:ptCount val="3"/>
                <c:pt idx="0">
                  <c:v>Gustavo Posse</c:v>
                </c:pt>
                <c:pt idx="1">
                  <c:v>Juan Andreotti</c:v>
                </c:pt>
                <c:pt idx="2">
                  <c:v>Sole Martinez</c:v>
                </c:pt>
              </c:strCache>
            </c:strRef>
          </c:cat>
          <c:val>
            <c:numRef>
              <c:f>Sheet1!$D$2:$D$4</c:f>
              <c:numCache>
                <c:formatCode>General</c:formatCode>
                <c:ptCount val="3"/>
                <c:pt idx="0">
                  <c:v>8</c:v>
                </c:pt>
                <c:pt idx="1">
                  <c:v>0</c:v>
                </c:pt>
                <c:pt idx="2">
                  <c:v>10</c:v>
                </c:pt>
              </c:numCache>
            </c:numRef>
          </c:val>
          <c:extLst>
            <c:ext xmlns:c16="http://schemas.microsoft.com/office/drawing/2014/chart" uri="{C3380CC4-5D6E-409C-BE32-E72D297353CC}">
              <c16:uniqueId val="{00000002-C755-40DB-9AEA-B3732292C27C}"/>
            </c:ext>
          </c:extLst>
        </c:ser>
        <c:ser>
          <c:idx val="3"/>
          <c:order val="3"/>
          <c:tx>
            <c:strRef>
              <c:f>Sheet1!$E$1</c:f>
              <c:strCache>
                <c:ptCount val="1"/>
                <c:pt idx="0">
                  <c:v>Video</c:v>
                </c:pt>
              </c:strCache>
            </c:strRef>
          </c:tx>
          <c:spPr>
            <a:solidFill>
              <a:schemeClr val="accent4"/>
            </a:solidFill>
            <a:ln>
              <a:noFill/>
            </a:ln>
            <a:effectLst/>
          </c:spPr>
          <c:invertIfNegative val="0"/>
          <c:cat>
            <c:strRef>
              <c:f>Sheet1!$A$2:$A$4</c:f>
              <c:strCache>
                <c:ptCount val="3"/>
                <c:pt idx="0">
                  <c:v>Gustavo Posse</c:v>
                </c:pt>
                <c:pt idx="1">
                  <c:v>Juan Andreotti</c:v>
                </c:pt>
                <c:pt idx="2">
                  <c:v>Sole Martinez</c:v>
                </c:pt>
              </c:strCache>
            </c:strRef>
          </c:cat>
          <c:val>
            <c:numRef>
              <c:f>Sheet1!$E$2:$E$4</c:f>
              <c:numCache>
                <c:formatCode>General</c:formatCode>
                <c:ptCount val="3"/>
                <c:pt idx="0">
                  <c:v>4</c:v>
                </c:pt>
                <c:pt idx="1">
                  <c:v>1</c:v>
                </c:pt>
                <c:pt idx="2">
                  <c:v>9</c:v>
                </c:pt>
              </c:numCache>
            </c:numRef>
          </c:val>
          <c:extLst>
            <c:ext xmlns:c16="http://schemas.microsoft.com/office/drawing/2014/chart" uri="{C3380CC4-5D6E-409C-BE32-E72D297353CC}">
              <c16:uniqueId val="{00000003-C755-40DB-9AEA-B3732292C27C}"/>
            </c:ext>
          </c:extLst>
        </c:ser>
        <c:dLbls>
          <c:showLegendKey val="0"/>
          <c:showVal val="0"/>
          <c:showCatName val="0"/>
          <c:showSerName val="0"/>
          <c:showPercent val="0"/>
          <c:showBubbleSize val="0"/>
        </c:dLbls>
        <c:gapWidth val="150"/>
        <c:overlap val="100"/>
        <c:axId val="388108536"/>
        <c:axId val="388112144"/>
      </c:barChart>
      <c:catAx>
        <c:axId val="388108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12144"/>
        <c:crosses val="autoZero"/>
        <c:auto val="1"/>
        <c:lblAlgn val="ctr"/>
        <c:lblOffset val="100"/>
        <c:noMultiLvlLbl val="0"/>
      </c:catAx>
      <c:valAx>
        <c:axId val="388112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0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0.31086184194181499</c:v>
                </c:pt>
                <c:pt idx="1">
                  <c:v>0.13891994401795399</c:v>
                </c:pt>
                <c:pt idx="2">
                  <c:v>0.34284862487888501</c:v>
                </c:pt>
                <c:pt idx="3">
                  <c:v>0.22313110233286099</c:v>
                </c:pt>
                <c:pt idx="4">
                  <c:v>0.16800824824228</c:v>
                </c:pt>
                <c:pt idx="5">
                  <c:v>0.19999503117935</c:v>
                </c:pt>
                <c:pt idx="6">
                  <c:v>0.68367866636853702</c:v>
                </c:pt>
              </c:numCache>
            </c:numRef>
          </c:val>
          <c:extLst>
            <c:ext xmlns:c16="http://schemas.microsoft.com/office/drawing/2014/chart" uri="{C3380CC4-5D6E-409C-BE32-E72D297353CC}">
              <c16:uniqueId val="{00000000-DDB4-4EBB-A42A-07ADE63CC4C7}"/>
            </c:ext>
          </c:extLst>
        </c:ser>
        <c:ser>
          <c:idx val="1"/>
          <c:order val="1"/>
          <c:tx>
            <c:strRef>
              <c:f>Sheet1!$C$1</c:f>
              <c:strCache>
                <c:ptCount val="1"/>
                <c:pt idx="0">
                  <c:v>Juan Andreotti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1.9246771100900799</c:v>
                </c:pt>
                <c:pt idx="1">
                  <c:v>4.0356716471907701</c:v>
                </c:pt>
                <c:pt idx="2">
                  <c:v>5.6130386020766299</c:v>
                </c:pt>
                <c:pt idx="3">
                  <c:v>2.2502803805940501</c:v>
                </c:pt>
                <c:pt idx="4">
                  <c:v>1.70037263485402</c:v>
                </c:pt>
              </c:numCache>
            </c:numRef>
          </c:val>
          <c:extLst>
            <c:ext xmlns:c16="http://schemas.microsoft.com/office/drawing/2014/chart" uri="{C3380CC4-5D6E-409C-BE32-E72D297353CC}">
              <c16:uniqueId val="{00000001-DDB4-4EBB-A42A-07ADE63CC4C7}"/>
            </c:ext>
          </c:extLst>
        </c:ser>
        <c:ser>
          <c:idx val="2"/>
          <c:order val="2"/>
          <c:tx>
            <c:strRef>
              <c:f>Sheet1!$D$1</c:f>
              <c:strCache>
                <c:ptCount val="1"/>
                <c:pt idx="0">
                  <c:v>Sole Martinez</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0.61503458428893798</c:v>
                </c:pt>
                <c:pt idx="1">
                  <c:v>0.62050966960901799</c:v>
                </c:pt>
                <c:pt idx="2">
                  <c:v>0.798754113918275</c:v>
                </c:pt>
                <c:pt idx="3">
                  <c:v>1.00327896776391</c:v>
                </c:pt>
                <c:pt idx="4">
                  <c:v>0.52993418406696102</c:v>
                </c:pt>
                <c:pt idx="5">
                  <c:v>0.37757810614770998</c:v>
                </c:pt>
                <c:pt idx="6">
                  <c:v>0.32363837669803702</c:v>
                </c:pt>
              </c:numCache>
            </c:numRef>
          </c:val>
          <c:extLst>
            <c:ext xmlns:c16="http://schemas.microsoft.com/office/drawing/2014/chart" uri="{C3380CC4-5D6E-409C-BE32-E72D297353CC}">
              <c16:uniqueId val="{00000002-DDB4-4EBB-A42A-07ADE63CC4C7}"/>
            </c:ext>
          </c:extLst>
        </c:ser>
        <c:dLbls>
          <c:showLegendKey val="0"/>
          <c:showVal val="0"/>
          <c:showCatName val="0"/>
          <c:showSerName val="0"/>
          <c:showPercent val="0"/>
          <c:showBubbleSize val="0"/>
        </c:dLbls>
        <c:gapWidth val="219"/>
        <c:overlap val="-27"/>
        <c:axId val="388110176"/>
        <c:axId val="388114112"/>
      </c:barChart>
      <c:catAx>
        <c:axId val="388110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14112"/>
        <c:crosses val="autoZero"/>
        <c:auto val="1"/>
        <c:lblAlgn val="ctr"/>
        <c:lblOffset val="100"/>
        <c:noMultiLvlLbl val="0"/>
      </c:catAx>
      <c:valAx>
        <c:axId val="388114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1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0</c:v>
                </c:pt>
                <c:pt idx="1">
                  <c:v>1.4972551357527899</c:v>
                </c:pt>
                <c:pt idx="2">
                  <c:v>0.30988399533000499</c:v>
                </c:pt>
                <c:pt idx="3">
                  <c:v>0.17326071701370599</c:v>
                </c:pt>
                <c:pt idx="4">
                  <c:v>0</c:v>
                </c:pt>
                <c:pt idx="5">
                  <c:v>0.172639710859535</c:v>
                </c:pt>
                <c:pt idx="6">
                  <c:v>0.127927267759223</c:v>
                </c:pt>
                <c:pt idx="7">
                  <c:v>0.26331642063556099</c:v>
                </c:pt>
                <c:pt idx="8">
                  <c:v>5.77575177930418E-2</c:v>
                </c:pt>
                <c:pt idx="9">
                  <c:v>0.66452610593912398</c:v>
                </c:pt>
                <c:pt idx="10">
                  <c:v>8.3843640925633803E-2</c:v>
                </c:pt>
                <c:pt idx="11">
                  <c:v>0.38382470762867099</c:v>
                </c:pt>
                <c:pt idx="12">
                  <c:v>0.119247251723495</c:v>
                </c:pt>
                <c:pt idx="13">
                  <c:v>0.216758069424691</c:v>
                </c:pt>
                <c:pt idx="14">
                  <c:v>0.18819057556503799</c:v>
                </c:pt>
                <c:pt idx="15">
                  <c:v>1.06209201070787</c:v>
                </c:pt>
                <c:pt idx="16">
                  <c:v>0.13447121446450599</c:v>
                </c:pt>
                <c:pt idx="17">
                  <c:v>0.15962534626899</c:v>
                </c:pt>
                <c:pt idx="18">
                  <c:v>0</c:v>
                </c:pt>
                <c:pt idx="19">
                  <c:v>0.48136047999403703</c:v>
                </c:pt>
                <c:pt idx="20">
                  <c:v>0.163663579729318</c:v>
                </c:pt>
                <c:pt idx="21">
                  <c:v>0.14844443892349801</c:v>
                </c:pt>
                <c:pt idx="22">
                  <c:v>0.11738838786614</c:v>
                </c:pt>
                <c:pt idx="23">
                  <c:v>0</c:v>
                </c:pt>
                <c:pt idx="24">
                  <c:v>0</c:v>
                </c:pt>
                <c:pt idx="25">
                  <c:v>0.30186897892507297</c:v>
                </c:pt>
                <c:pt idx="26">
                  <c:v>0</c:v>
                </c:pt>
                <c:pt idx="27">
                  <c:v>0</c:v>
                </c:pt>
                <c:pt idx="28">
                  <c:v>0</c:v>
                </c:pt>
                <c:pt idx="29">
                  <c:v>0</c:v>
                </c:pt>
                <c:pt idx="30">
                  <c:v>0</c:v>
                </c:pt>
              </c:numCache>
            </c:numRef>
          </c:val>
          <c:smooth val="0"/>
          <c:extLst>
            <c:ext xmlns:c16="http://schemas.microsoft.com/office/drawing/2014/chart" uri="{C3380CC4-5D6E-409C-BE32-E72D297353CC}">
              <c16:uniqueId val="{00000000-C13D-4E69-9184-E797E74B2829}"/>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2.5193658148121298</c:v>
                </c:pt>
                <c:pt idx="10">
                  <c:v>4.8498009410061496</c:v>
                </c:pt>
                <c:pt idx="11">
                  <c:v>5.7286577642673597</c:v>
                </c:pt>
                <c:pt idx="12">
                  <c:v>0</c:v>
                </c:pt>
                <c:pt idx="13">
                  <c:v>1.70037263485402</c:v>
                </c:pt>
                <c:pt idx="14">
                  <c:v>0</c:v>
                </c:pt>
                <c:pt idx="15">
                  <c:v>0</c:v>
                </c:pt>
                <c:pt idx="16">
                  <c:v>0</c:v>
                </c:pt>
                <c:pt idx="17">
                  <c:v>0</c:v>
                </c:pt>
                <c:pt idx="18">
                  <c:v>0</c:v>
                </c:pt>
                <c:pt idx="19">
                  <c:v>0</c:v>
                </c:pt>
                <c:pt idx="20">
                  <c:v>0</c:v>
                </c:pt>
                <c:pt idx="21">
                  <c:v>0</c:v>
                </c:pt>
                <c:pt idx="22">
                  <c:v>0</c:v>
                </c:pt>
                <c:pt idx="23">
                  <c:v>0</c:v>
                </c:pt>
                <c:pt idx="24">
                  <c:v>3.2214910694916501</c:v>
                </c:pt>
                <c:pt idx="25">
                  <c:v>5.4949027546815099</c:v>
                </c:pt>
                <c:pt idx="26">
                  <c:v>2.2484094852515901</c:v>
                </c:pt>
                <c:pt idx="27">
                  <c:v>0</c:v>
                </c:pt>
                <c:pt idx="28">
                  <c:v>0</c:v>
                </c:pt>
                <c:pt idx="29">
                  <c:v>0</c:v>
                </c:pt>
                <c:pt idx="30">
                  <c:v>1.3297680132976799</c:v>
                </c:pt>
              </c:numCache>
            </c:numRef>
          </c:val>
          <c:smooth val="0"/>
          <c:extLst>
            <c:ext xmlns:c16="http://schemas.microsoft.com/office/drawing/2014/chart" uri="{C3380CC4-5D6E-409C-BE32-E72D297353CC}">
              <c16:uniqueId val="{00000001-C13D-4E69-9184-E797E74B2829}"/>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0</c:v>
                </c:pt>
                <c:pt idx="1">
                  <c:v>0</c:v>
                </c:pt>
                <c:pt idx="2">
                  <c:v>0.63577402287079698</c:v>
                </c:pt>
                <c:pt idx="3">
                  <c:v>0.48854375560011898</c:v>
                </c:pt>
                <c:pt idx="4">
                  <c:v>0.72949106266797503</c:v>
                </c:pt>
                <c:pt idx="5">
                  <c:v>1.27521644560072</c:v>
                </c:pt>
                <c:pt idx="6">
                  <c:v>0.39658848614072501</c:v>
                </c:pt>
                <c:pt idx="7">
                  <c:v>0.52452025586353901</c:v>
                </c:pt>
                <c:pt idx="8">
                  <c:v>0</c:v>
                </c:pt>
                <c:pt idx="9">
                  <c:v>0.45627052151294201</c:v>
                </c:pt>
                <c:pt idx="10">
                  <c:v>0.94661436124850795</c:v>
                </c:pt>
                <c:pt idx="11">
                  <c:v>0.89525514771709902</c:v>
                </c:pt>
                <c:pt idx="12">
                  <c:v>0.53273099215819997</c:v>
                </c:pt>
                <c:pt idx="13">
                  <c:v>0.53053223675800099</c:v>
                </c:pt>
                <c:pt idx="14">
                  <c:v>0.183220418424304</c:v>
                </c:pt>
                <c:pt idx="15">
                  <c:v>0.33232499680456701</c:v>
                </c:pt>
                <c:pt idx="16">
                  <c:v>0.54954417653574195</c:v>
                </c:pt>
                <c:pt idx="17">
                  <c:v>0.58991396200698498</c:v>
                </c:pt>
                <c:pt idx="18">
                  <c:v>0.74738097265990999</c:v>
                </c:pt>
                <c:pt idx="19">
                  <c:v>0.96866218172528296</c:v>
                </c:pt>
                <c:pt idx="20">
                  <c:v>0.60588001589193496</c:v>
                </c:pt>
                <c:pt idx="21">
                  <c:v>0.42564058908657498</c:v>
                </c:pt>
                <c:pt idx="22">
                  <c:v>0</c:v>
                </c:pt>
                <c:pt idx="23">
                  <c:v>0.68510638297872295</c:v>
                </c:pt>
                <c:pt idx="24">
                  <c:v>0.62109158973922696</c:v>
                </c:pt>
                <c:pt idx="25">
                  <c:v>0.78889172407927199</c:v>
                </c:pt>
                <c:pt idx="26">
                  <c:v>1.2712585034013599</c:v>
                </c:pt>
                <c:pt idx="27">
                  <c:v>0.54837612650909695</c:v>
                </c:pt>
                <c:pt idx="28">
                  <c:v>0</c:v>
                </c:pt>
                <c:pt idx="29">
                  <c:v>0.31450550384631698</c:v>
                </c:pt>
                <c:pt idx="30">
                  <c:v>0.97314295427502995</c:v>
                </c:pt>
              </c:numCache>
            </c:numRef>
          </c:val>
          <c:smooth val="0"/>
          <c:extLst>
            <c:ext xmlns:c16="http://schemas.microsoft.com/office/drawing/2014/chart" uri="{C3380CC4-5D6E-409C-BE32-E72D297353CC}">
              <c16:uniqueId val="{00000002-C13D-4E69-9184-E797E74B2829}"/>
            </c:ext>
          </c:extLst>
        </c:ser>
        <c:dLbls>
          <c:showLegendKey val="0"/>
          <c:showVal val="0"/>
          <c:showCatName val="0"/>
          <c:showSerName val="0"/>
          <c:showPercent val="0"/>
          <c:showBubbleSize val="0"/>
        </c:dLbls>
        <c:smooth val="0"/>
        <c:axId val="388118376"/>
        <c:axId val="388119688"/>
      </c:lineChart>
      <c:dateAx>
        <c:axId val="388118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19688"/>
        <c:crosses val="autoZero"/>
        <c:auto val="1"/>
        <c:lblOffset val="100"/>
        <c:baseTimeUnit val="days"/>
      </c:dateAx>
      <c:valAx>
        <c:axId val="388119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18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0.19947743882442801</c:v>
                </c:pt>
                <c:pt idx="1">
                  <c:v>3.4159368983292998E-2</c:v>
                </c:pt>
                <c:pt idx="2">
                  <c:v>0.53869094822140196</c:v>
                </c:pt>
                <c:pt idx="3">
                  <c:v>0.176704546566157</c:v>
                </c:pt>
              </c:numCache>
            </c:numRef>
          </c:val>
          <c:extLst>
            <c:ext xmlns:c16="http://schemas.microsoft.com/office/drawing/2014/chart" uri="{C3380CC4-5D6E-409C-BE32-E72D297353CC}">
              <c16:uniqueId val="{00000000-8230-4069-8A27-E13CDD700C5E}"/>
            </c:ext>
          </c:extLst>
        </c:ser>
        <c:ser>
          <c:idx val="1"/>
          <c:order val="1"/>
          <c:tx>
            <c:strRef>
              <c:f>Sheet1!$C$1</c:f>
              <c:strCache>
                <c:ptCount val="1"/>
                <c:pt idx="0">
                  <c:v>Juan Andreotti</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3.5489709111682002</c:v>
                </c:pt>
                <c:pt idx="1">
                  <c:v>0</c:v>
                </c:pt>
                <c:pt idx="2">
                  <c:v>0</c:v>
                </c:pt>
                <c:pt idx="3">
                  <c:v>2.2484094852515901</c:v>
                </c:pt>
              </c:numCache>
            </c:numRef>
          </c:val>
          <c:extLst>
            <c:ext xmlns:c16="http://schemas.microsoft.com/office/drawing/2014/chart" uri="{C3380CC4-5D6E-409C-BE32-E72D297353CC}">
              <c16:uniqueId val="{00000001-8230-4069-8A27-E13CDD700C5E}"/>
            </c:ext>
          </c:extLst>
        </c:ser>
        <c:ser>
          <c:idx val="2"/>
          <c:order val="2"/>
          <c:tx>
            <c:strRef>
              <c:f>Sheet1!$D$1</c:f>
              <c:strCache>
                <c:ptCount val="1"/>
                <c:pt idx="0">
                  <c:v>Sole Martinez</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0.63859583167207201</c:v>
                </c:pt>
                <c:pt idx="1">
                  <c:v>0</c:v>
                </c:pt>
                <c:pt idx="2">
                  <c:v>0.59471777304218898</c:v>
                </c:pt>
                <c:pt idx="3">
                  <c:v>0.71656611555718897</c:v>
                </c:pt>
              </c:numCache>
            </c:numRef>
          </c:val>
          <c:extLst>
            <c:ext xmlns:c16="http://schemas.microsoft.com/office/drawing/2014/chart" uri="{C3380CC4-5D6E-409C-BE32-E72D297353CC}">
              <c16:uniqueId val="{00000002-8230-4069-8A27-E13CDD700C5E}"/>
            </c:ext>
          </c:extLst>
        </c:ser>
        <c:dLbls>
          <c:showLegendKey val="0"/>
          <c:showVal val="0"/>
          <c:showCatName val="0"/>
          <c:showSerName val="0"/>
          <c:showPercent val="0"/>
          <c:showBubbleSize val="0"/>
        </c:dLbls>
        <c:gapWidth val="219"/>
        <c:overlap val="-27"/>
        <c:axId val="388116080"/>
        <c:axId val="388116736"/>
      </c:barChart>
      <c:catAx>
        <c:axId val="388116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16736"/>
        <c:crosses val="autoZero"/>
        <c:auto val="1"/>
        <c:lblAlgn val="ctr"/>
        <c:lblOffset val="100"/>
        <c:noMultiLvlLbl val="0"/>
      </c:catAx>
      <c:valAx>
        <c:axId val="388116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1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1.49745972199794</c:v>
                </c:pt>
                <c:pt idx="10">
                  <c:v>0.15744754853856399</c:v>
                </c:pt>
                <c:pt idx="11">
                  <c:v>0.16179521260077301</c:v>
                </c:pt>
                <c:pt idx="12">
                  <c:v>0</c:v>
                </c:pt>
                <c:pt idx="13">
                  <c:v>8.3847806914028003E-2</c:v>
                </c:pt>
                <c:pt idx="14">
                  <c:v>0.38383662720644002</c:v>
                </c:pt>
                <c:pt idx="15">
                  <c:v>0.16645342409599601</c:v>
                </c:pt>
                <c:pt idx="16">
                  <c:v>0.15806864340459401</c:v>
                </c:pt>
                <c:pt idx="17">
                  <c:v>0.371858369075864</c:v>
                </c:pt>
                <c:pt idx="18">
                  <c:v>0.31582673937617201</c:v>
                </c:pt>
                <c:pt idx="19">
                  <c:v>0</c:v>
                </c:pt>
                <c:pt idx="20">
                  <c:v>0.21707265567742801</c:v>
                </c:pt>
                <c:pt idx="21">
                  <c:v>0</c:v>
                </c:pt>
                <c:pt idx="22">
                  <c:v>0</c:v>
                </c:pt>
                <c:pt idx="23">
                  <c:v>0</c:v>
                </c:pt>
              </c:numCache>
            </c:numRef>
          </c:val>
          <c:smooth val="0"/>
          <c:extLst>
            <c:ext xmlns:c16="http://schemas.microsoft.com/office/drawing/2014/chart" uri="{C3380CC4-5D6E-409C-BE32-E72D297353CC}">
              <c16:uniqueId val="{00000000-7377-4F93-9380-4C60A75664EE}"/>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2.2503617945007202</c:v>
                </c:pt>
                <c:pt idx="15">
                  <c:v>0</c:v>
                </c:pt>
                <c:pt idx="16">
                  <c:v>0</c:v>
                </c:pt>
                <c:pt idx="17">
                  <c:v>0</c:v>
                </c:pt>
                <c:pt idx="18">
                  <c:v>0</c:v>
                </c:pt>
                <c:pt idx="19">
                  <c:v>5.4992764109985499</c:v>
                </c:pt>
                <c:pt idx="20">
                  <c:v>3.2742402315484802</c:v>
                </c:pt>
                <c:pt idx="21">
                  <c:v>3.2000723589001399</c:v>
                </c:pt>
                <c:pt idx="22">
                  <c:v>0</c:v>
                </c:pt>
                <c:pt idx="23">
                  <c:v>0</c:v>
                </c:pt>
              </c:numCache>
            </c:numRef>
          </c:val>
          <c:smooth val="0"/>
          <c:extLst>
            <c:ext xmlns:c16="http://schemas.microsoft.com/office/drawing/2014/chart" uri="{C3380CC4-5D6E-409C-BE32-E72D297353CC}">
              <c16:uniqueId val="{00000001-7377-4F93-9380-4C60A75664EE}"/>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1.2733157311983601</c:v>
                </c:pt>
                <c:pt idx="11">
                  <c:v>0.62601141299718899</c:v>
                </c:pt>
                <c:pt idx="12">
                  <c:v>0.38540158419214698</c:v>
                </c:pt>
                <c:pt idx="13">
                  <c:v>0.52806404905885396</c:v>
                </c:pt>
                <c:pt idx="14">
                  <c:v>0.49910569798143301</c:v>
                </c:pt>
                <c:pt idx="15">
                  <c:v>0.36836726002895798</c:v>
                </c:pt>
                <c:pt idx="16">
                  <c:v>0.62601141299718899</c:v>
                </c:pt>
                <c:pt idx="17">
                  <c:v>0.73389546603071898</c:v>
                </c:pt>
                <c:pt idx="18">
                  <c:v>0.85852993782471698</c:v>
                </c:pt>
                <c:pt idx="19">
                  <c:v>0.56071317037163204</c:v>
                </c:pt>
                <c:pt idx="20">
                  <c:v>0.81125968827186801</c:v>
                </c:pt>
                <c:pt idx="21">
                  <c:v>0</c:v>
                </c:pt>
                <c:pt idx="22">
                  <c:v>0.63736762910598199</c:v>
                </c:pt>
                <c:pt idx="23">
                  <c:v>0</c:v>
                </c:pt>
              </c:numCache>
            </c:numRef>
          </c:val>
          <c:smooth val="0"/>
          <c:extLst>
            <c:ext xmlns:c16="http://schemas.microsoft.com/office/drawing/2014/chart" uri="{C3380CC4-5D6E-409C-BE32-E72D297353CC}">
              <c16:uniqueId val="{00000002-7377-4F93-9380-4C60A75664EE}"/>
            </c:ext>
          </c:extLst>
        </c:ser>
        <c:dLbls>
          <c:showLegendKey val="0"/>
          <c:showVal val="0"/>
          <c:showCatName val="0"/>
          <c:showSerName val="0"/>
          <c:showPercent val="0"/>
          <c:showBubbleSize val="0"/>
        </c:dLbls>
        <c:smooth val="0"/>
        <c:axId val="391480016"/>
        <c:axId val="391478704"/>
      </c:lineChart>
      <c:catAx>
        <c:axId val="391480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78704"/>
        <c:crosses val="autoZero"/>
        <c:auto val="1"/>
        <c:lblAlgn val="ctr"/>
        <c:lblOffset val="100"/>
        <c:noMultiLvlLbl val="0"/>
      </c:catAx>
      <c:valAx>
        <c:axId val="391478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8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F643-4DFC-92A0-AB0DF29ADD24}"/>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F643-4DFC-92A0-AB0DF29ADD24}"/>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F643-4DFC-92A0-AB0DF29ADD24}"/>
            </c:ext>
          </c:extLst>
        </c:ser>
        <c:dLbls>
          <c:showLegendKey val="0"/>
          <c:showVal val="0"/>
          <c:showCatName val="0"/>
          <c:showSerName val="0"/>
          <c:showPercent val="0"/>
          <c:showBubbleSize val="0"/>
        </c:dLbls>
        <c:smooth val="0"/>
        <c:axId val="489608856"/>
        <c:axId val="489607216"/>
      </c:lineChart>
      <c:dateAx>
        <c:axId val="489608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607216"/>
        <c:crosses val="autoZero"/>
        <c:auto val="1"/>
        <c:lblOffset val="100"/>
        <c:baseTimeUnit val="days"/>
      </c:dateAx>
      <c:valAx>
        <c:axId val="4896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608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0AA2B-661A-41BE-B967-C4BF4DA3C03F}"/>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D53D5EBA-4C9D-488B-85DF-02548892321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944628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61B9C-5014-4DA0-B92B-56D9366D21AE}"/>
              </a:ext>
            </a:extLst>
          </p:cNvPr>
          <p:cNvSpPr>
            <a:spLocks noGrp="1"/>
          </p:cNvSpPr>
          <p:nvPr>
            <p:ph type="title"/>
          </p:nvPr>
        </p:nvSpPr>
        <p:spPr/>
        <p:txBody>
          <a:bodyPr/>
          <a:lstStyle/>
          <a:p>
            <a:r>
              <a:rPr lang="en-US"/>
              <a:t>Facebook Key Metrics Table | POSSE</a:t>
            </a:r>
          </a:p>
        </p:txBody>
      </p:sp>
      <p:graphicFrame>
        <p:nvGraphicFramePr>
          <p:cNvPr id="5" name="Table Placeholder 4">
            <a:extLst>
              <a:ext uri="{FF2B5EF4-FFF2-40B4-BE49-F238E27FC236}">
                <a16:creationId xmlns:a16="http://schemas.microsoft.com/office/drawing/2014/main" id="{3B9A8CE8-0309-4491-8DC0-BBF652353A91}"/>
              </a:ext>
            </a:extLst>
          </p:cNvPr>
          <p:cNvGraphicFramePr>
            <a:graphicFrameLocks noGrp="1"/>
          </p:cNvGraphicFramePr>
          <p:nvPr>
            <p:ph type="tbl" sz="quarter" idx="13"/>
            <p:extLst>
              <p:ext uri="{D42A27DB-BD31-4B8C-83A1-F6EECF244321}">
                <p14:modId xmlns:p14="http://schemas.microsoft.com/office/powerpoint/2010/main" val="3300186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37778501"/>
                    </a:ext>
                  </a:extLst>
                </a:gridCol>
                <a:gridCol w="740664">
                  <a:extLst>
                    <a:ext uri="{9D8B030D-6E8A-4147-A177-3AD203B41FA5}">
                      <a16:colId xmlns:a16="http://schemas.microsoft.com/office/drawing/2014/main" val="4001466388"/>
                    </a:ext>
                  </a:extLst>
                </a:gridCol>
                <a:gridCol w="740664">
                  <a:extLst>
                    <a:ext uri="{9D8B030D-6E8A-4147-A177-3AD203B41FA5}">
                      <a16:colId xmlns:a16="http://schemas.microsoft.com/office/drawing/2014/main" val="176809367"/>
                    </a:ext>
                  </a:extLst>
                </a:gridCol>
                <a:gridCol w="740664">
                  <a:extLst>
                    <a:ext uri="{9D8B030D-6E8A-4147-A177-3AD203B41FA5}">
                      <a16:colId xmlns:a16="http://schemas.microsoft.com/office/drawing/2014/main" val="1012163485"/>
                    </a:ext>
                  </a:extLst>
                </a:gridCol>
                <a:gridCol w="740664">
                  <a:extLst>
                    <a:ext uri="{9D8B030D-6E8A-4147-A177-3AD203B41FA5}">
                      <a16:colId xmlns:a16="http://schemas.microsoft.com/office/drawing/2014/main" val="3286181970"/>
                    </a:ext>
                  </a:extLst>
                </a:gridCol>
                <a:gridCol w="740664">
                  <a:extLst>
                    <a:ext uri="{9D8B030D-6E8A-4147-A177-3AD203B41FA5}">
                      <a16:colId xmlns:a16="http://schemas.microsoft.com/office/drawing/2014/main" val="1135745253"/>
                    </a:ext>
                  </a:extLst>
                </a:gridCol>
                <a:gridCol w="740664">
                  <a:extLst>
                    <a:ext uri="{9D8B030D-6E8A-4147-A177-3AD203B41FA5}">
                      <a16:colId xmlns:a16="http://schemas.microsoft.com/office/drawing/2014/main" val="355760679"/>
                    </a:ext>
                  </a:extLst>
                </a:gridCol>
                <a:gridCol w="740664">
                  <a:extLst>
                    <a:ext uri="{9D8B030D-6E8A-4147-A177-3AD203B41FA5}">
                      <a16:colId xmlns:a16="http://schemas.microsoft.com/office/drawing/2014/main" val="2869826618"/>
                    </a:ext>
                  </a:extLst>
                </a:gridCol>
                <a:gridCol w="740664">
                  <a:extLst>
                    <a:ext uri="{9D8B030D-6E8A-4147-A177-3AD203B41FA5}">
                      <a16:colId xmlns:a16="http://schemas.microsoft.com/office/drawing/2014/main" val="342808658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197992526"/>
                  </a:ext>
                </a:extLst>
              </a:tr>
              <a:tr h="370840">
                <a:tc>
                  <a:txBody>
                    <a:bodyPr/>
                    <a:lstStyle/>
                    <a:p>
                      <a:r>
                        <a:rPr lang="en-US" sz="1000"/>
                        <a:t>Gustavo Posse</a:t>
                      </a:r>
                    </a:p>
                  </a:txBody>
                  <a:tcPr/>
                </a:tc>
                <a:tc>
                  <a:txBody>
                    <a:bodyPr/>
                    <a:lstStyle/>
                    <a:p>
                      <a:r>
                        <a:rPr lang="en-US" sz="1000"/>
                        <a:t>160981</a:t>
                      </a:r>
                    </a:p>
                  </a:txBody>
                  <a:tcPr/>
                </a:tc>
                <a:tc>
                  <a:txBody>
                    <a:bodyPr/>
                    <a:lstStyle/>
                    <a:p>
                      <a:r>
                        <a:rPr lang="en-US" sz="1000"/>
                        <a:t>-54</a:t>
                      </a:r>
                    </a:p>
                  </a:txBody>
                  <a:tcPr/>
                </a:tc>
                <a:tc>
                  <a:txBody>
                    <a:bodyPr/>
                    <a:lstStyle/>
                    <a:p>
                      <a:r>
                        <a:rPr lang="en-US" sz="1000"/>
                        <a:t>24</a:t>
                      </a:r>
                    </a:p>
                  </a:txBody>
                  <a:tcPr/>
                </a:tc>
                <a:tc>
                  <a:txBody>
                    <a:bodyPr/>
                    <a:lstStyle/>
                    <a:p>
                      <a:r>
                        <a:rPr lang="en-US" sz="1000"/>
                        <a:t>8475</a:t>
                      </a:r>
                    </a:p>
                  </a:txBody>
                  <a:tcPr/>
                </a:tc>
                <a:tc>
                  <a:txBody>
                    <a:bodyPr/>
                    <a:lstStyle/>
                    <a:p>
                      <a:r>
                        <a:rPr lang="en-US" sz="1000"/>
                        <a:t>1515</a:t>
                      </a:r>
                    </a:p>
                  </a:txBody>
                  <a:tcPr/>
                </a:tc>
                <a:tc>
                  <a:txBody>
                    <a:bodyPr/>
                    <a:lstStyle/>
                    <a:p>
                      <a:r>
                        <a:rPr lang="en-US" sz="1000"/>
                        <a:t>1675</a:t>
                      </a:r>
                    </a:p>
                  </a:txBody>
                  <a:tcPr/>
                </a:tc>
                <a:tc>
                  <a:txBody>
                    <a:bodyPr/>
                    <a:lstStyle/>
                    <a:p>
                      <a:r>
                        <a:rPr lang="en-US" sz="1000"/>
                        <a:t>0</a:t>
                      </a:r>
                    </a:p>
                  </a:txBody>
                  <a:tcPr/>
                </a:tc>
                <a:tc>
                  <a:txBody>
                    <a:bodyPr/>
                    <a:lstStyle/>
                    <a:p>
                      <a:r>
                        <a:rPr lang="en-US" sz="1000"/>
                        <a:t>0.3019 %</a:t>
                      </a:r>
                    </a:p>
                  </a:txBody>
                  <a:tcPr/>
                </a:tc>
                <a:extLst>
                  <a:ext uri="{0D108BD9-81ED-4DB2-BD59-A6C34878D82A}">
                    <a16:rowId xmlns:a16="http://schemas.microsoft.com/office/drawing/2014/main" val="899735797"/>
                  </a:ext>
                </a:extLst>
              </a:tr>
              <a:tr h="370840">
                <a:tc>
                  <a:txBody>
                    <a:bodyPr/>
                    <a:lstStyle/>
                    <a:p>
                      <a:r>
                        <a:rPr lang="en-US" sz="1000"/>
                        <a:t>Juan Andreotti</a:t>
                      </a:r>
                    </a:p>
                  </a:txBody>
                  <a:tcPr/>
                </a:tc>
                <a:tc>
                  <a:txBody>
                    <a:bodyPr/>
                    <a:lstStyle/>
                    <a:p>
                      <a:r>
                        <a:rPr lang="en-US" sz="1000"/>
                        <a:t>27675</a:t>
                      </a:r>
                    </a:p>
                  </a:txBody>
                  <a:tcPr/>
                </a:tc>
                <a:tc>
                  <a:txBody>
                    <a:bodyPr/>
                    <a:lstStyle/>
                    <a:p>
                      <a:r>
                        <a:rPr lang="en-US" sz="1000"/>
                        <a:t>69</a:t>
                      </a:r>
                    </a:p>
                  </a:txBody>
                  <a:tcPr/>
                </a:tc>
                <a:tc>
                  <a:txBody>
                    <a:bodyPr/>
                    <a:lstStyle/>
                    <a:p>
                      <a:r>
                        <a:rPr lang="en-US" sz="1000"/>
                        <a:t>8</a:t>
                      </a:r>
                    </a:p>
                  </a:txBody>
                  <a:tcPr/>
                </a:tc>
                <a:tc>
                  <a:txBody>
                    <a:bodyPr/>
                    <a:lstStyle/>
                    <a:p>
                      <a:r>
                        <a:rPr lang="en-US" sz="1000"/>
                        <a:t>6004</a:t>
                      </a:r>
                    </a:p>
                  </a:txBody>
                  <a:tcPr/>
                </a:tc>
                <a:tc>
                  <a:txBody>
                    <a:bodyPr/>
                    <a:lstStyle/>
                    <a:p>
                      <a:r>
                        <a:rPr lang="en-US" sz="1000"/>
                        <a:t>843</a:t>
                      </a:r>
                    </a:p>
                  </a:txBody>
                  <a:tcPr/>
                </a:tc>
                <a:tc>
                  <a:txBody>
                    <a:bodyPr/>
                    <a:lstStyle/>
                    <a:p>
                      <a:r>
                        <a:rPr lang="en-US" sz="1000"/>
                        <a:t>643</a:t>
                      </a:r>
                    </a:p>
                  </a:txBody>
                  <a:tcPr/>
                </a:tc>
                <a:tc>
                  <a:txBody>
                    <a:bodyPr/>
                    <a:lstStyle/>
                    <a:p>
                      <a:r>
                        <a:rPr lang="en-US" sz="1000"/>
                        <a:t>0</a:t>
                      </a:r>
                    </a:p>
                  </a:txBody>
                  <a:tcPr/>
                </a:tc>
                <a:tc>
                  <a:txBody>
                    <a:bodyPr/>
                    <a:lstStyle/>
                    <a:p>
                      <a:r>
                        <a:rPr lang="en-US" sz="1000"/>
                        <a:t>3.3873 %</a:t>
                      </a:r>
                    </a:p>
                  </a:txBody>
                  <a:tcPr/>
                </a:tc>
                <a:extLst>
                  <a:ext uri="{0D108BD9-81ED-4DB2-BD59-A6C34878D82A}">
                    <a16:rowId xmlns:a16="http://schemas.microsoft.com/office/drawing/2014/main" val="548705429"/>
                  </a:ext>
                </a:extLst>
              </a:tr>
              <a:tr h="370840">
                <a:tc>
                  <a:txBody>
                    <a:bodyPr/>
                    <a:lstStyle/>
                    <a:p>
                      <a:r>
                        <a:rPr lang="en-US" sz="1000"/>
                        <a:t>Sole Martinez</a:t>
                      </a:r>
                    </a:p>
                  </a:txBody>
                  <a:tcPr/>
                </a:tc>
                <a:tc>
                  <a:txBody>
                    <a:bodyPr/>
                    <a:lstStyle/>
                    <a:p>
                      <a:r>
                        <a:rPr lang="en-US" sz="1000"/>
                        <a:t>23533</a:t>
                      </a:r>
                    </a:p>
                  </a:txBody>
                  <a:tcPr/>
                </a:tc>
                <a:tc>
                  <a:txBody>
                    <a:bodyPr/>
                    <a:lstStyle/>
                    <a:p>
                      <a:r>
                        <a:rPr lang="en-US" sz="1000"/>
                        <a:t>101</a:t>
                      </a:r>
                    </a:p>
                  </a:txBody>
                  <a:tcPr/>
                </a:tc>
                <a:tc>
                  <a:txBody>
                    <a:bodyPr/>
                    <a:lstStyle/>
                    <a:p>
                      <a:r>
                        <a:rPr lang="en-US" sz="1000"/>
                        <a:t>40</a:t>
                      </a:r>
                    </a:p>
                  </a:txBody>
                  <a:tcPr/>
                </a:tc>
                <a:tc>
                  <a:txBody>
                    <a:bodyPr/>
                    <a:lstStyle/>
                    <a:p>
                      <a:r>
                        <a:rPr lang="en-US" sz="1000"/>
                        <a:t>4517</a:t>
                      </a:r>
                    </a:p>
                  </a:txBody>
                  <a:tcPr/>
                </a:tc>
                <a:tc>
                  <a:txBody>
                    <a:bodyPr/>
                    <a:lstStyle/>
                    <a:p>
                      <a:r>
                        <a:rPr lang="en-US" sz="1000"/>
                        <a:t>364</a:t>
                      </a:r>
                    </a:p>
                  </a:txBody>
                  <a:tcPr/>
                </a:tc>
                <a:tc>
                  <a:txBody>
                    <a:bodyPr/>
                    <a:lstStyle/>
                    <a:p>
                      <a:r>
                        <a:rPr lang="en-US" sz="1000"/>
                        <a:t>1179</a:t>
                      </a:r>
                    </a:p>
                  </a:txBody>
                  <a:tcPr/>
                </a:tc>
                <a:tc>
                  <a:txBody>
                    <a:bodyPr/>
                    <a:lstStyle/>
                    <a:p>
                      <a:r>
                        <a:rPr lang="en-US" sz="1000"/>
                        <a:t>0</a:t>
                      </a:r>
                    </a:p>
                  </a:txBody>
                  <a:tcPr/>
                </a:tc>
                <a:tc>
                  <a:txBody>
                    <a:bodyPr/>
                    <a:lstStyle/>
                    <a:p>
                      <a:r>
                        <a:rPr lang="en-US" sz="1000"/>
                        <a:t>0.6452 %</a:t>
                      </a:r>
                    </a:p>
                  </a:txBody>
                  <a:tcPr/>
                </a:tc>
                <a:extLst>
                  <a:ext uri="{0D108BD9-81ED-4DB2-BD59-A6C34878D82A}">
                    <a16:rowId xmlns:a16="http://schemas.microsoft.com/office/drawing/2014/main" val="457434088"/>
                  </a:ext>
                </a:extLst>
              </a:tr>
            </a:tbl>
          </a:graphicData>
        </a:graphic>
      </p:graphicFrame>
      <p:sp>
        <p:nvSpPr>
          <p:cNvPr id="4" name="Text Placeholder 3">
            <a:extLst>
              <a:ext uri="{FF2B5EF4-FFF2-40B4-BE49-F238E27FC236}">
                <a16:creationId xmlns:a16="http://schemas.microsoft.com/office/drawing/2014/main" id="{E959BC02-9A4E-4016-AD57-0B0DF2842CA7}"/>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511126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109EB-8BCC-42B2-8A14-294272512774}"/>
              </a:ext>
            </a:extLst>
          </p:cNvPr>
          <p:cNvSpPr>
            <a:spLocks noGrp="1"/>
          </p:cNvSpPr>
          <p:nvPr>
            <p:ph type="title"/>
          </p:nvPr>
        </p:nvSpPr>
        <p:spPr/>
        <p:txBody>
          <a:bodyPr/>
          <a:lstStyle/>
          <a:p>
            <a:r>
              <a:rPr lang="en-US"/>
              <a:t>Facebook Key Metrics Radar | POSSE</a:t>
            </a:r>
          </a:p>
        </p:txBody>
      </p:sp>
      <p:graphicFrame>
        <p:nvGraphicFramePr>
          <p:cNvPr id="6" name="Chart Placeholder 5">
            <a:extLst>
              <a:ext uri="{FF2B5EF4-FFF2-40B4-BE49-F238E27FC236}">
                <a16:creationId xmlns:a16="http://schemas.microsoft.com/office/drawing/2014/main" id="{26EF7700-2D63-4485-8855-72593F31EBD5}"/>
              </a:ext>
            </a:extLst>
          </p:cNvPr>
          <p:cNvGraphicFramePr>
            <a:graphicFrameLocks noGrp="1"/>
          </p:cNvGraphicFramePr>
          <p:nvPr>
            <p:ph type="chart" sz="quarter" idx="13"/>
            <p:extLst>
              <p:ext uri="{D42A27DB-BD31-4B8C-83A1-F6EECF244321}">
                <p14:modId xmlns:p14="http://schemas.microsoft.com/office/powerpoint/2010/main" val="12251673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CB80C4-9C44-41FE-90B0-7DF26F3B4AFA}"/>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2C35091B-290A-4EA2-AAC7-1247C99E8F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8379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F5B5F-4304-4E55-9B21-9AF3BC68C75C}"/>
              </a:ext>
            </a:extLst>
          </p:cNvPr>
          <p:cNvSpPr>
            <a:spLocks noGrp="1"/>
          </p:cNvSpPr>
          <p:nvPr>
            <p:ph type="title"/>
          </p:nvPr>
        </p:nvSpPr>
        <p:spPr/>
        <p:txBody>
          <a:bodyPr/>
          <a:lstStyle/>
          <a:p>
            <a:r>
              <a:rPr lang="en-US"/>
              <a:t>Facebook Page Likes Total | POSSE</a:t>
            </a:r>
          </a:p>
        </p:txBody>
      </p:sp>
      <p:graphicFrame>
        <p:nvGraphicFramePr>
          <p:cNvPr id="6" name="Chart Placeholder 5">
            <a:extLst>
              <a:ext uri="{FF2B5EF4-FFF2-40B4-BE49-F238E27FC236}">
                <a16:creationId xmlns:a16="http://schemas.microsoft.com/office/drawing/2014/main" id="{4EB9A074-221B-40DC-888E-812B8752B46D}"/>
              </a:ext>
            </a:extLst>
          </p:cNvPr>
          <p:cNvGraphicFramePr>
            <a:graphicFrameLocks noGrp="1"/>
          </p:cNvGraphicFramePr>
          <p:nvPr>
            <p:ph type="chart" sz="quarter" idx="13"/>
            <p:extLst>
              <p:ext uri="{D42A27DB-BD31-4B8C-83A1-F6EECF244321}">
                <p14:modId xmlns:p14="http://schemas.microsoft.com/office/powerpoint/2010/main" val="1066787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DE5D79-EB8B-4F39-9A58-BBC5404E0446}"/>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4F09B39B-B75F-4760-8955-14F6D44C85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0240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79B73-ABF4-448E-A1C8-0D0DB96D4CFD}"/>
              </a:ext>
            </a:extLst>
          </p:cNvPr>
          <p:cNvSpPr>
            <a:spLocks noGrp="1"/>
          </p:cNvSpPr>
          <p:nvPr>
            <p:ph type="title"/>
          </p:nvPr>
        </p:nvSpPr>
        <p:spPr/>
        <p:txBody>
          <a:bodyPr/>
          <a:lstStyle/>
          <a:p>
            <a:r>
              <a:rPr lang="en-US"/>
              <a:t>Facebook Fans Change | POSSE</a:t>
            </a:r>
          </a:p>
        </p:txBody>
      </p:sp>
      <p:graphicFrame>
        <p:nvGraphicFramePr>
          <p:cNvPr id="6" name="Chart Placeholder 5">
            <a:extLst>
              <a:ext uri="{FF2B5EF4-FFF2-40B4-BE49-F238E27FC236}">
                <a16:creationId xmlns:a16="http://schemas.microsoft.com/office/drawing/2014/main" id="{E8209F6C-6CFF-445E-858A-A02E0F6CF8CA}"/>
              </a:ext>
            </a:extLst>
          </p:cNvPr>
          <p:cNvGraphicFramePr>
            <a:graphicFrameLocks noGrp="1"/>
          </p:cNvGraphicFramePr>
          <p:nvPr>
            <p:ph type="chart" sz="quarter" idx="13"/>
            <p:extLst>
              <p:ext uri="{D42A27DB-BD31-4B8C-83A1-F6EECF244321}">
                <p14:modId xmlns:p14="http://schemas.microsoft.com/office/powerpoint/2010/main" val="1251386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D7C13D-078A-4794-BD0E-F13FCFC8731F}"/>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CA64E5DF-EEC5-4310-8A10-154C6CF591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5629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7A0E9-37B5-4457-B61B-A9BF17F9579B}"/>
              </a:ext>
            </a:extLst>
          </p:cNvPr>
          <p:cNvSpPr>
            <a:spLocks noGrp="1"/>
          </p:cNvSpPr>
          <p:nvPr>
            <p:ph type="title"/>
          </p:nvPr>
        </p:nvSpPr>
        <p:spPr/>
        <p:txBody>
          <a:bodyPr/>
          <a:lstStyle/>
          <a:p>
            <a:r>
              <a:rPr lang="en-US"/>
              <a:t>Facebook Fans Change Per Weekday | POSSE</a:t>
            </a:r>
          </a:p>
        </p:txBody>
      </p:sp>
      <p:graphicFrame>
        <p:nvGraphicFramePr>
          <p:cNvPr id="6" name="Chart Placeholder 5">
            <a:extLst>
              <a:ext uri="{FF2B5EF4-FFF2-40B4-BE49-F238E27FC236}">
                <a16:creationId xmlns:a16="http://schemas.microsoft.com/office/drawing/2014/main" id="{B919FDB5-DC83-4BD7-9B95-0111D8387000}"/>
              </a:ext>
            </a:extLst>
          </p:cNvPr>
          <p:cNvGraphicFramePr>
            <a:graphicFrameLocks noGrp="1"/>
          </p:cNvGraphicFramePr>
          <p:nvPr>
            <p:ph type="chart" sz="quarter" idx="13"/>
            <p:extLst>
              <p:ext uri="{D42A27DB-BD31-4B8C-83A1-F6EECF244321}">
                <p14:modId xmlns:p14="http://schemas.microsoft.com/office/powerpoint/2010/main" val="1213573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58C067-4379-4A3C-BBC8-259F40F567D1}"/>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7BD2F250-0428-430C-BCE0-0E1B8EAA29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5117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CF0BD-0F4B-424A-A2BC-CB8A393FBDCE}"/>
              </a:ext>
            </a:extLst>
          </p:cNvPr>
          <p:cNvSpPr>
            <a:spLocks noGrp="1"/>
          </p:cNvSpPr>
          <p:nvPr>
            <p:ph type="title"/>
          </p:nvPr>
        </p:nvSpPr>
        <p:spPr/>
        <p:txBody>
          <a:bodyPr/>
          <a:lstStyle/>
          <a:p>
            <a:r>
              <a:rPr lang="en-US"/>
              <a:t>Facebook Fans Change Rate | POSSE</a:t>
            </a:r>
          </a:p>
        </p:txBody>
      </p:sp>
      <p:graphicFrame>
        <p:nvGraphicFramePr>
          <p:cNvPr id="6" name="Chart Placeholder 5">
            <a:extLst>
              <a:ext uri="{FF2B5EF4-FFF2-40B4-BE49-F238E27FC236}">
                <a16:creationId xmlns:a16="http://schemas.microsoft.com/office/drawing/2014/main" id="{76BC6F76-0B5B-4D80-B191-D35C19E71C1F}"/>
              </a:ext>
            </a:extLst>
          </p:cNvPr>
          <p:cNvGraphicFramePr>
            <a:graphicFrameLocks noGrp="1"/>
          </p:cNvGraphicFramePr>
          <p:nvPr>
            <p:ph type="chart" sz="quarter" idx="13"/>
            <p:extLst>
              <p:ext uri="{D42A27DB-BD31-4B8C-83A1-F6EECF244321}">
                <p14:modId xmlns:p14="http://schemas.microsoft.com/office/powerpoint/2010/main" val="37461182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936508-401F-4DCC-9C44-9191245986D3}"/>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1E41989F-CF84-41C7-BF08-3328B84543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1237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33219-92E9-41E1-AB43-EAE44C7B88AD}"/>
              </a:ext>
            </a:extLst>
          </p:cNvPr>
          <p:cNvSpPr>
            <a:spLocks noGrp="1"/>
          </p:cNvSpPr>
          <p:nvPr>
            <p:ph type="title"/>
          </p:nvPr>
        </p:nvSpPr>
        <p:spPr/>
        <p:txBody>
          <a:bodyPr/>
          <a:lstStyle/>
          <a:p>
            <a:r>
              <a:rPr lang="en-US"/>
              <a:t>Facebook Own Posts | POSSE</a:t>
            </a:r>
          </a:p>
        </p:txBody>
      </p:sp>
      <p:graphicFrame>
        <p:nvGraphicFramePr>
          <p:cNvPr id="6" name="Chart Placeholder 5">
            <a:extLst>
              <a:ext uri="{FF2B5EF4-FFF2-40B4-BE49-F238E27FC236}">
                <a16:creationId xmlns:a16="http://schemas.microsoft.com/office/drawing/2014/main" id="{4847A1CB-7E4D-42F3-AF3B-1DE1DCE426AE}"/>
              </a:ext>
            </a:extLst>
          </p:cNvPr>
          <p:cNvGraphicFramePr>
            <a:graphicFrameLocks noGrp="1"/>
          </p:cNvGraphicFramePr>
          <p:nvPr>
            <p:ph type="chart" sz="quarter" idx="13"/>
            <p:extLst>
              <p:ext uri="{D42A27DB-BD31-4B8C-83A1-F6EECF244321}">
                <p14:modId xmlns:p14="http://schemas.microsoft.com/office/powerpoint/2010/main" val="3548173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50AE1C-D4C2-4B27-AF0F-4322E93B991E}"/>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C8163576-C3ED-4264-AF81-13CAF1B4C9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7227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1C5E8-51CE-4009-89DC-EC9CB0E1CE7D}"/>
              </a:ext>
            </a:extLst>
          </p:cNvPr>
          <p:cNvSpPr>
            <a:spLocks noGrp="1"/>
          </p:cNvSpPr>
          <p:nvPr>
            <p:ph type="title"/>
          </p:nvPr>
        </p:nvSpPr>
        <p:spPr/>
        <p:txBody>
          <a:bodyPr/>
          <a:lstStyle/>
          <a:p>
            <a:r>
              <a:rPr lang="en-US"/>
              <a:t>Facebook Own Posts By Hour | POSSE</a:t>
            </a:r>
          </a:p>
        </p:txBody>
      </p:sp>
      <p:graphicFrame>
        <p:nvGraphicFramePr>
          <p:cNvPr id="6" name="Chart Placeholder 5">
            <a:extLst>
              <a:ext uri="{FF2B5EF4-FFF2-40B4-BE49-F238E27FC236}">
                <a16:creationId xmlns:a16="http://schemas.microsoft.com/office/drawing/2014/main" id="{BA42C04D-39B7-40AD-B34D-A012856287D0}"/>
              </a:ext>
            </a:extLst>
          </p:cNvPr>
          <p:cNvGraphicFramePr>
            <a:graphicFrameLocks noGrp="1"/>
          </p:cNvGraphicFramePr>
          <p:nvPr>
            <p:ph type="chart" sz="quarter" idx="13"/>
            <p:extLst>
              <p:ext uri="{D42A27DB-BD31-4B8C-83A1-F6EECF244321}">
                <p14:modId xmlns:p14="http://schemas.microsoft.com/office/powerpoint/2010/main" val="3733248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321BAD-9F95-402F-A403-444274C7E150}"/>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1E84C329-2A98-48F2-8D88-F15C3F818B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587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97172-3DA6-41E5-B293-2F47B5EF6962}"/>
              </a:ext>
            </a:extLst>
          </p:cNvPr>
          <p:cNvSpPr>
            <a:spLocks noGrp="1"/>
          </p:cNvSpPr>
          <p:nvPr>
            <p:ph type="title"/>
          </p:nvPr>
        </p:nvSpPr>
        <p:spPr/>
        <p:txBody>
          <a:bodyPr/>
          <a:lstStyle/>
          <a:p>
            <a:r>
              <a:rPr lang="en-US"/>
              <a:t>Facebook Own Posts By Weekday | POSSE</a:t>
            </a:r>
          </a:p>
        </p:txBody>
      </p:sp>
      <p:graphicFrame>
        <p:nvGraphicFramePr>
          <p:cNvPr id="6" name="Chart Placeholder 5">
            <a:extLst>
              <a:ext uri="{FF2B5EF4-FFF2-40B4-BE49-F238E27FC236}">
                <a16:creationId xmlns:a16="http://schemas.microsoft.com/office/drawing/2014/main" id="{8974AEA5-55C2-4CC9-8790-5E84B43A6D31}"/>
              </a:ext>
            </a:extLst>
          </p:cNvPr>
          <p:cNvGraphicFramePr>
            <a:graphicFrameLocks noGrp="1"/>
          </p:cNvGraphicFramePr>
          <p:nvPr>
            <p:ph type="chart" sz="quarter" idx="13"/>
            <p:extLst>
              <p:ext uri="{D42A27DB-BD31-4B8C-83A1-F6EECF244321}">
                <p14:modId xmlns:p14="http://schemas.microsoft.com/office/powerpoint/2010/main" val="2215058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733365-C454-49F4-9692-E59749374984}"/>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75E6892F-1ED0-4393-BCF6-D68E757E09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6205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9528E-F7EA-4CCF-B3EA-8A70636A8DCC}"/>
              </a:ext>
            </a:extLst>
          </p:cNvPr>
          <p:cNvSpPr>
            <a:spLocks noGrp="1"/>
          </p:cNvSpPr>
          <p:nvPr>
            <p:ph type="title"/>
          </p:nvPr>
        </p:nvSpPr>
        <p:spPr/>
        <p:txBody>
          <a:bodyPr/>
          <a:lstStyle/>
          <a:p>
            <a:r>
              <a:rPr lang="en-US"/>
              <a:t>Facebook Interactions Distribution | POSSE</a:t>
            </a:r>
          </a:p>
        </p:txBody>
      </p:sp>
      <p:graphicFrame>
        <p:nvGraphicFramePr>
          <p:cNvPr id="6" name="Chart Placeholder 5">
            <a:extLst>
              <a:ext uri="{FF2B5EF4-FFF2-40B4-BE49-F238E27FC236}">
                <a16:creationId xmlns:a16="http://schemas.microsoft.com/office/drawing/2014/main" id="{C5E8A8B4-8E80-4914-BA9E-512871DB9318}"/>
              </a:ext>
            </a:extLst>
          </p:cNvPr>
          <p:cNvGraphicFramePr>
            <a:graphicFrameLocks noGrp="1"/>
          </p:cNvGraphicFramePr>
          <p:nvPr>
            <p:ph type="chart" sz="quarter" idx="13"/>
            <p:extLst>
              <p:ext uri="{D42A27DB-BD31-4B8C-83A1-F6EECF244321}">
                <p14:modId xmlns:p14="http://schemas.microsoft.com/office/powerpoint/2010/main" val="34540816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423CA1-8F6A-40EC-8B5E-4B0D5D721F97}"/>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261BB266-9ABA-4F62-B238-167E897D4C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1000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FA3B6-E8FB-41A0-8CAA-4C45A2F9028C}"/>
              </a:ext>
            </a:extLst>
          </p:cNvPr>
          <p:cNvSpPr>
            <a:spLocks noGrp="1"/>
          </p:cNvSpPr>
          <p:nvPr>
            <p:ph type="title"/>
          </p:nvPr>
        </p:nvSpPr>
        <p:spPr/>
        <p:txBody>
          <a:bodyPr/>
          <a:lstStyle/>
          <a:p>
            <a:r>
              <a:rPr lang="en-US"/>
              <a:t>Facebook Post Type Distribution Per Profile | POSSE</a:t>
            </a:r>
          </a:p>
        </p:txBody>
      </p:sp>
      <p:graphicFrame>
        <p:nvGraphicFramePr>
          <p:cNvPr id="6" name="Chart Placeholder 5">
            <a:extLst>
              <a:ext uri="{FF2B5EF4-FFF2-40B4-BE49-F238E27FC236}">
                <a16:creationId xmlns:a16="http://schemas.microsoft.com/office/drawing/2014/main" id="{C3B89DC7-03D6-4D20-8A39-2CE10F8D8C5D}"/>
              </a:ext>
            </a:extLst>
          </p:cNvPr>
          <p:cNvGraphicFramePr>
            <a:graphicFrameLocks noGrp="1"/>
          </p:cNvGraphicFramePr>
          <p:nvPr>
            <p:ph type="chart" sz="quarter" idx="13"/>
            <p:extLst>
              <p:ext uri="{D42A27DB-BD31-4B8C-83A1-F6EECF244321}">
                <p14:modId xmlns:p14="http://schemas.microsoft.com/office/powerpoint/2010/main" val="1541593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A73981-583D-4047-91E4-CBD8A592A198}"/>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16243321-6689-4D5E-A3D4-5D8FA3D9DD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4384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63448-A851-4EFF-AF20-CC13FE7EC71A}"/>
              </a:ext>
            </a:extLst>
          </p:cNvPr>
          <p:cNvSpPr>
            <a:spLocks noGrp="1"/>
          </p:cNvSpPr>
          <p:nvPr>
            <p:ph type="title"/>
          </p:nvPr>
        </p:nvSpPr>
        <p:spPr/>
        <p:txBody>
          <a:bodyPr/>
          <a:lstStyle/>
          <a:p>
            <a:r>
              <a:rPr lang="en-US"/>
              <a:t>Facebook Interaction Rate By Weekday | POSSE</a:t>
            </a:r>
          </a:p>
        </p:txBody>
      </p:sp>
      <p:graphicFrame>
        <p:nvGraphicFramePr>
          <p:cNvPr id="6" name="Chart Placeholder 5">
            <a:extLst>
              <a:ext uri="{FF2B5EF4-FFF2-40B4-BE49-F238E27FC236}">
                <a16:creationId xmlns:a16="http://schemas.microsoft.com/office/drawing/2014/main" id="{5E3DD8F7-F01D-4C61-BAB8-CA277E4381F0}"/>
              </a:ext>
            </a:extLst>
          </p:cNvPr>
          <p:cNvGraphicFramePr>
            <a:graphicFrameLocks noGrp="1"/>
          </p:cNvGraphicFramePr>
          <p:nvPr>
            <p:ph type="chart" sz="quarter" idx="13"/>
            <p:extLst>
              <p:ext uri="{D42A27DB-BD31-4B8C-83A1-F6EECF244321}">
                <p14:modId xmlns:p14="http://schemas.microsoft.com/office/powerpoint/2010/main" val="8276193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6FE3B0-62A2-4765-9B8A-6871F48AA631}"/>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7761B78D-77EB-414F-878A-B292CE3974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73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002EC-2A43-4109-8436-0E7A771F4A37}"/>
              </a:ext>
            </a:extLst>
          </p:cNvPr>
          <p:cNvSpPr>
            <a:spLocks noGrp="1"/>
          </p:cNvSpPr>
          <p:nvPr>
            <p:ph type="title"/>
          </p:nvPr>
        </p:nvSpPr>
        <p:spPr/>
        <p:txBody>
          <a:bodyPr/>
          <a:lstStyle/>
          <a:p>
            <a:r>
              <a:rPr lang="en-US"/>
              <a:t>Facebook Interaction Rate | POSSE</a:t>
            </a:r>
          </a:p>
        </p:txBody>
      </p:sp>
      <p:graphicFrame>
        <p:nvGraphicFramePr>
          <p:cNvPr id="6" name="Chart Placeholder 5">
            <a:extLst>
              <a:ext uri="{FF2B5EF4-FFF2-40B4-BE49-F238E27FC236}">
                <a16:creationId xmlns:a16="http://schemas.microsoft.com/office/drawing/2014/main" id="{6F14F2C7-46C7-4CAE-9D12-AECD891B4389}"/>
              </a:ext>
            </a:extLst>
          </p:cNvPr>
          <p:cNvGraphicFramePr>
            <a:graphicFrameLocks noGrp="1"/>
          </p:cNvGraphicFramePr>
          <p:nvPr>
            <p:ph type="chart" sz="quarter" idx="13"/>
            <p:extLst>
              <p:ext uri="{D42A27DB-BD31-4B8C-83A1-F6EECF244321}">
                <p14:modId xmlns:p14="http://schemas.microsoft.com/office/powerpoint/2010/main" val="42494050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143BFC-80D0-4DCE-A610-70233AB6BE50}"/>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42653DF4-BE08-4391-AD99-659E7C96F9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173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A034E-22D2-46EF-BE23-AE31ADE93BE0}"/>
              </a:ext>
            </a:extLst>
          </p:cNvPr>
          <p:cNvSpPr>
            <a:spLocks noGrp="1"/>
          </p:cNvSpPr>
          <p:nvPr>
            <p:ph type="title"/>
          </p:nvPr>
        </p:nvSpPr>
        <p:spPr/>
        <p:txBody>
          <a:bodyPr/>
          <a:lstStyle/>
          <a:p>
            <a:r>
              <a:rPr lang="en-US"/>
              <a:t>Facebook Interaction Rate By Post Type | POSSE</a:t>
            </a:r>
          </a:p>
        </p:txBody>
      </p:sp>
      <p:graphicFrame>
        <p:nvGraphicFramePr>
          <p:cNvPr id="6" name="Chart Placeholder 5">
            <a:extLst>
              <a:ext uri="{FF2B5EF4-FFF2-40B4-BE49-F238E27FC236}">
                <a16:creationId xmlns:a16="http://schemas.microsoft.com/office/drawing/2014/main" id="{7A51334A-5F55-46CD-8C74-8DDC181EC0CE}"/>
              </a:ext>
            </a:extLst>
          </p:cNvPr>
          <p:cNvGraphicFramePr>
            <a:graphicFrameLocks noGrp="1"/>
          </p:cNvGraphicFramePr>
          <p:nvPr>
            <p:ph type="chart" sz="quarter" idx="13"/>
            <p:extLst>
              <p:ext uri="{D42A27DB-BD31-4B8C-83A1-F6EECF244321}">
                <p14:modId xmlns:p14="http://schemas.microsoft.com/office/powerpoint/2010/main" val="24517980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F45945-2121-432D-B497-251FAE0E8BDB}"/>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4E4497FA-CDEC-4054-9B7A-E5ABAC0C69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03613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DD9FE-6847-4CB9-B7E3-35B500D8FC22}"/>
              </a:ext>
            </a:extLst>
          </p:cNvPr>
          <p:cNvSpPr>
            <a:spLocks noGrp="1"/>
          </p:cNvSpPr>
          <p:nvPr>
            <p:ph type="title"/>
          </p:nvPr>
        </p:nvSpPr>
        <p:spPr/>
        <p:txBody>
          <a:bodyPr/>
          <a:lstStyle/>
          <a:p>
            <a:r>
              <a:rPr lang="en-US"/>
              <a:t>Facebook Interaction Rate By Hour | POSSE</a:t>
            </a:r>
          </a:p>
        </p:txBody>
      </p:sp>
      <p:graphicFrame>
        <p:nvGraphicFramePr>
          <p:cNvPr id="6" name="Chart Placeholder 5">
            <a:extLst>
              <a:ext uri="{FF2B5EF4-FFF2-40B4-BE49-F238E27FC236}">
                <a16:creationId xmlns:a16="http://schemas.microsoft.com/office/drawing/2014/main" id="{2473581C-6334-4653-9C90-FC46D7757477}"/>
              </a:ext>
            </a:extLst>
          </p:cNvPr>
          <p:cNvGraphicFramePr>
            <a:graphicFrameLocks noGrp="1"/>
          </p:cNvGraphicFramePr>
          <p:nvPr>
            <p:ph type="chart" sz="quarter" idx="13"/>
            <p:extLst>
              <p:ext uri="{D42A27DB-BD31-4B8C-83A1-F6EECF244321}">
                <p14:modId xmlns:p14="http://schemas.microsoft.com/office/powerpoint/2010/main" val="1565839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F56DD5-521F-4F86-B404-74D939C1F82D}"/>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CCEE4572-4E8B-467A-A565-B190254CB8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98770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DA868-E1A6-4865-BA92-BCD3FB8A50C9}"/>
              </a:ext>
            </a:extLst>
          </p:cNvPr>
          <p:cNvSpPr>
            <a:spLocks noGrp="1"/>
          </p:cNvSpPr>
          <p:nvPr>
            <p:ph type="title"/>
          </p:nvPr>
        </p:nvSpPr>
        <p:spPr/>
        <p:txBody>
          <a:bodyPr/>
          <a:lstStyle/>
          <a:p>
            <a:r>
              <a:rPr lang="en-US"/>
              <a:t>Facebook Hashtag Detection | POSSE</a:t>
            </a:r>
          </a:p>
        </p:txBody>
      </p:sp>
      <p:graphicFrame>
        <p:nvGraphicFramePr>
          <p:cNvPr id="5" name="Table Placeholder 4">
            <a:extLst>
              <a:ext uri="{FF2B5EF4-FFF2-40B4-BE49-F238E27FC236}">
                <a16:creationId xmlns:a16="http://schemas.microsoft.com/office/drawing/2014/main" id="{036CCED1-26F3-4ED5-8C93-49A76E27CE36}"/>
              </a:ext>
            </a:extLst>
          </p:cNvPr>
          <p:cNvGraphicFramePr>
            <a:graphicFrameLocks noGrp="1"/>
          </p:cNvGraphicFramePr>
          <p:nvPr>
            <p:ph type="tbl" sz="quarter" idx="13"/>
            <p:extLst>
              <p:ext uri="{D42A27DB-BD31-4B8C-83A1-F6EECF244321}">
                <p14:modId xmlns:p14="http://schemas.microsoft.com/office/powerpoint/2010/main" val="3297653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56123868"/>
                    </a:ext>
                  </a:extLst>
                </a:gridCol>
                <a:gridCol w="1152144">
                  <a:extLst>
                    <a:ext uri="{9D8B030D-6E8A-4147-A177-3AD203B41FA5}">
                      <a16:colId xmlns:a16="http://schemas.microsoft.com/office/drawing/2014/main" val="2163447801"/>
                    </a:ext>
                  </a:extLst>
                </a:gridCol>
                <a:gridCol w="1152144">
                  <a:extLst>
                    <a:ext uri="{9D8B030D-6E8A-4147-A177-3AD203B41FA5}">
                      <a16:colId xmlns:a16="http://schemas.microsoft.com/office/drawing/2014/main" val="256491490"/>
                    </a:ext>
                  </a:extLst>
                </a:gridCol>
                <a:gridCol w="1152144">
                  <a:extLst>
                    <a:ext uri="{9D8B030D-6E8A-4147-A177-3AD203B41FA5}">
                      <a16:colId xmlns:a16="http://schemas.microsoft.com/office/drawing/2014/main" val="3977981265"/>
                    </a:ext>
                  </a:extLst>
                </a:gridCol>
                <a:gridCol w="1152144">
                  <a:extLst>
                    <a:ext uri="{9D8B030D-6E8A-4147-A177-3AD203B41FA5}">
                      <a16:colId xmlns:a16="http://schemas.microsoft.com/office/drawing/2014/main" val="2526662617"/>
                    </a:ext>
                  </a:extLst>
                </a:gridCol>
                <a:gridCol w="1152144">
                  <a:extLst>
                    <a:ext uri="{9D8B030D-6E8A-4147-A177-3AD203B41FA5}">
                      <a16:colId xmlns:a16="http://schemas.microsoft.com/office/drawing/2014/main" val="1015132165"/>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64467077"/>
                  </a:ext>
                </a:extLst>
              </a:tr>
              <a:tr h="370840">
                <a:tc>
                  <a:txBody>
                    <a:bodyPr/>
                    <a:lstStyle/>
                    <a:p>
                      <a:r>
                        <a:rPr lang="en-US" sz="1000"/>
                        <a:t>#sanisidro</a:t>
                      </a:r>
                    </a:p>
                  </a:txBody>
                  <a:tcPr/>
                </a:tc>
                <a:tc>
                  <a:txBody>
                    <a:bodyPr/>
                    <a:lstStyle/>
                    <a:p>
                      <a:r>
                        <a:rPr lang="en-US" sz="1000"/>
                        <a:t>17</a:t>
                      </a:r>
                    </a:p>
                  </a:txBody>
                  <a:tcPr/>
                </a:tc>
                <a:tc>
                  <a:txBody>
                    <a:bodyPr/>
                    <a:lstStyle/>
                    <a:p>
                      <a:r>
                        <a:rPr lang="en-US" sz="1000"/>
                        <a:t>326.23529411765</a:t>
                      </a:r>
                    </a:p>
                  </a:txBody>
                  <a:tcPr/>
                </a:tc>
                <a:tc>
                  <a:txBody>
                    <a:bodyPr/>
                    <a:lstStyle/>
                    <a:p>
                      <a:r>
                        <a:rPr lang="en-US" sz="1000"/>
                        <a:t>56.470588235294</a:t>
                      </a:r>
                    </a:p>
                  </a:txBody>
                  <a:tcPr/>
                </a:tc>
                <a:tc>
                  <a:txBody>
                    <a:bodyPr/>
                    <a:lstStyle/>
                    <a:p>
                      <a:r>
                        <a:rPr lang="en-US" sz="1000"/>
                        <a:t>76.235294117647</a:t>
                      </a:r>
                    </a:p>
                  </a:txBody>
                  <a:tcPr/>
                </a:tc>
                <a:tc>
                  <a:txBody>
                    <a:bodyPr/>
                    <a:lstStyle/>
                    <a:p>
                      <a:r>
                        <a:rPr lang="en-US" sz="1000"/>
                        <a:t>458.94117647059</a:t>
                      </a:r>
                    </a:p>
                  </a:txBody>
                  <a:tcPr/>
                </a:tc>
                <a:extLst>
                  <a:ext uri="{0D108BD9-81ED-4DB2-BD59-A6C34878D82A}">
                    <a16:rowId xmlns:a16="http://schemas.microsoft.com/office/drawing/2014/main" val="3634128684"/>
                  </a:ext>
                </a:extLst>
              </a:tr>
              <a:tr h="370840">
                <a:tc>
                  <a:txBody>
                    <a:bodyPr/>
                    <a:lstStyle/>
                    <a:p>
                      <a:r>
                        <a:rPr lang="en-US" sz="1000"/>
                        <a:t>#salud</a:t>
                      </a:r>
                    </a:p>
                  </a:txBody>
                  <a:tcPr/>
                </a:tc>
                <a:tc>
                  <a:txBody>
                    <a:bodyPr/>
                    <a:lstStyle/>
                    <a:p>
                      <a:r>
                        <a:rPr lang="en-US" sz="1000"/>
                        <a:t>7</a:t>
                      </a:r>
                    </a:p>
                  </a:txBody>
                  <a:tcPr/>
                </a:tc>
                <a:tc>
                  <a:txBody>
                    <a:bodyPr/>
                    <a:lstStyle/>
                    <a:p>
                      <a:r>
                        <a:rPr lang="en-US" sz="1000"/>
                        <a:t>433.85714285714</a:t>
                      </a:r>
                    </a:p>
                  </a:txBody>
                  <a:tcPr/>
                </a:tc>
                <a:tc>
                  <a:txBody>
                    <a:bodyPr/>
                    <a:lstStyle/>
                    <a:p>
                      <a:r>
                        <a:rPr lang="en-US" sz="1000"/>
                        <a:t>104.28571428571</a:t>
                      </a:r>
                    </a:p>
                  </a:txBody>
                  <a:tcPr/>
                </a:tc>
                <a:tc>
                  <a:txBody>
                    <a:bodyPr/>
                    <a:lstStyle/>
                    <a:p>
                      <a:r>
                        <a:rPr lang="en-US" sz="1000"/>
                        <a:t>116.28571428571</a:t>
                      </a:r>
                    </a:p>
                  </a:txBody>
                  <a:tcPr/>
                </a:tc>
                <a:tc>
                  <a:txBody>
                    <a:bodyPr/>
                    <a:lstStyle/>
                    <a:p>
                      <a:r>
                        <a:rPr lang="en-US" sz="1000"/>
                        <a:t>654.42857142857</a:t>
                      </a:r>
                    </a:p>
                  </a:txBody>
                  <a:tcPr/>
                </a:tc>
                <a:extLst>
                  <a:ext uri="{0D108BD9-81ED-4DB2-BD59-A6C34878D82A}">
                    <a16:rowId xmlns:a16="http://schemas.microsoft.com/office/drawing/2014/main" val="2937237227"/>
                  </a:ext>
                </a:extLst>
              </a:tr>
              <a:tr h="370840">
                <a:tc>
                  <a:txBody>
                    <a:bodyPr/>
                    <a:lstStyle/>
                    <a:p>
                      <a:r>
                        <a:rPr lang="en-US" sz="1000"/>
                        <a:t>#sanfernando</a:t>
                      </a:r>
                    </a:p>
                  </a:txBody>
                  <a:tcPr/>
                </a:tc>
                <a:tc>
                  <a:txBody>
                    <a:bodyPr/>
                    <a:lstStyle/>
                    <a:p>
                      <a:r>
                        <a:rPr lang="en-US" sz="1000"/>
                        <a:t>6</a:t>
                      </a:r>
                    </a:p>
                  </a:txBody>
                  <a:tcPr/>
                </a:tc>
                <a:tc>
                  <a:txBody>
                    <a:bodyPr/>
                    <a:lstStyle/>
                    <a:p>
                      <a:r>
                        <a:rPr lang="en-US" sz="1000"/>
                        <a:t>709.16666666667</a:t>
                      </a:r>
                    </a:p>
                  </a:txBody>
                  <a:tcPr/>
                </a:tc>
                <a:tc>
                  <a:txBody>
                    <a:bodyPr/>
                    <a:lstStyle/>
                    <a:p>
                      <a:r>
                        <a:rPr lang="en-US" sz="1000"/>
                        <a:t>102.66666666667</a:t>
                      </a:r>
                    </a:p>
                  </a:txBody>
                  <a:tcPr/>
                </a:tc>
                <a:tc>
                  <a:txBody>
                    <a:bodyPr/>
                    <a:lstStyle/>
                    <a:p>
                      <a:r>
                        <a:rPr lang="en-US" sz="1000"/>
                        <a:t>79.5</a:t>
                      </a:r>
                    </a:p>
                  </a:txBody>
                  <a:tcPr/>
                </a:tc>
                <a:tc>
                  <a:txBody>
                    <a:bodyPr/>
                    <a:lstStyle/>
                    <a:p>
                      <a:r>
                        <a:rPr lang="en-US" sz="1000"/>
                        <a:t>891.33333333333</a:t>
                      </a:r>
                    </a:p>
                  </a:txBody>
                  <a:tcPr/>
                </a:tc>
                <a:extLst>
                  <a:ext uri="{0D108BD9-81ED-4DB2-BD59-A6C34878D82A}">
                    <a16:rowId xmlns:a16="http://schemas.microsoft.com/office/drawing/2014/main" val="1661306446"/>
                  </a:ext>
                </a:extLst>
              </a:tr>
              <a:tr h="370840">
                <a:tc>
                  <a:txBody>
                    <a:bodyPr/>
                    <a:lstStyle/>
                    <a:p>
                      <a:r>
                        <a:rPr lang="en-US" sz="1000"/>
                        <a:t>#deporte</a:t>
                      </a:r>
                    </a:p>
                  </a:txBody>
                  <a:tcPr/>
                </a:tc>
                <a:tc>
                  <a:txBody>
                    <a:bodyPr/>
                    <a:lstStyle/>
                    <a:p>
                      <a:r>
                        <a:rPr lang="en-US" sz="1000"/>
                        <a:t>6</a:t>
                      </a:r>
                    </a:p>
                  </a:txBody>
                  <a:tcPr/>
                </a:tc>
                <a:tc>
                  <a:txBody>
                    <a:bodyPr/>
                    <a:lstStyle/>
                    <a:p>
                      <a:r>
                        <a:rPr lang="en-US" sz="1000"/>
                        <a:t>706.16666666667</a:t>
                      </a:r>
                    </a:p>
                  </a:txBody>
                  <a:tcPr/>
                </a:tc>
                <a:tc>
                  <a:txBody>
                    <a:bodyPr/>
                    <a:lstStyle/>
                    <a:p>
                      <a:r>
                        <a:rPr lang="en-US" sz="1000"/>
                        <a:t>88.333333333333</a:t>
                      </a:r>
                    </a:p>
                  </a:txBody>
                  <a:tcPr/>
                </a:tc>
                <a:tc>
                  <a:txBody>
                    <a:bodyPr/>
                    <a:lstStyle/>
                    <a:p>
                      <a:r>
                        <a:rPr lang="en-US" sz="1000"/>
                        <a:t>83.333333333333</a:t>
                      </a:r>
                    </a:p>
                  </a:txBody>
                  <a:tcPr/>
                </a:tc>
                <a:tc>
                  <a:txBody>
                    <a:bodyPr/>
                    <a:lstStyle/>
                    <a:p>
                      <a:r>
                        <a:rPr lang="en-US" sz="1000"/>
                        <a:t>877.83333333333</a:t>
                      </a:r>
                    </a:p>
                  </a:txBody>
                  <a:tcPr/>
                </a:tc>
                <a:extLst>
                  <a:ext uri="{0D108BD9-81ED-4DB2-BD59-A6C34878D82A}">
                    <a16:rowId xmlns:a16="http://schemas.microsoft.com/office/drawing/2014/main" val="601615640"/>
                  </a:ext>
                </a:extLst>
              </a:tr>
              <a:tr h="370840">
                <a:tc>
                  <a:txBody>
                    <a:bodyPr/>
                    <a:lstStyle/>
                    <a:p>
                      <a:r>
                        <a:rPr lang="en-US" sz="1000"/>
                        <a:t>#orgullosanfernandino</a:t>
                      </a:r>
                    </a:p>
                  </a:txBody>
                  <a:tcPr/>
                </a:tc>
                <a:tc>
                  <a:txBody>
                    <a:bodyPr/>
                    <a:lstStyle/>
                    <a:p>
                      <a:r>
                        <a:rPr lang="en-US" sz="1000"/>
                        <a:t>6</a:t>
                      </a:r>
                    </a:p>
                  </a:txBody>
                  <a:tcPr/>
                </a:tc>
                <a:tc>
                  <a:txBody>
                    <a:bodyPr/>
                    <a:lstStyle/>
                    <a:p>
                      <a:r>
                        <a:rPr lang="en-US" sz="1000"/>
                        <a:t>709.16666666667</a:t>
                      </a:r>
                    </a:p>
                  </a:txBody>
                  <a:tcPr/>
                </a:tc>
                <a:tc>
                  <a:txBody>
                    <a:bodyPr/>
                    <a:lstStyle/>
                    <a:p>
                      <a:r>
                        <a:rPr lang="en-US" sz="1000"/>
                        <a:t>102.66666666667</a:t>
                      </a:r>
                    </a:p>
                  </a:txBody>
                  <a:tcPr/>
                </a:tc>
                <a:tc>
                  <a:txBody>
                    <a:bodyPr/>
                    <a:lstStyle/>
                    <a:p>
                      <a:r>
                        <a:rPr lang="en-US" sz="1000"/>
                        <a:t>79.5</a:t>
                      </a:r>
                    </a:p>
                  </a:txBody>
                  <a:tcPr/>
                </a:tc>
                <a:tc>
                  <a:txBody>
                    <a:bodyPr/>
                    <a:lstStyle/>
                    <a:p>
                      <a:r>
                        <a:rPr lang="en-US" sz="1000"/>
                        <a:t>891.33333333333</a:t>
                      </a:r>
                    </a:p>
                  </a:txBody>
                  <a:tcPr/>
                </a:tc>
                <a:extLst>
                  <a:ext uri="{0D108BD9-81ED-4DB2-BD59-A6C34878D82A}">
                    <a16:rowId xmlns:a16="http://schemas.microsoft.com/office/drawing/2014/main" val="62639815"/>
                  </a:ext>
                </a:extLst>
              </a:tr>
              <a:tr h="370840">
                <a:tc>
                  <a:txBody>
                    <a:bodyPr/>
                    <a:lstStyle/>
                    <a:p>
                      <a:r>
                        <a:rPr lang="en-US" sz="1000"/>
                        <a:t>#covid19</a:t>
                      </a:r>
                    </a:p>
                  </a:txBody>
                  <a:tcPr/>
                </a:tc>
                <a:tc>
                  <a:txBody>
                    <a:bodyPr/>
                    <a:lstStyle/>
                    <a:p>
                      <a:r>
                        <a:rPr lang="en-US" sz="1000"/>
                        <a:t>5</a:t>
                      </a:r>
                    </a:p>
                  </a:txBody>
                  <a:tcPr/>
                </a:tc>
                <a:tc>
                  <a:txBody>
                    <a:bodyPr/>
                    <a:lstStyle/>
                    <a:p>
                      <a:r>
                        <a:rPr lang="en-US" sz="1000"/>
                        <a:t>317.8</a:t>
                      </a:r>
                    </a:p>
                  </a:txBody>
                  <a:tcPr/>
                </a:tc>
                <a:tc>
                  <a:txBody>
                    <a:bodyPr/>
                    <a:lstStyle/>
                    <a:p>
                      <a:r>
                        <a:rPr lang="en-US" sz="1000"/>
                        <a:t>100</a:t>
                      </a:r>
                    </a:p>
                  </a:txBody>
                  <a:tcPr/>
                </a:tc>
                <a:tc>
                  <a:txBody>
                    <a:bodyPr/>
                    <a:lstStyle/>
                    <a:p>
                      <a:r>
                        <a:rPr lang="en-US" sz="1000"/>
                        <a:t>126.2</a:t>
                      </a:r>
                    </a:p>
                  </a:txBody>
                  <a:tcPr/>
                </a:tc>
                <a:tc>
                  <a:txBody>
                    <a:bodyPr/>
                    <a:lstStyle/>
                    <a:p>
                      <a:r>
                        <a:rPr lang="en-US" sz="1000"/>
                        <a:t>544</a:t>
                      </a:r>
                    </a:p>
                  </a:txBody>
                  <a:tcPr/>
                </a:tc>
                <a:extLst>
                  <a:ext uri="{0D108BD9-81ED-4DB2-BD59-A6C34878D82A}">
                    <a16:rowId xmlns:a16="http://schemas.microsoft.com/office/drawing/2014/main" val="2473624254"/>
                  </a:ext>
                </a:extLst>
              </a:tr>
              <a:tr h="370840">
                <a:tc>
                  <a:txBody>
                    <a:bodyPr/>
                    <a:lstStyle/>
                    <a:p>
                      <a:r>
                        <a:rPr lang="en-US" sz="1000"/>
                        <a:t>#LasEscuelasQueSoñamos</a:t>
                      </a:r>
                    </a:p>
                  </a:txBody>
                  <a:tcPr/>
                </a:tc>
                <a:tc>
                  <a:txBody>
                    <a:bodyPr/>
                    <a:lstStyle/>
                    <a:p>
                      <a:r>
                        <a:rPr lang="en-US" sz="1000"/>
                        <a:t>4</a:t>
                      </a:r>
                    </a:p>
                  </a:txBody>
                  <a:tcPr/>
                </a:tc>
                <a:tc>
                  <a:txBody>
                    <a:bodyPr/>
                    <a:lstStyle/>
                    <a:p>
                      <a:r>
                        <a:rPr lang="en-US" sz="1000"/>
                        <a:t>610</a:t>
                      </a:r>
                    </a:p>
                  </a:txBody>
                  <a:tcPr/>
                </a:tc>
                <a:tc>
                  <a:txBody>
                    <a:bodyPr/>
                    <a:lstStyle/>
                    <a:p>
                      <a:r>
                        <a:rPr lang="en-US" sz="1000"/>
                        <a:t>87.75</a:t>
                      </a:r>
                    </a:p>
                  </a:txBody>
                  <a:tcPr/>
                </a:tc>
                <a:tc>
                  <a:txBody>
                    <a:bodyPr/>
                    <a:lstStyle/>
                    <a:p>
                      <a:r>
                        <a:rPr lang="en-US" sz="1000"/>
                        <a:t>69.5</a:t>
                      </a:r>
                    </a:p>
                  </a:txBody>
                  <a:tcPr/>
                </a:tc>
                <a:tc>
                  <a:txBody>
                    <a:bodyPr/>
                    <a:lstStyle/>
                    <a:p>
                      <a:r>
                        <a:rPr lang="en-US" sz="1000"/>
                        <a:t>767.25</a:t>
                      </a:r>
                    </a:p>
                  </a:txBody>
                  <a:tcPr/>
                </a:tc>
                <a:extLst>
                  <a:ext uri="{0D108BD9-81ED-4DB2-BD59-A6C34878D82A}">
                    <a16:rowId xmlns:a16="http://schemas.microsoft.com/office/drawing/2014/main" val="4118442059"/>
                  </a:ext>
                </a:extLst>
              </a:tr>
              <a:tr h="370840">
                <a:tc>
                  <a:txBody>
                    <a:bodyPr/>
                    <a:lstStyle/>
                    <a:p>
                      <a:r>
                        <a:rPr lang="en-US" sz="1000"/>
                        <a:t>#educacion</a:t>
                      </a:r>
                    </a:p>
                  </a:txBody>
                  <a:tcPr/>
                </a:tc>
                <a:tc>
                  <a:txBody>
                    <a:bodyPr/>
                    <a:lstStyle/>
                    <a:p>
                      <a:r>
                        <a:rPr lang="en-US" sz="1000"/>
                        <a:t>4</a:t>
                      </a:r>
                    </a:p>
                  </a:txBody>
                  <a:tcPr/>
                </a:tc>
                <a:tc>
                  <a:txBody>
                    <a:bodyPr/>
                    <a:lstStyle/>
                    <a:p>
                      <a:r>
                        <a:rPr lang="en-US" sz="1000"/>
                        <a:t>610</a:t>
                      </a:r>
                    </a:p>
                  </a:txBody>
                  <a:tcPr/>
                </a:tc>
                <a:tc>
                  <a:txBody>
                    <a:bodyPr/>
                    <a:lstStyle/>
                    <a:p>
                      <a:r>
                        <a:rPr lang="en-US" sz="1000"/>
                        <a:t>87.75</a:t>
                      </a:r>
                    </a:p>
                  </a:txBody>
                  <a:tcPr/>
                </a:tc>
                <a:tc>
                  <a:txBody>
                    <a:bodyPr/>
                    <a:lstStyle/>
                    <a:p>
                      <a:r>
                        <a:rPr lang="en-US" sz="1000"/>
                        <a:t>69.5</a:t>
                      </a:r>
                    </a:p>
                  </a:txBody>
                  <a:tcPr/>
                </a:tc>
                <a:tc>
                  <a:txBody>
                    <a:bodyPr/>
                    <a:lstStyle/>
                    <a:p>
                      <a:r>
                        <a:rPr lang="en-US" sz="1000"/>
                        <a:t>767.25</a:t>
                      </a:r>
                    </a:p>
                  </a:txBody>
                  <a:tcPr/>
                </a:tc>
                <a:extLst>
                  <a:ext uri="{0D108BD9-81ED-4DB2-BD59-A6C34878D82A}">
                    <a16:rowId xmlns:a16="http://schemas.microsoft.com/office/drawing/2014/main" val="712266980"/>
                  </a:ext>
                </a:extLst>
              </a:tr>
              <a:tr h="370840">
                <a:tc>
                  <a:txBody>
                    <a:bodyPr/>
                    <a:lstStyle/>
                    <a:p>
                      <a:r>
                        <a:rPr lang="en-US" sz="1000"/>
                        <a:t>#verano</a:t>
                      </a:r>
                    </a:p>
                  </a:txBody>
                  <a:tcPr/>
                </a:tc>
                <a:tc>
                  <a:txBody>
                    <a:bodyPr/>
                    <a:lstStyle/>
                    <a:p>
                      <a:r>
                        <a:rPr lang="en-US" sz="1000"/>
                        <a:t>3</a:t>
                      </a:r>
                    </a:p>
                  </a:txBody>
                  <a:tcPr/>
                </a:tc>
                <a:tc>
                  <a:txBody>
                    <a:bodyPr/>
                    <a:lstStyle/>
                    <a:p>
                      <a:r>
                        <a:rPr lang="en-US" sz="1000"/>
                        <a:t>930.66666666667</a:t>
                      </a:r>
                    </a:p>
                  </a:txBody>
                  <a:tcPr/>
                </a:tc>
                <a:tc>
                  <a:txBody>
                    <a:bodyPr/>
                    <a:lstStyle/>
                    <a:p>
                      <a:r>
                        <a:rPr lang="en-US" sz="1000"/>
                        <a:t>99.333333333333</a:t>
                      </a:r>
                    </a:p>
                  </a:txBody>
                  <a:tcPr/>
                </a:tc>
                <a:tc>
                  <a:txBody>
                    <a:bodyPr/>
                    <a:lstStyle/>
                    <a:p>
                      <a:r>
                        <a:rPr lang="en-US" sz="1000"/>
                        <a:t>98.333333333333</a:t>
                      </a:r>
                    </a:p>
                  </a:txBody>
                  <a:tcPr/>
                </a:tc>
                <a:tc>
                  <a:txBody>
                    <a:bodyPr/>
                    <a:lstStyle/>
                    <a:p>
                      <a:r>
                        <a:rPr lang="en-US" sz="1000"/>
                        <a:t>1128.3333333333</a:t>
                      </a:r>
                    </a:p>
                  </a:txBody>
                  <a:tcPr/>
                </a:tc>
                <a:extLst>
                  <a:ext uri="{0D108BD9-81ED-4DB2-BD59-A6C34878D82A}">
                    <a16:rowId xmlns:a16="http://schemas.microsoft.com/office/drawing/2014/main" val="3170431738"/>
                  </a:ext>
                </a:extLst>
              </a:tr>
              <a:tr h="370840">
                <a:tc>
                  <a:txBody>
                    <a:bodyPr/>
                    <a:lstStyle/>
                    <a:p>
                      <a:r>
                        <a:rPr lang="en-US" sz="1000"/>
                        <a:t>#aprender</a:t>
                      </a:r>
                    </a:p>
                  </a:txBody>
                  <a:tcPr/>
                </a:tc>
                <a:tc>
                  <a:txBody>
                    <a:bodyPr/>
                    <a:lstStyle/>
                    <a:p>
                      <a:r>
                        <a:rPr lang="en-US" sz="1000"/>
                        <a:t>3</a:t>
                      </a:r>
                    </a:p>
                  </a:txBody>
                  <a:tcPr/>
                </a:tc>
                <a:tc>
                  <a:txBody>
                    <a:bodyPr/>
                    <a:lstStyle/>
                    <a:p>
                      <a:r>
                        <a:rPr lang="en-US" sz="1000"/>
                        <a:t>722.33333333333</a:t>
                      </a:r>
                    </a:p>
                  </a:txBody>
                  <a:tcPr/>
                </a:tc>
                <a:tc>
                  <a:txBody>
                    <a:bodyPr/>
                    <a:lstStyle/>
                    <a:p>
                      <a:r>
                        <a:rPr lang="en-US" sz="1000"/>
                        <a:t>105</a:t>
                      </a:r>
                    </a:p>
                  </a:txBody>
                  <a:tcPr/>
                </a:tc>
                <a:tc>
                  <a:txBody>
                    <a:bodyPr/>
                    <a:lstStyle/>
                    <a:p>
                      <a:r>
                        <a:rPr lang="en-US" sz="1000"/>
                        <a:t>73</a:t>
                      </a:r>
                    </a:p>
                  </a:txBody>
                  <a:tcPr/>
                </a:tc>
                <a:tc>
                  <a:txBody>
                    <a:bodyPr/>
                    <a:lstStyle/>
                    <a:p>
                      <a:r>
                        <a:rPr lang="en-US" sz="1000"/>
                        <a:t>900.33333333333</a:t>
                      </a:r>
                    </a:p>
                  </a:txBody>
                  <a:tcPr/>
                </a:tc>
                <a:extLst>
                  <a:ext uri="{0D108BD9-81ED-4DB2-BD59-A6C34878D82A}">
                    <a16:rowId xmlns:a16="http://schemas.microsoft.com/office/drawing/2014/main" val="480234491"/>
                  </a:ext>
                </a:extLst>
              </a:tr>
            </a:tbl>
          </a:graphicData>
        </a:graphic>
      </p:graphicFrame>
      <p:sp>
        <p:nvSpPr>
          <p:cNvPr id="4" name="Text Placeholder 3">
            <a:extLst>
              <a:ext uri="{FF2B5EF4-FFF2-40B4-BE49-F238E27FC236}">
                <a16:creationId xmlns:a16="http://schemas.microsoft.com/office/drawing/2014/main" id="{36EE8FFE-A2F1-45F8-910D-BB5D5EF28156}"/>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5564742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F52EB-1BDD-422B-BD7C-38B756FC59B1}"/>
              </a:ext>
            </a:extLst>
          </p:cNvPr>
          <p:cNvSpPr>
            <a:spLocks noGrp="1"/>
          </p:cNvSpPr>
          <p:nvPr>
            <p:ph type="title"/>
          </p:nvPr>
        </p:nvSpPr>
        <p:spPr/>
        <p:txBody>
          <a:bodyPr/>
          <a:lstStyle/>
          <a:p>
            <a:r>
              <a:rPr lang="en-US"/>
              <a:t>Facebook Post Table + Reactions | POSSE - 1 of 25</a:t>
            </a:r>
          </a:p>
        </p:txBody>
      </p:sp>
      <p:graphicFrame>
        <p:nvGraphicFramePr>
          <p:cNvPr id="5" name="Table Placeholder 4">
            <a:extLst>
              <a:ext uri="{FF2B5EF4-FFF2-40B4-BE49-F238E27FC236}">
                <a16:creationId xmlns:a16="http://schemas.microsoft.com/office/drawing/2014/main" id="{17D48002-0FC4-4B50-8BE4-B4981DA2EDF4}"/>
              </a:ext>
            </a:extLst>
          </p:cNvPr>
          <p:cNvGraphicFramePr>
            <a:graphicFrameLocks noGrp="1"/>
          </p:cNvGraphicFramePr>
          <p:nvPr>
            <p:ph type="tbl" sz="quarter" idx="13"/>
            <p:extLst>
              <p:ext uri="{D42A27DB-BD31-4B8C-83A1-F6EECF244321}">
                <p14:modId xmlns:p14="http://schemas.microsoft.com/office/powerpoint/2010/main" val="2757335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85827982"/>
                    </a:ext>
                  </a:extLst>
                </a:gridCol>
                <a:gridCol w="493776">
                  <a:extLst>
                    <a:ext uri="{9D8B030D-6E8A-4147-A177-3AD203B41FA5}">
                      <a16:colId xmlns:a16="http://schemas.microsoft.com/office/drawing/2014/main" val="3981587096"/>
                    </a:ext>
                  </a:extLst>
                </a:gridCol>
                <a:gridCol w="493776">
                  <a:extLst>
                    <a:ext uri="{9D8B030D-6E8A-4147-A177-3AD203B41FA5}">
                      <a16:colId xmlns:a16="http://schemas.microsoft.com/office/drawing/2014/main" val="1375142587"/>
                    </a:ext>
                  </a:extLst>
                </a:gridCol>
                <a:gridCol w="493776">
                  <a:extLst>
                    <a:ext uri="{9D8B030D-6E8A-4147-A177-3AD203B41FA5}">
                      <a16:colId xmlns:a16="http://schemas.microsoft.com/office/drawing/2014/main" val="426033177"/>
                    </a:ext>
                  </a:extLst>
                </a:gridCol>
                <a:gridCol w="493776">
                  <a:extLst>
                    <a:ext uri="{9D8B030D-6E8A-4147-A177-3AD203B41FA5}">
                      <a16:colId xmlns:a16="http://schemas.microsoft.com/office/drawing/2014/main" val="3211566458"/>
                    </a:ext>
                  </a:extLst>
                </a:gridCol>
                <a:gridCol w="493776">
                  <a:extLst>
                    <a:ext uri="{9D8B030D-6E8A-4147-A177-3AD203B41FA5}">
                      <a16:colId xmlns:a16="http://schemas.microsoft.com/office/drawing/2014/main" val="438382125"/>
                    </a:ext>
                  </a:extLst>
                </a:gridCol>
                <a:gridCol w="493776">
                  <a:extLst>
                    <a:ext uri="{9D8B030D-6E8A-4147-A177-3AD203B41FA5}">
                      <a16:colId xmlns:a16="http://schemas.microsoft.com/office/drawing/2014/main" val="588670186"/>
                    </a:ext>
                  </a:extLst>
                </a:gridCol>
                <a:gridCol w="493776">
                  <a:extLst>
                    <a:ext uri="{9D8B030D-6E8A-4147-A177-3AD203B41FA5}">
                      <a16:colId xmlns:a16="http://schemas.microsoft.com/office/drawing/2014/main" val="2009111695"/>
                    </a:ext>
                  </a:extLst>
                </a:gridCol>
                <a:gridCol w="493776">
                  <a:extLst>
                    <a:ext uri="{9D8B030D-6E8A-4147-A177-3AD203B41FA5}">
                      <a16:colId xmlns:a16="http://schemas.microsoft.com/office/drawing/2014/main" val="3934789563"/>
                    </a:ext>
                  </a:extLst>
                </a:gridCol>
                <a:gridCol w="493776">
                  <a:extLst>
                    <a:ext uri="{9D8B030D-6E8A-4147-A177-3AD203B41FA5}">
                      <a16:colId xmlns:a16="http://schemas.microsoft.com/office/drawing/2014/main" val="3040179507"/>
                    </a:ext>
                  </a:extLst>
                </a:gridCol>
                <a:gridCol w="493776">
                  <a:extLst>
                    <a:ext uri="{9D8B030D-6E8A-4147-A177-3AD203B41FA5}">
                      <a16:colId xmlns:a16="http://schemas.microsoft.com/office/drawing/2014/main" val="4156332858"/>
                    </a:ext>
                  </a:extLst>
                </a:gridCol>
                <a:gridCol w="493776">
                  <a:extLst>
                    <a:ext uri="{9D8B030D-6E8A-4147-A177-3AD203B41FA5}">
                      <a16:colId xmlns:a16="http://schemas.microsoft.com/office/drawing/2014/main" val="264275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4184125"/>
                  </a:ext>
                </a:extLst>
              </a:tr>
            </a:tbl>
          </a:graphicData>
        </a:graphic>
      </p:graphicFrame>
      <p:sp>
        <p:nvSpPr>
          <p:cNvPr id="4" name="Text Placeholder 3">
            <a:extLst>
              <a:ext uri="{FF2B5EF4-FFF2-40B4-BE49-F238E27FC236}">
                <a16:creationId xmlns:a16="http://schemas.microsoft.com/office/drawing/2014/main" id="{36DC7F7B-F763-4530-A48A-1DB0C905588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1812609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95512-D57F-4593-BF02-185DB436396F}"/>
              </a:ext>
            </a:extLst>
          </p:cNvPr>
          <p:cNvSpPr>
            <a:spLocks noGrp="1"/>
          </p:cNvSpPr>
          <p:nvPr>
            <p:ph type="title"/>
          </p:nvPr>
        </p:nvSpPr>
        <p:spPr/>
        <p:txBody>
          <a:bodyPr/>
          <a:lstStyle/>
          <a:p>
            <a:r>
              <a:rPr lang="en-US"/>
              <a:t>Facebook Post Table + Reactions | POSSE - 2 of 25</a:t>
            </a:r>
          </a:p>
        </p:txBody>
      </p:sp>
      <p:graphicFrame>
        <p:nvGraphicFramePr>
          <p:cNvPr id="5" name="Table Placeholder 4">
            <a:extLst>
              <a:ext uri="{FF2B5EF4-FFF2-40B4-BE49-F238E27FC236}">
                <a16:creationId xmlns:a16="http://schemas.microsoft.com/office/drawing/2014/main" id="{444644DA-20C3-452D-A41D-538414C42A0C}"/>
              </a:ext>
            </a:extLst>
          </p:cNvPr>
          <p:cNvGraphicFramePr>
            <a:graphicFrameLocks noGrp="1"/>
          </p:cNvGraphicFramePr>
          <p:nvPr>
            <p:ph type="tbl" sz="quarter" idx="13"/>
            <p:extLst>
              <p:ext uri="{D42A27DB-BD31-4B8C-83A1-F6EECF244321}">
                <p14:modId xmlns:p14="http://schemas.microsoft.com/office/powerpoint/2010/main" val="987640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41591447"/>
                    </a:ext>
                  </a:extLst>
                </a:gridCol>
                <a:gridCol w="493776">
                  <a:extLst>
                    <a:ext uri="{9D8B030D-6E8A-4147-A177-3AD203B41FA5}">
                      <a16:colId xmlns:a16="http://schemas.microsoft.com/office/drawing/2014/main" val="243296473"/>
                    </a:ext>
                  </a:extLst>
                </a:gridCol>
                <a:gridCol w="493776">
                  <a:extLst>
                    <a:ext uri="{9D8B030D-6E8A-4147-A177-3AD203B41FA5}">
                      <a16:colId xmlns:a16="http://schemas.microsoft.com/office/drawing/2014/main" val="797079149"/>
                    </a:ext>
                  </a:extLst>
                </a:gridCol>
                <a:gridCol w="493776">
                  <a:extLst>
                    <a:ext uri="{9D8B030D-6E8A-4147-A177-3AD203B41FA5}">
                      <a16:colId xmlns:a16="http://schemas.microsoft.com/office/drawing/2014/main" val="1655746629"/>
                    </a:ext>
                  </a:extLst>
                </a:gridCol>
                <a:gridCol w="493776">
                  <a:extLst>
                    <a:ext uri="{9D8B030D-6E8A-4147-A177-3AD203B41FA5}">
                      <a16:colId xmlns:a16="http://schemas.microsoft.com/office/drawing/2014/main" val="4164009874"/>
                    </a:ext>
                  </a:extLst>
                </a:gridCol>
                <a:gridCol w="493776">
                  <a:extLst>
                    <a:ext uri="{9D8B030D-6E8A-4147-A177-3AD203B41FA5}">
                      <a16:colId xmlns:a16="http://schemas.microsoft.com/office/drawing/2014/main" val="1603078129"/>
                    </a:ext>
                  </a:extLst>
                </a:gridCol>
                <a:gridCol w="493776">
                  <a:extLst>
                    <a:ext uri="{9D8B030D-6E8A-4147-A177-3AD203B41FA5}">
                      <a16:colId xmlns:a16="http://schemas.microsoft.com/office/drawing/2014/main" val="2839732196"/>
                    </a:ext>
                  </a:extLst>
                </a:gridCol>
                <a:gridCol w="493776">
                  <a:extLst>
                    <a:ext uri="{9D8B030D-6E8A-4147-A177-3AD203B41FA5}">
                      <a16:colId xmlns:a16="http://schemas.microsoft.com/office/drawing/2014/main" val="3062141068"/>
                    </a:ext>
                  </a:extLst>
                </a:gridCol>
                <a:gridCol w="493776">
                  <a:extLst>
                    <a:ext uri="{9D8B030D-6E8A-4147-A177-3AD203B41FA5}">
                      <a16:colId xmlns:a16="http://schemas.microsoft.com/office/drawing/2014/main" val="2860710975"/>
                    </a:ext>
                  </a:extLst>
                </a:gridCol>
                <a:gridCol w="493776">
                  <a:extLst>
                    <a:ext uri="{9D8B030D-6E8A-4147-A177-3AD203B41FA5}">
                      <a16:colId xmlns:a16="http://schemas.microsoft.com/office/drawing/2014/main" val="224933119"/>
                    </a:ext>
                  </a:extLst>
                </a:gridCol>
                <a:gridCol w="493776">
                  <a:extLst>
                    <a:ext uri="{9D8B030D-6E8A-4147-A177-3AD203B41FA5}">
                      <a16:colId xmlns:a16="http://schemas.microsoft.com/office/drawing/2014/main" val="3716107983"/>
                    </a:ext>
                  </a:extLst>
                </a:gridCol>
                <a:gridCol w="493776">
                  <a:extLst>
                    <a:ext uri="{9D8B030D-6E8A-4147-A177-3AD203B41FA5}">
                      <a16:colId xmlns:a16="http://schemas.microsoft.com/office/drawing/2014/main" val="851057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762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- 2022-01-02 09:03:01</a:t>
                      </a:r>
                      <a:r>
                        <a:rPr kumimoji="0" lang="es-ES" sz="1000" b="0" i="0" u="none" strike="noStrike" kern="1200" cap="none" spc="0" normalizeH="0" baseline="0" noProof="0">
                          <a:ln>
                            <a:noFill/>
                          </a:ln>
                          <a:solidFill>
                            <a:prstClr val="black"/>
                          </a:solidFill>
                          <a:effectLst/>
                          <a:uLnTx/>
                          <a:uFillTx/>
                          <a:latin typeface="+mn-lt"/>
                          <a:ea typeface="+mn-ea"/>
                          <a:cs typeface="+mn-cs"/>
                        </a:rPr>
                        <a:t>
 Si te gustan los deportes náuticos, 
durante el verano podés sumarte a las actividades náuticas para mayores de 18 años.
Los lunes a partir de las 9:00 abrimos la inscripción online semanal, hasta agotar el cupo. El turno es válido para la fecha seleccionada.
Las actividades se realizan martes, jueves, sábados y domingos, en el Campo de Deportes Nº 9 del Bajo de San Isidro (Gaetán Gutiérrez 797). Podrás hacer stand-up paddle y kayak.
Inscribite en 👉🏻 https://servicios.gestionmsi.gob.ar/CP/RegistroOnlineNautica/
Para consultas comunicate al 156705-2856 o por mail a msicampo9@sanisidro.gov.ar
#nautica #verano #deporte #deportesnauticos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53591193"/>
                  </a:ext>
                </a:extLst>
              </a:tr>
            </a:tbl>
          </a:graphicData>
        </a:graphic>
      </p:graphicFrame>
      <p:sp>
        <p:nvSpPr>
          <p:cNvPr id="4" name="Text Placeholder 3">
            <a:extLst>
              <a:ext uri="{FF2B5EF4-FFF2-40B4-BE49-F238E27FC236}">
                <a16:creationId xmlns:a16="http://schemas.microsoft.com/office/drawing/2014/main" id="{B7483321-A64A-4A60-96B3-C693730A122F}"/>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593491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A102E-43E7-4A31-A29D-363F5ABBE067}"/>
              </a:ext>
            </a:extLst>
          </p:cNvPr>
          <p:cNvSpPr>
            <a:spLocks noGrp="1"/>
          </p:cNvSpPr>
          <p:nvPr>
            <p:ph type="title"/>
          </p:nvPr>
        </p:nvSpPr>
        <p:spPr/>
        <p:txBody>
          <a:bodyPr/>
          <a:lstStyle/>
          <a:p>
            <a:r>
              <a:rPr lang="en-US"/>
              <a:t>Facebook Post Table + Reactions | POSSE - 3 of 25</a:t>
            </a:r>
          </a:p>
        </p:txBody>
      </p:sp>
      <p:graphicFrame>
        <p:nvGraphicFramePr>
          <p:cNvPr id="5" name="Table Placeholder 4">
            <a:extLst>
              <a:ext uri="{FF2B5EF4-FFF2-40B4-BE49-F238E27FC236}">
                <a16:creationId xmlns:a16="http://schemas.microsoft.com/office/drawing/2014/main" id="{713BC4C5-F3D9-40F3-8DC8-BECF208EC86D}"/>
              </a:ext>
            </a:extLst>
          </p:cNvPr>
          <p:cNvGraphicFramePr>
            <a:graphicFrameLocks noGrp="1"/>
          </p:cNvGraphicFramePr>
          <p:nvPr>
            <p:ph type="tbl" sz="quarter" idx="13"/>
            <p:extLst>
              <p:ext uri="{D42A27DB-BD31-4B8C-83A1-F6EECF244321}">
                <p14:modId xmlns:p14="http://schemas.microsoft.com/office/powerpoint/2010/main" val="3948241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83613552"/>
                    </a:ext>
                  </a:extLst>
                </a:gridCol>
                <a:gridCol w="493776">
                  <a:extLst>
                    <a:ext uri="{9D8B030D-6E8A-4147-A177-3AD203B41FA5}">
                      <a16:colId xmlns:a16="http://schemas.microsoft.com/office/drawing/2014/main" val="1576584567"/>
                    </a:ext>
                  </a:extLst>
                </a:gridCol>
                <a:gridCol w="493776">
                  <a:extLst>
                    <a:ext uri="{9D8B030D-6E8A-4147-A177-3AD203B41FA5}">
                      <a16:colId xmlns:a16="http://schemas.microsoft.com/office/drawing/2014/main" val="1894354282"/>
                    </a:ext>
                  </a:extLst>
                </a:gridCol>
                <a:gridCol w="493776">
                  <a:extLst>
                    <a:ext uri="{9D8B030D-6E8A-4147-A177-3AD203B41FA5}">
                      <a16:colId xmlns:a16="http://schemas.microsoft.com/office/drawing/2014/main" val="349834677"/>
                    </a:ext>
                  </a:extLst>
                </a:gridCol>
                <a:gridCol w="493776">
                  <a:extLst>
                    <a:ext uri="{9D8B030D-6E8A-4147-A177-3AD203B41FA5}">
                      <a16:colId xmlns:a16="http://schemas.microsoft.com/office/drawing/2014/main" val="2668202069"/>
                    </a:ext>
                  </a:extLst>
                </a:gridCol>
                <a:gridCol w="493776">
                  <a:extLst>
                    <a:ext uri="{9D8B030D-6E8A-4147-A177-3AD203B41FA5}">
                      <a16:colId xmlns:a16="http://schemas.microsoft.com/office/drawing/2014/main" val="1300529652"/>
                    </a:ext>
                  </a:extLst>
                </a:gridCol>
                <a:gridCol w="493776">
                  <a:extLst>
                    <a:ext uri="{9D8B030D-6E8A-4147-A177-3AD203B41FA5}">
                      <a16:colId xmlns:a16="http://schemas.microsoft.com/office/drawing/2014/main" val="434355025"/>
                    </a:ext>
                  </a:extLst>
                </a:gridCol>
                <a:gridCol w="493776">
                  <a:extLst>
                    <a:ext uri="{9D8B030D-6E8A-4147-A177-3AD203B41FA5}">
                      <a16:colId xmlns:a16="http://schemas.microsoft.com/office/drawing/2014/main" val="2831824120"/>
                    </a:ext>
                  </a:extLst>
                </a:gridCol>
                <a:gridCol w="493776">
                  <a:extLst>
                    <a:ext uri="{9D8B030D-6E8A-4147-A177-3AD203B41FA5}">
                      <a16:colId xmlns:a16="http://schemas.microsoft.com/office/drawing/2014/main" val="1458820313"/>
                    </a:ext>
                  </a:extLst>
                </a:gridCol>
                <a:gridCol w="493776">
                  <a:extLst>
                    <a:ext uri="{9D8B030D-6E8A-4147-A177-3AD203B41FA5}">
                      <a16:colId xmlns:a16="http://schemas.microsoft.com/office/drawing/2014/main" val="4151440857"/>
                    </a:ext>
                  </a:extLst>
                </a:gridCol>
                <a:gridCol w="493776">
                  <a:extLst>
                    <a:ext uri="{9D8B030D-6E8A-4147-A177-3AD203B41FA5}">
                      <a16:colId xmlns:a16="http://schemas.microsoft.com/office/drawing/2014/main" val="3770993145"/>
                    </a:ext>
                  </a:extLst>
                </a:gridCol>
                <a:gridCol w="493776">
                  <a:extLst>
                    <a:ext uri="{9D8B030D-6E8A-4147-A177-3AD203B41FA5}">
                      <a16:colId xmlns:a16="http://schemas.microsoft.com/office/drawing/2014/main" val="2524405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5374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- 2022-01-16 17:20:44</a:t>
                      </a:r>
                      <a:r>
                        <a:rPr kumimoji="0" lang="es-ES" sz="1000" b="0" i="0" u="none" strike="noStrike" kern="1200" cap="none" spc="0" normalizeH="0" baseline="0" noProof="0">
                          <a:ln>
                            <a:noFill/>
                          </a:ln>
                          <a:solidFill>
                            <a:prstClr val="black"/>
                          </a:solidFill>
                          <a:effectLst/>
                          <a:uLnTx/>
                          <a:uFillTx/>
                          <a:latin typeface="+mn-lt"/>
                          <a:ea typeface="+mn-ea"/>
                          <a:cs typeface="+mn-cs"/>
                        </a:rPr>
                        <a:t>
 Hoy se cumple un nuevo aniversario de la muerte de mi papá Melchor. 
Sin lugar a dudas un excelente padre, un mejor abuelo, y una persona que demostró lo que es trabajar y preocuparse por el bienestar de la gente y de los vecinos de San 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47111749"/>
                  </a:ext>
                </a:extLst>
              </a:tr>
            </a:tbl>
          </a:graphicData>
        </a:graphic>
      </p:graphicFrame>
      <p:sp>
        <p:nvSpPr>
          <p:cNvPr id="4" name="Text Placeholder 3">
            <a:extLst>
              <a:ext uri="{FF2B5EF4-FFF2-40B4-BE49-F238E27FC236}">
                <a16:creationId xmlns:a16="http://schemas.microsoft.com/office/drawing/2014/main" id="{DD7D96C6-E1C0-400D-AA24-2D66009623F7}"/>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6153368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A7291-A2A0-4935-9E02-8F371AD804F0}"/>
              </a:ext>
            </a:extLst>
          </p:cNvPr>
          <p:cNvSpPr>
            <a:spLocks noGrp="1"/>
          </p:cNvSpPr>
          <p:nvPr>
            <p:ph type="title"/>
          </p:nvPr>
        </p:nvSpPr>
        <p:spPr/>
        <p:txBody>
          <a:bodyPr/>
          <a:lstStyle/>
          <a:p>
            <a:r>
              <a:rPr lang="en-US"/>
              <a:t>Facebook Post Table + Reactions | POSSE - 4 of 25</a:t>
            </a:r>
          </a:p>
        </p:txBody>
      </p:sp>
      <p:graphicFrame>
        <p:nvGraphicFramePr>
          <p:cNvPr id="5" name="Table Placeholder 4">
            <a:extLst>
              <a:ext uri="{FF2B5EF4-FFF2-40B4-BE49-F238E27FC236}">
                <a16:creationId xmlns:a16="http://schemas.microsoft.com/office/drawing/2014/main" id="{ABEE57C2-FE1E-44E9-986B-50544CB1D8BB}"/>
              </a:ext>
            </a:extLst>
          </p:cNvPr>
          <p:cNvGraphicFramePr>
            <a:graphicFrameLocks noGrp="1"/>
          </p:cNvGraphicFramePr>
          <p:nvPr>
            <p:ph type="tbl" sz="quarter" idx="13"/>
            <p:extLst>
              <p:ext uri="{D42A27DB-BD31-4B8C-83A1-F6EECF244321}">
                <p14:modId xmlns:p14="http://schemas.microsoft.com/office/powerpoint/2010/main" val="1791557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47677667"/>
                    </a:ext>
                  </a:extLst>
                </a:gridCol>
                <a:gridCol w="493776">
                  <a:extLst>
                    <a:ext uri="{9D8B030D-6E8A-4147-A177-3AD203B41FA5}">
                      <a16:colId xmlns:a16="http://schemas.microsoft.com/office/drawing/2014/main" val="2261545677"/>
                    </a:ext>
                  </a:extLst>
                </a:gridCol>
                <a:gridCol w="493776">
                  <a:extLst>
                    <a:ext uri="{9D8B030D-6E8A-4147-A177-3AD203B41FA5}">
                      <a16:colId xmlns:a16="http://schemas.microsoft.com/office/drawing/2014/main" val="1180168084"/>
                    </a:ext>
                  </a:extLst>
                </a:gridCol>
                <a:gridCol w="493776">
                  <a:extLst>
                    <a:ext uri="{9D8B030D-6E8A-4147-A177-3AD203B41FA5}">
                      <a16:colId xmlns:a16="http://schemas.microsoft.com/office/drawing/2014/main" val="1708317907"/>
                    </a:ext>
                  </a:extLst>
                </a:gridCol>
                <a:gridCol w="493776">
                  <a:extLst>
                    <a:ext uri="{9D8B030D-6E8A-4147-A177-3AD203B41FA5}">
                      <a16:colId xmlns:a16="http://schemas.microsoft.com/office/drawing/2014/main" val="2153296307"/>
                    </a:ext>
                  </a:extLst>
                </a:gridCol>
                <a:gridCol w="493776">
                  <a:extLst>
                    <a:ext uri="{9D8B030D-6E8A-4147-A177-3AD203B41FA5}">
                      <a16:colId xmlns:a16="http://schemas.microsoft.com/office/drawing/2014/main" val="2275693845"/>
                    </a:ext>
                  </a:extLst>
                </a:gridCol>
                <a:gridCol w="493776">
                  <a:extLst>
                    <a:ext uri="{9D8B030D-6E8A-4147-A177-3AD203B41FA5}">
                      <a16:colId xmlns:a16="http://schemas.microsoft.com/office/drawing/2014/main" val="3139184410"/>
                    </a:ext>
                  </a:extLst>
                </a:gridCol>
                <a:gridCol w="493776">
                  <a:extLst>
                    <a:ext uri="{9D8B030D-6E8A-4147-A177-3AD203B41FA5}">
                      <a16:colId xmlns:a16="http://schemas.microsoft.com/office/drawing/2014/main" val="732779322"/>
                    </a:ext>
                  </a:extLst>
                </a:gridCol>
                <a:gridCol w="493776">
                  <a:extLst>
                    <a:ext uri="{9D8B030D-6E8A-4147-A177-3AD203B41FA5}">
                      <a16:colId xmlns:a16="http://schemas.microsoft.com/office/drawing/2014/main" val="1304519421"/>
                    </a:ext>
                  </a:extLst>
                </a:gridCol>
                <a:gridCol w="493776">
                  <a:extLst>
                    <a:ext uri="{9D8B030D-6E8A-4147-A177-3AD203B41FA5}">
                      <a16:colId xmlns:a16="http://schemas.microsoft.com/office/drawing/2014/main" val="3309011957"/>
                    </a:ext>
                  </a:extLst>
                </a:gridCol>
                <a:gridCol w="493776">
                  <a:extLst>
                    <a:ext uri="{9D8B030D-6E8A-4147-A177-3AD203B41FA5}">
                      <a16:colId xmlns:a16="http://schemas.microsoft.com/office/drawing/2014/main" val="3647358286"/>
                    </a:ext>
                  </a:extLst>
                </a:gridCol>
                <a:gridCol w="493776">
                  <a:extLst>
                    <a:ext uri="{9D8B030D-6E8A-4147-A177-3AD203B41FA5}">
                      <a16:colId xmlns:a16="http://schemas.microsoft.com/office/drawing/2014/main" val="60303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1685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- 2022-01-12 21:50:51</a:t>
                      </a:r>
                      <a:r>
                        <a:rPr kumimoji="0" lang="es-ES" sz="1000" b="0" i="0" u="none" strike="noStrike" kern="1200" cap="none" spc="0" normalizeH="0" baseline="0" noProof="0">
                          <a:ln>
                            <a:noFill/>
                          </a:ln>
                          <a:solidFill>
                            <a:prstClr val="black"/>
                          </a:solidFill>
                          <a:effectLst/>
                          <a:uLnTx/>
                          <a:uFillTx/>
                          <a:latin typeface="+mn-lt"/>
                          <a:ea typeface="+mn-ea"/>
                          <a:cs typeface="+mn-cs"/>
                        </a:rPr>
                        <a:t>
 INAUGURAMOS NUEVOS ESPACIOS PARA CROSSFIT, YOGA, INDOOR Y MUCHO MÁS EN EL POLI N°1! 🧘🏋️❤️
Es una alegría presentar 3 salones de usos múltiples para más actividades que puedan realizar vecinos y vecinas; una inversión para seguir mejorando la infraestructura en nuestros 10 Polideportivos, uno de los corazones de nuestra gestión.
Queremos que todos los vecinos puedan hacer actividad física y los más chicos hacer amigos, generar valores, crecer junto al deporte. Con estos 3 salones se agregó una capacidad para más de mil personas por mes.
Entre todos los vecinos y vecinas, con mucho esfuerzo, logramos estos lugares y podemos sentirnos orgullosos. Hoy es momento de disfrutarlos y de cuidarlos.
Si quieren anotarse para hacer alguna de sus actividades, pueden hacerlo en la página web www.sanfernando.gob.ar/deportesverano (link en bio de @sanfermunicipio)
Este Polideportivo es uno de los más concurridos y en él también estamos haciendo una cancha de césped sintético para hockey y fútbol, y nuevos playones.
📌 Av. Arnoldi y Pasteur- 4580-5684
Carlos Traverso  Eva Andreotti 
#sanfernando #deportes #deporte #polideportivos #actividadesdeportivas #salud #orgullosanfernandino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74007206"/>
                  </a:ext>
                </a:extLst>
              </a:tr>
            </a:tbl>
          </a:graphicData>
        </a:graphic>
      </p:graphicFrame>
      <p:sp>
        <p:nvSpPr>
          <p:cNvPr id="4" name="Text Placeholder 3">
            <a:extLst>
              <a:ext uri="{FF2B5EF4-FFF2-40B4-BE49-F238E27FC236}">
                <a16:creationId xmlns:a16="http://schemas.microsoft.com/office/drawing/2014/main" id="{69128981-7A4A-40F2-96C6-E54064675AC6}"/>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674701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E84E2-AE15-4AE4-9129-09CAAF06B31F}"/>
              </a:ext>
            </a:extLst>
          </p:cNvPr>
          <p:cNvSpPr>
            <a:spLocks noGrp="1"/>
          </p:cNvSpPr>
          <p:nvPr>
            <p:ph type="title"/>
          </p:nvPr>
        </p:nvSpPr>
        <p:spPr/>
        <p:txBody>
          <a:bodyPr/>
          <a:lstStyle/>
          <a:p>
            <a:r>
              <a:rPr lang="en-US"/>
              <a:t>Facebook Post Table + Reactions | POSSE - 5 of 25</a:t>
            </a:r>
          </a:p>
        </p:txBody>
      </p:sp>
      <p:graphicFrame>
        <p:nvGraphicFramePr>
          <p:cNvPr id="5" name="Table Placeholder 4">
            <a:extLst>
              <a:ext uri="{FF2B5EF4-FFF2-40B4-BE49-F238E27FC236}">
                <a16:creationId xmlns:a16="http://schemas.microsoft.com/office/drawing/2014/main" id="{66271942-659A-4E5F-B128-4D97037697EB}"/>
              </a:ext>
            </a:extLst>
          </p:cNvPr>
          <p:cNvGraphicFramePr>
            <a:graphicFrameLocks noGrp="1"/>
          </p:cNvGraphicFramePr>
          <p:nvPr>
            <p:ph type="tbl" sz="quarter" idx="13"/>
            <p:extLst>
              <p:ext uri="{D42A27DB-BD31-4B8C-83A1-F6EECF244321}">
                <p14:modId xmlns:p14="http://schemas.microsoft.com/office/powerpoint/2010/main" val="3203934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10277163"/>
                    </a:ext>
                  </a:extLst>
                </a:gridCol>
                <a:gridCol w="493776">
                  <a:extLst>
                    <a:ext uri="{9D8B030D-6E8A-4147-A177-3AD203B41FA5}">
                      <a16:colId xmlns:a16="http://schemas.microsoft.com/office/drawing/2014/main" val="2948434744"/>
                    </a:ext>
                  </a:extLst>
                </a:gridCol>
                <a:gridCol w="493776">
                  <a:extLst>
                    <a:ext uri="{9D8B030D-6E8A-4147-A177-3AD203B41FA5}">
                      <a16:colId xmlns:a16="http://schemas.microsoft.com/office/drawing/2014/main" val="3498130923"/>
                    </a:ext>
                  </a:extLst>
                </a:gridCol>
                <a:gridCol w="493776">
                  <a:extLst>
                    <a:ext uri="{9D8B030D-6E8A-4147-A177-3AD203B41FA5}">
                      <a16:colId xmlns:a16="http://schemas.microsoft.com/office/drawing/2014/main" val="2990551111"/>
                    </a:ext>
                  </a:extLst>
                </a:gridCol>
                <a:gridCol w="493776">
                  <a:extLst>
                    <a:ext uri="{9D8B030D-6E8A-4147-A177-3AD203B41FA5}">
                      <a16:colId xmlns:a16="http://schemas.microsoft.com/office/drawing/2014/main" val="3961309605"/>
                    </a:ext>
                  </a:extLst>
                </a:gridCol>
                <a:gridCol w="493776">
                  <a:extLst>
                    <a:ext uri="{9D8B030D-6E8A-4147-A177-3AD203B41FA5}">
                      <a16:colId xmlns:a16="http://schemas.microsoft.com/office/drawing/2014/main" val="2215937332"/>
                    </a:ext>
                  </a:extLst>
                </a:gridCol>
                <a:gridCol w="493776">
                  <a:extLst>
                    <a:ext uri="{9D8B030D-6E8A-4147-A177-3AD203B41FA5}">
                      <a16:colId xmlns:a16="http://schemas.microsoft.com/office/drawing/2014/main" val="425737778"/>
                    </a:ext>
                  </a:extLst>
                </a:gridCol>
                <a:gridCol w="493776">
                  <a:extLst>
                    <a:ext uri="{9D8B030D-6E8A-4147-A177-3AD203B41FA5}">
                      <a16:colId xmlns:a16="http://schemas.microsoft.com/office/drawing/2014/main" val="715516705"/>
                    </a:ext>
                  </a:extLst>
                </a:gridCol>
                <a:gridCol w="493776">
                  <a:extLst>
                    <a:ext uri="{9D8B030D-6E8A-4147-A177-3AD203B41FA5}">
                      <a16:colId xmlns:a16="http://schemas.microsoft.com/office/drawing/2014/main" val="581383355"/>
                    </a:ext>
                  </a:extLst>
                </a:gridCol>
                <a:gridCol w="493776">
                  <a:extLst>
                    <a:ext uri="{9D8B030D-6E8A-4147-A177-3AD203B41FA5}">
                      <a16:colId xmlns:a16="http://schemas.microsoft.com/office/drawing/2014/main" val="4048760821"/>
                    </a:ext>
                  </a:extLst>
                </a:gridCol>
                <a:gridCol w="493776">
                  <a:extLst>
                    <a:ext uri="{9D8B030D-6E8A-4147-A177-3AD203B41FA5}">
                      <a16:colId xmlns:a16="http://schemas.microsoft.com/office/drawing/2014/main" val="4254568019"/>
                    </a:ext>
                  </a:extLst>
                </a:gridCol>
                <a:gridCol w="493776">
                  <a:extLst>
                    <a:ext uri="{9D8B030D-6E8A-4147-A177-3AD203B41FA5}">
                      <a16:colId xmlns:a16="http://schemas.microsoft.com/office/drawing/2014/main" val="3600333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618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- 2022-01-26 19:16:05</a:t>
                      </a:r>
                      <a:r>
                        <a:rPr kumimoji="0" lang="es-ES" sz="1000" b="0" i="0" u="none" strike="noStrike" kern="1200" cap="none" spc="0" normalizeH="0" baseline="0" noProof="0">
                          <a:ln>
                            <a:noFill/>
                          </a:ln>
                          <a:solidFill>
                            <a:prstClr val="black"/>
                          </a:solidFill>
                          <a:effectLst/>
                          <a:uLnTx/>
                          <a:uFillTx/>
                          <a:latin typeface="+mn-lt"/>
                          <a:ea typeface="+mn-ea"/>
                          <a:cs typeface="+mn-cs"/>
                        </a:rPr>
                        <a:t>
 Avanza la restauración del Palacio Otamendi! 👷‍♂️ 🏗
Es una gran alegría ver que cada rincón se está renovando gracias a los obreros que trabajan como "artistas" con cariño y dedicación recuperando el esplendor de este edificio, para que pronto sea otra vez un #OrgulloSanfernandino ❤️
San Fernando Municipio 
Obras Públicas San Fernando 
Cecilia Tucat 
#sanfernandomunicipio #restauracion #obra #arquitectura #arquitecturaydiseño #cultura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8729460"/>
                  </a:ext>
                </a:extLst>
              </a:tr>
            </a:tbl>
          </a:graphicData>
        </a:graphic>
      </p:graphicFrame>
      <p:sp>
        <p:nvSpPr>
          <p:cNvPr id="4" name="Text Placeholder 3">
            <a:extLst>
              <a:ext uri="{FF2B5EF4-FFF2-40B4-BE49-F238E27FC236}">
                <a16:creationId xmlns:a16="http://schemas.microsoft.com/office/drawing/2014/main" id="{2DABDEBC-62FF-40C8-8506-AD8D4C331EF3}"/>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111894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A27D5-AF4B-4483-8121-D8464ABE5728}"/>
              </a:ext>
            </a:extLst>
          </p:cNvPr>
          <p:cNvSpPr>
            <a:spLocks noGrp="1"/>
          </p:cNvSpPr>
          <p:nvPr>
            <p:ph type="title"/>
          </p:nvPr>
        </p:nvSpPr>
        <p:spPr/>
        <p:txBody>
          <a:bodyPr/>
          <a:lstStyle/>
          <a:p>
            <a:r>
              <a:rPr lang="en-US"/>
              <a:t>Facebook Post Table + Reactions | POSSE - 6 of 25</a:t>
            </a:r>
          </a:p>
        </p:txBody>
      </p:sp>
      <p:graphicFrame>
        <p:nvGraphicFramePr>
          <p:cNvPr id="5" name="Table Placeholder 4">
            <a:extLst>
              <a:ext uri="{FF2B5EF4-FFF2-40B4-BE49-F238E27FC236}">
                <a16:creationId xmlns:a16="http://schemas.microsoft.com/office/drawing/2014/main" id="{385CBACB-7293-456B-8BAA-408F7C71BE28}"/>
              </a:ext>
            </a:extLst>
          </p:cNvPr>
          <p:cNvGraphicFramePr>
            <a:graphicFrameLocks noGrp="1"/>
          </p:cNvGraphicFramePr>
          <p:nvPr>
            <p:ph type="tbl" sz="quarter" idx="13"/>
            <p:extLst>
              <p:ext uri="{D42A27DB-BD31-4B8C-83A1-F6EECF244321}">
                <p14:modId xmlns:p14="http://schemas.microsoft.com/office/powerpoint/2010/main" val="3932311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78596625"/>
                    </a:ext>
                  </a:extLst>
                </a:gridCol>
                <a:gridCol w="493776">
                  <a:extLst>
                    <a:ext uri="{9D8B030D-6E8A-4147-A177-3AD203B41FA5}">
                      <a16:colId xmlns:a16="http://schemas.microsoft.com/office/drawing/2014/main" val="2507071607"/>
                    </a:ext>
                  </a:extLst>
                </a:gridCol>
                <a:gridCol w="493776">
                  <a:extLst>
                    <a:ext uri="{9D8B030D-6E8A-4147-A177-3AD203B41FA5}">
                      <a16:colId xmlns:a16="http://schemas.microsoft.com/office/drawing/2014/main" val="558854036"/>
                    </a:ext>
                  </a:extLst>
                </a:gridCol>
                <a:gridCol w="493776">
                  <a:extLst>
                    <a:ext uri="{9D8B030D-6E8A-4147-A177-3AD203B41FA5}">
                      <a16:colId xmlns:a16="http://schemas.microsoft.com/office/drawing/2014/main" val="2721003775"/>
                    </a:ext>
                  </a:extLst>
                </a:gridCol>
                <a:gridCol w="493776">
                  <a:extLst>
                    <a:ext uri="{9D8B030D-6E8A-4147-A177-3AD203B41FA5}">
                      <a16:colId xmlns:a16="http://schemas.microsoft.com/office/drawing/2014/main" val="2324970310"/>
                    </a:ext>
                  </a:extLst>
                </a:gridCol>
                <a:gridCol w="493776">
                  <a:extLst>
                    <a:ext uri="{9D8B030D-6E8A-4147-A177-3AD203B41FA5}">
                      <a16:colId xmlns:a16="http://schemas.microsoft.com/office/drawing/2014/main" val="195814580"/>
                    </a:ext>
                  </a:extLst>
                </a:gridCol>
                <a:gridCol w="493776">
                  <a:extLst>
                    <a:ext uri="{9D8B030D-6E8A-4147-A177-3AD203B41FA5}">
                      <a16:colId xmlns:a16="http://schemas.microsoft.com/office/drawing/2014/main" val="2453938843"/>
                    </a:ext>
                  </a:extLst>
                </a:gridCol>
                <a:gridCol w="493776">
                  <a:extLst>
                    <a:ext uri="{9D8B030D-6E8A-4147-A177-3AD203B41FA5}">
                      <a16:colId xmlns:a16="http://schemas.microsoft.com/office/drawing/2014/main" val="3941883780"/>
                    </a:ext>
                  </a:extLst>
                </a:gridCol>
                <a:gridCol w="493776">
                  <a:extLst>
                    <a:ext uri="{9D8B030D-6E8A-4147-A177-3AD203B41FA5}">
                      <a16:colId xmlns:a16="http://schemas.microsoft.com/office/drawing/2014/main" val="3389670436"/>
                    </a:ext>
                  </a:extLst>
                </a:gridCol>
                <a:gridCol w="493776">
                  <a:extLst>
                    <a:ext uri="{9D8B030D-6E8A-4147-A177-3AD203B41FA5}">
                      <a16:colId xmlns:a16="http://schemas.microsoft.com/office/drawing/2014/main" val="4191246296"/>
                    </a:ext>
                  </a:extLst>
                </a:gridCol>
                <a:gridCol w="493776">
                  <a:extLst>
                    <a:ext uri="{9D8B030D-6E8A-4147-A177-3AD203B41FA5}">
                      <a16:colId xmlns:a16="http://schemas.microsoft.com/office/drawing/2014/main" val="2648967746"/>
                    </a:ext>
                  </a:extLst>
                </a:gridCol>
                <a:gridCol w="493776">
                  <a:extLst>
                    <a:ext uri="{9D8B030D-6E8A-4147-A177-3AD203B41FA5}">
                      <a16:colId xmlns:a16="http://schemas.microsoft.com/office/drawing/2014/main" val="2734140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2744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- 2022-01-11 20:35:30</a:t>
                      </a:r>
                      <a:r>
                        <a:rPr kumimoji="0" lang="es-ES" sz="1000" b="0" i="0" u="none" strike="noStrike" kern="1200" cap="none" spc="0" normalizeH="0" baseline="0" noProof="0">
                          <a:ln>
                            <a:noFill/>
                          </a:ln>
                          <a:solidFill>
                            <a:prstClr val="black"/>
                          </a:solidFill>
                          <a:effectLst/>
                          <a:uLnTx/>
                          <a:uFillTx/>
                          <a:latin typeface="+mn-lt"/>
                          <a:ea typeface="+mn-ea"/>
                          <a:cs typeface="+mn-cs"/>
                        </a:rPr>
                        <a:t>
 ESTAMOS RENOVANDO LA EMBLEMÁTICA ESCUELA TÉCNICA N°2! 👷👩‍🏫👍
Visitamos la obra de esta institución tan importante que hoy forma parte de nuestro "Programa Municipal de Ayuda a Escuelas Provinciales" en el que invertimos 600 millones para poner a nuevo 7 escuelas este verano.
Muy pronto tendrá sus aulas e instalaciones mejoradas; SUM y patios con pisos de mosaico; sanitarios en cada nivel; nueva carpintería y modernas salas de laboratorio y más mejoras.
Para nosotros es un orgullo invertir en educación, que chicos y chicas puedan estudiar en condiciones dignas y que cada maestro y maestra pueda brindarles una mejor enseñanza.
Con el esfuerzo de vecinos y vecinas continuaremos poniendo en valor la Escuela Técnica N°1 de Islas, la Secundaria N°17, la Primaria N°38, los jardines N°922 y N°927 y un nuevo Jardin que estamos construyendo en el barrio 'Villa Jardín'. Seguimos trabajando para que pronto todas sean #LasEscuelasQueSoñamos ❤️
Eva Andreotti Cecilia Tucat Isabel Dumas 
#sanfernando #educacion #aprender #mejorar #obraspúblicas #orgullosanfernandino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58538578"/>
                  </a:ext>
                </a:extLst>
              </a:tr>
            </a:tbl>
          </a:graphicData>
        </a:graphic>
      </p:graphicFrame>
      <p:sp>
        <p:nvSpPr>
          <p:cNvPr id="4" name="Text Placeholder 3">
            <a:extLst>
              <a:ext uri="{FF2B5EF4-FFF2-40B4-BE49-F238E27FC236}">
                <a16:creationId xmlns:a16="http://schemas.microsoft.com/office/drawing/2014/main" id="{0CC38BD9-D409-4BFD-96F7-6D611581571F}"/>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6134313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64407-8078-44E8-92E0-6E03B7E06AB7}"/>
              </a:ext>
            </a:extLst>
          </p:cNvPr>
          <p:cNvSpPr>
            <a:spLocks noGrp="1"/>
          </p:cNvSpPr>
          <p:nvPr>
            <p:ph type="title"/>
          </p:nvPr>
        </p:nvSpPr>
        <p:spPr/>
        <p:txBody>
          <a:bodyPr/>
          <a:lstStyle/>
          <a:p>
            <a:r>
              <a:rPr lang="en-US"/>
              <a:t>Facebook Post Table + Reactions | POSSE - 7 of 25</a:t>
            </a:r>
          </a:p>
        </p:txBody>
      </p:sp>
      <p:graphicFrame>
        <p:nvGraphicFramePr>
          <p:cNvPr id="5" name="Table Placeholder 4">
            <a:extLst>
              <a:ext uri="{FF2B5EF4-FFF2-40B4-BE49-F238E27FC236}">
                <a16:creationId xmlns:a16="http://schemas.microsoft.com/office/drawing/2014/main" id="{722B904C-9154-4660-B996-954CF3E70051}"/>
              </a:ext>
            </a:extLst>
          </p:cNvPr>
          <p:cNvGraphicFramePr>
            <a:graphicFrameLocks noGrp="1"/>
          </p:cNvGraphicFramePr>
          <p:nvPr>
            <p:ph type="tbl" sz="quarter" idx="13"/>
            <p:extLst>
              <p:ext uri="{D42A27DB-BD31-4B8C-83A1-F6EECF244321}">
                <p14:modId xmlns:p14="http://schemas.microsoft.com/office/powerpoint/2010/main" val="1042070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6926436"/>
                    </a:ext>
                  </a:extLst>
                </a:gridCol>
                <a:gridCol w="493776">
                  <a:extLst>
                    <a:ext uri="{9D8B030D-6E8A-4147-A177-3AD203B41FA5}">
                      <a16:colId xmlns:a16="http://schemas.microsoft.com/office/drawing/2014/main" val="4120929119"/>
                    </a:ext>
                  </a:extLst>
                </a:gridCol>
                <a:gridCol w="493776">
                  <a:extLst>
                    <a:ext uri="{9D8B030D-6E8A-4147-A177-3AD203B41FA5}">
                      <a16:colId xmlns:a16="http://schemas.microsoft.com/office/drawing/2014/main" val="3426088575"/>
                    </a:ext>
                  </a:extLst>
                </a:gridCol>
                <a:gridCol w="493776">
                  <a:extLst>
                    <a:ext uri="{9D8B030D-6E8A-4147-A177-3AD203B41FA5}">
                      <a16:colId xmlns:a16="http://schemas.microsoft.com/office/drawing/2014/main" val="2499410924"/>
                    </a:ext>
                  </a:extLst>
                </a:gridCol>
                <a:gridCol w="493776">
                  <a:extLst>
                    <a:ext uri="{9D8B030D-6E8A-4147-A177-3AD203B41FA5}">
                      <a16:colId xmlns:a16="http://schemas.microsoft.com/office/drawing/2014/main" val="831447453"/>
                    </a:ext>
                  </a:extLst>
                </a:gridCol>
                <a:gridCol w="493776">
                  <a:extLst>
                    <a:ext uri="{9D8B030D-6E8A-4147-A177-3AD203B41FA5}">
                      <a16:colId xmlns:a16="http://schemas.microsoft.com/office/drawing/2014/main" val="1508801060"/>
                    </a:ext>
                  </a:extLst>
                </a:gridCol>
                <a:gridCol w="493776">
                  <a:extLst>
                    <a:ext uri="{9D8B030D-6E8A-4147-A177-3AD203B41FA5}">
                      <a16:colId xmlns:a16="http://schemas.microsoft.com/office/drawing/2014/main" val="1794225209"/>
                    </a:ext>
                  </a:extLst>
                </a:gridCol>
                <a:gridCol w="493776">
                  <a:extLst>
                    <a:ext uri="{9D8B030D-6E8A-4147-A177-3AD203B41FA5}">
                      <a16:colId xmlns:a16="http://schemas.microsoft.com/office/drawing/2014/main" val="2422105409"/>
                    </a:ext>
                  </a:extLst>
                </a:gridCol>
                <a:gridCol w="493776">
                  <a:extLst>
                    <a:ext uri="{9D8B030D-6E8A-4147-A177-3AD203B41FA5}">
                      <a16:colId xmlns:a16="http://schemas.microsoft.com/office/drawing/2014/main" val="296656806"/>
                    </a:ext>
                  </a:extLst>
                </a:gridCol>
                <a:gridCol w="493776">
                  <a:extLst>
                    <a:ext uri="{9D8B030D-6E8A-4147-A177-3AD203B41FA5}">
                      <a16:colId xmlns:a16="http://schemas.microsoft.com/office/drawing/2014/main" val="276613939"/>
                    </a:ext>
                  </a:extLst>
                </a:gridCol>
                <a:gridCol w="493776">
                  <a:extLst>
                    <a:ext uri="{9D8B030D-6E8A-4147-A177-3AD203B41FA5}">
                      <a16:colId xmlns:a16="http://schemas.microsoft.com/office/drawing/2014/main" val="1384339852"/>
                    </a:ext>
                  </a:extLst>
                </a:gridCol>
                <a:gridCol w="493776">
                  <a:extLst>
                    <a:ext uri="{9D8B030D-6E8A-4147-A177-3AD203B41FA5}">
                      <a16:colId xmlns:a16="http://schemas.microsoft.com/office/drawing/2014/main" val="640280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5835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- 2022-01-10 17:09:55</a:t>
                      </a:r>
                      <a:r>
                        <a:rPr kumimoji="0" lang="es-ES" sz="1000" b="0" i="0" u="none" strike="noStrike" kern="1200" cap="none" spc="0" normalizeH="0" baseline="0" noProof="0">
                          <a:ln>
                            <a:noFill/>
                          </a:ln>
                          <a:solidFill>
                            <a:prstClr val="black"/>
                          </a:solidFill>
                          <a:effectLst/>
                          <a:uLnTx/>
                          <a:uFillTx/>
                          <a:latin typeface="+mn-lt"/>
                          <a:ea typeface="+mn-ea"/>
                          <a:cs typeface="+mn-cs"/>
                        </a:rPr>
                        <a:t>
 Si todavía no te vacunaste contra el Covid-19 o te falta alguna dosis, poder acercarte sin turno a la posta itinerante del Ministerio de Salud de la Provincia de Buenos Aires que estará martes, miércoles y jueves en Dardo Rocha y Diagonal Salta, de 9:00 a 14:30.
Dan números por orden de llegada. Te recomiendo ir temprano☝🏻
Primera y segunda dosis es libre. Tercera dosis solo para mayores de 60 e inmunodeprimidos.
❗Es requisito estar registrado en VacunatePBA.
Vacunarse es una responsabilidad ciudadana. Nos cuidamos entre todos.
#vacunatePBA #vacunacontraelcovid #covid19 #salud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93789763"/>
                  </a:ext>
                </a:extLst>
              </a:tr>
            </a:tbl>
          </a:graphicData>
        </a:graphic>
      </p:graphicFrame>
      <p:sp>
        <p:nvSpPr>
          <p:cNvPr id="4" name="Text Placeholder 3">
            <a:extLst>
              <a:ext uri="{FF2B5EF4-FFF2-40B4-BE49-F238E27FC236}">
                <a16:creationId xmlns:a16="http://schemas.microsoft.com/office/drawing/2014/main" id="{178215C6-6912-4C0A-89E6-90FC569E5DA7}"/>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7603940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F0E1D-4A20-458D-B148-0C9088C08878}"/>
              </a:ext>
            </a:extLst>
          </p:cNvPr>
          <p:cNvSpPr>
            <a:spLocks noGrp="1"/>
          </p:cNvSpPr>
          <p:nvPr>
            <p:ph type="title"/>
          </p:nvPr>
        </p:nvSpPr>
        <p:spPr/>
        <p:txBody>
          <a:bodyPr/>
          <a:lstStyle/>
          <a:p>
            <a:r>
              <a:rPr lang="en-US"/>
              <a:t>Facebook Post Table + Reactions | POSSE - 8 of 25</a:t>
            </a:r>
          </a:p>
        </p:txBody>
      </p:sp>
      <p:graphicFrame>
        <p:nvGraphicFramePr>
          <p:cNvPr id="5" name="Table Placeholder 4">
            <a:extLst>
              <a:ext uri="{FF2B5EF4-FFF2-40B4-BE49-F238E27FC236}">
                <a16:creationId xmlns:a16="http://schemas.microsoft.com/office/drawing/2014/main" id="{F39AF99A-291F-4449-9BF6-269FCB9C0DC9}"/>
              </a:ext>
            </a:extLst>
          </p:cNvPr>
          <p:cNvGraphicFramePr>
            <a:graphicFrameLocks noGrp="1"/>
          </p:cNvGraphicFramePr>
          <p:nvPr>
            <p:ph type="tbl" sz="quarter" idx="13"/>
            <p:extLst>
              <p:ext uri="{D42A27DB-BD31-4B8C-83A1-F6EECF244321}">
                <p14:modId xmlns:p14="http://schemas.microsoft.com/office/powerpoint/2010/main" val="3854109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80994029"/>
                    </a:ext>
                  </a:extLst>
                </a:gridCol>
                <a:gridCol w="493776">
                  <a:extLst>
                    <a:ext uri="{9D8B030D-6E8A-4147-A177-3AD203B41FA5}">
                      <a16:colId xmlns:a16="http://schemas.microsoft.com/office/drawing/2014/main" val="586666869"/>
                    </a:ext>
                  </a:extLst>
                </a:gridCol>
                <a:gridCol w="493776">
                  <a:extLst>
                    <a:ext uri="{9D8B030D-6E8A-4147-A177-3AD203B41FA5}">
                      <a16:colId xmlns:a16="http://schemas.microsoft.com/office/drawing/2014/main" val="2692628263"/>
                    </a:ext>
                  </a:extLst>
                </a:gridCol>
                <a:gridCol w="493776">
                  <a:extLst>
                    <a:ext uri="{9D8B030D-6E8A-4147-A177-3AD203B41FA5}">
                      <a16:colId xmlns:a16="http://schemas.microsoft.com/office/drawing/2014/main" val="4085399072"/>
                    </a:ext>
                  </a:extLst>
                </a:gridCol>
                <a:gridCol w="493776">
                  <a:extLst>
                    <a:ext uri="{9D8B030D-6E8A-4147-A177-3AD203B41FA5}">
                      <a16:colId xmlns:a16="http://schemas.microsoft.com/office/drawing/2014/main" val="2837180605"/>
                    </a:ext>
                  </a:extLst>
                </a:gridCol>
                <a:gridCol w="493776">
                  <a:extLst>
                    <a:ext uri="{9D8B030D-6E8A-4147-A177-3AD203B41FA5}">
                      <a16:colId xmlns:a16="http://schemas.microsoft.com/office/drawing/2014/main" val="2759857131"/>
                    </a:ext>
                  </a:extLst>
                </a:gridCol>
                <a:gridCol w="493776">
                  <a:extLst>
                    <a:ext uri="{9D8B030D-6E8A-4147-A177-3AD203B41FA5}">
                      <a16:colId xmlns:a16="http://schemas.microsoft.com/office/drawing/2014/main" val="3395364516"/>
                    </a:ext>
                  </a:extLst>
                </a:gridCol>
                <a:gridCol w="493776">
                  <a:extLst>
                    <a:ext uri="{9D8B030D-6E8A-4147-A177-3AD203B41FA5}">
                      <a16:colId xmlns:a16="http://schemas.microsoft.com/office/drawing/2014/main" val="214105993"/>
                    </a:ext>
                  </a:extLst>
                </a:gridCol>
                <a:gridCol w="493776">
                  <a:extLst>
                    <a:ext uri="{9D8B030D-6E8A-4147-A177-3AD203B41FA5}">
                      <a16:colId xmlns:a16="http://schemas.microsoft.com/office/drawing/2014/main" val="4137526739"/>
                    </a:ext>
                  </a:extLst>
                </a:gridCol>
                <a:gridCol w="493776">
                  <a:extLst>
                    <a:ext uri="{9D8B030D-6E8A-4147-A177-3AD203B41FA5}">
                      <a16:colId xmlns:a16="http://schemas.microsoft.com/office/drawing/2014/main" val="2782618597"/>
                    </a:ext>
                  </a:extLst>
                </a:gridCol>
                <a:gridCol w="493776">
                  <a:extLst>
                    <a:ext uri="{9D8B030D-6E8A-4147-A177-3AD203B41FA5}">
                      <a16:colId xmlns:a16="http://schemas.microsoft.com/office/drawing/2014/main" val="2521530347"/>
                    </a:ext>
                  </a:extLst>
                </a:gridCol>
                <a:gridCol w="493776">
                  <a:extLst>
                    <a:ext uri="{9D8B030D-6E8A-4147-A177-3AD203B41FA5}">
                      <a16:colId xmlns:a16="http://schemas.microsoft.com/office/drawing/2014/main" val="2064181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8975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- 2022-01-25 21:31:11</a:t>
                      </a:r>
                      <a:r>
                        <a:rPr kumimoji="0" lang="es-ES" sz="1000" b="0" i="0" u="none" strike="noStrike" kern="1200" cap="none" spc="0" normalizeH="0" baseline="0" noProof="0">
                          <a:ln>
                            <a:noFill/>
                          </a:ln>
                          <a:solidFill>
                            <a:prstClr val="black"/>
                          </a:solidFill>
                          <a:effectLst/>
                          <a:uLnTx/>
                          <a:uFillTx/>
                          <a:latin typeface="+mn-lt"/>
                          <a:ea typeface="+mn-ea"/>
                          <a:cs typeface="+mn-cs"/>
                        </a:rPr>
                        <a:t>
 EL JARDÍN N°922 VA A QUEDAR COMO NUEVO! 🏫❤️👍
Gracias al 'Programa Municipal de Ayuda a Escuelas Provinciales', este verano seguimos renovando 7 instituciones educativas y construyendo un nuevo Jardín! Hemos invertido más de 600 millones para que nuestros chicos tengan todo lo mejor.
Estamos convencidos de que el camino es la educación y para que sea más fácil de transitar debemos tener escuelas dignas. Es un proceso que iniciamos hace varios años y nuestro objetivo es que próximamente podamos decir que todas son nuestro orgullo. #LasEscuelasQueSoñamos 👩‍🏫
Trabajamos mientras tanto en los jardines N°922 y 927; la Técnica N°1 de Islas, la emblemática Técnica N°2 y también, con fondos del Gobierno Nacional, en 'Villa Jardín' estamos construyendo un nuevo Jardín de Infantes (N°934) y la renovación del Jardín Maternal Municipal.
Eva Andreotti 
Cecilia Tucat 
Isabel Dumas 
#sanfernando #educacion #aprender #mejorar #obraspublicas #orgullosanfernandino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29476218"/>
                  </a:ext>
                </a:extLst>
              </a:tr>
            </a:tbl>
          </a:graphicData>
        </a:graphic>
      </p:graphicFrame>
      <p:sp>
        <p:nvSpPr>
          <p:cNvPr id="4" name="Text Placeholder 3">
            <a:extLst>
              <a:ext uri="{FF2B5EF4-FFF2-40B4-BE49-F238E27FC236}">
                <a16:creationId xmlns:a16="http://schemas.microsoft.com/office/drawing/2014/main" id="{F12DD7C7-5957-4FBA-B155-BE3C55C528C6}"/>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483850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B889B-3325-4652-9E48-8DE5D551B9DB}"/>
              </a:ext>
            </a:extLst>
          </p:cNvPr>
          <p:cNvSpPr>
            <a:spLocks noGrp="1"/>
          </p:cNvSpPr>
          <p:nvPr>
            <p:ph type="title"/>
          </p:nvPr>
        </p:nvSpPr>
        <p:spPr/>
        <p:txBody>
          <a:bodyPr/>
          <a:lstStyle/>
          <a:p>
            <a:r>
              <a:rPr lang="en-US"/>
              <a:t>Facebook Post Table + Reactions | POSSE - 9 of 25</a:t>
            </a:r>
          </a:p>
        </p:txBody>
      </p:sp>
      <p:graphicFrame>
        <p:nvGraphicFramePr>
          <p:cNvPr id="5" name="Table Placeholder 4">
            <a:extLst>
              <a:ext uri="{FF2B5EF4-FFF2-40B4-BE49-F238E27FC236}">
                <a16:creationId xmlns:a16="http://schemas.microsoft.com/office/drawing/2014/main" id="{E78A5E1E-BDCC-4269-93E4-6BC894D4D05C}"/>
              </a:ext>
            </a:extLst>
          </p:cNvPr>
          <p:cNvGraphicFramePr>
            <a:graphicFrameLocks noGrp="1"/>
          </p:cNvGraphicFramePr>
          <p:nvPr>
            <p:ph type="tbl" sz="quarter" idx="13"/>
            <p:extLst>
              <p:ext uri="{D42A27DB-BD31-4B8C-83A1-F6EECF244321}">
                <p14:modId xmlns:p14="http://schemas.microsoft.com/office/powerpoint/2010/main" val="2044204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32281628"/>
                    </a:ext>
                  </a:extLst>
                </a:gridCol>
                <a:gridCol w="493776">
                  <a:extLst>
                    <a:ext uri="{9D8B030D-6E8A-4147-A177-3AD203B41FA5}">
                      <a16:colId xmlns:a16="http://schemas.microsoft.com/office/drawing/2014/main" val="4149808101"/>
                    </a:ext>
                  </a:extLst>
                </a:gridCol>
                <a:gridCol w="493776">
                  <a:extLst>
                    <a:ext uri="{9D8B030D-6E8A-4147-A177-3AD203B41FA5}">
                      <a16:colId xmlns:a16="http://schemas.microsoft.com/office/drawing/2014/main" val="725787826"/>
                    </a:ext>
                  </a:extLst>
                </a:gridCol>
                <a:gridCol w="493776">
                  <a:extLst>
                    <a:ext uri="{9D8B030D-6E8A-4147-A177-3AD203B41FA5}">
                      <a16:colId xmlns:a16="http://schemas.microsoft.com/office/drawing/2014/main" val="2543831983"/>
                    </a:ext>
                  </a:extLst>
                </a:gridCol>
                <a:gridCol w="493776">
                  <a:extLst>
                    <a:ext uri="{9D8B030D-6E8A-4147-A177-3AD203B41FA5}">
                      <a16:colId xmlns:a16="http://schemas.microsoft.com/office/drawing/2014/main" val="1905030455"/>
                    </a:ext>
                  </a:extLst>
                </a:gridCol>
                <a:gridCol w="493776">
                  <a:extLst>
                    <a:ext uri="{9D8B030D-6E8A-4147-A177-3AD203B41FA5}">
                      <a16:colId xmlns:a16="http://schemas.microsoft.com/office/drawing/2014/main" val="2756189452"/>
                    </a:ext>
                  </a:extLst>
                </a:gridCol>
                <a:gridCol w="493776">
                  <a:extLst>
                    <a:ext uri="{9D8B030D-6E8A-4147-A177-3AD203B41FA5}">
                      <a16:colId xmlns:a16="http://schemas.microsoft.com/office/drawing/2014/main" val="1971104016"/>
                    </a:ext>
                  </a:extLst>
                </a:gridCol>
                <a:gridCol w="493776">
                  <a:extLst>
                    <a:ext uri="{9D8B030D-6E8A-4147-A177-3AD203B41FA5}">
                      <a16:colId xmlns:a16="http://schemas.microsoft.com/office/drawing/2014/main" val="3495312267"/>
                    </a:ext>
                  </a:extLst>
                </a:gridCol>
                <a:gridCol w="493776">
                  <a:extLst>
                    <a:ext uri="{9D8B030D-6E8A-4147-A177-3AD203B41FA5}">
                      <a16:colId xmlns:a16="http://schemas.microsoft.com/office/drawing/2014/main" val="2920659518"/>
                    </a:ext>
                  </a:extLst>
                </a:gridCol>
                <a:gridCol w="493776">
                  <a:extLst>
                    <a:ext uri="{9D8B030D-6E8A-4147-A177-3AD203B41FA5}">
                      <a16:colId xmlns:a16="http://schemas.microsoft.com/office/drawing/2014/main" val="3166751022"/>
                    </a:ext>
                  </a:extLst>
                </a:gridCol>
                <a:gridCol w="493776">
                  <a:extLst>
                    <a:ext uri="{9D8B030D-6E8A-4147-A177-3AD203B41FA5}">
                      <a16:colId xmlns:a16="http://schemas.microsoft.com/office/drawing/2014/main" val="2854946760"/>
                    </a:ext>
                  </a:extLst>
                </a:gridCol>
                <a:gridCol w="493776">
                  <a:extLst>
                    <a:ext uri="{9D8B030D-6E8A-4147-A177-3AD203B41FA5}">
                      <a16:colId xmlns:a16="http://schemas.microsoft.com/office/drawing/2014/main" val="3969313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7836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- 2022-01-20 18:32:09</a:t>
                      </a:r>
                      <a:r>
                        <a:rPr kumimoji="0" lang="es-ES" sz="1000" b="0" i="0" u="none" strike="noStrike" kern="1200" cap="none" spc="0" normalizeH="0" baseline="0" noProof="0">
                          <a:ln>
                            <a:noFill/>
                          </a:ln>
                          <a:solidFill>
                            <a:prstClr val="black"/>
                          </a:solidFill>
                          <a:effectLst/>
                          <a:uLnTx/>
                          <a:uFillTx/>
                          <a:latin typeface="+mn-lt"/>
                          <a:ea typeface="+mn-ea"/>
                          <a:cs typeface="+mn-cs"/>
                        </a:rPr>
                        <a:t>
 SE VIENE UN NUEVO TÚNEL EN EL CENTRO DE SAN ISIDRO 🙌
Recorrí el paso a nivel de Almte. Brown y Cosme Beccar.
Pronto tendremos un nuevo túnel, que no solo va a embellecer el lugar, sino que también va a evitar embotellamientos, agilizar el tránsito y brindar más seguridad para así evitar accidentes ferroviarios.
Además, va a tener una plaza que será un nuevo espacio verde para los vecinos de la zona. 🌳
También vamos a mejorar las veredas, los desagües pluviales,  drenajes de agua, y los sistemas de señalización e iluminación. 😉
¡Te dejo unas imágenes del proyecto! 
SAN ISIDRO MÁS CONECTADO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41986172"/>
                  </a:ext>
                </a:extLst>
              </a:tr>
            </a:tbl>
          </a:graphicData>
        </a:graphic>
      </p:graphicFrame>
      <p:sp>
        <p:nvSpPr>
          <p:cNvPr id="4" name="Text Placeholder 3">
            <a:extLst>
              <a:ext uri="{FF2B5EF4-FFF2-40B4-BE49-F238E27FC236}">
                <a16:creationId xmlns:a16="http://schemas.microsoft.com/office/drawing/2014/main" id="{90797609-2A7A-40AC-96CB-386260ACFCC6}"/>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9991241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CF36-D078-4D55-A415-363F54F5D622}"/>
              </a:ext>
            </a:extLst>
          </p:cNvPr>
          <p:cNvSpPr>
            <a:spLocks noGrp="1"/>
          </p:cNvSpPr>
          <p:nvPr>
            <p:ph type="title"/>
          </p:nvPr>
        </p:nvSpPr>
        <p:spPr/>
        <p:txBody>
          <a:bodyPr/>
          <a:lstStyle/>
          <a:p>
            <a:r>
              <a:rPr lang="en-US"/>
              <a:t>Facebook Post Table + Reactions | POSSE - 10 of 25</a:t>
            </a:r>
          </a:p>
        </p:txBody>
      </p:sp>
      <p:graphicFrame>
        <p:nvGraphicFramePr>
          <p:cNvPr id="5" name="Table Placeholder 4">
            <a:extLst>
              <a:ext uri="{FF2B5EF4-FFF2-40B4-BE49-F238E27FC236}">
                <a16:creationId xmlns:a16="http://schemas.microsoft.com/office/drawing/2014/main" id="{3CCEA785-1931-429D-8648-A6ACBB5477DC}"/>
              </a:ext>
            </a:extLst>
          </p:cNvPr>
          <p:cNvGraphicFramePr>
            <a:graphicFrameLocks noGrp="1"/>
          </p:cNvGraphicFramePr>
          <p:nvPr>
            <p:ph type="tbl" sz="quarter" idx="13"/>
            <p:extLst>
              <p:ext uri="{D42A27DB-BD31-4B8C-83A1-F6EECF244321}">
                <p14:modId xmlns:p14="http://schemas.microsoft.com/office/powerpoint/2010/main" val="2158272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99409944"/>
                    </a:ext>
                  </a:extLst>
                </a:gridCol>
                <a:gridCol w="493776">
                  <a:extLst>
                    <a:ext uri="{9D8B030D-6E8A-4147-A177-3AD203B41FA5}">
                      <a16:colId xmlns:a16="http://schemas.microsoft.com/office/drawing/2014/main" val="2426706763"/>
                    </a:ext>
                  </a:extLst>
                </a:gridCol>
                <a:gridCol w="493776">
                  <a:extLst>
                    <a:ext uri="{9D8B030D-6E8A-4147-A177-3AD203B41FA5}">
                      <a16:colId xmlns:a16="http://schemas.microsoft.com/office/drawing/2014/main" val="3911030108"/>
                    </a:ext>
                  </a:extLst>
                </a:gridCol>
                <a:gridCol w="493776">
                  <a:extLst>
                    <a:ext uri="{9D8B030D-6E8A-4147-A177-3AD203B41FA5}">
                      <a16:colId xmlns:a16="http://schemas.microsoft.com/office/drawing/2014/main" val="3347310395"/>
                    </a:ext>
                  </a:extLst>
                </a:gridCol>
                <a:gridCol w="493776">
                  <a:extLst>
                    <a:ext uri="{9D8B030D-6E8A-4147-A177-3AD203B41FA5}">
                      <a16:colId xmlns:a16="http://schemas.microsoft.com/office/drawing/2014/main" val="481908577"/>
                    </a:ext>
                  </a:extLst>
                </a:gridCol>
                <a:gridCol w="493776">
                  <a:extLst>
                    <a:ext uri="{9D8B030D-6E8A-4147-A177-3AD203B41FA5}">
                      <a16:colId xmlns:a16="http://schemas.microsoft.com/office/drawing/2014/main" val="1097546308"/>
                    </a:ext>
                  </a:extLst>
                </a:gridCol>
                <a:gridCol w="493776">
                  <a:extLst>
                    <a:ext uri="{9D8B030D-6E8A-4147-A177-3AD203B41FA5}">
                      <a16:colId xmlns:a16="http://schemas.microsoft.com/office/drawing/2014/main" val="2817839510"/>
                    </a:ext>
                  </a:extLst>
                </a:gridCol>
                <a:gridCol w="493776">
                  <a:extLst>
                    <a:ext uri="{9D8B030D-6E8A-4147-A177-3AD203B41FA5}">
                      <a16:colId xmlns:a16="http://schemas.microsoft.com/office/drawing/2014/main" val="830192686"/>
                    </a:ext>
                  </a:extLst>
                </a:gridCol>
                <a:gridCol w="493776">
                  <a:extLst>
                    <a:ext uri="{9D8B030D-6E8A-4147-A177-3AD203B41FA5}">
                      <a16:colId xmlns:a16="http://schemas.microsoft.com/office/drawing/2014/main" val="1362829989"/>
                    </a:ext>
                  </a:extLst>
                </a:gridCol>
                <a:gridCol w="493776">
                  <a:extLst>
                    <a:ext uri="{9D8B030D-6E8A-4147-A177-3AD203B41FA5}">
                      <a16:colId xmlns:a16="http://schemas.microsoft.com/office/drawing/2014/main" val="1846676830"/>
                    </a:ext>
                  </a:extLst>
                </a:gridCol>
                <a:gridCol w="493776">
                  <a:extLst>
                    <a:ext uri="{9D8B030D-6E8A-4147-A177-3AD203B41FA5}">
                      <a16:colId xmlns:a16="http://schemas.microsoft.com/office/drawing/2014/main" val="1714706712"/>
                    </a:ext>
                  </a:extLst>
                </a:gridCol>
                <a:gridCol w="493776">
                  <a:extLst>
                    <a:ext uri="{9D8B030D-6E8A-4147-A177-3AD203B41FA5}">
                      <a16:colId xmlns:a16="http://schemas.microsoft.com/office/drawing/2014/main" val="1620176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01532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- 2022-01-10 21:43:29</a:t>
                      </a:r>
                      <a:r>
                        <a:rPr kumimoji="0" lang="es-ES" sz="1000" b="0" i="0" u="none" strike="noStrike" kern="1200" cap="none" spc="0" normalizeH="0" baseline="0" noProof="0">
                          <a:ln>
                            <a:noFill/>
                          </a:ln>
                          <a:solidFill>
                            <a:prstClr val="black"/>
                          </a:solidFill>
                          <a:effectLst/>
                          <a:uLnTx/>
                          <a:uFillTx/>
                          <a:latin typeface="+mn-lt"/>
                          <a:ea typeface="+mn-ea"/>
                          <a:cs typeface="+mn-cs"/>
                        </a:rPr>
                        <a:t>
 GRANDES Y CHICOS SE DIVIERTEN EN LAS COLONIAS DE VERANO! ☀️🏊❤️
Estoy muy contento porque nuestros 'Polis' tienen una gran concurrencia de chicas, chicos y adultos mayores que están disfrutando con todos los cuidados y las mejores piletas!
Son lugares bellísimos y preparados con toda la infraestructura necesaria, donde se aprenden deportes, se hacen nuevas amistades y la pasan muy bien.
A todos los niños, niñas y adolescentes les mando un saludo y espero que se sigan divirtiendo. Y al hermoso grupo de Tercera Edad un gran abrazo! Les agradezco el acompañamiento y cariño de siempre. Nosotros también los queremos mucho!
SecDeporte San Fernando  Carlos Traverso Eva Andreotti 
#sanfernando #coloniasdeverano #colonias #verano #piletas #juegos #deporte #orgullosanfernandino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81181657"/>
                  </a:ext>
                </a:extLst>
              </a:tr>
            </a:tbl>
          </a:graphicData>
        </a:graphic>
      </p:graphicFrame>
      <p:sp>
        <p:nvSpPr>
          <p:cNvPr id="4" name="Text Placeholder 3">
            <a:extLst>
              <a:ext uri="{FF2B5EF4-FFF2-40B4-BE49-F238E27FC236}">
                <a16:creationId xmlns:a16="http://schemas.microsoft.com/office/drawing/2014/main" id="{48D180A5-C35E-477A-8035-74EBB92A7268}"/>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642536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BDE7C-AC3A-4297-9C8A-42CD6F03AE75}"/>
              </a:ext>
            </a:extLst>
          </p:cNvPr>
          <p:cNvSpPr>
            <a:spLocks noGrp="1"/>
          </p:cNvSpPr>
          <p:nvPr>
            <p:ph type="title"/>
          </p:nvPr>
        </p:nvSpPr>
        <p:spPr/>
        <p:txBody>
          <a:bodyPr/>
          <a:lstStyle/>
          <a:p>
            <a:r>
              <a:rPr lang="en-US"/>
              <a:t>Facebook Post Table + Reactions | POSSE - 11 of 25</a:t>
            </a:r>
          </a:p>
        </p:txBody>
      </p:sp>
      <p:graphicFrame>
        <p:nvGraphicFramePr>
          <p:cNvPr id="5" name="Table Placeholder 4">
            <a:extLst>
              <a:ext uri="{FF2B5EF4-FFF2-40B4-BE49-F238E27FC236}">
                <a16:creationId xmlns:a16="http://schemas.microsoft.com/office/drawing/2014/main" id="{73F8BED1-AB97-4D36-AF44-8086D2DBEC0B}"/>
              </a:ext>
            </a:extLst>
          </p:cNvPr>
          <p:cNvGraphicFramePr>
            <a:graphicFrameLocks noGrp="1"/>
          </p:cNvGraphicFramePr>
          <p:nvPr>
            <p:ph type="tbl" sz="quarter" idx="13"/>
            <p:extLst>
              <p:ext uri="{D42A27DB-BD31-4B8C-83A1-F6EECF244321}">
                <p14:modId xmlns:p14="http://schemas.microsoft.com/office/powerpoint/2010/main" val="1690351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48810835"/>
                    </a:ext>
                  </a:extLst>
                </a:gridCol>
                <a:gridCol w="493776">
                  <a:extLst>
                    <a:ext uri="{9D8B030D-6E8A-4147-A177-3AD203B41FA5}">
                      <a16:colId xmlns:a16="http://schemas.microsoft.com/office/drawing/2014/main" val="2433161703"/>
                    </a:ext>
                  </a:extLst>
                </a:gridCol>
                <a:gridCol w="493776">
                  <a:extLst>
                    <a:ext uri="{9D8B030D-6E8A-4147-A177-3AD203B41FA5}">
                      <a16:colId xmlns:a16="http://schemas.microsoft.com/office/drawing/2014/main" val="1597810019"/>
                    </a:ext>
                  </a:extLst>
                </a:gridCol>
                <a:gridCol w="493776">
                  <a:extLst>
                    <a:ext uri="{9D8B030D-6E8A-4147-A177-3AD203B41FA5}">
                      <a16:colId xmlns:a16="http://schemas.microsoft.com/office/drawing/2014/main" val="1488822639"/>
                    </a:ext>
                  </a:extLst>
                </a:gridCol>
                <a:gridCol w="493776">
                  <a:extLst>
                    <a:ext uri="{9D8B030D-6E8A-4147-A177-3AD203B41FA5}">
                      <a16:colId xmlns:a16="http://schemas.microsoft.com/office/drawing/2014/main" val="1780172191"/>
                    </a:ext>
                  </a:extLst>
                </a:gridCol>
                <a:gridCol w="493776">
                  <a:extLst>
                    <a:ext uri="{9D8B030D-6E8A-4147-A177-3AD203B41FA5}">
                      <a16:colId xmlns:a16="http://schemas.microsoft.com/office/drawing/2014/main" val="1812088180"/>
                    </a:ext>
                  </a:extLst>
                </a:gridCol>
                <a:gridCol w="493776">
                  <a:extLst>
                    <a:ext uri="{9D8B030D-6E8A-4147-A177-3AD203B41FA5}">
                      <a16:colId xmlns:a16="http://schemas.microsoft.com/office/drawing/2014/main" val="2574617998"/>
                    </a:ext>
                  </a:extLst>
                </a:gridCol>
                <a:gridCol w="493776">
                  <a:extLst>
                    <a:ext uri="{9D8B030D-6E8A-4147-A177-3AD203B41FA5}">
                      <a16:colId xmlns:a16="http://schemas.microsoft.com/office/drawing/2014/main" val="69989011"/>
                    </a:ext>
                  </a:extLst>
                </a:gridCol>
                <a:gridCol w="493776">
                  <a:extLst>
                    <a:ext uri="{9D8B030D-6E8A-4147-A177-3AD203B41FA5}">
                      <a16:colId xmlns:a16="http://schemas.microsoft.com/office/drawing/2014/main" val="4231063490"/>
                    </a:ext>
                  </a:extLst>
                </a:gridCol>
                <a:gridCol w="493776">
                  <a:extLst>
                    <a:ext uri="{9D8B030D-6E8A-4147-A177-3AD203B41FA5}">
                      <a16:colId xmlns:a16="http://schemas.microsoft.com/office/drawing/2014/main" val="1076980509"/>
                    </a:ext>
                  </a:extLst>
                </a:gridCol>
                <a:gridCol w="493776">
                  <a:extLst>
                    <a:ext uri="{9D8B030D-6E8A-4147-A177-3AD203B41FA5}">
                      <a16:colId xmlns:a16="http://schemas.microsoft.com/office/drawing/2014/main" val="4251553467"/>
                    </a:ext>
                  </a:extLst>
                </a:gridCol>
                <a:gridCol w="493776">
                  <a:extLst>
                    <a:ext uri="{9D8B030D-6E8A-4147-A177-3AD203B41FA5}">
                      <a16:colId xmlns:a16="http://schemas.microsoft.com/office/drawing/2014/main" val="4270215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5279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- 2022-01-27 14:40:47</a:t>
                      </a:r>
                      <a:r>
                        <a:rPr kumimoji="0" lang="es-ES" sz="1000" b="0" i="0" u="none" strike="noStrike" kern="1200" cap="none" spc="0" normalizeH="0" baseline="0" noProof="0">
                          <a:ln>
                            <a:noFill/>
                          </a:ln>
                          <a:solidFill>
                            <a:prstClr val="black"/>
                          </a:solidFill>
                          <a:effectLst/>
                          <a:uLnTx/>
                          <a:uFillTx/>
                          <a:latin typeface="+mn-lt"/>
                          <a:ea typeface="+mn-ea"/>
                          <a:cs typeface="+mn-cs"/>
                        </a:rPr>
                        <a:t>
 Mirá el avance de la obra del Palacio Otamendi desde adentro!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90731745"/>
                  </a:ext>
                </a:extLst>
              </a:tr>
            </a:tbl>
          </a:graphicData>
        </a:graphic>
      </p:graphicFrame>
      <p:sp>
        <p:nvSpPr>
          <p:cNvPr id="4" name="Text Placeholder 3">
            <a:extLst>
              <a:ext uri="{FF2B5EF4-FFF2-40B4-BE49-F238E27FC236}">
                <a16:creationId xmlns:a16="http://schemas.microsoft.com/office/drawing/2014/main" id="{8DB8831F-6D65-49C0-8B64-796FA6C149E5}"/>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4904765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A211D-5DC8-4058-8C1F-A24904D96010}"/>
              </a:ext>
            </a:extLst>
          </p:cNvPr>
          <p:cNvSpPr>
            <a:spLocks noGrp="1"/>
          </p:cNvSpPr>
          <p:nvPr>
            <p:ph type="title"/>
          </p:nvPr>
        </p:nvSpPr>
        <p:spPr/>
        <p:txBody>
          <a:bodyPr/>
          <a:lstStyle/>
          <a:p>
            <a:r>
              <a:rPr lang="en-US"/>
              <a:t>Facebook Post Table + Reactions | POSSE - 12 of 25</a:t>
            </a:r>
          </a:p>
        </p:txBody>
      </p:sp>
      <p:graphicFrame>
        <p:nvGraphicFramePr>
          <p:cNvPr id="5" name="Table Placeholder 4">
            <a:extLst>
              <a:ext uri="{FF2B5EF4-FFF2-40B4-BE49-F238E27FC236}">
                <a16:creationId xmlns:a16="http://schemas.microsoft.com/office/drawing/2014/main" id="{3DAC2E53-C103-4805-9AA3-EC8C7DD1C19E}"/>
              </a:ext>
            </a:extLst>
          </p:cNvPr>
          <p:cNvGraphicFramePr>
            <a:graphicFrameLocks noGrp="1"/>
          </p:cNvGraphicFramePr>
          <p:nvPr>
            <p:ph type="tbl" sz="quarter" idx="13"/>
            <p:extLst>
              <p:ext uri="{D42A27DB-BD31-4B8C-83A1-F6EECF244321}">
                <p14:modId xmlns:p14="http://schemas.microsoft.com/office/powerpoint/2010/main" val="1790447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50980674"/>
                    </a:ext>
                  </a:extLst>
                </a:gridCol>
                <a:gridCol w="493776">
                  <a:extLst>
                    <a:ext uri="{9D8B030D-6E8A-4147-A177-3AD203B41FA5}">
                      <a16:colId xmlns:a16="http://schemas.microsoft.com/office/drawing/2014/main" val="2195901862"/>
                    </a:ext>
                  </a:extLst>
                </a:gridCol>
                <a:gridCol w="493776">
                  <a:extLst>
                    <a:ext uri="{9D8B030D-6E8A-4147-A177-3AD203B41FA5}">
                      <a16:colId xmlns:a16="http://schemas.microsoft.com/office/drawing/2014/main" val="2910085809"/>
                    </a:ext>
                  </a:extLst>
                </a:gridCol>
                <a:gridCol w="493776">
                  <a:extLst>
                    <a:ext uri="{9D8B030D-6E8A-4147-A177-3AD203B41FA5}">
                      <a16:colId xmlns:a16="http://schemas.microsoft.com/office/drawing/2014/main" val="1875086602"/>
                    </a:ext>
                  </a:extLst>
                </a:gridCol>
                <a:gridCol w="493776">
                  <a:extLst>
                    <a:ext uri="{9D8B030D-6E8A-4147-A177-3AD203B41FA5}">
                      <a16:colId xmlns:a16="http://schemas.microsoft.com/office/drawing/2014/main" val="2493424467"/>
                    </a:ext>
                  </a:extLst>
                </a:gridCol>
                <a:gridCol w="493776">
                  <a:extLst>
                    <a:ext uri="{9D8B030D-6E8A-4147-A177-3AD203B41FA5}">
                      <a16:colId xmlns:a16="http://schemas.microsoft.com/office/drawing/2014/main" val="3797671203"/>
                    </a:ext>
                  </a:extLst>
                </a:gridCol>
                <a:gridCol w="493776">
                  <a:extLst>
                    <a:ext uri="{9D8B030D-6E8A-4147-A177-3AD203B41FA5}">
                      <a16:colId xmlns:a16="http://schemas.microsoft.com/office/drawing/2014/main" val="3002448366"/>
                    </a:ext>
                  </a:extLst>
                </a:gridCol>
                <a:gridCol w="493776">
                  <a:extLst>
                    <a:ext uri="{9D8B030D-6E8A-4147-A177-3AD203B41FA5}">
                      <a16:colId xmlns:a16="http://schemas.microsoft.com/office/drawing/2014/main" val="2524279561"/>
                    </a:ext>
                  </a:extLst>
                </a:gridCol>
                <a:gridCol w="493776">
                  <a:extLst>
                    <a:ext uri="{9D8B030D-6E8A-4147-A177-3AD203B41FA5}">
                      <a16:colId xmlns:a16="http://schemas.microsoft.com/office/drawing/2014/main" val="2806595112"/>
                    </a:ext>
                  </a:extLst>
                </a:gridCol>
                <a:gridCol w="493776">
                  <a:extLst>
                    <a:ext uri="{9D8B030D-6E8A-4147-A177-3AD203B41FA5}">
                      <a16:colId xmlns:a16="http://schemas.microsoft.com/office/drawing/2014/main" val="3180761011"/>
                    </a:ext>
                  </a:extLst>
                </a:gridCol>
                <a:gridCol w="493776">
                  <a:extLst>
                    <a:ext uri="{9D8B030D-6E8A-4147-A177-3AD203B41FA5}">
                      <a16:colId xmlns:a16="http://schemas.microsoft.com/office/drawing/2014/main" val="1555551676"/>
                    </a:ext>
                  </a:extLst>
                </a:gridCol>
                <a:gridCol w="493776">
                  <a:extLst>
                    <a:ext uri="{9D8B030D-6E8A-4147-A177-3AD203B41FA5}">
                      <a16:colId xmlns:a16="http://schemas.microsoft.com/office/drawing/2014/main" val="2043027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0031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- 2022-01-12 14:14:40</a:t>
                      </a:r>
                      <a:r>
                        <a:rPr kumimoji="0" lang="es-ES" sz="1000" b="0" i="0" u="none" strike="noStrike" kern="1200" cap="none" spc="0" normalizeH="0" baseline="0" noProof="0">
                          <a:ln>
                            <a:noFill/>
                          </a:ln>
                          <a:solidFill>
                            <a:prstClr val="black"/>
                          </a:solidFill>
                          <a:effectLst/>
                          <a:uLnTx/>
                          <a:uFillTx/>
                          <a:latin typeface="+mn-lt"/>
                          <a:ea typeface="+mn-ea"/>
                          <a:cs typeface="+mn-cs"/>
                        </a:rPr>
                        <a:t>
 Te comparto las pautas para saber si tenés que hisoparte y dónde podés hacerlo en San Isidro.
👉🏻 Con la vacunación completa tenés que tener al menos un síntoma.
👉🏻 Con la vacunación incompleta, al menos dos síntomas.
👉🏻 Si sos contacto estrecho asintomático con vacunación completa NO tenés que hisoparte.
👉🏻  Si sos contacto estrecho asintomático sin vacunación o con el esquema incompleto, la recomendación es hacerlo al séptimo día del contacto. 
¿Dónde? En los hospitales municipales y CAPS 🏥
Horarios y direcciones:
https://www.sanisidro.gob.ar/novedades/donde-hisoparse-en-caso-de-sintomas-compatibles-con-covid-19-0
Contagiá responsabilidad. Nos seguimos cuidando.
#covid19 #hisopados #antigenos #contactoestrecho #salud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23236825"/>
                  </a:ext>
                </a:extLst>
              </a:tr>
            </a:tbl>
          </a:graphicData>
        </a:graphic>
      </p:graphicFrame>
      <p:sp>
        <p:nvSpPr>
          <p:cNvPr id="4" name="Text Placeholder 3">
            <a:extLst>
              <a:ext uri="{FF2B5EF4-FFF2-40B4-BE49-F238E27FC236}">
                <a16:creationId xmlns:a16="http://schemas.microsoft.com/office/drawing/2014/main" id="{914B043B-5406-4A05-9F7A-9C9543B7A698}"/>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0190982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8D044-EA7C-4D7A-98B7-2D0FE1E65F33}"/>
              </a:ext>
            </a:extLst>
          </p:cNvPr>
          <p:cNvSpPr>
            <a:spLocks noGrp="1"/>
          </p:cNvSpPr>
          <p:nvPr>
            <p:ph type="title"/>
          </p:nvPr>
        </p:nvSpPr>
        <p:spPr/>
        <p:txBody>
          <a:bodyPr/>
          <a:lstStyle/>
          <a:p>
            <a:r>
              <a:rPr lang="en-US"/>
              <a:t>Facebook Post Table + Reactions | POSSE - 13 of 25</a:t>
            </a:r>
          </a:p>
        </p:txBody>
      </p:sp>
      <p:graphicFrame>
        <p:nvGraphicFramePr>
          <p:cNvPr id="5" name="Table Placeholder 4">
            <a:extLst>
              <a:ext uri="{FF2B5EF4-FFF2-40B4-BE49-F238E27FC236}">
                <a16:creationId xmlns:a16="http://schemas.microsoft.com/office/drawing/2014/main" id="{D263B9BB-91E7-40A6-9790-7D6458141825}"/>
              </a:ext>
            </a:extLst>
          </p:cNvPr>
          <p:cNvGraphicFramePr>
            <a:graphicFrameLocks noGrp="1"/>
          </p:cNvGraphicFramePr>
          <p:nvPr>
            <p:ph type="tbl" sz="quarter" idx="13"/>
            <p:extLst>
              <p:ext uri="{D42A27DB-BD31-4B8C-83A1-F6EECF244321}">
                <p14:modId xmlns:p14="http://schemas.microsoft.com/office/powerpoint/2010/main" val="3845948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82815199"/>
                    </a:ext>
                  </a:extLst>
                </a:gridCol>
                <a:gridCol w="493776">
                  <a:extLst>
                    <a:ext uri="{9D8B030D-6E8A-4147-A177-3AD203B41FA5}">
                      <a16:colId xmlns:a16="http://schemas.microsoft.com/office/drawing/2014/main" val="3733100962"/>
                    </a:ext>
                  </a:extLst>
                </a:gridCol>
                <a:gridCol w="493776">
                  <a:extLst>
                    <a:ext uri="{9D8B030D-6E8A-4147-A177-3AD203B41FA5}">
                      <a16:colId xmlns:a16="http://schemas.microsoft.com/office/drawing/2014/main" val="2592386213"/>
                    </a:ext>
                  </a:extLst>
                </a:gridCol>
                <a:gridCol w="493776">
                  <a:extLst>
                    <a:ext uri="{9D8B030D-6E8A-4147-A177-3AD203B41FA5}">
                      <a16:colId xmlns:a16="http://schemas.microsoft.com/office/drawing/2014/main" val="2965526271"/>
                    </a:ext>
                  </a:extLst>
                </a:gridCol>
                <a:gridCol w="493776">
                  <a:extLst>
                    <a:ext uri="{9D8B030D-6E8A-4147-A177-3AD203B41FA5}">
                      <a16:colId xmlns:a16="http://schemas.microsoft.com/office/drawing/2014/main" val="3334865711"/>
                    </a:ext>
                  </a:extLst>
                </a:gridCol>
                <a:gridCol w="493776">
                  <a:extLst>
                    <a:ext uri="{9D8B030D-6E8A-4147-A177-3AD203B41FA5}">
                      <a16:colId xmlns:a16="http://schemas.microsoft.com/office/drawing/2014/main" val="1771443094"/>
                    </a:ext>
                  </a:extLst>
                </a:gridCol>
                <a:gridCol w="493776">
                  <a:extLst>
                    <a:ext uri="{9D8B030D-6E8A-4147-A177-3AD203B41FA5}">
                      <a16:colId xmlns:a16="http://schemas.microsoft.com/office/drawing/2014/main" val="4011866997"/>
                    </a:ext>
                  </a:extLst>
                </a:gridCol>
                <a:gridCol w="493776">
                  <a:extLst>
                    <a:ext uri="{9D8B030D-6E8A-4147-A177-3AD203B41FA5}">
                      <a16:colId xmlns:a16="http://schemas.microsoft.com/office/drawing/2014/main" val="1855276761"/>
                    </a:ext>
                  </a:extLst>
                </a:gridCol>
                <a:gridCol w="493776">
                  <a:extLst>
                    <a:ext uri="{9D8B030D-6E8A-4147-A177-3AD203B41FA5}">
                      <a16:colId xmlns:a16="http://schemas.microsoft.com/office/drawing/2014/main" val="2752370182"/>
                    </a:ext>
                  </a:extLst>
                </a:gridCol>
                <a:gridCol w="493776">
                  <a:extLst>
                    <a:ext uri="{9D8B030D-6E8A-4147-A177-3AD203B41FA5}">
                      <a16:colId xmlns:a16="http://schemas.microsoft.com/office/drawing/2014/main" val="2241986746"/>
                    </a:ext>
                  </a:extLst>
                </a:gridCol>
                <a:gridCol w="493776">
                  <a:extLst>
                    <a:ext uri="{9D8B030D-6E8A-4147-A177-3AD203B41FA5}">
                      <a16:colId xmlns:a16="http://schemas.microsoft.com/office/drawing/2014/main" val="677320824"/>
                    </a:ext>
                  </a:extLst>
                </a:gridCol>
                <a:gridCol w="493776">
                  <a:extLst>
                    <a:ext uri="{9D8B030D-6E8A-4147-A177-3AD203B41FA5}">
                      <a16:colId xmlns:a16="http://schemas.microsoft.com/office/drawing/2014/main" val="324755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4156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- 2022-01-03 17:00:14</a:t>
                      </a:r>
                      <a:r>
                        <a:rPr kumimoji="0" lang="es-ES" sz="1000" b="0" i="0" u="none" strike="noStrike" kern="1200" cap="none" spc="0" normalizeH="0" baseline="0" noProof="0">
                          <a:ln>
                            <a:noFill/>
                          </a:ln>
                          <a:solidFill>
                            <a:prstClr val="black"/>
                          </a:solidFill>
                          <a:effectLst/>
                          <a:uLnTx/>
                          <a:uFillTx/>
                          <a:latin typeface="+mn-lt"/>
                          <a:ea typeface="+mn-ea"/>
                          <a:cs typeface="+mn-cs"/>
                        </a:rPr>
                        <a:t>
 Todos los vecinos de San Isidro cuentan con el servicio gratuito de vacunación y castración de mascotas. Para evitar largos desplazamientos a los animales contamos con sedes de zoonosis en las distintas  localidades.
Es necesario sacar turno previo en la web municipal para la castración. La vacunación no lo requiere.
Cronograma👇🏻
https://www.sanisidro.gob.ar/mascotas
#TenenciaResponsableDeMascotas #castración #vacunaAntirrabica #zoonosis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07003995"/>
                  </a:ext>
                </a:extLst>
              </a:tr>
            </a:tbl>
          </a:graphicData>
        </a:graphic>
      </p:graphicFrame>
      <p:sp>
        <p:nvSpPr>
          <p:cNvPr id="4" name="Text Placeholder 3">
            <a:extLst>
              <a:ext uri="{FF2B5EF4-FFF2-40B4-BE49-F238E27FC236}">
                <a16:creationId xmlns:a16="http://schemas.microsoft.com/office/drawing/2014/main" id="{50300ED5-7A26-4206-B802-49B21C47A6B9}"/>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8589583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DC1A0-EE60-4E99-B3A4-41C2AF7E2DDF}"/>
              </a:ext>
            </a:extLst>
          </p:cNvPr>
          <p:cNvSpPr>
            <a:spLocks noGrp="1"/>
          </p:cNvSpPr>
          <p:nvPr>
            <p:ph type="title"/>
          </p:nvPr>
        </p:nvSpPr>
        <p:spPr/>
        <p:txBody>
          <a:bodyPr/>
          <a:lstStyle/>
          <a:p>
            <a:r>
              <a:rPr lang="en-US"/>
              <a:t>Facebook Post Table + Reactions | POSSE - 14 of 25</a:t>
            </a:r>
          </a:p>
        </p:txBody>
      </p:sp>
      <p:graphicFrame>
        <p:nvGraphicFramePr>
          <p:cNvPr id="5" name="Table Placeholder 4">
            <a:extLst>
              <a:ext uri="{FF2B5EF4-FFF2-40B4-BE49-F238E27FC236}">
                <a16:creationId xmlns:a16="http://schemas.microsoft.com/office/drawing/2014/main" id="{F77AEBAF-3BE5-48AE-8927-38D3FE4F89A7}"/>
              </a:ext>
            </a:extLst>
          </p:cNvPr>
          <p:cNvGraphicFramePr>
            <a:graphicFrameLocks noGrp="1"/>
          </p:cNvGraphicFramePr>
          <p:nvPr>
            <p:ph type="tbl" sz="quarter" idx="13"/>
            <p:extLst>
              <p:ext uri="{D42A27DB-BD31-4B8C-83A1-F6EECF244321}">
                <p14:modId xmlns:p14="http://schemas.microsoft.com/office/powerpoint/2010/main" val="297155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63561823"/>
                    </a:ext>
                  </a:extLst>
                </a:gridCol>
                <a:gridCol w="493776">
                  <a:extLst>
                    <a:ext uri="{9D8B030D-6E8A-4147-A177-3AD203B41FA5}">
                      <a16:colId xmlns:a16="http://schemas.microsoft.com/office/drawing/2014/main" val="3696391785"/>
                    </a:ext>
                  </a:extLst>
                </a:gridCol>
                <a:gridCol w="493776">
                  <a:extLst>
                    <a:ext uri="{9D8B030D-6E8A-4147-A177-3AD203B41FA5}">
                      <a16:colId xmlns:a16="http://schemas.microsoft.com/office/drawing/2014/main" val="366360682"/>
                    </a:ext>
                  </a:extLst>
                </a:gridCol>
                <a:gridCol w="493776">
                  <a:extLst>
                    <a:ext uri="{9D8B030D-6E8A-4147-A177-3AD203B41FA5}">
                      <a16:colId xmlns:a16="http://schemas.microsoft.com/office/drawing/2014/main" val="195678458"/>
                    </a:ext>
                  </a:extLst>
                </a:gridCol>
                <a:gridCol w="493776">
                  <a:extLst>
                    <a:ext uri="{9D8B030D-6E8A-4147-A177-3AD203B41FA5}">
                      <a16:colId xmlns:a16="http://schemas.microsoft.com/office/drawing/2014/main" val="3949432554"/>
                    </a:ext>
                  </a:extLst>
                </a:gridCol>
                <a:gridCol w="493776">
                  <a:extLst>
                    <a:ext uri="{9D8B030D-6E8A-4147-A177-3AD203B41FA5}">
                      <a16:colId xmlns:a16="http://schemas.microsoft.com/office/drawing/2014/main" val="3185098004"/>
                    </a:ext>
                  </a:extLst>
                </a:gridCol>
                <a:gridCol w="493776">
                  <a:extLst>
                    <a:ext uri="{9D8B030D-6E8A-4147-A177-3AD203B41FA5}">
                      <a16:colId xmlns:a16="http://schemas.microsoft.com/office/drawing/2014/main" val="2622563873"/>
                    </a:ext>
                  </a:extLst>
                </a:gridCol>
                <a:gridCol w="493776">
                  <a:extLst>
                    <a:ext uri="{9D8B030D-6E8A-4147-A177-3AD203B41FA5}">
                      <a16:colId xmlns:a16="http://schemas.microsoft.com/office/drawing/2014/main" val="3539432700"/>
                    </a:ext>
                  </a:extLst>
                </a:gridCol>
                <a:gridCol w="493776">
                  <a:extLst>
                    <a:ext uri="{9D8B030D-6E8A-4147-A177-3AD203B41FA5}">
                      <a16:colId xmlns:a16="http://schemas.microsoft.com/office/drawing/2014/main" val="89511979"/>
                    </a:ext>
                  </a:extLst>
                </a:gridCol>
                <a:gridCol w="493776">
                  <a:extLst>
                    <a:ext uri="{9D8B030D-6E8A-4147-A177-3AD203B41FA5}">
                      <a16:colId xmlns:a16="http://schemas.microsoft.com/office/drawing/2014/main" val="3831266149"/>
                    </a:ext>
                  </a:extLst>
                </a:gridCol>
                <a:gridCol w="493776">
                  <a:extLst>
                    <a:ext uri="{9D8B030D-6E8A-4147-A177-3AD203B41FA5}">
                      <a16:colId xmlns:a16="http://schemas.microsoft.com/office/drawing/2014/main" val="2475794509"/>
                    </a:ext>
                  </a:extLst>
                </a:gridCol>
                <a:gridCol w="493776">
                  <a:extLst>
                    <a:ext uri="{9D8B030D-6E8A-4147-A177-3AD203B41FA5}">
                      <a16:colId xmlns:a16="http://schemas.microsoft.com/office/drawing/2014/main" val="3441425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9515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- 2022-01-26 17:58:53</a:t>
                      </a:r>
                      <a:r>
                        <a:rPr kumimoji="0" lang="es-ES" sz="1000" b="0" i="0" u="none" strike="noStrike" kern="1200" cap="none" spc="0" normalizeH="0" baseline="0" noProof="0">
                          <a:ln>
                            <a:noFill/>
                          </a:ln>
                          <a:solidFill>
                            <a:prstClr val="black"/>
                          </a:solidFill>
                          <a:effectLst/>
                          <a:uLnTx/>
                          <a:uFillTx/>
                          <a:latin typeface="+mn-lt"/>
                          <a:ea typeface="+mn-ea"/>
                          <a:cs typeface="+mn-cs"/>
                        </a:rPr>
                        <a:t>
 ¿Te gustan los Beatles?🎤🎸 ¡No te pierdas el show de este sábado!
La banda The Shouts se presenta en San Isidro. Es un grupo argentino que desde hace 15 años homenajea a #TheBeatles. Fue reconocido como “Mejor Banda Beatle de Latinoamérica”. ¡Es un lujo tenerlos acá! Y están todos invitados a disfrutar de este espectáculo imperdible.💥
📍 Av. Centenario y Juan B. Justo, Beccar.
⌚ De 20:00 a 22:00.
🆓 La entrada es libre y gratuita.
🌧️ Si llueve se pasa para el domingo.
Para enterarte de todas las propuestas de San Isidro Cultura para este verano, ingresá a 👉🏻 https://bit.ly/3KP2tZC
#cultura #losbeatles #bandatributo #showenvivo #gratis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61962790"/>
                  </a:ext>
                </a:extLst>
              </a:tr>
            </a:tbl>
          </a:graphicData>
        </a:graphic>
      </p:graphicFrame>
      <p:sp>
        <p:nvSpPr>
          <p:cNvPr id="4" name="Text Placeholder 3">
            <a:extLst>
              <a:ext uri="{FF2B5EF4-FFF2-40B4-BE49-F238E27FC236}">
                <a16:creationId xmlns:a16="http://schemas.microsoft.com/office/drawing/2014/main" id="{8C9DAB3E-3DBB-45A4-A420-76A234C11531}"/>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7501271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A3C5E-01CB-4197-AFBF-BD3770036C78}"/>
              </a:ext>
            </a:extLst>
          </p:cNvPr>
          <p:cNvSpPr>
            <a:spLocks noGrp="1"/>
          </p:cNvSpPr>
          <p:nvPr>
            <p:ph type="title"/>
          </p:nvPr>
        </p:nvSpPr>
        <p:spPr/>
        <p:txBody>
          <a:bodyPr/>
          <a:lstStyle/>
          <a:p>
            <a:r>
              <a:rPr lang="en-US"/>
              <a:t>Facebook Post Table + Reactions | POSSE - 15 of 25</a:t>
            </a:r>
          </a:p>
        </p:txBody>
      </p:sp>
      <p:graphicFrame>
        <p:nvGraphicFramePr>
          <p:cNvPr id="5" name="Table Placeholder 4">
            <a:extLst>
              <a:ext uri="{FF2B5EF4-FFF2-40B4-BE49-F238E27FC236}">
                <a16:creationId xmlns:a16="http://schemas.microsoft.com/office/drawing/2014/main" id="{07CFDB2B-ADAE-4DB4-B3CB-6713A6257321}"/>
              </a:ext>
            </a:extLst>
          </p:cNvPr>
          <p:cNvGraphicFramePr>
            <a:graphicFrameLocks noGrp="1"/>
          </p:cNvGraphicFramePr>
          <p:nvPr>
            <p:ph type="tbl" sz="quarter" idx="13"/>
            <p:extLst>
              <p:ext uri="{D42A27DB-BD31-4B8C-83A1-F6EECF244321}">
                <p14:modId xmlns:p14="http://schemas.microsoft.com/office/powerpoint/2010/main" val="1034267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06729427"/>
                    </a:ext>
                  </a:extLst>
                </a:gridCol>
                <a:gridCol w="493776">
                  <a:extLst>
                    <a:ext uri="{9D8B030D-6E8A-4147-A177-3AD203B41FA5}">
                      <a16:colId xmlns:a16="http://schemas.microsoft.com/office/drawing/2014/main" val="1137958045"/>
                    </a:ext>
                  </a:extLst>
                </a:gridCol>
                <a:gridCol w="493776">
                  <a:extLst>
                    <a:ext uri="{9D8B030D-6E8A-4147-A177-3AD203B41FA5}">
                      <a16:colId xmlns:a16="http://schemas.microsoft.com/office/drawing/2014/main" val="1593126221"/>
                    </a:ext>
                  </a:extLst>
                </a:gridCol>
                <a:gridCol w="493776">
                  <a:extLst>
                    <a:ext uri="{9D8B030D-6E8A-4147-A177-3AD203B41FA5}">
                      <a16:colId xmlns:a16="http://schemas.microsoft.com/office/drawing/2014/main" val="2954733095"/>
                    </a:ext>
                  </a:extLst>
                </a:gridCol>
                <a:gridCol w="493776">
                  <a:extLst>
                    <a:ext uri="{9D8B030D-6E8A-4147-A177-3AD203B41FA5}">
                      <a16:colId xmlns:a16="http://schemas.microsoft.com/office/drawing/2014/main" val="3062313408"/>
                    </a:ext>
                  </a:extLst>
                </a:gridCol>
                <a:gridCol w="493776">
                  <a:extLst>
                    <a:ext uri="{9D8B030D-6E8A-4147-A177-3AD203B41FA5}">
                      <a16:colId xmlns:a16="http://schemas.microsoft.com/office/drawing/2014/main" val="1921804013"/>
                    </a:ext>
                  </a:extLst>
                </a:gridCol>
                <a:gridCol w="493776">
                  <a:extLst>
                    <a:ext uri="{9D8B030D-6E8A-4147-A177-3AD203B41FA5}">
                      <a16:colId xmlns:a16="http://schemas.microsoft.com/office/drawing/2014/main" val="873866988"/>
                    </a:ext>
                  </a:extLst>
                </a:gridCol>
                <a:gridCol w="493776">
                  <a:extLst>
                    <a:ext uri="{9D8B030D-6E8A-4147-A177-3AD203B41FA5}">
                      <a16:colId xmlns:a16="http://schemas.microsoft.com/office/drawing/2014/main" val="1592426256"/>
                    </a:ext>
                  </a:extLst>
                </a:gridCol>
                <a:gridCol w="493776">
                  <a:extLst>
                    <a:ext uri="{9D8B030D-6E8A-4147-A177-3AD203B41FA5}">
                      <a16:colId xmlns:a16="http://schemas.microsoft.com/office/drawing/2014/main" val="849558597"/>
                    </a:ext>
                  </a:extLst>
                </a:gridCol>
                <a:gridCol w="493776">
                  <a:extLst>
                    <a:ext uri="{9D8B030D-6E8A-4147-A177-3AD203B41FA5}">
                      <a16:colId xmlns:a16="http://schemas.microsoft.com/office/drawing/2014/main" val="2527757838"/>
                    </a:ext>
                  </a:extLst>
                </a:gridCol>
                <a:gridCol w="493776">
                  <a:extLst>
                    <a:ext uri="{9D8B030D-6E8A-4147-A177-3AD203B41FA5}">
                      <a16:colId xmlns:a16="http://schemas.microsoft.com/office/drawing/2014/main" val="3998292955"/>
                    </a:ext>
                  </a:extLst>
                </a:gridCol>
                <a:gridCol w="493776">
                  <a:extLst>
                    <a:ext uri="{9D8B030D-6E8A-4147-A177-3AD203B41FA5}">
                      <a16:colId xmlns:a16="http://schemas.microsoft.com/office/drawing/2014/main" val="1938790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250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- 2022-01-14 20:54:54</a:t>
                      </a:r>
                      <a:r>
                        <a:rPr kumimoji="0" lang="es-ES" sz="1000" b="0" i="0" u="none" strike="noStrike" kern="1200" cap="none" spc="0" normalizeH="0" baseline="0" noProof="0">
                          <a:ln>
                            <a:noFill/>
                          </a:ln>
                          <a:solidFill>
                            <a:prstClr val="black"/>
                          </a:solidFill>
                          <a:effectLst/>
                          <a:uLnTx/>
                          <a:uFillTx/>
                          <a:latin typeface="+mn-lt"/>
                          <a:ea typeface="+mn-ea"/>
                          <a:cs typeface="+mn-cs"/>
                        </a:rPr>
                        <a:t>
 DOS ESCUELAS MÁS QUE ESTAMOS RENOVANDO ESTE VERANO! 🏫❤️
La Primaria N°38 y la Secundaria N°17 quedarán como nuevas gracias al 'Programa Municipal de Ayuda a Escuelas Provinciales 2022'.
Haremos grandes arreglos de infraestructura en general, en aulas, biblioteca, salas de video, computación y de profesores, comedor y patios; modificaciones en rampas, puertas y ventanas, los baños, la iluminación y todas las instalaciones.
Año tras año invertimos en mejorar la calidad de nuestras instituciones educativas. En esta oportunidad, con más de  600 millones para renovar 7 escuelas como estas dos que recorrimos, junto a los jardines N°922 y 927; la Técnica N°1 de Islas, la emblemática Técnica N°2  y también un nuevo Jardín que estamos construyendo con la Provincia de Bs As en 'Villa Jardín'.
Sentimos mucho orgullo de estar cada vez más cerca de que todas las instituciones sean #LasEscuelasQueSoñamos 👩‍🏫
Cecilia Tucat  
Isabel Dumas 
Eva Andreotti 
#sanfernando #educacion #aprender #mejorar #obraspúblicas #orgullosanfernandino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96609573"/>
                  </a:ext>
                </a:extLst>
              </a:tr>
            </a:tbl>
          </a:graphicData>
        </a:graphic>
      </p:graphicFrame>
      <p:sp>
        <p:nvSpPr>
          <p:cNvPr id="4" name="Text Placeholder 3">
            <a:extLst>
              <a:ext uri="{FF2B5EF4-FFF2-40B4-BE49-F238E27FC236}">
                <a16:creationId xmlns:a16="http://schemas.microsoft.com/office/drawing/2014/main" id="{E2B2A5F0-9DEB-45D6-B2C1-3D4C118AC2A6}"/>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1131680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860CE-32A2-47D2-B330-211DE014EC3C}"/>
              </a:ext>
            </a:extLst>
          </p:cNvPr>
          <p:cNvSpPr>
            <a:spLocks noGrp="1"/>
          </p:cNvSpPr>
          <p:nvPr>
            <p:ph type="title"/>
          </p:nvPr>
        </p:nvSpPr>
        <p:spPr/>
        <p:txBody>
          <a:bodyPr/>
          <a:lstStyle/>
          <a:p>
            <a:r>
              <a:rPr lang="en-US"/>
              <a:t>Facebook Post Table + Reactions | POSSE - 16 of 25</a:t>
            </a:r>
          </a:p>
        </p:txBody>
      </p:sp>
      <p:graphicFrame>
        <p:nvGraphicFramePr>
          <p:cNvPr id="5" name="Table Placeholder 4">
            <a:extLst>
              <a:ext uri="{FF2B5EF4-FFF2-40B4-BE49-F238E27FC236}">
                <a16:creationId xmlns:a16="http://schemas.microsoft.com/office/drawing/2014/main" id="{4989A5F2-769A-43E6-974E-475DAA346DC5}"/>
              </a:ext>
            </a:extLst>
          </p:cNvPr>
          <p:cNvGraphicFramePr>
            <a:graphicFrameLocks noGrp="1"/>
          </p:cNvGraphicFramePr>
          <p:nvPr>
            <p:ph type="tbl" sz="quarter" idx="13"/>
            <p:extLst>
              <p:ext uri="{D42A27DB-BD31-4B8C-83A1-F6EECF244321}">
                <p14:modId xmlns:p14="http://schemas.microsoft.com/office/powerpoint/2010/main" val="2663043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71676754"/>
                    </a:ext>
                  </a:extLst>
                </a:gridCol>
                <a:gridCol w="493776">
                  <a:extLst>
                    <a:ext uri="{9D8B030D-6E8A-4147-A177-3AD203B41FA5}">
                      <a16:colId xmlns:a16="http://schemas.microsoft.com/office/drawing/2014/main" val="2603354441"/>
                    </a:ext>
                  </a:extLst>
                </a:gridCol>
                <a:gridCol w="493776">
                  <a:extLst>
                    <a:ext uri="{9D8B030D-6E8A-4147-A177-3AD203B41FA5}">
                      <a16:colId xmlns:a16="http://schemas.microsoft.com/office/drawing/2014/main" val="241800325"/>
                    </a:ext>
                  </a:extLst>
                </a:gridCol>
                <a:gridCol w="493776">
                  <a:extLst>
                    <a:ext uri="{9D8B030D-6E8A-4147-A177-3AD203B41FA5}">
                      <a16:colId xmlns:a16="http://schemas.microsoft.com/office/drawing/2014/main" val="2022024896"/>
                    </a:ext>
                  </a:extLst>
                </a:gridCol>
                <a:gridCol w="493776">
                  <a:extLst>
                    <a:ext uri="{9D8B030D-6E8A-4147-A177-3AD203B41FA5}">
                      <a16:colId xmlns:a16="http://schemas.microsoft.com/office/drawing/2014/main" val="356159340"/>
                    </a:ext>
                  </a:extLst>
                </a:gridCol>
                <a:gridCol w="493776">
                  <a:extLst>
                    <a:ext uri="{9D8B030D-6E8A-4147-A177-3AD203B41FA5}">
                      <a16:colId xmlns:a16="http://schemas.microsoft.com/office/drawing/2014/main" val="2508660690"/>
                    </a:ext>
                  </a:extLst>
                </a:gridCol>
                <a:gridCol w="493776">
                  <a:extLst>
                    <a:ext uri="{9D8B030D-6E8A-4147-A177-3AD203B41FA5}">
                      <a16:colId xmlns:a16="http://schemas.microsoft.com/office/drawing/2014/main" val="597470485"/>
                    </a:ext>
                  </a:extLst>
                </a:gridCol>
                <a:gridCol w="493776">
                  <a:extLst>
                    <a:ext uri="{9D8B030D-6E8A-4147-A177-3AD203B41FA5}">
                      <a16:colId xmlns:a16="http://schemas.microsoft.com/office/drawing/2014/main" val="4031109118"/>
                    </a:ext>
                  </a:extLst>
                </a:gridCol>
                <a:gridCol w="493776">
                  <a:extLst>
                    <a:ext uri="{9D8B030D-6E8A-4147-A177-3AD203B41FA5}">
                      <a16:colId xmlns:a16="http://schemas.microsoft.com/office/drawing/2014/main" val="2100564700"/>
                    </a:ext>
                  </a:extLst>
                </a:gridCol>
                <a:gridCol w="493776">
                  <a:extLst>
                    <a:ext uri="{9D8B030D-6E8A-4147-A177-3AD203B41FA5}">
                      <a16:colId xmlns:a16="http://schemas.microsoft.com/office/drawing/2014/main" val="3126234380"/>
                    </a:ext>
                  </a:extLst>
                </a:gridCol>
                <a:gridCol w="493776">
                  <a:extLst>
                    <a:ext uri="{9D8B030D-6E8A-4147-A177-3AD203B41FA5}">
                      <a16:colId xmlns:a16="http://schemas.microsoft.com/office/drawing/2014/main" val="12038001"/>
                    </a:ext>
                  </a:extLst>
                </a:gridCol>
                <a:gridCol w="493776">
                  <a:extLst>
                    <a:ext uri="{9D8B030D-6E8A-4147-A177-3AD203B41FA5}">
                      <a16:colId xmlns:a16="http://schemas.microsoft.com/office/drawing/2014/main" val="2833880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1074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- 2022-01-08 10:45:07</a:t>
                      </a:r>
                      <a:r>
                        <a:rPr kumimoji="0" lang="es-ES" sz="1000" b="0" i="0" u="none" strike="noStrike" kern="1200" cap="none" spc="0" normalizeH="0" baseline="0" noProof="0">
                          <a:ln>
                            <a:noFill/>
                          </a:ln>
                          <a:solidFill>
                            <a:prstClr val="black"/>
                          </a:solidFill>
                          <a:effectLst/>
                          <a:uLnTx/>
                          <a:uFillTx/>
                          <a:latin typeface="+mn-lt"/>
                          <a:ea typeface="+mn-ea"/>
                          <a:cs typeface="+mn-cs"/>
                        </a:rPr>
                        <a:t>
 Para frenar la ola de contagios, debemos respetar las pautas de aislamiento que nos indican los profesionales de la salud.
Entre todos nos cuidamos. Contagiá responsabilidad 😷
#covid19 #salud #oladecontagios #aislamiento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55415549"/>
                  </a:ext>
                </a:extLst>
              </a:tr>
            </a:tbl>
          </a:graphicData>
        </a:graphic>
      </p:graphicFrame>
      <p:sp>
        <p:nvSpPr>
          <p:cNvPr id="4" name="Text Placeholder 3">
            <a:extLst>
              <a:ext uri="{FF2B5EF4-FFF2-40B4-BE49-F238E27FC236}">
                <a16:creationId xmlns:a16="http://schemas.microsoft.com/office/drawing/2014/main" id="{A517D022-9911-489B-AE3E-B2DA4D2C8C2B}"/>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4438880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F6C99-C446-43BD-80B8-AEE0D820B5EF}"/>
              </a:ext>
            </a:extLst>
          </p:cNvPr>
          <p:cNvSpPr>
            <a:spLocks noGrp="1"/>
          </p:cNvSpPr>
          <p:nvPr>
            <p:ph type="title"/>
          </p:nvPr>
        </p:nvSpPr>
        <p:spPr/>
        <p:txBody>
          <a:bodyPr/>
          <a:lstStyle/>
          <a:p>
            <a:r>
              <a:rPr lang="en-US"/>
              <a:t>Facebook Post Table + Reactions | POSSE - 17 of 25</a:t>
            </a:r>
          </a:p>
        </p:txBody>
      </p:sp>
      <p:graphicFrame>
        <p:nvGraphicFramePr>
          <p:cNvPr id="5" name="Table Placeholder 4">
            <a:extLst>
              <a:ext uri="{FF2B5EF4-FFF2-40B4-BE49-F238E27FC236}">
                <a16:creationId xmlns:a16="http://schemas.microsoft.com/office/drawing/2014/main" id="{2D760895-7E10-4AB7-8B03-DC8E2CC54B1D}"/>
              </a:ext>
            </a:extLst>
          </p:cNvPr>
          <p:cNvGraphicFramePr>
            <a:graphicFrameLocks noGrp="1"/>
          </p:cNvGraphicFramePr>
          <p:nvPr>
            <p:ph type="tbl" sz="quarter" idx="13"/>
            <p:extLst>
              <p:ext uri="{D42A27DB-BD31-4B8C-83A1-F6EECF244321}">
                <p14:modId xmlns:p14="http://schemas.microsoft.com/office/powerpoint/2010/main" val="2192402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48173729"/>
                    </a:ext>
                  </a:extLst>
                </a:gridCol>
                <a:gridCol w="493776">
                  <a:extLst>
                    <a:ext uri="{9D8B030D-6E8A-4147-A177-3AD203B41FA5}">
                      <a16:colId xmlns:a16="http://schemas.microsoft.com/office/drawing/2014/main" val="1061757165"/>
                    </a:ext>
                  </a:extLst>
                </a:gridCol>
                <a:gridCol w="493776">
                  <a:extLst>
                    <a:ext uri="{9D8B030D-6E8A-4147-A177-3AD203B41FA5}">
                      <a16:colId xmlns:a16="http://schemas.microsoft.com/office/drawing/2014/main" val="3479196686"/>
                    </a:ext>
                  </a:extLst>
                </a:gridCol>
                <a:gridCol w="493776">
                  <a:extLst>
                    <a:ext uri="{9D8B030D-6E8A-4147-A177-3AD203B41FA5}">
                      <a16:colId xmlns:a16="http://schemas.microsoft.com/office/drawing/2014/main" val="2307090273"/>
                    </a:ext>
                  </a:extLst>
                </a:gridCol>
                <a:gridCol w="493776">
                  <a:extLst>
                    <a:ext uri="{9D8B030D-6E8A-4147-A177-3AD203B41FA5}">
                      <a16:colId xmlns:a16="http://schemas.microsoft.com/office/drawing/2014/main" val="751735308"/>
                    </a:ext>
                  </a:extLst>
                </a:gridCol>
                <a:gridCol w="493776">
                  <a:extLst>
                    <a:ext uri="{9D8B030D-6E8A-4147-A177-3AD203B41FA5}">
                      <a16:colId xmlns:a16="http://schemas.microsoft.com/office/drawing/2014/main" val="1346240420"/>
                    </a:ext>
                  </a:extLst>
                </a:gridCol>
                <a:gridCol w="493776">
                  <a:extLst>
                    <a:ext uri="{9D8B030D-6E8A-4147-A177-3AD203B41FA5}">
                      <a16:colId xmlns:a16="http://schemas.microsoft.com/office/drawing/2014/main" val="677840259"/>
                    </a:ext>
                  </a:extLst>
                </a:gridCol>
                <a:gridCol w="493776">
                  <a:extLst>
                    <a:ext uri="{9D8B030D-6E8A-4147-A177-3AD203B41FA5}">
                      <a16:colId xmlns:a16="http://schemas.microsoft.com/office/drawing/2014/main" val="841270073"/>
                    </a:ext>
                  </a:extLst>
                </a:gridCol>
                <a:gridCol w="493776">
                  <a:extLst>
                    <a:ext uri="{9D8B030D-6E8A-4147-A177-3AD203B41FA5}">
                      <a16:colId xmlns:a16="http://schemas.microsoft.com/office/drawing/2014/main" val="1684697621"/>
                    </a:ext>
                  </a:extLst>
                </a:gridCol>
                <a:gridCol w="493776">
                  <a:extLst>
                    <a:ext uri="{9D8B030D-6E8A-4147-A177-3AD203B41FA5}">
                      <a16:colId xmlns:a16="http://schemas.microsoft.com/office/drawing/2014/main" val="3491475504"/>
                    </a:ext>
                  </a:extLst>
                </a:gridCol>
                <a:gridCol w="493776">
                  <a:extLst>
                    <a:ext uri="{9D8B030D-6E8A-4147-A177-3AD203B41FA5}">
                      <a16:colId xmlns:a16="http://schemas.microsoft.com/office/drawing/2014/main" val="951840805"/>
                    </a:ext>
                  </a:extLst>
                </a:gridCol>
                <a:gridCol w="493776">
                  <a:extLst>
                    <a:ext uri="{9D8B030D-6E8A-4147-A177-3AD203B41FA5}">
                      <a16:colId xmlns:a16="http://schemas.microsoft.com/office/drawing/2014/main" val="2345125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8114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- 2022-01-31 21:13:46</a:t>
                      </a:r>
                      <a:r>
                        <a:rPr kumimoji="0" lang="es-ES" sz="1000" b="0" i="0" u="none" strike="noStrike" kern="1200" cap="none" spc="0" normalizeH="0" baseline="0" noProof="0">
                          <a:ln>
                            <a:noFill/>
                          </a:ln>
                          <a:solidFill>
                            <a:prstClr val="black"/>
                          </a:solidFill>
                          <a:effectLst/>
                          <a:uLnTx/>
                          <a:uFillTx/>
                          <a:latin typeface="+mn-lt"/>
                          <a:ea typeface="+mn-ea"/>
                          <a:cs typeface="+mn-cs"/>
                        </a:rPr>
                        <a:t>
 AVANZA EN EL #DELTA LA OBRA DE LA ESCUELA TÉCNICA N°1! 🏫❤
Recorrimos esta institución tan importante para el desarrollo de nuestras queridas Islas. Es una de las escuelas que mayor matrícula tiene y trabajamos para que sus alumnos y docentes puedan disfrutarla en las mejores condiciones.
Le estamos haciendo un nuevo sector de talleres y aulas remodeladas, pasillos, baños, el comedor, biblioteca, laboratorio, su fachada, su patio y más espacios para que los alumnos y alumnas compartan y aprendan.
Con el Programa Municipal de Ayuda a Escuelas Provinciales y la inversión de 600 millones renovamos este establecimiento histórico, y otras 7 escuelas, la Técnica N°2; la Secundaria N°17; la Primaria N°38; el Jardín N°922 y el Jardín N°927. También, con fondos del Gobierno Nacional renovamos un Jardín Maternal Municipal y construimos el nuevo Jardín de Infantes Provincial N°934 en el barrio 'Villa Jardín'.
Estamos muy contentos y orgullosos de poder continuar cada año con este plan, para que muy pronto todas sean #LasEscuelasQueSoñamos. 👩‍🏫
Eva Andreotti 
Tute Del Federico 
 @isabeldumas
#sanfernando #educacion #escuelas #colegios #jardin #obraspublicas #orgullosanfernandino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93026530"/>
                  </a:ext>
                </a:extLst>
              </a:tr>
            </a:tbl>
          </a:graphicData>
        </a:graphic>
      </p:graphicFrame>
      <p:sp>
        <p:nvSpPr>
          <p:cNvPr id="4" name="Text Placeholder 3">
            <a:extLst>
              <a:ext uri="{FF2B5EF4-FFF2-40B4-BE49-F238E27FC236}">
                <a16:creationId xmlns:a16="http://schemas.microsoft.com/office/drawing/2014/main" id="{29225753-FC4C-47EE-9293-50790990C6E9}"/>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5224182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63C0E-AE66-464F-B233-00679BB37626}"/>
              </a:ext>
            </a:extLst>
          </p:cNvPr>
          <p:cNvSpPr>
            <a:spLocks noGrp="1"/>
          </p:cNvSpPr>
          <p:nvPr>
            <p:ph type="title"/>
          </p:nvPr>
        </p:nvSpPr>
        <p:spPr/>
        <p:txBody>
          <a:bodyPr/>
          <a:lstStyle/>
          <a:p>
            <a:r>
              <a:rPr lang="en-US"/>
              <a:t>Facebook Post Table + Reactions | POSSE - 18 of 25</a:t>
            </a:r>
          </a:p>
        </p:txBody>
      </p:sp>
      <p:graphicFrame>
        <p:nvGraphicFramePr>
          <p:cNvPr id="5" name="Table Placeholder 4">
            <a:extLst>
              <a:ext uri="{FF2B5EF4-FFF2-40B4-BE49-F238E27FC236}">
                <a16:creationId xmlns:a16="http://schemas.microsoft.com/office/drawing/2014/main" id="{7D833173-FECC-494B-B2B9-4FEB92E326EE}"/>
              </a:ext>
            </a:extLst>
          </p:cNvPr>
          <p:cNvGraphicFramePr>
            <a:graphicFrameLocks noGrp="1"/>
          </p:cNvGraphicFramePr>
          <p:nvPr>
            <p:ph type="tbl" sz="quarter" idx="13"/>
            <p:extLst>
              <p:ext uri="{D42A27DB-BD31-4B8C-83A1-F6EECF244321}">
                <p14:modId xmlns:p14="http://schemas.microsoft.com/office/powerpoint/2010/main" val="1960554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2918104"/>
                    </a:ext>
                  </a:extLst>
                </a:gridCol>
                <a:gridCol w="493776">
                  <a:extLst>
                    <a:ext uri="{9D8B030D-6E8A-4147-A177-3AD203B41FA5}">
                      <a16:colId xmlns:a16="http://schemas.microsoft.com/office/drawing/2014/main" val="3976238346"/>
                    </a:ext>
                  </a:extLst>
                </a:gridCol>
                <a:gridCol w="493776">
                  <a:extLst>
                    <a:ext uri="{9D8B030D-6E8A-4147-A177-3AD203B41FA5}">
                      <a16:colId xmlns:a16="http://schemas.microsoft.com/office/drawing/2014/main" val="4092157273"/>
                    </a:ext>
                  </a:extLst>
                </a:gridCol>
                <a:gridCol w="493776">
                  <a:extLst>
                    <a:ext uri="{9D8B030D-6E8A-4147-A177-3AD203B41FA5}">
                      <a16:colId xmlns:a16="http://schemas.microsoft.com/office/drawing/2014/main" val="1250109473"/>
                    </a:ext>
                  </a:extLst>
                </a:gridCol>
                <a:gridCol w="493776">
                  <a:extLst>
                    <a:ext uri="{9D8B030D-6E8A-4147-A177-3AD203B41FA5}">
                      <a16:colId xmlns:a16="http://schemas.microsoft.com/office/drawing/2014/main" val="775258970"/>
                    </a:ext>
                  </a:extLst>
                </a:gridCol>
                <a:gridCol w="493776">
                  <a:extLst>
                    <a:ext uri="{9D8B030D-6E8A-4147-A177-3AD203B41FA5}">
                      <a16:colId xmlns:a16="http://schemas.microsoft.com/office/drawing/2014/main" val="4187583418"/>
                    </a:ext>
                  </a:extLst>
                </a:gridCol>
                <a:gridCol w="493776">
                  <a:extLst>
                    <a:ext uri="{9D8B030D-6E8A-4147-A177-3AD203B41FA5}">
                      <a16:colId xmlns:a16="http://schemas.microsoft.com/office/drawing/2014/main" val="887843208"/>
                    </a:ext>
                  </a:extLst>
                </a:gridCol>
                <a:gridCol w="493776">
                  <a:extLst>
                    <a:ext uri="{9D8B030D-6E8A-4147-A177-3AD203B41FA5}">
                      <a16:colId xmlns:a16="http://schemas.microsoft.com/office/drawing/2014/main" val="221939144"/>
                    </a:ext>
                  </a:extLst>
                </a:gridCol>
                <a:gridCol w="493776">
                  <a:extLst>
                    <a:ext uri="{9D8B030D-6E8A-4147-A177-3AD203B41FA5}">
                      <a16:colId xmlns:a16="http://schemas.microsoft.com/office/drawing/2014/main" val="2355766329"/>
                    </a:ext>
                  </a:extLst>
                </a:gridCol>
                <a:gridCol w="493776">
                  <a:extLst>
                    <a:ext uri="{9D8B030D-6E8A-4147-A177-3AD203B41FA5}">
                      <a16:colId xmlns:a16="http://schemas.microsoft.com/office/drawing/2014/main" val="623764744"/>
                    </a:ext>
                  </a:extLst>
                </a:gridCol>
                <a:gridCol w="493776">
                  <a:extLst>
                    <a:ext uri="{9D8B030D-6E8A-4147-A177-3AD203B41FA5}">
                      <a16:colId xmlns:a16="http://schemas.microsoft.com/office/drawing/2014/main" val="3795384340"/>
                    </a:ext>
                  </a:extLst>
                </a:gridCol>
                <a:gridCol w="493776">
                  <a:extLst>
                    <a:ext uri="{9D8B030D-6E8A-4147-A177-3AD203B41FA5}">
                      <a16:colId xmlns:a16="http://schemas.microsoft.com/office/drawing/2014/main" val="1043538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4180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- 2022-01-17 20:25:03</a:t>
                      </a:r>
                      <a:r>
                        <a:rPr kumimoji="0" lang="es-ES" sz="1000" b="0" i="0" u="none" strike="noStrike" kern="1200" cap="none" spc="0" normalizeH="0" baseline="0" noProof="0">
                          <a:ln>
                            <a:noFill/>
                          </a:ln>
                          <a:solidFill>
                            <a:prstClr val="black"/>
                          </a:solidFill>
                          <a:effectLst/>
                          <a:uLnTx/>
                          <a:uFillTx/>
                          <a:latin typeface="+mn-lt"/>
                          <a:ea typeface="+mn-ea"/>
                          <a:cs typeface="+mn-cs"/>
                        </a:rPr>
                        <a:t>
 Visité junto con Nicolás Kreplak los Centros de Atención Primaria de Salud (CAPS) de San Isidro. 👨‍⚕️👩‍⚕️
El CAPS del Barrio Obrero, en Boulogne, ya está totalmente equipado, y empezará a funcionar en las ¡próximas semanas!
Además, renovamos el CAPS San Isidro Labrador, en Beccar. Si lo visitas, vas a ver equipos nuevos e instalaciones totalmente renovadas.
Más y mejor #Salud en  #SanIsidro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486372250"/>
                  </a:ext>
                </a:extLst>
              </a:tr>
            </a:tbl>
          </a:graphicData>
        </a:graphic>
      </p:graphicFrame>
      <p:sp>
        <p:nvSpPr>
          <p:cNvPr id="4" name="Text Placeholder 3">
            <a:extLst>
              <a:ext uri="{FF2B5EF4-FFF2-40B4-BE49-F238E27FC236}">
                <a16:creationId xmlns:a16="http://schemas.microsoft.com/office/drawing/2014/main" id="{360D452E-0C47-4449-99CE-F62E6E4B18F9}"/>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9548630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4A68D-577C-4EBF-9B49-1560AF9FBCE6}"/>
              </a:ext>
            </a:extLst>
          </p:cNvPr>
          <p:cNvSpPr>
            <a:spLocks noGrp="1"/>
          </p:cNvSpPr>
          <p:nvPr>
            <p:ph type="title"/>
          </p:nvPr>
        </p:nvSpPr>
        <p:spPr/>
        <p:txBody>
          <a:bodyPr/>
          <a:lstStyle/>
          <a:p>
            <a:r>
              <a:rPr lang="en-US"/>
              <a:t>Facebook Post Table + Reactions | POSSE - 19 of 25</a:t>
            </a:r>
          </a:p>
        </p:txBody>
      </p:sp>
      <p:graphicFrame>
        <p:nvGraphicFramePr>
          <p:cNvPr id="5" name="Table Placeholder 4">
            <a:extLst>
              <a:ext uri="{FF2B5EF4-FFF2-40B4-BE49-F238E27FC236}">
                <a16:creationId xmlns:a16="http://schemas.microsoft.com/office/drawing/2014/main" id="{D2F537E7-56CD-4A73-A5E0-A68389773922}"/>
              </a:ext>
            </a:extLst>
          </p:cNvPr>
          <p:cNvGraphicFramePr>
            <a:graphicFrameLocks noGrp="1"/>
          </p:cNvGraphicFramePr>
          <p:nvPr>
            <p:ph type="tbl" sz="quarter" idx="13"/>
            <p:extLst>
              <p:ext uri="{D42A27DB-BD31-4B8C-83A1-F6EECF244321}">
                <p14:modId xmlns:p14="http://schemas.microsoft.com/office/powerpoint/2010/main" val="3837340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24049623"/>
                    </a:ext>
                  </a:extLst>
                </a:gridCol>
                <a:gridCol w="493776">
                  <a:extLst>
                    <a:ext uri="{9D8B030D-6E8A-4147-A177-3AD203B41FA5}">
                      <a16:colId xmlns:a16="http://schemas.microsoft.com/office/drawing/2014/main" val="1463889125"/>
                    </a:ext>
                  </a:extLst>
                </a:gridCol>
                <a:gridCol w="493776">
                  <a:extLst>
                    <a:ext uri="{9D8B030D-6E8A-4147-A177-3AD203B41FA5}">
                      <a16:colId xmlns:a16="http://schemas.microsoft.com/office/drawing/2014/main" val="1232017470"/>
                    </a:ext>
                  </a:extLst>
                </a:gridCol>
                <a:gridCol w="493776">
                  <a:extLst>
                    <a:ext uri="{9D8B030D-6E8A-4147-A177-3AD203B41FA5}">
                      <a16:colId xmlns:a16="http://schemas.microsoft.com/office/drawing/2014/main" val="1358365493"/>
                    </a:ext>
                  </a:extLst>
                </a:gridCol>
                <a:gridCol w="493776">
                  <a:extLst>
                    <a:ext uri="{9D8B030D-6E8A-4147-A177-3AD203B41FA5}">
                      <a16:colId xmlns:a16="http://schemas.microsoft.com/office/drawing/2014/main" val="260184921"/>
                    </a:ext>
                  </a:extLst>
                </a:gridCol>
                <a:gridCol w="493776">
                  <a:extLst>
                    <a:ext uri="{9D8B030D-6E8A-4147-A177-3AD203B41FA5}">
                      <a16:colId xmlns:a16="http://schemas.microsoft.com/office/drawing/2014/main" val="463476349"/>
                    </a:ext>
                  </a:extLst>
                </a:gridCol>
                <a:gridCol w="493776">
                  <a:extLst>
                    <a:ext uri="{9D8B030D-6E8A-4147-A177-3AD203B41FA5}">
                      <a16:colId xmlns:a16="http://schemas.microsoft.com/office/drawing/2014/main" val="3314192885"/>
                    </a:ext>
                  </a:extLst>
                </a:gridCol>
                <a:gridCol w="493776">
                  <a:extLst>
                    <a:ext uri="{9D8B030D-6E8A-4147-A177-3AD203B41FA5}">
                      <a16:colId xmlns:a16="http://schemas.microsoft.com/office/drawing/2014/main" val="2009373902"/>
                    </a:ext>
                  </a:extLst>
                </a:gridCol>
                <a:gridCol w="493776">
                  <a:extLst>
                    <a:ext uri="{9D8B030D-6E8A-4147-A177-3AD203B41FA5}">
                      <a16:colId xmlns:a16="http://schemas.microsoft.com/office/drawing/2014/main" val="470709085"/>
                    </a:ext>
                  </a:extLst>
                </a:gridCol>
                <a:gridCol w="493776">
                  <a:extLst>
                    <a:ext uri="{9D8B030D-6E8A-4147-A177-3AD203B41FA5}">
                      <a16:colId xmlns:a16="http://schemas.microsoft.com/office/drawing/2014/main" val="1796668346"/>
                    </a:ext>
                  </a:extLst>
                </a:gridCol>
                <a:gridCol w="493776">
                  <a:extLst>
                    <a:ext uri="{9D8B030D-6E8A-4147-A177-3AD203B41FA5}">
                      <a16:colId xmlns:a16="http://schemas.microsoft.com/office/drawing/2014/main" val="3117158903"/>
                    </a:ext>
                  </a:extLst>
                </a:gridCol>
                <a:gridCol w="493776">
                  <a:extLst>
                    <a:ext uri="{9D8B030D-6E8A-4147-A177-3AD203B41FA5}">
                      <a16:colId xmlns:a16="http://schemas.microsoft.com/office/drawing/2014/main" val="1112749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756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- 2022-01-14 20:23:02</a:t>
                      </a:r>
                      <a:r>
                        <a:rPr kumimoji="0" lang="es-ES" sz="1000" b="0" i="0" u="none" strike="noStrike" kern="1200" cap="none" spc="0" normalizeH="0" baseline="0" noProof="0">
                          <a:ln>
                            <a:noFill/>
                          </a:ln>
                          <a:solidFill>
                            <a:prstClr val="black"/>
                          </a:solidFill>
                          <a:effectLst/>
                          <a:uLnTx/>
                          <a:uFillTx/>
                          <a:latin typeface="+mn-lt"/>
                          <a:ea typeface="+mn-ea"/>
                          <a:cs typeface="+mn-cs"/>
                        </a:rPr>
                        <a:t>
 💡Gracias a que el 100% de las luminarias de los espacios públicos de San Isidro son LED, ahorramos energía y dinero.
Esto nos permite reinventir en los campos de deportes municipales y en luminaria nueva, más sustentable ♻️
https://www.sanisidro.gob.ar/novedades/la-iluminacion-100-led-en-todo-el-distrito-genera-un-ahorro-energetico-mensual-de-13
#lucesLED #sustentable #ahorro #inversion #espaciopublico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29194500"/>
                  </a:ext>
                </a:extLst>
              </a:tr>
            </a:tbl>
          </a:graphicData>
        </a:graphic>
      </p:graphicFrame>
      <p:sp>
        <p:nvSpPr>
          <p:cNvPr id="4" name="Text Placeholder 3">
            <a:extLst>
              <a:ext uri="{FF2B5EF4-FFF2-40B4-BE49-F238E27FC236}">
                <a16:creationId xmlns:a16="http://schemas.microsoft.com/office/drawing/2014/main" id="{0CC55249-0EFD-4DC2-A715-D80918833D89}"/>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7954422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63C13-F671-4958-8E84-59ACC4358BF6}"/>
              </a:ext>
            </a:extLst>
          </p:cNvPr>
          <p:cNvSpPr>
            <a:spLocks noGrp="1"/>
          </p:cNvSpPr>
          <p:nvPr>
            <p:ph type="title"/>
          </p:nvPr>
        </p:nvSpPr>
        <p:spPr/>
        <p:txBody>
          <a:bodyPr/>
          <a:lstStyle/>
          <a:p>
            <a:r>
              <a:rPr lang="en-US"/>
              <a:t>Facebook Post Table + Reactions | POSSE - 20 of 25</a:t>
            </a:r>
          </a:p>
        </p:txBody>
      </p:sp>
      <p:graphicFrame>
        <p:nvGraphicFramePr>
          <p:cNvPr id="5" name="Table Placeholder 4">
            <a:extLst>
              <a:ext uri="{FF2B5EF4-FFF2-40B4-BE49-F238E27FC236}">
                <a16:creationId xmlns:a16="http://schemas.microsoft.com/office/drawing/2014/main" id="{C685A7AB-FFEA-4D46-8EBC-93AA4AF12328}"/>
              </a:ext>
            </a:extLst>
          </p:cNvPr>
          <p:cNvGraphicFramePr>
            <a:graphicFrameLocks noGrp="1"/>
          </p:cNvGraphicFramePr>
          <p:nvPr>
            <p:ph type="tbl" sz="quarter" idx="13"/>
            <p:extLst>
              <p:ext uri="{D42A27DB-BD31-4B8C-83A1-F6EECF244321}">
                <p14:modId xmlns:p14="http://schemas.microsoft.com/office/powerpoint/2010/main" val="3506215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62525100"/>
                    </a:ext>
                  </a:extLst>
                </a:gridCol>
                <a:gridCol w="493776">
                  <a:extLst>
                    <a:ext uri="{9D8B030D-6E8A-4147-A177-3AD203B41FA5}">
                      <a16:colId xmlns:a16="http://schemas.microsoft.com/office/drawing/2014/main" val="3713737514"/>
                    </a:ext>
                  </a:extLst>
                </a:gridCol>
                <a:gridCol w="493776">
                  <a:extLst>
                    <a:ext uri="{9D8B030D-6E8A-4147-A177-3AD203B41FA5}">
                      <a16:colId xmlns:a16="http://schemas.microsoft.com/office/drawing/2014/main" val="792288182"/>
                    </a:ext>
                  </a:extLst>
                </a:gridCol>
                <a:gridCol w="493776">
                  <a:extLst>
                    <a:ext uri="{9D8B030D-6E8A-4147-A177-3AD203B41FA5}">
                      <a16:colId xmlns:a16="http://schemas.microsoft.com/office/drawing/2014/main" val="2951595891"/>
                    </a:ext>
                  </a:extLst>
                </a:gridCol>
                <a:gridCol w="493776">
                  <a:extLst>
                    <a:ext uri="{9D8B030D-6E8A-4147-A177-3AD203B41FA5}">
                      <a16:colId xmlns:a16="http://schemas.microsoft.com/office/drawing/2014/main" val="2670708347"/>
                    </a:ext>
                  </a:extLst>
                </a:gridCol>
                <a:gridCol w="493776">
                  <a:extLst>
                    <a:ext uri="{9D8B030D-6E8A-4147-A177-3AD203B41FA5}">
                      <a16:colId xmlns:a16="http://schemas.microsoft.com/office/drawing/2014/main" val="1867817425"/>
                    </a:ext>
                  </a:extLst>
                </a:gridCol>
                <a:gridCol w="493776">
                  <a:extLst>
                    <a:ext uri="{9D8B030D-6E8A-4147-A177-3AD203B41FA5}">
                      <a16:colId xmlns:a16="http://schemas.microsoft.com/office/drawing/2014/main" val="2359078537"/>
                    </a:ext>
                  </a:extLst>
                </a:gridCol>
                <a:gridCol w="493776">
                  <a:extLst>
                    <a:ext uri="{9D8B030D-6E8A-4147-A177-3AD203B41FA5}">
                      <a16:colId xmlns:a16="http://schemas.microsoft.com/office/drawing/2014/main" val="3587530829"/>
                    </a:ext>
                  </a:extLst>
                </a:gridCol>
                <a:gridCol w="493776">
                  <a:extLst>
                    <a:ext uri="{9D8B030D-6E8A-4147-A177-3AD203B41FA5}">
                      <a16:colId xmlns:a16="http://schemas.microsoft.com/office/drawing/2014/main" val="4067886168"/>
                    </a:ext>
                  </a:extLst>
                </a:gridCol>
                <a:gridCol w="493776">
                  <a:extLst>
                    <a:ext uri="{9D8B030D-6E8A-4147-A177-3AD203B41FA5}">
                      <a16:colId xmlns:a16="http://schemas.microsoft.com/office/drawing/2014/main" val="2466189845"/>
                    </a:ext>
                  </a:extLst>
                </a:gridCol>
                <a:gridCol w="493776">
                  <a:extLst>
                    <a:ext uri="{9D8B030D-6E8A-4147-A177-3AD203B41FA5}">
                      <a16:colId xmlns:a16="http://schemas.microsoft.com/office/drawing/2014/main" val="4206196978"/>
                    </a:ext>
                  </a:extLst>
                </a:gridCol>
                <a:gridCol w="493776">
                  <a:extLst>
                    <a:ext uri="{9D8B030D-6E8A-4147-A177-3AD203B41FA5}">
                      <a16:colId xmlns:a16="http://schemas.microsoft.com/office/drawing/2014/main" val="3702684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3747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- 2022-01-13 11:02:02</a:t>
                      </a:r>
                      <a:r>
                        <a:rPr kumimoji="0" lang="es-ES" sz="1000" b="0" i="0" u="none" strike="noStrike" kern="1200" cap="none" spc="0" normalizeH="0" baseline="0" noProof="0">
                          <a:ln>
                            <a:noFill/>
                          </a:ln>
                          <a:solidFill>
                            <a:prstClr val="black"/>
                          </a:solidFill>
                          <a:effectLst/>
                          <a:uLnTx/>
                          <a:uFillTx/>
                          <a:latin typeface="+mn-lt"/>
                          <a:ea typeface="+mn-ea"/>
                          <a:cs typeface="+mn-cs"/>
                        </a:rPr>
                        <a:t>
 ¡Vacunate de noche en San Isidro!🌙
La posta itinerante del Ministerio de Salud de la Provincia de Buenos Aires estará aplicando la vacuna contra el Covid-19, el viernes de 18:30 a 21:00 en Dardo Rocha y Diagonal Salta, Martínez.
🔢 Darán turnos por orden de llegada.
❗ Es fundamental estar registrado en #VacunatePBA.
💉 Primera y segunda dosis es libre, la tercera solo para mayores de 60 e inmunodeprimidos.
#salud #covid19 #vacuna #buenosaires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64144244"/>
                  </a:ext>
                </a:extLst>
              </a:tr>
            </a:tbl>
          </a:graphicData>
        </a:graphic>
      </p:graphicFrame>
      <p:sp>
        <p:nvSpPr>
          <p:cNvPr id="4" name="Text Placeholder 3">
            <a:extLst>
              <a:ext uri="{FF2B5EF4-FFF2-40B4-BE49-F238E27FC236}">
                <a16:creationId xmlns:a16="http://schemas.microsoft.com/office/drawing/2014/main" id="{D75CFA25-3DF3-44C6-8613-3F7871C9A3A7}"/>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9506781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01A0C-0FB6-4BFB-8405-BF63A0916B3F}"/>
              </a:ext>
            </a:extLst>
          </p:cNvPr>
          <p:cNvSpPr>
            <a:spLocks noGrp="1"/>
          </p:cNvSpPr>
          <p:nvPr>
            <p:ph type="title"/>
          </p:nvPr>
        </p:nvSpPr>
        <p:spPr/>
        <p:txBody>
          <a:bodyPr/>
          <a:lstStyle/>
          <a:p>
            <a:r>
              <a:rPr lang="en-US"/>
              <a:t>Facebook Post Table + Reactions | POSSE - 21 of 25</a:t>
            </a:r>
          </a:p>
        </p:txBody>
      </p:sp>
      <p:graphicFrame>
        <p:nvGraphicFramePr>
          <p:cNvPr id="5" name="Table Placeholder 4">
            <a:extLst>
              <a:ext uri="{FF2B5EF4-FFF2-40B4-BE49-F238E27FC236}">
                <a16:creationId xmlns:a16="http://schemas.microsoft.com/office/drawing/2014/main" id="{EE951933-068A-4303-BB5B-4426DFA8FCB8}"/>
              </a:ext>
            </a:extLst>
          </p:cNvPr>
          <p:cNvGraphicFramePr>
            <a:graphicFrameLocks noGrp="1"/>
          </p:cNvGraphicFramePr>
          <p:nvPr>
            <p:ph type="tbl" sz="quarter" idx="13"/>
            <p:extLst>
              <p:ext uri="{D42A27DB-BD31-4B8C-83A1-F6EECF244321}">
                <p14:modId xmlns:p14="http://schemas.microsoft.com/office/powerpoint/2010/main" val="4087606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95584690"/>
                    </a:ext>
                  </a:extLst>
                </a:gridCol>
                <a:gridCol w="493776">
                  <a:extLst>
                    <a:ext uri="{9D8B030D-6E8A-4147-A177-3AD203B41FA5}">
                      <a16:colId xmlns:a16="http://schemas.microsoft.com/office/drawing/2014/main" val="1840343478"/>
                    </a:ext>
                  </a:extLst>
                </a:gridCol>
                <a:gridCol w="493776">
                  <a:extLst>
                    <a:ext uri="{9D8B030D-6E8A-4147-A177-3AD203B41FA5}">
                      <a16:colId xmlns:a16="http://schemas.microsoft.com/office/drawing/2014/main" val="1158584228"/>
                    </a:ext>
                  </a:extLst>
                </a:gridCol>
                <a:gridCol w="493776">
                  <a:extLst>
                    <a:ext uri="{9D8B030D-6E8A-4147-A177-3AD203B41FA5}">
                      <a16:colId xmlns:a16="http://schemas.microsoft.com/office/drawing/2014/main" val="2966572814"/>
                    </a:ext>
                  </a:extLst>
                </a:gridCol>
                <a:gridCol w="493776">
                  <a:extLst>
                    <a:ext uri="{9D8B030D-6E8A-4147-A177-3AD203B41FA5}">
                      <a16:colId xmlns:a16="http://schemas.microsoft.com/office/drawing/2014/main" val="3637283468"/>
                    </a:ext>
                  </a:extLst>
                </a:gridCol>
                <a:gridCol w="493776">
                  <a:extLst>
                    <a:ext uri="{9D8B030D-6E8A-4147-A177-3AD203B41FA5}">
                      <a16:colId xmlns:a16="http://schemas.microsoft.com/office/drawing/2014/main" val="1270424904"/>
                    </a:ext>
                  </a:extLst>
                </a:gridCol>
                <a:gridCol w="493776">
                  <a:extLst>
                    <a:ext uri="{9D8B030D-6E8A-4147-A177-3AD203B41FA5}">
                      <a16:colId xmlns:a16="http://schemas.microsoft.com/office/drawing/2014/main" val="313445302"/>
                    </a:ext>
                  </a:extLst>
                </a:gridCol>
                <a:gridCol w="493776">
                  <a:extLst>
                    <a:ext uri="{9D8B030D-6E8A-4147-A177-3AD203B41FA5}">
                      <a16:colId xmlns:a16="http://schemas.microsoft.com/office/drawing/2014/main" val="2706544572"/>
                    </a:ext>
                  </a:extLst>
                </a:gridCol>
                <a:gridCol w="493776">
                  <a:extLst>
                    <a:ext uri="{9D8B030D-6E8A-4147-A177-3AD203B41FA5}">
                      <a16:colId xmlns:a16="http://schemas.microsoft.com/office/drawing/2014/main" val="3700712872"/>
                    </a:ext>
                  </a:extLst>
                </a:gridCol>
                <a:gridCol w="493776">
                  <a:extLst>
                    <a:ext uri="{9D8B030D-6E8A-4147-A177-3AD203B41FA5}">
                      <a16:colId xmlns:a16="http://schemas.microsoft.com/office/drawing/2014/main" val="2068133577"/>
                    </a:ext>
                  </a:extLst>
                </a:gridCol>
                <a:gridCol w="493776">
                  <a:extLst>
                    <a:ext uri="{9D8B030D-6E8A-4147-A177-3AD203B41FA5}">
                      <a16:colId xmlns:a16="http://schemas.microsoft.com/office/drawing/2014/main" val="1077844130"/>
                    </a:ext>
                  </a:extLst>
                </a:gridCol>
                <a:gridCol w="493776">
                  <a:extLst>
                    <a:ext uri="{9D8B030D-6E8A-4147-A177-3AD203B41FA5}">
                      <a16:colId xmlns:a16="http://schemas.microsoft.com/office/drawing/2014/main" val="1440851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8476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- 2022-01-15 16:26:04</a:t>
                      </a:r>
                      <a:r>
                        <a:rPr kumimoji="0" lang="es-ES" sz="1000" b="0" i="0" u="none" strike="noStrike" kern="1200" cap="none" spc="0" normalizeH="0" baseline="0" noProof="0">
                          <a:ln>
                            <a:noFill/>
                          </a:ln>
                          <a:solidFill>
                            <a:prstClr val="black"/>
                          </a:solidFill>
                          <a:effectLst/>
                          <a:uLnTx/>
                          <a:uFillTx/>
                          <a:latin typeface="+mn-lt"/>
                          <a:ea typeface="+mn-ea"/>
                          <a:cs typeface="+mn-cs"/>
                        </a:rPr>
                        <a:t>
 Para que las personas con discapacidad aprendan un oficio con salida laboral y a sembrar sus alimentos, el programa municipal de inclusión "Los Huerteros", los capacita en huertas agroecológicas. 🌱
Además producen sus conservas y mermeladas con lo que cosechan, y venden al público generando ingresos y habilidades en venta directa.
👉🏻 Podés apoyar la iniciativa comprando sus productos los viernes de 10:00 a 12:00 en Puerto Libre (Sebastián Elcano 2340, Martínez), o en la planta elaboradora (O'Higgins 477, San Isidro) lunes, miércoles y viernes de 9:00 a 13:00.
https://www.sanisidro.gob.ar/novedades/huertas-comunitarias-producen-conservas-vegetales-y-las-venden-los-vecinos
#discapacidad #inclusion #trabajo #huertaagroecologica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65277910"/>
                  </a:ext>
                </a:extLst>
              </a:tr>
            </a:tbl>
          </a:graphicData>
        </a:graphic>
      </p:graphicFrame>
      <p:sp>
        <p:nvSpPr>
          <p:cNvPr id="4" name="Text Placeholder 3">
            <a:extLst>
              <a:ext uri="{FF2B5EF4-FFF2-40B4-BE49-F238E27FC236}">
                <a16:creationId xmlns:a16="http://schemas.microsoft.com/office/drawing/2014/main" id="{6A408BEB-A914-4EBC-A022-ECE60F645F0A}"/>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5011804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D7D1E-517E-4CEE-BB7D-DC9ECF3B54F3}"/>
              </a:ext>
            </a:extLst>
          </p:cNvPr>
          <p:cNvSpPr>
            <a:spLocks noGrp="1"/>
          </p:cNvSpPr>
          <p:nvPr>
            <p:ph type="title"/>
          </p:nvPr>
        </p:nvSpPr>
        <p:spPr/>
        <p:txBody>
          <a:bodyPr/>
          <a:lstStyle/>
          <a:p>
            <a:r>
              <a:rPr lang="en-US"/>
              <a:t>Facebook Post Table + Reactions | POSSE - 22 of 25</a:t>
            </a:r>
          </a:p>
        </p:txBody>
      </p:sp>
      <p:graphicFrame>
        <p:nvGraphicFramePr>
          <p:cNvPr id="5" name="Table Placeholder 4">
            <a:extLst>
              <a:ext uri="{FF2B5EF4-FFF2-40B4-BE49-F238E27FC236}">
                <a16:creationId xmlns:a16="http://schemas.microsoft.com/office/drawing/2014/main" id="{B13B0FC3-8031-46C6-9BF0-BCF575A645D7}"/>
              </a:ext>
            </a:extLst>
          </p:cNvPr>
          <p:cNvGraphicFramePr>
            <a:graphicFrameLocks noGrp="1"/>
          </p:cNvGraphicFramePr>
          <p:nvPr>
            <p:ph type="tbl" sz="quarter" idx="13"/>
            <p:extLst>
              <p:ext uri="{D42A27DB-BD31-4B8C-83A1-F6EECF244321}">
                <p14:modId xmlns:p14="http://schemas.microsoft.com/office/powerpoint/2010/main" val="432039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68334596"/>
                    </a:ext>
                  </a:extLst>
                </a:gridCol>
                <a:gridCol w="493776">
                  <a:extLst>
                    <a:ext uri="{9D8B030D-6E8A-4147-A177-3AD203B41FA5}">
                      <a16:colId xmlns:a16="http://schemas.microsoft.com/office/drawing/2014/main" val="1519047961"/>
                    </a:ext>
                  </a:extLst>
                </a:gridCol>
                <a:gridCol w="493776">
                  <a:extLst>
                    <a:ext uri="{9D8B030D-6E8A-4147-A177-3AD203B41FA5}">
                      <a16:colId xmlns:a16="http://schemas.microsoft.com/office/drawing/2014/main" val="81511044"/>
                    </a:ext>
                  </a:extLst>
                </a:gridCol>
                <a:gridCol w="493776">
                  <a:extLst>
                    <a:ext uri="{9D8B030D-6E8A-4147-A177-3AD203B41FA5}">
                      <a16:colId xmlns:a16="http://schemas.microsoft.com/office/drawing/2014/main" val="1821455209"/>
                    </a:ext>
                  </a:extLst>
                </a:gridCol>
                <a:gridCol w="493776">
                  <a:extLst>
                    <a:ext uri="{9D8B030D-6E8A-4147-A177-3AD203B41FA5}">
                      <a16:colId xmlns:a16="http://schemas.microsoft.com/office/drawing/2014/main" val="3833798370"/>
                    </a:ext>
                  </a:extLst>
                </a:gridCol>
                <a:gridCol w="493776">
                  <a:extLst>
                    <a:ext uri="{9D8B030D-6E8A-4147-A177-3AD203B41FA5}">
                      <a16:colId xmlns:a16="http://schemas.microsoft.com/office/drawing/2014/main" val="1142295963"/>
                    </a:ext>
                  </a:extLst>
                </a:gridCol>
                <a:gridCol w="493776">
                  <a:extLst>
                    <a:ext uri="{9D8B030D-6E8A-4147-A177-3AD203B41FA5}">
                      <a16:colId xmlns:a16="http://schemas.microsoft.com/office/drawing/2014/main" val="3227161735"/>
                    </a:ext>
                  </a:extLst>
                </a:gridCol>
                <a:gridCol w="493776">
                  <a:extLst>
                    <a:ext uri="{9D8B030D-6E8A-4147-A177-3AD203B41FA5}">
                      <a16:colId xmlns:a16="http://schemas.microsoft.com/office/drawing/2014/main" val="2369831276"/>
                    </a:ext>
                  </a:extLst>
                </a:gridCol>
                <a:gridCol w="493776">
                  <a:extLst>
                    <a:ext uri="{9D8B030D-6E8A-4147-A177-3AD203B41FA5}">
                      <a16:colId xmlns:a16="http://schemas.microsoft.com/office/drawing/2014/main" val="1213432101"/>
                    </a:ext>
                  </a:extLst>
                </a:gridCol>
                <a:gridCol w="493776">
                  <a:extLst>
                    <a:ext uri="{9D8B030D-6E8A-4147-A177-3AD203B41FA5}">
                      <a16:colId xmlns:a16="http://schemas.microsoft.com/office/drawing/2014/main" val="3008063950"/>
                    </a:ext>
                  </a:extLst>
                </a:gridCol>
                <a:gridCol w="493776">
                  <a:extLst>
                    <a:ext uri="{9D8B030D-6E8A-4147-A177-3AD203B41FA5}">
                      <a16:colId xmlns:a16="http://schemas.microsoft.com/office/drawing/2014/main" val="3621854242"/>
                    </a:ext>
                  </a:extLst>
                </a:gridCol>
                <a:gridCol w="493776">
                  <a:extLst>
                    <a:ext uri="{9D8B030D-6E8A-4147-A177-3AD203B41FA5}">
                      <a16:colId xmlns:a16="http://schemas.microsoft.com/office/drawing/2014/main" val="1200210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1273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- 2022-01-06 18:41:38</a:t>
                      </a:r>
                      <a:r>
                        <a:rPr kumimoji="0" lang="es-ES" sz="1000" b="0" i="0" u="none" strike="noStrike" kern="1200" cap="none" spc="0" normalizeH="0" baseline="0" noProof="0">
                          <a:ln>
                            <a:noFill/>
                          </a:ln>
                          <a:solidFill>
                            <a:prstClr val="black"/>
                          </a:solidFill>
                          <a:effectLst/>
                          <a:uLnTx/>
                          <a:uFillTx/>
                          <a:latin typeface="+mn-lt"/>
                          <a:ea typeface="+mn-ea"/>
                          <a:cs typeface="+mn-cs"/>
                        </a:rPr>
                        <a:t>
 ¡ARRANCARON LAS COLONIAS DE VERANO CON TODO! 
Es una alegría que después de un año difícil más de 3200 chicos y chicas del municipio estén disfrutando en los polideportivos de Vicente López. Hoy, además de las actividades, recibieron la visita de los Reyes Magos. 
Gracias a los profes que con tanto compromiso les brindan un lugar de diversión y cuidan a cada uno de los chicos, manteniendo los protocolos y llevando tranquilidad a las familias.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22988393"/>
                  </a:ext>
                </a:extLst>
              </a:tr>
            </a:tbl>
          </a:graphicData>
        </a:graphic>
      </p:graphicFrame>
      <p:sp>
        <p:nvSpPr>
          <p:cNvPr id="4" name="Text Placeholder 3">
            <a:extLst>
              <a:ext uri="{FF2B5EF4-FFF2-40B4-BE49-F238E27FC236}">
                <a16:creationId xmlns:a16="http://schemas.microsoft.com/office/drawing/2014/main" id="{B2DAFF19-0FAB-4286-937F-04CAD1AD6B1B}"/>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7885794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BC65A-239D-40A5-97B8-56A1A0D29B57}"/>
              </a:ext>
            </a:extLst>
          </p:cNvPr>
          <p:cNvSpPr>
            <a:spLocks noGrp="1"/>
          </p:cNvSpPr>
          <p:nvPr>
            <p:ph type="title"/>
          </p:nvPr>
        </p:nvSpPr>
        <p:spPr/>
        <p:txBody>
          <a:bodyPr/>
          <a:lstStyle/>
          <a:p>
            <a:r>
              <a:rPr lang="en-US"/>
              <a:t>Facebook Post Table + Reactions | POSSE - 23 of 25</a:t>
            </a:r>
          </a:p>
        </p:txBody>
      </p:sp>
      <p:graphicFrame>
        <p:nvGraphicFramePr>
          <p:cNvPr id="5" name="Table Placeholder 4">
            <a:extLst>
              <a:ext uri="{FF2B5EF4-FFF2-40B4-BE49-F238E27FC236}">
                <a16:creationId xmlns:a16="http://schemas.microsoft.com/office/drawing/2014/main" id="{F1C7946D-D317-422F-98A5-05D726045D5B}"/>
              </a:ext>
            </a:extLst>
          </p:cNvPr>
          <p:cNvGraphicFramePr>
            <a:graphicFrameLocks noGrp="1"/>
          </p:cNvGraphicFramePr>
          <p:nvPr>
            <p:ph type="tbl" sz="quarter" idx="13"/>
            <p:extLst>
              <p:ext uri="{D42A27DB-BD31-4B8C-83A1-F6EECF244321}">
                <p14:modId xmlns:p14="http://schemas.microsoft.com/office/powerpoint/2010/main" val="1156021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62066753"/>
                    </a:ext>
                  </a:extLst>
                </a:gridCol>
                <a:gridCol w="493776">
                  <a:extLst>
                    <a:ext uri="{9D8B030D-6E8A-4147-A177-3AD203B41FA5}">
                      <a16:colId xmlns:a16="http://schemas.microsoft.com/office/drawing/2014/main" val="3589045416"/>
                    </a:ext>
                  </a:extLst>
                </a:gridCol>
                <a:gridCol w="493776">
                  <a:extLst>
                    <a:ext uri="{9D8B030D-6E8A-4147-A177-3AD203B41FA5}">
                      <a16:colId xmlns:a16="http://schemas.microsoft.com/office/drawing/2014/main" val="1501753979"/>
                    </a:ext>
                  </a:extLst>
                </a:gridCol>
                <a:gridCol w="493776">
                  <a:extLst>
                    <a:ext uri="{9D8B030D-6E8A-4147-A177-3AD203B41FA5}">
                      <a16:colId xmlns:a16="http://schemas.microsoft.com/office/drawing/2014/main" val="4116989616"/>
                    </a:ext>
                  </a:extLst>
                </a:gridCol>
                <a:gridCol w="493776">
                  <a:extLst>
                    <a:ext uri="{9D8B030D-6E8A-4147-A177-3AD203B41FA5}">
                      <a16:colId xmlns:a16="http://schemas.microsoft.com/office/drawing/2014/main" val="2998629244"/>
                    </a:ext>
                  </a:extLst>
                </a:gridCol>
                <a:gridCol w="493776">
                  <a:extLst>
                    <a:ext uri="{9D8B030D-6E8A-4147-A177-3AD203B41FA5}">
                      <a16:colId xmlns:a16="http://schemas.microsoft.com/office/drawing/2014/main" val="2058714266"/>
                    </a:ext>
                  </a:extLst>
                </a:gridCol>
                <a:gridCol w="493776">
                  <a:extLst>
                    <a:ext uri="{9D8B030D-6E8A-4147-A177-3AD203B41FA5}">
                      <a16:colId xmlns:a16="http://schemas.microsoft.com/office/drawing/2014/main" val="2597491398"/>
                    </a:ext>
                  </a:extLst>
                </a:gridCol>
                <a:gridCol w="493776">
                  <a:extLst>
                    <a:ext uri="{9D8B030D-6E8A-4147-A177-3AD203B41FA5}">
                      <a16:colId xmlns:a16="http://schemas.microsoft.com/office/drawing/2014/main" val="1449620629"/>
                    </a:ext>
                  </a:extLst>
                </a:gridCol>
                <a:gridCol w="493776">
                  <a:extLst>
                    <a:ext uri="{9D8B030D-6E8A-4147-A177-3AD203B41FA5}">
                      <a16:colId xmlns:a16="http://schemas.microsoft.com/office/drawing/2014/main" val="147351817"/>
                    </a:ext>
                  </a:extLst>
                </a:gridCol>
                <a:gridCol w="493776">
                  <a:extLst>
                    <a:ext uri="{9D8B030D-6E8A-4147-A177-3AD203B41FA5}">
                      <a16:colId xmlns:a16="http://schemas.microsoft.com/office/drawing/2014/main" val="895507272"/>
                    </a:ext>
                  </a:extLst>
                </a:gridCol>
                <a:gridCol w="493776">
                  <a:extLst>
                    <a:ext uri="{9D8B030D-6E8A-4147-A177-3AD203B41FA5}">
                      <a16:colId xmlns:a16="http://schemas.microsoft.com/office/drawing/2014/main" val="1083633660"/>
                    </a:ext>
                  </a:extLst>
                </a:gridCol>
                <a:gridCol w="493776">
                  <a:extLst>
                    <a:ext uri="{9D8B030D-6E8A-4147-A177-3AD203B41FA5}">
                      <a16:colId xmlns:a16="http://schemas.microsoft.com/office/drawing/2014/main" val="3017968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819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- 2022-01-27 10:59:56</a:t>
                      </a:r>
                      <a:r>
                        <a:rPr kumimoji="0" lang="es-ES" sz="1000" b="0" i="0" u="none" strike="noStrike" kern="1200" cap="none" spc="0" normalizeH="0" baseline="0" noProof="0">
                          <a:ln>
                            <a:noFill/>
                          </a:ln>
                          <a:solidFill>
                            <a:prstClr val="black"/>
                          </a:solidFill>
                          <a:effectLst/>
                          <a:uLnTx/>
                          <a:uFillTx/>
                          <a:latin typeface="+mn-lt"/>
                          <a:ea typeface="+mn-ea"/>
                          <a:cs typeface="+mn-cs"/>
                        </a:rPr>
                        <a:t>
 Como cada 27 de enero, rendimos homenaje a las víctimas del #Holocausto. Hoy, y todos los días, reafirmamos nuestro compromiso con una sociedad libre de odio, antisemitismo e intolerancia. #WeRemember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12866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- 2022-01-20 20:38:44</a:t>
                      </a:r>
                      <a:r>
                        <a:rPr kumimoji="0" lang="es-ES" sz="1000" b="0" i="0" u="none" strike="noStrike" kern="1200" cap="none" spc="0" normalizeH="0" baseline="0" noProof="0">
                          <a:ln>
                            <a:noFill/>
                          </a:ln>
                          <a:solidFill>
                            <a:prstClr val="black"/>
                          </a:solidFill>
                          <a:effectLst/>
                          <a:uLnTx/>
                          <a:uFillTx/>
                          <a:latin typeface="+mn-lt"/>
                          <a:ea typeface="+mn-ea"/>
                          <a:cs typeface="+mn-cs"/>
                        </a:rPr>
                        <a:t>
 Seguimos avanzando con el Plan de Obras Hidráulicas para prevenir inundaciones.
Darles soluciones concretas a nuestros vecinos es la mejor forma de avanzar juntos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6158088"/>
                  </a:ext>
                </a:extLst>
              </a:tr>
            </a:tbl>
          </a:graphicData>
        </a:graphic>
      </p:graphicFrame>
      <p:sp>
        <p:nvSpPr>
          <p:cNvPr id="4" name="Text Placeholder 3">
            <a:extLst>
              <a:ext uri="{FF2B5EF4-FFF2-40B4-BE49-F238E27FC236}">
                <a16:creationId xmlns:a16="http://schemas.microsoft.com/office/drawing/2014/main" id="{BF7F28FA-88D1-4687-9264-8BEFD3EB040A}"/>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7849728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03064-1880-40FD-BF45-308CB758F71D}"/>
              </a:ext>
            </a:extLst>
          </p:cNvPr>
          <p:cNvSpPr>
            <a:spLocks noGrp="1"/>
          </p:cNvSpPr>
          <p:nvPr>
            <p:ph type="title"/>
          </p:nvPr>
        </p:nvSpPr>
        <p:spPr/>
        <p:txBody>
          <a:bodyPr/>
          <a:lstStyle/>
          <a:p>
            <a:r>
              <a:rPr lang="en-US"/>
              <a:t>Facebook Post Table + Reactions | POSSE - 24 of 25</a:t>
            </a:r>
          </a:p>
        </p:txBody>
      </p:sp>
      <p:graphicFrame>
        <p:nvGraphicFramePr>
          <p:cNvPr id="5" name="Table Placeholder 4">
            <a:extLst>
              <a:ext uri="{FF2B5EF4-FFF2-40B4-BE49-F238E27FC236}">
                <a16:creationId xmlns:a16="http://schemas.microsoft.com/office/drawing/2014/main" id="{7D7AA6BB-7561-44A8-AA8C-1074E43A1539}"/>
              </a:ext>
            </a:extLst>
          </p:cNvPr>
          <p:cNvGraphicFramePr>
            <a:graphicFrameLocks noGrp="1"/>
          </p:cNvGraphicFramePr>
          <p:nvPr>
            <p:ph type="tbl" sz="quarter" idx="13"/>
            <p:extLst>
              <p:ext uri="{D42A27DB-BD31-4B8C-83A1-F6EECF244321}">
                <p14:modId xmlns:p14="http://schemas.microsoft.com/office/powerpoint/2010/main" val="224634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28883417"/>
                    </a:ext>
                  </a:extLst>
                </a:gridCol>
                <a:gridCol w="493776">
                  <a:extLst>
                    <a:ext uri="{9D8B030D-6E8A-4147-A177-3AD203B41FA5}">
                      <a16:colId xmlns:a16="http://schemas.microsoft.com/office/drawing/2014/main" val="3991836530"/>
                    </a:ext>
                  </a:extLst>
                </a:gridCol>
                <a:gridCol w="493776">
                  <a:extLst>
                    <a:ext uri="{9D8B030D-6E8A-4147-A177-3AD203B41FA5}">
                      <a16:colId xmlns:a16="http://schemas.microsoft.com/office/drawing/2014/main" val="877880174"/>
                    </a:ext>
                  </a:extLst>
                </a:gridCol>
                <a:gridCol w="493776">
                  <a:extLst>
                    <a:ext uri="{9D8B030D-6E8A-4147-A177-3AD203B41FA5}">
                      <a16:colId xmlns:a16="http://schemas.microsoft.com/office/drawing/2014/main" val="4040389853"/>
                    </a:ext>
                  </a:extLst>
                </a:gridCol>
                <a:gridCol w="493776">
                  <a:extLst>
                    <a:ext uri="{9D8B030D-6E8A-4147-A177-3AD203B41FA5}">
                      <a16:colId xmlns:a16="http://schemas.microsoft.com/office/drawing/2014/main" val="911631067"/>
                    </a:ext>
                  </a:extLst>
                </a:gridCol>
                <a:gridCol w="493776">
                  <a:extLst>
                    <a:ext uri="{9D8B030D-6E8A-4147-A177-3AD203B41FA5}">
                      <a16:colId xmlns:a16="http://schemas.microsoft.com/office/drawing/2014/main" val="541596526"/>
                    </a:ext>
                  </a:extLst>
                </a:gridCol>
                <a:gridCol w="493776">
                  <a:extLst>
                    <a:ext uri="{9D8B030D-6E8A-4147-A177-3AD203B41FA5}">
                      <a16:colId xmlns:a16="http://schemas.microsoft.com/office/drawing/2014/main" val="3794854199"/>
                    </a:ext>
                  </a:extLst>
                </a:gridCol>
                <a:gridCol w="493776">
                  <a:extLst>
                    <a:ext uri="{9D8B030D-6E8A-4147-A177-3AD203B41FA5}">
                      <a16:colId xmlns:a16="http://schemas.microsoft.com/office/drawing/2014/main" val="3535795338"/>
                    </a:ext>
                  </a:extLst>
                </a:gridCol>
                <a:gridCol w="493776">
                  <a:extLst>
                    <a:ext uri="{9D8B030D-6E8A-4147-A177-3AD203B41FA5}">
                      <a16:colId xmlns:a16="http://schemas.microsoft.com/office/drawing/2014/main" val="1900123028"/>
                    </a:ext>
                  </a:extLst>
                </a:gridCol>
                <a:gridCol w="493776">
                  <a:extLst>
                    <a:ext uri="{9D8B030D-6E8A-4147-A177-3AD203B41FA5}">
                      <a16:colId xmlns:a16="http://schemas.microsoft.com/office/drawing/2014/main" val="557578303"/>
                    </a:ext>
                  </a:extLst>
                </a:gridCol>
                <a:gridCol w="493776">
                  <a:extLst>
                    <a:ext uri="{9D8B030D-6E8A-4147-A177-3AD203B41FA5}">
                      <a16:colId xmlns:a16="http://schemas.microsoft.com/office/drawing/2014/main" val="1965967974"/>
                    </a:ext>
                  </a:extLst>
                </a:gridCol>
                <a:gridCol w="493776">
                  <a:extLst>
                    <a:ext uri="{9D8B030D-6E8A-4147-A177-3AD203B41FA5}">
                      <a16:colId xmlns:a16="http://schemas.microsoft.com/office/drawing/2014/main" val="3328898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8908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- 2022-01-21 11:26:35</a:t>
                      </a:r>
                      <a:r>
                        <a:rPr kumimoji="0" lang="es-ES" sz="1000" b="0" i="0" u="none" strike="noStrike" kern="1200" cap="none" spc="0" normalizeH="0" baseline="0" noProof="0">
                          <a:ln>
                            <a:noFill/>
                          </a:ln>
                          <a:solidFill>
                            <a:prstClr val="black"/>
                          </a:solidFill>
                          <a:effectLst/>
                          <a:uLnTx/>
                          <a:uFillTx/>
                          <a:latin typeface="+mn-lt"/>
                          <a:ea typeface="+mn-ea"/>
                          <a:cs typeface="+mn-cs"/>
                        </a:rPr>
                        <a:t>
 MÁS ESPACIOS PÚBLICOS EN SAN ISIDRO
👉 Se suman casi 2 nuevas hectáreas para que todos los vecinos puedan disfrutarlas. 
📍Se trata de un proyecto aprobado por el Concejo Deliberante en el cual el Jockey Club cedió terrenos a lo largo de Av. Unidad Nacional, entre Av. Fleming y Av. Santa Fe.
🚴‍♀️ En todo este espacio vamos a construir sendas aeróbicas, bicisendas y diversos sectores recreativos. 
🌳 Además, en la esquina de Fleming (frente a la rotonda) vamos a construir una nueva plaza triangular con aparatos de ejercicio, bancos, bebederos y obviamente, iluminación led. 
😃 ¡CADA DÍA MÁS SUSTENTABLES Y CON MÁS ESPACIOS PARA DISFRUTAR!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90826761"/>
                  </a:ext>
                </a:extLst>
              </a:tr>
            </a:tbl>
          </a:graphicData>
        </a:graphic>
      </p:graphicFrame>
      <p:sp>
        <p:nvSpPr>
          <p:cNvPr id="4" name="Text Placeholder 3">
            <a:extLst>
              <a:ext uri="{FF2B5EF4-FFF2-40B4-BE49-F238E27FC236}">
                <a16:creationId xmlns:a16="http://schemas.microsoft.com/office/drawing/2014/main" id="{638E3AF7-3AB5-4883-B4CE-54476474588F}"/>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1785051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02D01-3E11-4000-BC85-67CF9AFE9733}"/>
              </a:ext>
            </a:extLst>
          </p:cNvPr>
          <p:cNvSpPr>
            <a:spLocks noGrp="1"/>
          </p:cNvSpPr>
          <p:nvPr>
            <p:ph type="title"/>
          </p:nvPr>
        </p:nvSpPr>
        <p:spPr/>
        <p:txBody>
          <a:bodyPr/>
          <a:lstStyle/>
          <a:p>
            <a:r>
              <a:rPr lang="en-US"/>
              <a:t>Facebook Post Table + Reactions | POSSE - 25 of 25</a:t>
            </a:r>
          </a:p>
        </p:txBody>
      </p:sp>
      <p:graphicFrame>
        <p:nvGraphicFramePr>
          <p:cNvPr id="5" name="Table Placeholder 4">
            <a:extLst>
              <a:ext uri="{FF2B5EF4-FFF2-40B4-BE49-F238E27FC236}">
                <a16:creationId xmlns:a16="http://schemas.microsoft.com/office/drawing/2014/main" id="{D368A83D-9532-461A-82B0-AD97107C3DD6}"/>
              </a:ext>
            </a:extLst>
          </p:cNvPr>
          <p:cNvGraphicFramePr>
            <a:graphicFrameLocks noGrp="1"/>
          </p:cNvGraphicFramePr>
          <p:nvPr>
            <p:ph type="tbl" sz="quarter" idx="13"/>
            <p:extLst>
              <p:ext uri="{D42A27DB-BD31-4B8C-83A1-F6EECF244321}">
                <p14:modId xmlns:p14="http://schemas.microsoft.com/office/powerpoint/2010/main" val="3893323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87907531"/>
                    </a:ext>
                  </a:extLst>
                </a:gridCol>
                <a:gridCol w="493776">
                  <a:extLst>
                    <a:ext uri="{9D8B030D-6E8A-4147-A177-3AD203B41FA5}">
                      <a16:colId xmlns:a16="http://schemas.microsoft.com/office/drawing/2014/main" val="1274845931"/>
                    </a:ext>
                  </a:extLst>
                </a:gridCol>
                <a:gridCol w="493776">
                  <a:extLst>
                    <a:ext uri="{9D8B030D-6E8A-4147-A177-3AD203B41FA5}">
                      <a16:colId xmlns:a16="http://schemas.microsoft.com/office/drawing/2014/main" val="913499931"/>
                    </a:ext>
                  </a:extLst>
                </a:gridCol>
                <a:gridCol w="493776">
                  <a:extLst>
                    <a:ext uri="{9D8B030D-6E8A-4147-A177-3AD203B41FA5}">
                      <a16:colId xmlns:a16="http://schemas.microsoft.com/office/drawing/2014/main" val="3177170881"/>
                    </a:ext>
                  </a:extLst>
                </a:gridCol>
                <a:gridCol w="493776">
                  <a:extLst>
                    <a:ext uri="{9D8B030D-6E8A-4147-A177-3AD203B41FA5}">
                      <a16:colId xmlns:a16="http://schemas.microsoft.com/office/drawing/2014/main" val="3591770798"/>
                    </a:ext>
                  </a:extLst>
                </a:gridCol>
                <a:gridCol w="493776">
                  <a:extLst>
                    <a:ext uri="{9D8B030D-6E8A-4147-A177-3AD203B41FA5}">
                      <a16:colId xmlns:a16="http://schemas.microsoft.com/office/drawing/2014/main" val="2605606278"/>
                    </a:ext>
                  </a:extLst>
                </a:gridCol>
                <a:gridCol w="493776">
                  <a:extLst>
                    <a:ext uri="{9D8B030D-6E8A-4147-A177-3AD203B41FA5}">
                      <a16:colId xmlns:a16="http://schemas.microsoft.com/office/drawing/2014/main" val="1660952759"/>
                    </a:ext>
                  </a:extLst>
                </a:gridCol>
                <a:gridCol w="493776">
                  <a:extLst>
                    <a:ext uri="{9D8B030D-6E8A-4147-A177-3AD203B41FA5}">
                      <a16:colId xmlns:a16="http://schemas.microsoft.com/office/drawing/2014/main" val="3747209324"/>
                    </a:ext>
                  </a:extLst>
                </a:gridCol>
                <a:gridCol w="493776">
                  <a:extLst>
                    <a:ext uri="{9D8B030D-6E8A-4147-A177-3AD203B41FA5}">
                      <a16:colId xmlns:a16="http://schemas.microsoft.com/office/drawing/2014/main" val="1050934864"/>
                    </a:ext>
                  </a:extLst>
                </a:gridCol>
                <a:gridCol w="493776">
                  <a:extLst>
                    <a:ext uri="{9D8B030D-6E8A-4147-A177-3AD203B41FA5}">
                      <a16:colId xmlns:a16="http://schemas.microsoft.com/office/drawing/2014/main" val="778539330"/>
                    </a:ext>
                  </a:extLst>
                </a:gridCol>
                <a:gridCol w="493776">
                  <a:extLst>
                    <a:ext uri="{9D8B030D-6E8A-4147-A177-3AD203B41FA5}">
                      <a16:colId xmlns:a16="http://schemas.microsoft.com/office/drawing/2014/main" val="167809450"/>
                    </a:ext>
                  </a:extLst>
                </a:gridCol>
                <a:gridCol w="493776">
                  <a:extLst>
                    <a:ext uri="{9D8B030D-6E8A-4147-A177-3AD203B41FA5}">
                      <a16:colId xmlns:a16="http://schemas.microsoft.com/office/drawing/2014/main" val="3682857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2380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- 2022-01-04 15:24:21</a:t>
                      </a:r>
                      <a:r>
                        <a:rPr kumimoji="0" lang="es-ES" sz="1000" b="0" i="0" u="none" strike="noStrike" kern="1200" cap="none" spc="0" normalizeH="0" baseline="0" noProof="0">
                          <a:ln>
                            <a:noFill/>
                          </a:ln>
                          <a:solidFill>
                            <a:prstClr val="black"/>
                          </a:solidFill>
                          <a:effectLst/>
                          <a:uLnTx/>
                          <a:uFillTx/>
                          <a:latin typeface="+mn-lt"/>
                          <a:ea typeface="+mn-ea"/>
                          <a:cs typeface="+mn-cs"/>
                        </a:rPr>
                        <a:t>
 Para ingresar a la dependencia municipal y gestionar la licencia de conducir es necesario presentar el "Pase Libre" que acredita estar vacunado contra el Covid-19. 
La normativa entró en vigencia el 21/12/21, según la disposición de la Dirección de Licencias y Antecedentes de Tránsito de la Provincia de Buenos Aires. 
El pase se puede presentar a través de las aplicaciones "VacunatePBA" y "Mi Argentina", carnet o libreta física.
Por el bien común respetemos las medidas implementadas. No te olvides, nos cuidamos entre todos.
#paselibre #medidasanitaria #salud #covid19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27507056"/>
                  </a:ext>
                </a:extLst>
              </a:tr>
            </a:tbl>
          </a:graphicData>
        </a:graphic>
      </p:graphicFrame>
      <p:sp>
        <p:nvSpPr>
          <p:cNvPr id="4" name="Text Placeholder 3">
            <a:extLst>
              <a:ext uri="{FF2B5EF4-FFF2-40B4-BE49-F238E27FC236}">
                <a16:creationId xmlns:a16="http://schemas.microsoft.com/office/drawing/2014/main" id="{EA03CDF7-9612-47B3-8315-1C0F0F848F4B}"/>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0882173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65140-AE12-4813-8812-56049BC64392}"/>
              </a:ext>
            </a:extLst>
          </p:cNvPr>
          <p:cNvSpPr>
            <a:spLocks noGrp="1"/>
          </p:cNvSpPr>
          <p:nvPr>
            <p:ph type="title"/>
          </p:nvPr>
        </p:nvSpPr>
        <p:spPr/>
        <p:txBody>
          <a:bodyPr/>
          <a:lstStyle/>
          <a:p>
            <a:r>
              <a:rPr lang="en-US"/>
              <a:t>Facebook User Posts | POSSE</a:t>
            </a:r>
          </a:p>
        </p:txBody>
      </p:sp>
      <p:graphicFrame>
        <p:nvGraphicFramePr>
          <p:cNvPr id="6" name="Chart Placeholder 5">
            <a:extLst>
              <a:ext uri="{FF2B5EF4-FFF2-40B4-BE49-F238E27FC236}">
                <a16:creationId xmlns:a16="http://schemas.microsoft.com/office/drawing/2014/main" id="{9111BCD1-74D1-428C-8582-5873DFD5461D}"/>
              </a:ext>
            </a:extLst>
          </p:cNvPr>
          <p:cNvGraphicFramePr>
            <a:graphicFrameLocks noGrp="1"/>
          </p:cNvGraphicFramePr>
          <p:nvPr>
            <p:ph type="chart" sz="quarter" idx="13"/>
            <p:extLst>
              <p:ext uri="{D42A27DB-BD31-4B8C-83A1-F6EECF244321}">
                <p14:modId xmlns:p14="http://schemas.microsoft.com/office/powerpoint/2010/main" val="40267714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0D8893-FAEB-47CC-9EFF-95753D92209F}"/>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13544198-F006-4E8D-AD66-D049DA62D0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67706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1444</Words>
  <Application>Microsoft Office PowerPoint</Application>
  <PresentationFormat>On-screen Show (4:3)</PresentationFormat>
  <Paragraphs>803</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FACEBOOK NUEVO - La emilia usar</vt:lpstr>
      <vt:lpstr>Facebook Key Metrics Table | POSSE</vt:lpstr>
      <vt:lpstr>Facebook Key Metrics Radar | POSSE</vt:lpstr>
      <vt:lpstr>Facebook Page Likes Total | POSSE</vt:lpstr>
      <vt:lpstr>Facebook Fans Change | POSSE</vt:lpstr>
      <vt:lpstr>Facebook Fans Change Per Weekday | POSSE</vt:lpstr>
      <vt:lpstr>Facebook Fans Change Rate | POSSE</vt:lpstr>
      <vt:lpstr>Facebook Own Posts | POSSE</vt:lpstr>
      <vt:lpstr>Facebook Own Posts By Hour | POSSE</vt:lpstr>
      <vt:lpstr>Facebook Own Posts By Weekday | POSSE</vt:lpstr>
      <vt:lpstr>Facebook Interactions Distribution | POSSE</vt:lpstr>
      <vt:lpstr>Facebook Post Type Distribution Per Profile | POSSE</vt:lpstr>
      <vt:lpstr>Facebook Interaction Rate By Weekday | POSSE</vt:lpstr>
      <vt:lpstr>Facebook Interaction Rate | POSSE</vt:lpstr>
      <vt:lpstr>Facebook Interaction Rate By Post Type | POSSE</vt:lpstr>
      <vt:lpstr>Facebook Interaction Rate By Hour | POSSE</vt:lpstr>
      <vt:lpstr>Facebook Hashtag Detection | POSSE</vt:lpstr>
      <vt:lpstr>Facebook Post Table + Reactions | POSSE - 1 of 25</vt:lpstr>
      <vt:lpstr>Facebook Post Table + Reactions | POSSE - 2 of 25</vt:lpstr>
      <vt:lpstr>Facebook Post Table + Reactions | POSSE - 3 of 25</vt:lpstr>
      <vt:lpstr>Facebook Post Table + Reactions | POSSE - 4 of 25</vt:lpstr>
      <vt:lpstr>Facebook Post Table + Reactions | POSSE - 5 of 25</vt:lpstr>
      <vt:lpstr>Facebook Post Table + Reactions | POSSE - 6 of 25</vt:lpstr>
      <vt:lpstr>Facebook Post Table + Reactions | POSSE - 7 of 25</vt:lpstr>
      <vt:lpstr>Facebook Post Table + Reactions | POSSE - 8 of 25</vt:lpstr>
      <vt:lpstr>Facebook Post Table + Reactions | POSSE - 9 of 25</vt:lpstr>
      <vt:lpstr>Facebook Post Table + Reactions | POSSE - 10 of 25</vt:lpstr>
      <vt:lpstr>Facebook Post Table + Reactions | POSSE - 11 of 25</vt:lpstr>
      <vt:lpstr>Facebook Post Table + Reactions | POSSE - 12 of 25</vt:lpstr>
      <vt:lpstr>Facebook Post Table + Reactions | POSSE - 13 of 25</vt:lpstr>
      <vt:lpstr>Facebook Post Table + Reactions | POSSE - 14 of 25</vt:lpstr>
      <vt:lpstr>Facebook Post Table + Reactions | POSSE - 15 of 25</vt:lpstr>
      <vt:lpstr>Facebook Post Table + Reactions | POSSE - 16 of 25</vt:lpstr>
      <vt:lpstr>Facebook Post Table + Reactions | POSSE - 17 of 25</vt:lpstr>
      <vt:lpstr>Facebook Post Table + Reactions | POSSE - 18 of 25</vt:lpstr>
      <vt:lpstr>Facebook Post Table + Reactions | POSSE - 19 of 25</vt:lpstr>
      <vt:lpstr>Facebook Post Table + Reactions | POSSE - 20 of 25</vt:lpstr>
      <vt:lpstr>Facebook Post Table + Reactions | POSSE - 21 of 25</vt:lpstr>
      <vt:lpstr>Facebook Post Table + Reactions | POSSE - 22 of 25</vt:lpstr>
      <vt:lpstr>Facebook Post Table + Reactions | POSSE - 23 of 25</vt:lpstr>
      <vt:lpstr>Facebook Post Table + Reactions | POSSE - 24 of 25</vt:lpstr>
      <vt:lpstr>Facebook Post Table + Reactions | POSSE - 25 of 25</vt:lpstr>
      <vt:lpstr>Facebook User Posts | POSSE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2022-02-01T12:40:17Z</dcterms:created>
  <dcterms:modified xsi:type="dcterms:W3CDTF">2022-02-01T12:41:27Z</dcterms:modified>
</cp:coreProperties>
</file>