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42.500700000000002</c:v>
                </c:pt>
                <c:pt idx="1">
                  <c:v>0</c:v>
                </c:pt>
                <c:pt idx="2">
                  <c:v>75</c:v>
                </c:pt>
                <c:pt idx="3">
                  <c:v>0</c:v>
                </c:pt>
                <c:pt idx="4">
                  <c:v>30</c:v>
                </c:pt>
                <c:pt idx="5">
                  <c:v>16.573699999999999</c:v>
                </c:pt>
                <c:pt idx="6">
                  <c:v>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C7-4A7B-98EE-384F4B5CC5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4.9983000000000004</c:v>
                </c:pt>
                <c:pt idx="1">
                  <c:v>75</c:v>
                </c:pt>
                <c:pt idx="2">
                  <c:v>50</c:v>
                </c:pt>
                <c:pt idx="3">
                  <c:v>100</c:v>
                </c:pt>
                <c:pt idx="4">
                  <c:v>100</c:v>
                </c:pt>
                <c:pt idx="5">
                  <c:v>0.8458</c:v>
                </c:pt>
                <c:pt idx="6">
                  <c:v>6.7496</c:v>
                </c:pt>
                <c:pt idx="7">
                  <c:v>-24.733599999999999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C7-4A7B-98EE-384F4B5CC5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50</c:v>
                </c:pt>
                <c:pt idx="2">
                  <c:v>0</c:v>
                </c:pt>
                <c:pt idx="3">
                  <c:v>0</c:v>
                </c:pt>
                <c:pt idx="4">
                  <c:v>40</c:v>
                </c:pt>
                <c:pt idx="5">
                  <c:v>100</c:v>
                </c:pt>
                <c:pt idx="6">
                  <c:v>100</c:v>
                </c:pt>
                <c:pt idx="7">
                  <c:v>97.781599999999997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C7-4A7B-98EE-384F4B5CC5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4.1135000000000002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40</c:v>
                </c:pt>
                <c:pt idx="5">
                  <c:v>0.99870000000000003</c:v>
                </c:pt>
                <c:pt idx="6">
                  <c:v>0</c:v>
                </c:pt>
                <c:pt idx="7">
                  <c:v>91.566800000000001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C7-4A7B-98EE-384F4B5CC5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2.8664000000000001</c:v>
                </c:pt>
                <c:pt idx="1">
                  <c:v>37.5</c:v>
                </c:pt>
                <c:pt idx="2">
                  <c:v>75</c:v>
                </c:pt>
                <c:pt idx="3">
                  <c:v>100</c:v>
                </c:pt>
                <c:pt idx="4">
                  <c:v>80</c:v>
                </c:pt>
                <c:pt idx="5">
                  <c:v>0.67479999999999996</c:v>
                </c:pt>
                <c:pt idx="6">
                  <c:v>10.399699999999999</c:v>
                </c:pt>
                <c:pt idx="7">
                  <c:v>10.2959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C7-4A7B-98EE-384F4B5CC51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32.534300000000002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80</c:v>
                </c:pt>
                <c:pt idx="5">
                  <c:v>3.5316000000000001</c:v>
                </c:pt>
                <c:pt idx="6">
                  <c:v>5.3616000000000001</c:v>
                </c:pt>
                <c:pt idx="7">
                  <c:v>22.0288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4C7-4A7B-98EE-384F4B5CC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9324040"/>
        <c:axId val="389323384"/>
      </c:radarChart>
      <c:catAx>
        <c:axId val="389324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23384"/>
        <c:crosses val="autoZero"/>
        <c:auto val="1"/>
        <c:lblAlgn val="ctr"/>
        <c:lblOffset val="100"/>
        <c:noMultiLvlLbl val="0"/>
      </c:catAx>
      <c:valAx>
        <c:axId val="38932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2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88549</c:v>
                </c:pt>
                <c:pt idx="1">
                  <c:v>88656</c:v>
                </c:pt>
                <c:pt idx="2">
                  <c:v>88733</c:v>
                </c:pt>
                <c:pt idx="3">
                  <c:v>90222</c:v>
                </c:pt>
                <c:pt idx="4">
                  <c:v>90611</c:v>
                </c:pt>
                <c:pt idx="5">
                  <c:v>90677</c:v>
                </c:pt>
                <c:pt idx="6">
                  <c:v>90696</c:v>
                </c:pt>
                <c:pt idx="7">
                  <c:v>90719</c:v>
                </c:pt>
                <c:pt idx="8">
                  <c:v>90748</c:v>
                </c:pt>
                <c:pt idx="9">
                  <c:v>90795</c:v>
                </c:pt>
                <c:pt idx="10">
                  <c:v>90795</c:v>
                </c:pt>
                <c:pt idx="11">
                  <c:v>90831</c:v>
                </c:pt>
                <c:pt idx="12">
                  <c:v>90861</c:v>
                </c:pt>
                <c:pt idx="13">
                  <c:v>90894</c:v>
                </c:pt>
                <c:pt idx="14">
                  <c:v>90919</c:v>
                </c:pt>
                <c:pt idx="15">
                  <c:v>90944</c:v>
                </c:pt>
                <c:pt idx="16">
                  <c:v>90971</c:v>
                </c:pt>
                <c:pt idx="17">
                  <c:v>91020</c:v>
                </c:pt>
                <c:pt idx="18">
                  <c:v>91058</c:v>
                </c:pt>
                <c:pt idx="19">
                  <c:v>91104</c:v>
                </c:pt>
                <c:pt idx="20">
                  <c:v>91123</c:v>
                </c:pt>
                <c:pt idx="21">
                  <c:v>91141</c:v>
                </c:pt>
                <c:pt idx="22">
                  <c:v>91168</c:v>
                </c:pt>
                <c:pt idx="23">
                  <c:v>91205</c:v>
                </c:pt>
                <c:pt idx="24">
                  <c:v>91248</c:v>
                </c:pt>
                <c:pt idx="25">
                  <c:v>91284</c:v>
                </c:pt>
                <c:pt idx="26">
                  <c:v>91307</c:v>
                </c:pt>
                <c:pt idx="27">
                  <c:v>91359</c:v>
                </c:pt>
                <c:pt idx="28">
                  <c:v>91341</c:v>
                </c:pt>
                <c:pt idx="29">
                  <c:v>91342</c:v>
                </c:pt>
                <c:pt idx="30">
                  <c:v>91365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D6-4E8B-86D2-BA46000EE9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10832</c:v>
                </c:pt>
                <c:pt idx="1">
                  <c:v>10828</c:v>
                </c:pt>
                <c:pt idx="2">
                  <c:v>10823</c:v>
                </c:pt>
                <c:pt idx="3">
                  <c:v>10818</c:v>
                </c:pt>
                <c:pt idx="4">
                  <c:v>10816</c:v>
                </c:pt>
                <c:pt idx="5">
                  <c:v>10815</c:v>
                </c:pt>
                <c:pt idx="6">
                  <c:v>10819</c:v>
                </c:pt>
                <c:pt idx="7">
                  <c:v>10817</c:v>
                </c:pt>
                <c:pt idx="8">
                  <c:v>10816</c:v>
                </c:pt>
                <c:pt idx="9">
                  <c:v>10813</c:v>
                </c:pt>
                <c:pt idx="10">
                  <c:v>10806</c:v>
                </c:pt>
                <c:pt idx="11">
                  <c:v>10806</c:v>
                </c:pt>
                <c:pt idx="12">
                  <c:v>10804</c:v>
                </c:pt>
                <c:pt idx="13">
                  <c:v>10801</c:v>
                </c:pt>
                <c:pt idx="14">
                  <c:v>10794</c:v>
                </c:pt>
                <c:pt idx="15">
                  <c:v>10790</c:v>
                </c:pt>
                <c:pt idx="16">
                  <c:v>10786</c:v>
                </c:pt>
                <c:pt idx="17">
                  <c:v>10782</c:v>
                </c:pt>
                <c:pt idx="18">
                  <c:v>10779</c:v>
                </c:pt>
                <c:pt idx="19">
                  <c:v>10776</c:v>
                </c:pt>
                <c:pt idx="20">
                  <c:v>10774</c:v>
                </c:pt>
                <c:pt idx="21">
                  <c:v>10774</c:v>
                </c:pt>
                <c:pt idx="22">
                  <c:v>10769</c:v>
                </c:pt>
                <c:pt idx="23">
                  <c:v>10769</c:v>
                </c:pt>
                <c:pt idx="24">
                  <c:v>10766</c:v>
                </c:pt>
                <c:pt idx="25">
                  <c:v>10760</c:v>
                </c:pt>
                <c:pt idx="26">
                  <c:v>10760</c:v>
                </c:pt>
                <c:pt idx="27">
                  <c:v>10757</c:v>
                </c:pt>
                <c:pt idx="28">
                  <c:v>10752</c:v>
                </c:pt>
                <c:pt idx="29">
                  <c:v>10746</c:v>
                </c:pt>
                <c:pt idx="30">
                  <c:v>10745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D6-4E8B-86D2-BA46000EE9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208145</c:v>
                </c:pt>
                <c:pt idx="1">
                  <c:v>211310</c:v>
                </c:pt>
                <c:pt idx="2">
                  <c:v>212362</c:v>
                </c:pt>
                <c:pt idx="3">
                  <c:v>213427</c:v>
                </c:pt>
                <c:pt idx="4">
                  <c:v>215447</c:v>
                </c:pt>
                <c:pt idx="5">
                  <c:v>216388</c:v>
                </c:pt>
                <c:pt idx="6">
                  <c:v>216243</c:v>
                </c:pt>
                <c:pt idx="7">
                  <c:v>216213</c:v>
                </c:pt>
                <c:pt idx="8">
                  <c:v>216159</c:v>
                </c:pt>
                <c:pt idx="9">
                  <c:v>216140</c:v>
                </c:pt>
                <c:pt idx="10">
                  <c:v>216119</c:v>
                </c:pt>
                <c:pt idx="11">
                  <c:v>216091</c:v>
                </c:pt>
                <c:pt idx="12">
                  <c:v>216032</c:v>
                </c:pt>
                <c:pt idx="13">
                  <c:v>215991</c:v>
                </c:pt>
                <c:pt idx="14">
                  <c:v>215950</c:v>
                </c:pt>
                <c:pt idx="15">
                  <c:v>215892</c:v>
                </c:pt>
                <c:pt idx="16">
                  <c:v>215781</c:v>
                </c:pt>
                <c:pt idx="17">
                  <c:v>215748</c:v>
                </c:pt>
                <c:pt idx="18">
                  <c:v>215672</c:v>
                </c:pt>
                <c:pt idx="19">
                  <c:v>215605</c:v>
                </c:pt>
                <c:pt idx="20">
                  <c:v>215565</c:v>
                </c:pt>
                <c:pt idx="21">
                  <c:v>215508</c:v>
                </c:pt>
                <c:pt idx="22">
                  <c:v>215443</c:v>
                </c:pt>
                <c:pt idx="23">
                  <c:v>215388</c:v>
                </c:pt>
                <c:pt idx="24">
                  <c:v>215318</c:v>
                </c:pt>
                <c:pt idx="25">
                  <c:v>215242</c:v>
                </c:pt>
                <c:pt idx="26">
                  <c:v>215168</c:v>
                </c:pt>
                <c:pt idx="27">
                  <c:v>215130</c:v>
                </c:pt>
                <c:pt idx="28">
                  <c:v>215073</c:v>
                </c:pt>
                <c:pt idx="29">
                  <c:v>215018</c:v>
                </c:pt>
                <c:pt idx="30">
                  <c:v>214973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D6-4E8B-86D2-BA46000EE9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8592</c:v>
                </c:pt>
                <c:pt idx="1">
                  <c:v>8601</c:v>
                </c:pt>
                <c:pt idx="2">
                  <c:v>8611</c:v>
                </c:pt>
                <c:pt idx="3">
                  <c:v>8621</c:v>
                </c:pt>
                <c:pt idx="4">
                  <c:v>8629</c:v>
                </c:pt>
                <c:pt idx="5">
                  <c:v>8633</c:v>
                </c:pt>
                <c:pt idx="6">
                  <c:v>8645</c:v>
                </c:pt>
                <c:pt idx="7">
                  <c:v>8653</c:v>
                </c:pt>
                <c:pt idx="8">
                  <c:v>8659</c:v>
                </c:pt>
                <c:pt idx="9">
                  <c:v>8672</c:v>
                </c:pt>
                <c:pt idx="10">
                  <c:v>8673</c:v>
                </c:pt>
                <c:pt idx="11">
                  <c:v>8675</c:v>
                </c:pt>
                <c:pt idx="12">
                  <c:v>8688</c:v>
                </c:pt>
                <c:pt idx="13">
                  <c:v>8699</c:v>
                </c:pt>
                <c:pt idx="14">
                  <c:v>8708</c:v>
                </c:pt>
                <c:pt idx="15">
                  <c:v>8721</c:v>
                </c:pt>
                <c:pt idx="16">
                  <c:v>8727</c:v>
                </c:pt>
                <c:pt idx="17">
                  <c:v>8728</c:v>
                </c:pt>
                <c:pt idx="18">
                  <c:v>8736</c:v>
                </c:pt>
                <c:pt idx="19">
                  <c:v>8743</c:v>
                </c:pt>
                <c:pt idx="20">
                  <c:v>8750</c:v>
                </c:pt>
                <c:pt idx="21">
                  <c:v>8759</c:v>
                </c:pt>
                <c:pt idx="22">
                  <c:v>8766</c:v>
                </c:pt>
                <c:pt idx="23">
                  <c:v>8776</c:v>
                </c:pt>
                <c:pt idx="24">
                  <c:v>8788</c:v>
                </c:pt>
                <c:pt idx="25">
                  <c:v>8813</c:v>
                </c:pt>
                <c:pt idx="26">
                  <c:v>8821</c:v>
                </c:pt>
                <c:pt idx="27">
                  <c:v>8829</c:v>
                </c:pt>
                <c:pt idx="28">
                  <c:v>8835</c:v>
                </c:pt>
                <c:pt idx="29">
                  <c:v>8839</c:v>
                </c:pt>
                <c:pt idx="30">
                  <c:v>8843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BD6-4E8B-86D2-BA46000EE9C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6142</c:v>
                </c:pt>
                <c:pt idx="1">
                  <c:v>6144</c:v>
                </c:pt>
                <c:pt idx="2">
                  <c:v>6142</c:v>
                </c:pt>
                <c:pt idx="3">
                  <c:v>6141</c:v>
                </c:pt>
                <c:pt idx="4">
                  <c:v>6145</c:v>
                </c:pt>
                <c:pt idx="5">
                  <c:v>6148</c:v>
                </c:pt>
                <c:pt idx="6">
                  <c:v>6152</c:v>
                </c:pt>
                <c:pt idx="7">
                  <c:v>6152</c:v>
                </c:pt>
                <c:pt idx="8">
                  <c:v>6153</c:v>
                </c:pt>
                <c:pt idx="9">
                  <c:v>6155</c:v>
                </c:pt>
                <c:pt idx="10">
                  <c:v>6156</c:v>
                </c:pt>
                <c:pt idx="11">
                  <c:v>6155</c:v>
                </c:pt>
                <c:pt idx="12">
                  <c:v>6153</c:v>
                </c:pt>
                <c:pt idx="13">
                  <c:v>6150</c:v>
                </c:pt>
                <c:pt idx="14">
                  <c:v>6152</c:v>
                </c:pt>
                <c:pt idx="15">
                  <c:v>6161</c:v>
                </c:pt>
                <c:pt idx="16">
                  <c:v>6158</c:v>
                </c:pt>
                <c:pt idx="17">
                  <c:v>6163</c:v>
                </c:pt>
                <c:pt idx="18">
                  <c:v>6165</c:v>
                </c:pt>
                <c:pt idx="19">
                  <c:v>6168</c:v>
                </c:pt>
                <c:pt idx="20">
                  <c:v>6168</c:v>
                </c:pt>
                <c:pt idx="21">
                  <c:v>6168</c:v>
                </c:pt>
                <c:pt idx="22">
                  <c:v>6169</c:v>
                </c:pt>
                <c:pt idx="23">
                  <c:v>6170</c:v>
                </c:pt>
                <c:pt idx="24">
                  <c:v>6167</c:v>
                </c:pt>
                <c:pt idx="25">
                  <c:v>6165</c:v>
                </c:pt>
                <c:pt idx="26">
                  <c:v>6164</c:v>
                </c:pt>
                <c:pt idx="27">
                  <c:v>6165</c:v>
                </c:pt>
                <c:pt idx="28">
                  <c:v>6159</c:v>
                </c:pt>
                <c:pt idx="29">
                  <c:v>6160</c:v>
                </c:pt>
                <c:pt idx="30">
                  <c:v>6162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BD6-4E8B-86D2-BA46000EE9C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69421</c:v>
                </c:pt>
                <c:pt idx="1">
                  <c:v>69407</c:v>
                </c:pt>
                <c:pt idx="2">
                  <c:v>69388</c:v>
                </c:pt>
                <c:pt idx="3">
                  <c:v>69385</c:v>
                </c:pt>
                <c:pt idx="4">
                  <c:v>69381</c:v>
                </c:pt>
                <c:pt idx="5">
                  <c:v>69371</c:v>
                </c:pt>
                <c:pt idx="6">
                  <c:v>69381</c:v>
                </c:pt>
                <c:pt idx="7">
                  <c:v>69405</c:v>
                </c:pt>
                <c:pt idx="8">
                  <c:v>69447</c:v>
                </c:pt>
                <c:pt idx="9">
                  <c:v>69470</c:v>
                </c:pt>
                <c:pt idx="10">
                  <c:v>69462</c:v>
                </c:pt>
                <c:pt idx="11">
                  <c:v>69449</c:v>
                </c:pt>
                <c:pt idx="12">
                  <c:v>69460</c:v>
                </c:pt>
                <c:pt idx="13">
                  <c:v>69490</c:v>
                </c:pt>
                <c:pt idx="14">
                  <c:v>69516</c:v>
                </c:pt>
                <c:pt idx="15">
                  <c:v>69554</c:v>
                </c:pt>
                <c:pt idx="16">
                  <c:v>69578</c:v>
                </c:pt>
                <c:pt idx="17">
                  <c:v>69601</c:v>
                </c:pt>
                <c:pt idx="18">
                  <c:v>69625</c:v>
                </c:pt>
                <c:pt idx="19">
                  <c:v>69662</c:v>
                </c:pt>
                <c:pt idx="20">
                  <c:v>69675</c:v>
                </c:pt>
                <c:pt idx="21">
                  <c:v>69672</c:v>
                </c:pt>
                <c:pt idx="22">
                  <c:v>69702</c:v>
                </c:pt>
                <c:pt idx="23">
                  <c:v>69723</c:v>
                </c:pt>
                <c:pt idx="24">
                  <c:v>69759</c:v>
                </c:pt>
                <c:pt idx="25">
                  <c:v>69778</c:v>
                </c:pt>
                <c:pt idx="26">
                  <c:v>69810</c:v>
                </c:pt>
                <c:pt idx="27">
                  <c:v>69835</c:v>
                </c:pt>
                <c:pt idx="28">
                  <c:v>69860</c:v>
                </c:pt>
                <c:pt idx="29">
                  <c:v>69887</c:v>
                </c:pt>
                <c:pt idx="30">
                  <c:v>69940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BD6-4E8B-86D2-BA46000EE9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325024"/>
        <c:axId val="389320760"/>
      </c:lineChart>
      <c:dateAx>
        <c:axId val="389325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20760"/>
        <c:crosses val="autoZero"/>
        <c:auto val="1"/>
        <c:lblOffset val="100"/>
        <c:baseTimeUnit val="days"/>
      </c:dateAx>
      <c:valAx>
        <c:axId val="38932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2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121</c:v>
                </c:pt>
                <c:pt idx="1">
                  <c:v>107</c:v>
                </c:pt>
                <c:pt idx="2">
                  <c:v>77</c:v>
                </c:pt>
                <c:pt idx="3">
                  <c:v>1489</c:v>
                </c:pt>
                <c:pt idx="4">
                  <c:v>389</c:v>
                </c:pt>
                <c:pt idx="5">
                  <c:v>66</c:v>
                </c:pt>
                <c:pt idx="6">
                  <c:v>19</c:v>
                </c:pt>
                <c:pt idx="7">
                  <c:v>23</c:v>
                </c:pt>
                <c:pt idx="8">
                  <c:v>29</c:v>
                </c:pt>
                <c:pt idx="9">
                  <c:v>47</c:v>
                </c:pt>
                <c:pt idx="10">
                  <c:v>0</c:v>
                </c:pt>
                <c:pt idx="11">
                  <c:v>36</c:v>
                </c:pt>
                <c:pt idx="12">
                  <c:v>30</c:v>
                </c:pt>
                <c:pt idx="13">
                  <c:v>33</c:v>
                </c:pt>
                <c:pt idx="14">
                  <c:v>25</c:v>
                </c:pt>
                <c:pt idx="15">
                  <c:v>25</c:v>
                </c:pt>
                <c:pt idx="16">
                  <c:v>27</c:v>
                </c:pt>
                <c:pt idx="17">
                  <c:v>49</c:v>
                </c:pt>
                <c:pt idx="18">
                  <c:v>38</c:v>
                </c:pt>
                <c:pt idx="19">
                  <c:v>46</c:v>
                </c:pt>
                <c:pt idx="20">
                  <c:v>19</c:v>
                </c:pt>
                <c:pt idx="21">
                  <c:v>18</c:v>
                </c:pt>
                <c:pt idx="22">
                  <c:v>27</c:v>
                </c:pt>
                <c:pt idx="23">
                  <c:v>37</c:v>
                </c:pt>
                <c:pt idx="24">
                  <c:v>43</c:v>
                </c:pt>
                <c:pt idx="25">
                  <c:v>36</c:v>
                </c:pt>
                <c:pt idx="26">
                  <c:v>23</c:v>
                </c:pt>
                <c:pt idx="27">
                  <c:v>52</c:v>
                </c:pt>
                <c:pt idx="28">
                  <c:v>-18</c:v>
                </c:pt>
                <c:pt idx="29">
                  <c:v>1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89-44BE-9BF4-2CD99D4330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-2</c:v>
                </c:pt>
                <c:pt idx="1">
                  <c:v>-4</c:v>
                </c:pt>
                <c:pt idx="2">
                  <c:v>-5</c:v>
                </c:pt>
                <c:pt idx="3">
                  <c:v>-5</c:v>
                </c:pt>
                <c:pt idx="4">
                  <c:v>-2</c:v>
                </c:pt>
                <c:pt idx="5">
                  <c:v>-1</c:v>
                </c:pt>
                <c:pt idx="6">
                  <c:v>4</c:v>
                </c:pt>
                <c:pt idx="7">
                  <c:v>-2</c:v>
                </c:pt>
                <c:pt idx="8">
                  <c:v>-1</c:v>
                </c:pt>
                <c:pt idx="9">
                  <c:v>-3</c:v>
                </c:pt>
                <c:pt idx="10">
                  <c:v>-7</c:v>
                </c:pt>
                <c:pt idx="11">
                  <c:v>0</c:v>
                </c:pt>
                <c:pt idx="12">
                  <c:v>-2</c:v>
                </c:pt>
                <c:pt idx="13">
                  <c:v>-3</c:v>
                </c:pt>
                <c:pt idx="14">
                  <c:v>-7</c:v>
                </c:pt>
                <c:pt idx="15">
                  <c:v>-4</c:v>
                </c:pt>
                <c:pt idx="16">
                  <c:v>-4</c:v>
                </c:pt>
                <c:pt idx="17">
                  <c:v>-4</c:v>
                </c:pt>
                <c:pt idx="18">
                  <c:v>-3</c:v>
                </c:pt>
                <c:pt idx="19">
                  <c:v>-3</c:v>
                </c:pt>
                <c:pt idx="20">
                  <c:v>-2</c:v>
                </c:pt>
                <c:pt idx="21">
                  <c:v>0</c:v>
                </c:pt>
                <c:pt idx="22">
                  <c:v>-5</c:v>
                </c:pt>
                <c:pt idx="23">
                  <c:v>0</c:v>
                </c:pt>
                <c:pt idx="24">
                  <c:v>-3</c:v>
                </c:pt>
                <c:pt idx="25">
                  <c:v>-6</c:v>
                </c:pt>
                <c:pt idx="26">
                  <c:v>0</c:v>
                </c:pt>
                <c:pt idx="27">
                  <c:v>-3</c:v>
                </c:pt>
                <c:pt idx="28">
                  <c:v>-5</c:v>
                </c:pt>
                <c:pt idx="29">
                  <c:v>-6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89-44BE-9BF4-2CD99D4330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-66</c:v>
                </c:pt>
                <c:pt idx="1">
                  <c:v>3165</c:v>
                </c:pt>
                <c:pt idx="2">
                  <c:v>1052</c:v>
                </c:pt>
                <c:pt idx="3">
                  <c:v>1065</c:v>
                </c:pt>
                <c:pt idx="4">
                  <c:v>2020</c:v>
                </c:pt>
                <c:pt idx="5">
                  <c:v>941</c:v>
                </c:pt>
                <c:pt idx="6">
                  <c:v>-145</c:v>
                </c:pt>
                <c:pt idx="7">
                  <c:v>-30</c:v>
                </c:pt>
                <c:pt idx="8">
                  <c:v>-54</c:v>
                </c:pt>
                <c:pt idx="9">
                  <c:v>-19</c:v>
                </c:pt>
                <c:pt idx="10">
                  <c:v>-21</c:v>
                </c:pt>
                <c:pt idx="11">
                  <c:v>-28</c:v>
                </c:pt>
                <c:pt idx="12">
                  <c:v>-59</c:v>
                </c:pt>
                <c:pt idx="13">
                  <c:v>-41</c:v>
                </c:pt>
                <c:pt idx="14">
                  <c:v>-41</c:v>
                </c:pt>
                <c:pt idx="15">
                  <c:v>-58</c:v>
                </c:pt>
                <c:pt idx="16">
                  <c:v>-111</c:v>
                </c:pt>
                <c:pt idx="17">
                  <c:v>-33</c:v>
                </c:pt>
                <c:pt idx="18">
                  <c:v>-76</c:v>
                </c:pt>
                <c:pt idx="19">
                  <c:v>-67</c:v>
                </c:pt>
                <c:pt idx="20">
                  <c:v>-40</c:v>
                </c:pt>
                <c:pt idx="21">
                  <c:v>-57</c:v>
                </c:pt>
                <c:pt idx="22">
                  <c:v>-65</c:v>
                </c:pt>
                <c:pt idx="23">
                  <c:v>-55</c:v>
                </c:pt>
                <c:pt idx="24">
                  <c:v>-70</c:v>
                </c:pt>
                <c:pt idx="25">
                  <c:v>-76</c:v>
                </c:pt>
                <c:pt idx="26">
                  <c:v>-74</c:v>
                </c:pt>
                <c:pt idx="27">
                  <c:v>-38</c:v>
                </c:pt>
                <c:pt idx="28">
                  <c:v>-57</c:v>
                </c:pt>
                <c:pt idx="29">
                  <c:v>-55</c:v>
                </c:pt>
                <c:pt idx="30">
                  <c:v>-45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89-44BE-9BF4-2CD99D4330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10</c:v>
                </c:pt>
                <c:pt idx="1">
                  <c:v>9</c:v>
                </c:pt>
                <c:pt idx="2">
                  <c:v>10</c:v>
                </c:pt>
                <c:pt idx="3">
                  <c:v>10</c:v>
                </c:pt>
                <c:pt idx="4">
                  <c:v>8</c:v>
                </c:pt>
                <c:pt idx="5">
                  <c:v>4</c:v>
                </c:pt>
                <c:pt idx="6">
                  <c:v>12</c:v>
                </c:pt>
                <c:pt idx="7">
                  <c:v>8</c:v>
                </c:pt>
                <c:pt idx="8">
                  <c:v>6</c:v>
                </c:pt>
                <c:pt idx="9">
                  <c:v>13</c:v>
                </c:pt>
                <c:pt idx="10">
                  <c:v>1</c:v>
                </c:pt>
                <c:pt idx="11">
                  <c:v>2</c:v>
                </c:pt>
                <c:pt idx="12">
                  <c:v>13</c:v>
                </c:pt>
                <c:pt idx="13">
                  <c:v>11</c:v>
                </c:pt>
                <c:pt idx="14">
                  <c:v>9</c:v>
                </c:pt>
                <c:pt idx="15">
                  <c:v>13</c:v>
                </c:pt>
                <c:pt idx="16">
                  <c:v>6</c:v>
                </c:pt>
                <c:pt idx="17">
                  <c:v>1</c:v>
                </c:pt>
                <c:pt idx="18">
                  <c:v>8</c:v>
                </c:pt>
                <c:pt idx="19">
                  <c:v>7</c:v>
                </c:pt>
                <c:pt idx="20">
                  <c:v>7</c:v>
                </c:pt>
                <c:pt idx="21">
                  <c:v>9</c:v>
                </c:pt>
                <c:pt idx="22">
                  <c:v>7</c:v>
                </c:pt>
                <c:pt idx="23">
                  <c:v>10</c:v>
                </c:pt>
                <c:pt idx="24">
                  <c:v>12</c:v>
                </c:pt>
                <c:pt idx="25">
                  <c:v>25</c:v>
                </c:pt>
                <c:pt idx="26">
                  <c:v>8</c:v>
                </c:pt>
                <c:pt idx="27">
                  <c:v>8</c:v>
                </c:pt>
                <c:pt idx="28">
                  <c:v>6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F89-44BE-9BF4-2CD99D4330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-2</c:v>
                </c:pt>
                <c:pt idx="3">
                  <c:v>-1</c:v>
                </c:pt>
                <c:pt idx="4">
                  <c:v>4</c:v>
                </c:pt>
                <c:pt idx="5">
                  <c:v>3</c:v>
                </c:pt>
                <c:pt idx="6">
                  <c:v>4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-1</c:v>
                </c:pt>
                <c:pt idx="12">
                  <c:v>-2</c:v>
                </c:pt>
                <c:pt idx="13">
                  <c:v>-3</c:v>
                </c:pt>
                <c:pt idx="14">
                  <c:v>2</c:v>
                </c:pt>
                <c:pt idx="15">
                  <c:v>9</c:v>
                </c:pt>
                <c:pt idx="16">
                  <c:v>-3</c:v>
                </c:pt>
                <c:pt idx="17">
                  <c:v>5</c:v>
                </c:pt>
                <c:pt idx="18">
                  <c:v>2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-3</c:v>
                </c:pt>
                <c:pt idx="25">
                  <c:v>-2</c:v>
                </c:pt>
                <c:pt idx="26">
                  <c:v>-1</c:v>
                </c:pt>
                <c:pt idx="27">
                  <c:v>1</c:v>
                </c:pt>
                <c:pt idx="28">
                  <c:v>-6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F89-44BE-9BF4-2CD99D4330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-11</c:v>
                </c:pt>
                <c:pt idx="1">
                  <c:v>-14</c:v>
                </c:pt>
                <c:pt idx="2">
                  <c:v>-19</c:v>
                </c:pt>
                <c:pt idx="3">
                  <c:v>-3</c:v>
                </c:pt>
                <c:pt idx="4">
                  <c:v>-4</c:v>
                </c:pt>
                <c:pt idx="5">
                  <c:v>-10</c:v>
                </c:pt>
                <c:pt idx="6">
                  <c:v>10</c:v>
                </c:pt>
                <c:pt idx="7">
                  <c:v>24</c:v>
                </c:pt>
                <c:pt idx="8">
                  <c:v>42</c:v>
                </c:pt>
                <c:pt idx="9">
                  <c:v>23</c:v>
                </c:pt>
                <c:pt idx="10">
                  <c:v>-8</c:v>
                </c:pt>
                <c:pt idx="11">
                  <c:v>-13</c:v>
                </c:pt>
                <c:pt idx="12">
                  <c:v>11</c:v>
                </c:pt>
                <c:pt idx="13">
                  <c:v>30</c:v>
                </c:pt>
                <c:pt idx="14">
                  <c:v>26</c:v>
                </c:pt>
                <c:pt idx="15">
                  <c:v>38</c:v>
                </c:pt>
                <c:pt idx="16">
                  <c:v>24</c:v>
                </c:pt>
                <c:pt idx="17">
                  <c:v>23</c:v>
                </c:pt>
                <c:pt idx="18">
                  <c:v>24</c:v>
                </c:pt>
                <c:pt idx="19">
                  <c:v>37</c:v>
                </c:pt>
                <c:pt idx="20">
                  <c:v>13</c:v>
                </c:pt>
                <c:pt idx="21">
                  <c:v>-3</c:v>
                </c:pt>
                <c:pt idx="22">
                  <c:v>30</c:v>
                </c:pt>
                <c:pt idx="23">
                  <c:v>21</c:v>
                </c:pt>
                <c:pt idx="24">
                  <c:v>36</c:v>
                </c:pt>
                <c:pt idx="25">
                  <c:v>19</c:v>
                </c:pt>
                <c:pt idx="26">
                  <c:v>32</c:v>
                </c:pt>
                <c:pt idx="27">
                  <c:v>25</c:v>
                </c:pt>
                <c:pt idx="28">
                  <c:v>25</c:v>
                </c:pt>
                <c:pt idx="29">
                  <c:v>27</c:v>
                </c:pt>
                <c:pt idx="30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F89-44BE-9BF4-2CD99D433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330272"/>
        <c:axId val="389321416"/>
      </c:lineChart>
      <c:dateAx>
        <c:axId val="389330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21416"/>
        <c:crosses val="autoZero"/>
        <c:auto val="1"/>
        <c:lblOffset val="100"/>
        <c:baseTimeUnit val="days"/>
      </c:dateAx>
      <c:valAx>
        <c:axId val="38932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3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</c:v>
                </c:pt>
                <c:pt idx="1">
                  <c:v>395</c:v>
                </c:pt>
                <c:pt idx="2">
                  <c:v>125</c:v>
                </c:pt>
                <c:pt idx="3">
                  <c:v>41</c:v>
                </c:pt>
                <c:pt idx="4">
                  <c:v>31</c:v>
                </c:pt>
                <c:pt idx="5">
                  <c:v>34</c:v>
                </c:pt>
                <c:pt idx="6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C7-457A-B06E-81FB12CA4B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-3</c:v>
                </c:pt>
                <c:pt idx="1">
                  <c:v>-5</c:v>
                </c:pt>
                <c:pt idx="2">
                  <c:v>-3</c:v>
                </c:pt>
                <c:pt idx="3">
                  <c:v>-2</c:v>
                </c:pt>
                <c:pt idx="4">
                  <c:v>-1</c:v>
                </c:pt>
                <c:pt idx="5">
                  <c:v>-3</c:v>
                </c:pt>
                <c:pt idx="6">
                  <c:v>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C7-457A-B06E-81FB12CA4B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164</c:v>
                </c:pt>
                <c:pt idx="1">
                  <c:v>235</c:v>
                </c:pt>
                <c:pt idx="2">
                  <c:v>460</c:v>
                </c:pt>
                <c:pt idx="3">
                  <c:v>185</c:v>
                </c:pt>
                <c:pt idx="4">
                  <c:v>-66</c:v>
                </c:pt>
                <c:pt idx="5">
                  <c:v>-50</c:v>
                </c:pt>
                <c:pt idx="6">
                  <c:v>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C7-457A-B06E-81FB12CA4B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</c:v>
                </c:pt>
                <c:pt idx="1">
                  <c:v>6</c:v>
                </c:pt>
                <c:pt idx="2">
                  <c:v>11</c:v>
                </c:pt>
                <c:pt idx="3">
                  <c:v>8</c:v>
                </c:pt>
                <c:pt idx="4">
                  <c:v>10</c:v>
                </c:pt>
                <c:pt idx="5">
                  <c:v>8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C7-457A-B06E-81FB12CA4B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-1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C7-457A-B06E-81FB12CA4B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20</c:v>
                </c:pt>
                <c:pt idx="1">
                  <c:v>12</c:v>
                </c:pt>
                <c:pt idx="2">
                  <c:v>7</c:v>
                </c:pt>
                <c:pt idx="3">
                  <c:v>18</c:v>
                </c:pt>
                <c:pt idx="4">
                  <c:v>20</c:v>
                </c:pt>
                <c:pt idx="5">
                  <c:v>12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6C7-457A-B06E-81FB12CA4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608928"/>
        <c:axId val="392609256"/>
      </c:barChart>
      <c:catAx>
        <c:axId val="39260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09256"/>
        <c:crosses val="autoZero"/>
        <c:auto val="1"/>
        <c:lblAlgn val="ctr"/>
        <c:lblOffset val="100"/>
        <c:noMultiLvlLbl val="0"/>
      </c:catAx>
      <c:valAx>
        <c:axId val="39260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0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FC-48C9-BA26-CDD854EBA1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FC-48C9-BA26-CDD854EBA1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FC-48C9-BA26-CDD854EBA1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FC-48C9-BA26-CDD854EBA1E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FC-48C9-BA26-CDD854EBA1E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FC-48C9-BA26-CDD854EBA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613520"/>
        <c:axId val="392611552"/>
      </c:barChart>
      <c:catAx>
        <c:axId val="39261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11552"/>
        <c:crosses val="autoZero"/>
        <c:auto val="1"/>
        <c:lblAlgn val="ctr"/>
        <c:lblOffset val="100"/>
        <c:noMultiLvlLbl val="0"/>
      </c:catAx>
      <c:valAx>
        <c:axId val="39261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1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0.57583067465566895</c:v>
                </c:pt>
                <c:pt idx="1">
                  <c:v>1.0004780061584999</c:v>
                </c:pt>
                <c:pt idx="5">
                  <c:v>2.5189812910612899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C-44F5-BABA-9038DF902B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0.190025954764553</c:v>
                </c:pt>
                <c:pt idx="2">
                  <c:v>0.16067235199604499</c:v>
                </c:pt>
                <c:pt idx="3">
                  <c:v>0.17148683722654801</c:v>
                </c:pt>
                <c:pt idx="4">
                  <c:v>0.157582499073044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C-44F5-BABA-9038DF902B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3.4757837451175999</c:v>
                </c:pt>
                <c:pt idx="1">
                  <c:v>7.9410471783285003E-2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5C-44F5-BABA-9038DF902B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0.98084203280945303</c:v>
                </c:pt>
                <c:pt idx="2">
                  <c:v>0.29253183434667901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5C-44F5-BABA-9038DF902B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0.27633289986996101</c:v>
                </c:pt>
                <c:pt idx="2">
                  <c:v>0.29800606848721301</c:v>
                </c:pt>
                <c:pt idx="3">
                  <c:v>0.325097529258778</c:v>
                </c:pt>
                <c:pt idx="4">
                  <c:v>0.314260944950152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5C-44F5-BABA-9038DF902BF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2">
                  <c:v>0.105123421354765</c:v>
                </c:pt>
                <c:pt idx="5">
                  <c:v>0.17652123995407601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05C-44F5-BABA-9038DF902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621064"/>
        <c:axId val="392618112"/>
      </c:barChart>
      <c:catAx>
        <c:axId val="39262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18112"/>
        <c:crosses val="autoZero"/>
        <c:auto val="1"/>
        <c:lblAlgn val="ctr"/>
        <c:lblOffset val="100"/>
        <c:noMultiLvlLbl val="0"/>
      </c:catAx>
      <c:valAx>
        <c:axId val="39261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2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1F-4538-B4B9-0CEF4835B1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1F-4538-B4B9-0CEF4835B1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1F-4538-B4B9-0CEF4835B1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1F-4538-B4B9-0CEF4835B1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21F-4538-B4B9-0CEF4835B11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21F-4538-B4B9-0CEF4835B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21720"/>
        <c:axId val="392622048"/>
      </c:lineChart>
      <c:catAx>
        <c:axId val="39262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22048"/>
        <c:crosses val="autoZero"/>
        <c:auto val="1"/>
        <c:lblAlgn val="ctr"/>
        <c:lblOffset val="100"/>
        <c:noMultiLvlLbl val="0"/>
      </c:catAx>
      <c:valAx>
        <c:axId val="39262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2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1.00115689240901</c:v>
                </c:pt>
                <c:pt idx="11">
                  <c:v>2.5206905757764502</c:v>
                </c:pt>
                <c:pt idx="12">
                  <c:v>0.57622141140873895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DD-426E-8A41-BBA01ED547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0.28732968764482297</c:v>
                </c:pt>
                <c:pt idx="10">
                  <c:v>0.166836592826027</c:v>
                </c:pt>
                <c:pt idx="11">
                  <c:v>0</c:v>
                </c:pt>
                <c:pt idx="12">
                  <c:v>0.176105292427472</c:v>
                </c:pt>
                <c:pt idx="13">
                  <c:v>0</c:v>
                </c:pt>
                <c:pt idx="14">
                  <c:v>0.162202243025304</c:v>
                </c:pt>
                <c:pt idx="15">
                  <c:v>0.19000834182964099</c:v>
                </c:pt>
                <c:pt idx="16">
                  <c:v>0.13903049402168899</c:v>
                </c:pt>
                <c:pt idx="17">
                  <c:v>0.12976179442024299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DD-426E-8A41-BBA01ED547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10.3129667088871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4.6316426262358899E-2</c:v>
                </c:pt>
                <c:pt idx="17">
                  <c:v>0</c:v>
                </c:pt>
                <c:pt idx="18">
                  <c:v>7.9399587878329597E-2</c:v>
                </c:pt>
                <c:pt idx="19">
                  <c:v>0</c:v>
                </c:pt>
                <c:pt idx="20">
                  <c:v>6.6638939826455204E-2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DD-426E-8A41-BBA01ED547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0.27545047629978198</c:v>
                </c:pt>
                <c:pt idx="10">
                  <c:v>1.65270285779869</c:v>
                </c:pt>
                <c:pt idx="11">
                  <c:v>0</c:v>
                </c:pt>
                <c:pt idx="12">
                  <c:v>0</c:v>
                </c:pt>
                <c:pt idx="13">
                  <c:v>0.30988178583725501</c:v>
                </c:pt>
                <c:pt idx="14">
                  <c:v>0</c:v>
                </c:pt>
                <c:pt idx="15">
                  <c:v>0.30988178583725501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DD-426E-8A41-BBA01ED547B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0.27637782474394401</c:v>
                </c:pt>
                <c:pt idx="12">
                  <c:v>0</c:v>
                </c:pt>
                <c:pt idx="13">
                  <c:v>0</c:v>
                </c:pt>
                <c:pt idx="14">
                  <c:v>0.27637782474394401</c:v>
                </c:pt>
                <c:pt idx="15">
                  <c:v>0.308892862949114</c:v>
                </c:pt>
                <c:pt idx="16">
                  <c:v>0.162575191025849</c:v>
                </c:pt>
                <c:pt idx="17">
                  <c:v>0.368503766325259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EDD-426E-8A41-BBA01ED547B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0.10511437017478401</c:v>
                </c:pt>
                <c:pt idx="11">
                  <c:v>0.17650604138564399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EDD-426E-8A41-BBA01ED547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182224"/>
        <c:axId val="380181240"/>
      </c:lineChart>
      <c:catAx>
        <c:axId val="38018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81240"/>
        <c:crosses val="autoZero"/>
        <c:auto val="1"/>
        <c:lblAlgn val="ctr"/>
        <c:lblOffset val="100"/>
        <c:noMultiLvlLbl val="0"/>
      </c:catAx>
      <c:valAx>
        <c:axId val="38018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8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4</c:v>
                </c:pt>
                <c:pt idx="4">
                  <c:v>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C5-488B-979F-12A668028C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6</c:v>
                </c:pt>
                <c:pt idx="2">
                  <c:v>4</c:v>
                </c:pt>
                <c:pt idx="3">
                  <c:v>0</c:v>
                </c:pt>
                <c:pt idx="4">
                  <c:v>3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C5-488B-979F-12A668028C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C5-488B-979F-12A668028C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0184192"/>
        <c:axId val="380184848"/>
      </c:barChart>
      <c:catAx>
        <c:axId val="38018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84848"/>
        <c:crosses val="autoZero"/>
        <c:auto val="1"/>
        <c:lblAlgn val="ctr"/>
        <c:lblOffset val="100"/>
        <c:noMultiLvlLbl val="0"/>
      </c:catAx>
      <c:valAx>
        <c:axId val="38018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8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116</c:v>
                </c:pt>
                <c:pt idx="2">
                  <c:v>22228</c:v>
                </c:pt>
                <c:pt idx="3">
                  <c:v>0</c:v>
                </c:pt>
                <c:pt idx="4">
                  <c:v>55</c:v>
                </c:pt>
                <c:pt idx="5">
                  <c:v>785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77-4647-A51F-5411668FB8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37</c:v>
                </c:pt>
                <c:pt idx="2">
                  <c:v>0</c:v>
                </c:pt>
                <c:pt idx="3">
                  <c:v>0</c:v>
                </c:pt>
                <c:pt idx="4">
                  <c:v>29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77-4647-A51F-5411668FB8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3684</c:v>
                </c:pt>
                <c:pt idx="1">
                  <c:v>35</c:v>
                </c:pt>
                <c:pt idx="2">
                  <c:v>0</c:v>
                </c:pt>
                <c:pt idx="3">
                  <c:v>222</c:v>
                </c:pt>
                <c:pt idx="4">
                  <c:v>66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77-4647-A51F-5411668FB8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0447792"/>
        <c:axId val="380448120"/>
      </c:barChart>
      <c:catAx>
        <c:axId val="38044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448120"/>
        <c:crosses val="autoZero"/>
        <c:auto val="1"/>
        <c:lblAlgn val="ctr"/>
        <c:lblOffset val="100"/>
        <c:noMultiLvlLbl val="0"/>
      </c:catAx>
      <c:valAx>
        <c:axId val="38044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44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1.37451040846636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3F-423C-83AF-0BF70CE83E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0.16232079421897999</c:v>
                </c:pt>
                <c:pt idx="1">
                  <c:v>0.17917230289405001</c:v>
                </c:pt>
                <c:pt idx="2">
                  <c:v>0.171445934309365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3F-423C-83AF-0BF70CE83E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2.6160137197719999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3F-423C-83AF-0BF70CE83E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0.64113602976398298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3F-423C-83AF-0BF70CE83EC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0.35753465393202</c:v>
                </c:pt>
                <c:pt idx="1">
                  <c:v>0.297712024295267</c:v>
                </c:pt>
                <c:pt idx="2">
                  <c:v>0.23535293775582999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3F-423C-83AF-0BF70CE83EC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0.141115339179847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43F-423C-83AF-0BF70CE83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335848"/>
        <c:axId val="389336504"/>
      </c:barChart>
      <c:catAx>
        <c:axId val="38933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36504"/>
        <c:crosses val="autoZero"/>
        <c:auto val="1"/>
        <c:lblAlgn val="ctr"/>
        <c:lblOffset val="100"/>
        <c:noMultiLvlLbl val="0"/>
      </c:catAx>
      <c:valAx>
        <c:axId val="38933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3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3611</c:v>
                </c:pt>
                <c:pt idx="1">
                  <c:v>184</c:v>
                </c:pt>
                <c:pt idx="2">
                  <c:v>7398</c:v>
                </c:pt>
                <c:pt idx="3">
                  <c:v>203</c:v>
                </c:pt>
                <c:pt idx="4">
                  <c:v>140</c:v>
                </c:pt>
                <c:pt idx="5">
                  <c:v>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28-4086-95CC-4A2EED1302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venzoarg</c:v>
                </c:pt>
                <c:pt idx="1">
                  <c:v>teknialbikes</c:v>
                </c:pt>
                <c:pt idx="2">
                  <c:v>olmobikes</c:v>
                </c:pt>
                <c:pt idx="3">
                  <c:v>raleigh.bicicletas</c:v>
                </c:pt>
                <c:pt idx="4">
                  <c:v>motomelbicicletas</c:v>
                </c:pt>
                <c:pt idx="5">
                  <c:v>topmega_oficial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73</c:v>
                </c:pt>
                <c:pt idx="1">
                  <c:v>4</c:v>
                </c:pt>
                <c:pt idx="2">
                  <c:v>14830</c:v>
                </c:pt>
                <c:pt idx="3">
                  <c:v>19</c:v>
                </c:pt>
                <c:pt idx="4">
                  <c:v>10</c:v>
                </c:pt>
                <c:pt idx="5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28-4086-95CC-4A2EED130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9148232"/>
        <c:axId val="439140032"/>
      </c:barChart>
      <c:catAx>
        <c:axId val="43914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40032"/>
        <c:crosses val="autoZero"/>
        <c:auto val="1"/>
        <c:lblAlgn val="ctr"/>
        <c:lblOffset val="100"/>
        <c:noMultiLvlLbl val="0"/>
      </c:catAx>
      <c:valAx>
        <c:axId val="43914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4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DDCD1-5A6B-4833-85E0-D077BBD75D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729A7A-AF35-413A-818C-D82F344565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54365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927E9-CF20-42C4-9B65-A5E77308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EA6A55-2F4B-47CA-A718-545507A58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3067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669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5302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7160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9454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674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120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166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2104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399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8379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19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61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43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82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25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48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659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160FE-69A2-4469-8FFA-6655471F67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270211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9490D-7682-42A9-BD30-D24CEFF7C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7AD791-58C9-4059-958A-F4959C9C9A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8582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C6476-184B-4C9F-9185-84F571533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B8456-B418-42A4-925A-8F4CDE851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377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827BC-3271-4418-955B-1BFC97B5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4CC0E8-1F2D-4A1C-94FF-F85DE721D0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5437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ABB8C-01EC-4C10-BEA0-67DE8CFB1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EA19E-970C-4AF6-BA52-2AC0211B6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089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16336-041F-4F1C-90D0-811BF5104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77D4B1-0163-493C-96EE-0D201195B4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6150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EF7AC-34BC-45D9-8152-FCFF6D4D1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60236-7214-410B-9F50-ACCCB2A3E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072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6CBBE-8FE5-44B3-8BA0-A5E6603DC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3A4F73-8EC3-48C7-B9B6-FC33F280EB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2222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0938E-26CC-476E-9945-D0C91EB0C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3450E-2DBC-496B-981A-28C6A4C37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247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FAFE-0FD7-456C-8994-82943AAE9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5D21B1-B595-4942-80F4-A530AC6278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3918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CD4F3-7112-45C6-B2A8-48B531FA0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BAE14-9FFE-4565-BEA8-BBC16B2B4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877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B0D4-F07D-4E25-8E18-38C30DF54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58AE7F-5FD6-4104-B4D2-69E8020402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6918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2F923-C675-4F1E-AA70-1ACD5A21F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C4B0A-1952-4240-A031-AD6DEC3B5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154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12952-DD27-4262-B87A-CFC4CE65D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A87360-8C3E-4F75-BF08-5D1DA4793D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8848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68A9D-6AE8-481A-A8AA-CCC554B25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AF58A-9A85-4559-8E4D-13A8D948D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893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07F6E-4B2E-4FE4-8E30-FF9509D37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10C378-B173-4C1B-A553-0DE8A47FA4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3400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E7CD3-60B6-4F6F-BC59-3E3E87278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66B99-A2DB-4DE9-B445-157E93B67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914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547C9-9CE8-4CBE-ABA2-B7D3414CB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345EDD-6675-4A76-9AD6-23EFAF5525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3326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25118-2654-41F2-A06E-6E8319294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4CA14-4A04-47FA-B273-2F75998AF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21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E3364-2C78-42A8-8274-C36A81D6F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E49DCA-926A-486E-A6F1-139196E941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7697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6B8FC-3EF7-4232-97CD-247F49ED8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01EE6-6DD4-41E0-8CFB-4D44A01AA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046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5297A-6345-47F1-BB83-53345BD88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EB10F7-F643-41C9-A13F-B461B4E8D5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9508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BD7FB-75CA-41AA-AA0C-189B9930A1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76E76-52DB-4094-BC38-BFE3BF493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57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64587-AD12-48A3-8CE6-681B89EC0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405807-B872-46D1-A6A1-A5D49B7573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5321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6B88C-710A-4A77-875A-CCCD27CC7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96DAF-F4D4-4C1D-8528-91BA8F722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148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153BB-3128-462D-8F17-BDC70ED67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101501-ACBF-4732-A812-2E48FEB3E8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8225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580611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096424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431612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643250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78727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04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324.78571428571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82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397.63636363636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32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397.63636363636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17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68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57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64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463.55555555556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25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67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1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462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E00E0-E6D5-49CA-9A3D-8E46D19DE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71526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D17A1-3ED4-4469-9179-1FE94046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6351D9-3447-41DB-A30B-B6E8208A50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048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430600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389419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048696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294695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59920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09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92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83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37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34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254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6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378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#monopatin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42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#bicielectrica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36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#bicicletaelectrica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508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1D158-8224-4DE1-A51C-6C9A92F98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723157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0512E-D52D-4D2A-AA28-DE56C7D5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675DC7-F77E-4B2F-A0BE-8D645A2B2C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052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816058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25123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67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497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8418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538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7612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62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- 2022-01-03 08:30:17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#Reyes 📣 Si querés participar por esta bici y una orden de compra por 00 en locales Grisino, sólo tenés que hacer tres cosas:
1️⃣ Seguirnos en olmobikes y en grisino.oficial 
2️⃣ Darle like ♥ a esta publicación.
3️⃣ Etiquetar al menos 2 amig★s, para que también puedan participar.
¡Dale, sorteamos el jueves 6, y anunciaremos ganador★ en nuestras stories! 🤞🚲
⚠️ Ojo con las cuentas FAKE. Algunos de nuestros seguidores están recibiendo mensajes en los que les dicen que resultaron ganadores del sorteo y les piden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271131321_672173347295205_5977529536666970081_n.jpg?_nc_cat=108&amp;ccb=1-5&amp;_nc_sid=8ae9d6&amp;_nc_ohc=YsZ_Ho2pERgAX_IQJ7O&amp;_nc_oc=AQl6Q6-jeWb3lQum88vWGovflwloTq9x90kpOHBf5ya_KvelsCE4Q81gYbEyz3ZNr_Q&amp;_nc_ht=scontent-iad3-2.cdninstagram.com&amp;edm=AL-3X8kEAAAA&amp;oh=00_AT9yy4-b2snBzjht-nvKgZaZAJ3U3iK0Xoueplxe9BARNg&amp;oe=61EB354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497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76E48-54C5-40AC-88D5-9067ECDBB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341287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8963F-6808-49E0-A263-FDE76CB39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BA6EF0-88DD-49E6-A7AA-747E431C3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0778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855571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87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2984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3723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9522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7189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0450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7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- 2022-01-01 11:27:15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Año Nuevo, caras nuevas…
O no tan nuevas? 😉
.
Estamos felices de anunciar la llegada de alvaritomacias a la #familiavenzo ❤️🤍🖤
.
Una nueva incorporación al teamvenzo.arg que no necesita mayor presentación. 
Ya lo conocemos, ya sabemos de lo que es capaz, y sabemos también de su calidez humana.
Bienvenido Alvarito al #teamvenzo 🔥
Te deseamos una temporada llena de éxitos y muchos momentos de felicidad con esta gran familia. 
.
.
#SOMOSVENZO
#venzobikes #venzo #venzobike #mtb #cycling #mountainbike #mtblife #cyclinglife #ciclismo #ciclismoargentino #venzo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271001337_651714269158478_8817151512473223366_n.jpg?_nc_cat=105&amp;ccb=1-5&amp;_nc_sid=8ae9d6&amp;_nc_ohc=jGG_dcGzcRUAX_Fbhnf&amp;_nc_ht=scontent-iad3-2.cdninstagram.com&amp;edm=AL-3X8kEAAAA&amp;oh=00_AT-Q4PIXQVVsL9-DryQwxo9e69c2hxBVdtu3UMKRimpNmA&amp;oe=61FEBF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432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9100B-4D16-46E7-81E3-F5D9643DD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196122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ECC9-8E1D-4D21-BD25-0883DD088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194EC1-EF5D-49BD-901F-34B665497D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5354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9515062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88375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0064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679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10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086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1489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32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- 2022-01-04 10:13:58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compañera de alvaritomacias para este #2022 es la #venzo #xblazeex
.
.
#SomosVenzo
#venzobikes #venzobike #teamvenzo #vivivenzo #venzoarg #venzoargentina #cycling #mtb #cyclinglife #mtblife #ciclismo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271352282_650210146177712_5616569128964024117_n.jpg?_nc_cat=100&amp;ccb=1-5&amp;_nc_sid=8ae9d6&amp;_nc_ohc=UruwmSI9J3IAX8yPHZa&amp;_nc_ht=scontent-iad3-2.cdninstagram.com&amp;edm=AL-3X8kEAAAA&amp;oh=00_AT99oaWhhFkq2ow7xJ9zNrf2Amfff1vpbTOB2DvYKCiU9w&amp;oe=61FDA3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850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3248B-3533-49D2-B95B-0F2460355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241350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12092-BDCB-4AD4-802D-76EDE8DA5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3B3F7E-BF05-4DB8-AF38-8E7F632F7F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9053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388574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86618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5784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8604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021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553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6622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852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- 2022-01-31 12:21:39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GUÍA PARA HACER CIRCUITO CHICO EN BICI POR andarliviano 🏔
📍 Ficha de ruta:
Kilómetros: 64 (Asfalto: 50 / Ripio: 14)
Lugar: Bariloche, Río Negro, Argentina
Tipo de recorrido: Circular
Rutas: Av. Bustillo / RP77
Alturas:
- Inicio: 783  m.s.n.m
- Punto más alto: 892 m.s.n.m
- Fin: 783 m.s.n.m
- Desnivel acumulado: +-623 m / -623 m
🗺 Puntos destacados: Playa Bonita, Bahía Serena, cerro Campanario, mirador brazo Campanario, península San Pedro, puerto Pañuelo, Parque municipal Llao Llao, cerrito y mirador Llao Llao, villa Tacul, mirador del cerro Capilla, mirador de bahía López, arroyo Angostura, bahía López, Punto Panorámico, colonia Suiza y Lago Moreno
📆  Días aproximados: 1 o más si querés acampar en Colonia Suiza
❗ A tener en cuenta: si vas a hacer este recorrido en una bicicleta alquilada, procurá que la medida sea acorde a tu tamaño, más si no tenés experiencia. Esto va a hacer que el recorrido sea más placentero y no una molestia. En cuanto al agua no vas a tener problemas, pero si querés llevar, con una botella de 2 litros por persona vas a estar bien. Dentro del recorrido hay muchas propuestas gastronómicas, aunque recomiendo llevar comida para frenar donde y cuando quieras.
¿Dudas, preguntas? andarliviano te las responde 👇👇👇
#VenzoTravel #cicloturismo #ViajarEnBici #ViajesVenzo #ViviVenzo #cicloturistasvenzo #venzo #venzobikes #venzobike #SomosVenzo #venzoarg #venzoargentina #CicloturismoArgentino #Bikepacking #bikelifestyle #viajarenbici #AdventureByBike #Bikewander #worldbybike #TravelAdventure #mtb #mtblife #cycling #cyclinglife #ciclismo #ciclismoargentino #Patagonia #PatagoniaNorte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272878373_284434036940414_3581303844876897725_n.jpg?_nc_cat=103&amp;ccb=1-5&amp;_nc_sid=8ae9d6&amp;_nc_ohc=tJq59XfDkQEAX8svjXk&amp;_nc_ht=scontent-iad3-2.cdninstagram.com&amp;edm=AL-3X8kEAAAA&amp;oh=00_AT9s5MCUXONDEIxzSeAIIXcxCm_4uWLRHr5vxV7QHYs0rg&amp;oe=61FD5C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352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879E6-617B-49CB-8D9C-A25843B5A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272448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7D695-41AD-4879-A31C-2CEB39A65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F44413-F5E5-484A-B8F2-9544DF55E0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1870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9014960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83855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3470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3944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299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5509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228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55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- 2022-01-08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verano se pone muy arriba si te subís a una 𝗧𝗼𝗽𝗺𝗲𝗴𝗮. 😎 Disfrutá de los descuentos increíbles del #EspecialVerano ☀🏖
.
𝗠𝗼𝘃𝗲𝘁𝗲 𝗱𝗶𝗳𝗲𝗿𝗲𝗻𝘁𝗲, 𝙢𝙤𝙫𝙚𝙩𝙚 𝙚𝙣 𝙗𝙞𝙘𝙞. 😎
.
Metete a 𝙣𝙪𝙚𝙨𝙩𝙧𝙖 𝙬𝙚𝙗 [link en bio] y comprá 🛒 sin moverte de tu casa. Tenemos envío 𝗴𝗿𝗮𝘁𝗶𝘀 a todo el país 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271384975_127233053114703_8861063899064775611_n.jpg?_nc_cat=104&amp;ccb=1-5&amp;_nc_sid=8ae9d6&amp;_nc_ohc=4Zip-y1wh4YAX9KgmhF&amp;_nc_ht=scontent-iad3-2.cdninstagram.com&amp;edm=AL-3X8kEAAAA&amp;oh=00_AT96Ao_cWaJuhJACa7JmrvgjFqgz4VDCuYV6g04GsL7HaA&amp;oe=61FE04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277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DA46C-C99F-4323-B39B-F1718CA40E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524701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0865E-2237-4B63-A0A4-485813F1E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ABEC5C-AAAE-4633-807A-B8C96B49C6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9843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609419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818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9136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317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0401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5548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1524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354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- 2022-01-25 18:37:59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vos, ¿ya lo encontraste?
📷 gabychavez86 
#mtb #bike #bicycle #bikelife #bicicleta #todoterreno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272473762_364162681715657_6678733967726963326_n.jpg?_nc_cat=107&amp;ccb=1-5&amp;_nc_sid=8ae9d6&amp;_nc_ohc=h3HQzLCJTwEAX--FQf8&amp;_nc_ht=scontent-iad3-2.cdninstagram.com&amp;edm=AL-3X8kEAAAA&amp;oh=00_AT9u6OEQNJTszYrLdKxU5h2bwCdZDvvq806IvZHVifYdVQ&amp;oe=61FE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512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DE611-335B-4F93-A25E-96B6D65FD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108094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C6528-1887-4894-8807-A656F30FB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FF1620-AE48-4C54-A849-C5F4AC74A9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336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6316659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58175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433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4089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807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7892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6003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27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- 2022-01-15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Cualquier día puede ser un gran día si le sumamos una 𝗧𝗼𝗽𝗺𝗲𝗴𝗮.
.
𝗕𝘂𝗲𝗻𝗮 𝗽𝗮𝗿𝗮 𝘃𝗼𝘀, 𝗯𝘂𝗲𝗻𝗮 𝗽𝗮𝗿𝗮 𝗲𝗹 🌎 𝗽𝗹𝗮𝗻𝗲𝘁𝗮: pasate a las dos ruedas y viví diferente. 🤩
.
Conocé más en 𝙣𝙪𝙚𝙨𝙩𝙧𝙖 𝙬𝙚𝙗 [link en bio] y encontranos también en las mejores bicicleterías del país. Tenemos envío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271851701_988364655432038_5656863033923845831_n.jpg?_nc_cat=106&amp;ccb=1-5&amp;_nc_sid=8ae9d6&amp;_nc_ohc=E-9SQujoTpMAX_b-M3p&amp;_nc_ht=scontent-iad3-2.cdninstagram.com&amp;edm=AL-3X8kEAAAA&amp;oh=00_AT8Ztm3CQ6-HX7mXUot19ZU_fP1tAMwbuv4fyGLtnClDOQ&amp;oe=61FDEF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177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CE7F0-4B1D-4D39-B0D9-0E24536802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865924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4D069-1A52-4D1C-95D6-1305B9A24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FE3200-844E-498B-B0C5-561CD4C107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299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597875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85622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7991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4375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3729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192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8018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50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- 2022-01-11 10:26:41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
Mojave 8.0 / Deore / MMXXI
» Close Up 🔍 Acercate a ver sus componentes principales ✨ El valor de los detalles!
.
M-8.0 🚲 En bicicleterías de todo el país 🚲 #SomosRaleigh
.
.
.
.
.
🔵 #RaleighMMXXI #MejorEnBici #SomosRaleigh #FamiliaAzzurra #DesafiandoTodosLosTerrenos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271608291_2556658944478060_3477666434015598934_n.jpg?_nc_cat=105&amp;ccb=1-5&amp;_nc_sid=8ae9d6&amp;_nc_ohc=Z0xlWEy13hkAX_3h-De&amp;_nc_ht=scontent-iad3-2.cdninstagram.com&amp;edm=AL-3X8kEAAAA&amp;oh=00_AT__zq1FBCj58HBI2mQel3wCgIoURlZuu1OMItmvlAY5Yw&amp;oe=61FE42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71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83BF9-0E28-426E-8FBF-0688087CF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182839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AA219-A3A0-4A33-BE42-C8ED267AE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BEED5F-9F90-4577-8F2B-6E18112D77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153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0598255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80332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2096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618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8282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2282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253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76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- 2022-01-10 20:24:34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🌊 Ola de virus, ola de calor... ¡Qué difícil salir así! 🥵
Mejor, hacete un microclima en casa, y a entrenar a adentro. 🏠❄️
#mequedoencasa #entrenaencasa #terceraola #golpedecalor #aireen24 #ventiladorporlomenos #duchafría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271526615_2877853282511315_283160462514770830_n.jpg?_nc_cat=103&amp;ccb=1-5&amp;_nc_sid=8ae9d6&amp;_nc_ohc=f5XH_wfXZxAAX9P5NLJ&amp;_nc_ht=scontent-iad3-2.cdninstagram.com&amp;edm=AL-3X8kEAAAA&amp;oh=00_AT9UoBcoTUc96ohhdWvqThpEaYm89CKuWS6zx1kSk5bGAA&amp;oe=61FDEE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602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93724-F8E7-4C35-98B0-8006E92F4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4170940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223F-8CAC-4AA5-AEE6-D0AFFAFB5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7C74CC-B2AE-4F97-8F8A-D2D128F16B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877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023605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02478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0266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9596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1727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124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8819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4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- 2022-01-05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lo Reyes Magos se pongan la 10, para que enero arranque fuerte: pedí a una 𝗧𝗼𝗽𝗺𝗲𝗴𝗮 y comenzá el año súper 𝙖𝙧𝙧𝙞𝙗𝙖. 🙌😉
.
Sumate a la revolución de las dos ruedas 😍🚲
.
➡Metete a nuestra 𝙬𝙚𝙗 🛒 [link en bio] y conocé 𝘁𝗼𝗱𝗼𝘀 𝗹𝗼𝘀 𝗺𝗼𝗱𝗲𝗹𝗼𝘀 que tenemos para vos. Envíos 𝗴𝗿𝗮𝘁𝗶𝘀 a todo el país. 🚚 ✅
.
Encontranos también en las mejores bicicleterías de Argentina. 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271253274_224293936536365_4431171826775457052_n.jpg?_nc_cat=107&amp;ccb=1-5&amp;_nc_sid=8ae9d6&amp;_nc_ohc=K9n7SdrVKhUAX8ryPFG&amp;_nc_ht=scontent-iad3-2.cdninstagram.com&amp;edm=AL-3X8kEAAAA&amp;oh=00_AT_3v12PoXS4nxRXqoEuhzpbKDZUvi-HuL-r-eUsboXZrg&amp;oe=61FD51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478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54A35-B7B5-457D-B6C8-8A3584DED9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537226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8D4E5-CF1F-4860-9DA7-07F5FAEB4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040BB5-3572-484C-912F-FB4468524D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4159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6395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37154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3688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2385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9993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3642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6536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46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- 2022-01-17 16:18:07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Terra. Conquista el camino. 
#mtb #mountainbike #aventura #todoterreno #bicicleta #bicycle #bike #bikelife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271973998_244907947790606_7471058157981920049_n.jpg?_nc_cat=107&amp;ccb=1-5&amp;_nc_sid=8ae9d6&amp;_nc_ohc=Cjyr2FILbh0AX_lw3_I&amp;_nc_ht=scontent-iad3-2.cdninstagram.com&amp;edm=AL-3X8kEAAAA&amp;oh=00_AT-Fz-e1Xx1dEoigXbnP-ikff8qKK0hEMkLsNLun-QmnaA&amp;oe=61FD887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067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F32DB-3D12-412F-949D-79C9985D5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111353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1C31A-B4E4-46A0-A0A0-FD856621D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08F13C-B7E1-4595-8792-C7A35F67B9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957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328347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61874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6683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5879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138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1713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750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04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- 2022-01-22 11:00:21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 hacés por el planeta 🌎, lo hacés por ❤vos: llenate de energía, 𝗽𝗮𝘀𝗮𝘁𝗲 𝗮𝗹 𝗺𝘂𝗻𝗱𝗼 𝗱𝗲 𝗹𝗮𝘀 𝗱𝗼𝘀 𝗿𝘂𝗲𝗱𝗮𝘀. 🚴
.
Conocé más en 𝙣𝙪𝙚𝙨𝙩𝙧𝙖 𝙬𝙚𝙗 [link en bio] y encontranos también en las mejores bicicleterías del país. Envíos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272265087_1001321577150656_780408969305743774_n.jpg?_nc_cat=106&amp;ccb=1-5&amp;_nc_sid=8ae9d6&amp;_nc_ohc=VQ_pHVvTkhsAX-vyxxf&amp;_nc_ht=scontent-iad3-2.cdninstagram.com&amp;edm=AL-3X8kEAAAA&amp;oh=00_AT-l6V3AQAd8PZylmB7jO5XlCnAUveBeodoGWOUzcftDRw&amp;oe=61FD5856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703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E0FBF-F825-4811-B025-0A1E60DD5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969432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627F9-A85E-4764-A4BF-065643AA6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B8F6C-6911-4A69-A273-E3E3C78A18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9957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084525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31115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1446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174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8033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1508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2672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97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- 2022-01-19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momento de 𝗽𝗼𝗻𝗲𝗿𝘁𝗲 𝗲𝗻 𝗺𝗼𝘃𝗶𝗺𝗶𝗲𝗻𝘁𝗼. 🚴❤
.
Activate con 𝗧𝗼𝗽𝗺𝗲𝗴𝗮: nosotros ponemos la felicidad, vos sumá toda la actitud 😉💪
.
➡Metete a nuestra 𝙬𝙚𝙗 🛒 [link en bio] y conocé 𝘁𝗼𝗱𝗼𝘀 𝗹𝗼𝘀 𝗺𝗼𝗱𝗲𝗹𝗼𝘀 que tenemos para vos. Envíos 𝗴𝗿𝗮𝘁𝗶𝘀 a todo el país. 🚚 ✅
.
Encontranos también en las mejores bicicleterías de Argentina. 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272051993_1624109974617086_4518661747415003695_n.jpg?_nc_cat=111&amp;ccb=1-5&amp;_nc_sid=8ae9d6&amp;_nc_ohc=0PfUpdyHbcsAX_t8g7T&amp;_nc_ht=scontent-iad3-2.cdninstagram.com&amp;edm=AL-3X8kEAAAA&amp;oh=00_AT85Il_cJRG5wx0Vwf8aAhLCA-6EDb88nZsTur2xDYp20w&amp;oe=61FD9B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440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2985E-7FD3-40C5-9DFF-2626B29A55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203642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0EEE2-8DC4-4B84-8007-7CCDCAB12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5E03C-2397-4490-85ED-E5BE7457A7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654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1246142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95547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624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812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4985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175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1452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2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- 2022-01-29 11:00:22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100% actitud #Topmega para disfrutar del 𝗲𝘀𝗽𝗲𝗰𝗶𝗮𝗹 𝘃𝗲𝗿𝗮𝗻𝗼 ☀🏖
.
No tenés más excusas: 𝙨𝙪𝙗𝙞𝙩𝙚 𝙖 𝙪𝙣𝙖 𝙗𝙞𝙘𝙞 y encará tus días con toda 𝗹𝗮 𝗯𝘂𝗲𝗻𝗮 𝗼𝗻𝗱𝗮 𝗾𝘂𝗲 𝘁𝗲 𝗱𝗮 𝗽𝗲𝗱𝗮𝗹𝗲𝗮𝗿 😎
.
➡Metete a nuestra 𝙬𝙚𝙗 🛒 [link en bio] y conocé 𝘁𝗼𝗱𝗼𝘀 𝗹𝗼𝘀 𝗺𝗼𝗱𝗲𝗹𝗼𝘀 que tenemos para vos. Envíos 𝗴𝗿𝗮𝘁𝗶𝘀 a todo el país. 🚚 ✅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272809131_430233488797794_1089282751653037238_n.jpg?_nc_cat=102&amp;ccb=1-5&amp;_nc_sid=8ae9d6&amp;_nc_ohc=tj5cqcwC-W0AX8laq_3&amp;_nc_ht=scontent-iad3-2.cdninstagram.com&amp;edm=AL-3X8kEAAAA&amp;oh=00_AT8tqkF0tFNTOR0zMdSlqceOjAkPcQnKyQB4rePkwdfNtg&amp;oe=61FDDD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861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6D65B-737D-403A-AB0F-E46965D33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4457366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122F0-C0CE-45A4-9AF9-5159C82C0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BB33B3-CB1D-41A4-9A4F-D151D73A67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4996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78690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57748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075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0449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0492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4335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0194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34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- 2022-01-26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Fácil de conducir ✅, fácil de transportar ✅
.
𝗠𝗼𝘃𝗲𝘁𝗲 𝘀𝘂𝘀𝘁𝗲𝗻𝘁𝗮𝗯𝗹𝗲 ♻, 𝙢𝙤𝙫𝙚𝙩𝙚 𝙙𝙞𝙛𝙚𝙧𝙚𝙣𝙩𝙚 🛴🔥
.
Conocé toda la línea de ᴍᴏᴠɪʟɪᴅᴀᴅ ᴇʟéᴄᴛʀɪᴄᴀ en 𝙣𝙪𝙚𝙨𝙩𝙧𝙖 𝙬𝙚𝙗 [link en bio] y encontranos también en las mejores bicicleterías del país. Envíos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272650243_480280157023869_1063586209731974755_n.jpg?_nc_cat=103&amp;ccb=1-5&amp;_nc_sid=8ae9d6&amp;_nc_ohc=U3u2FLDmCYIAX__zNaH&amp;_nc_ht=scontent-iad3-2.cdninstagram.com&amp;edm=AL-3X8kEAAAA&amp;oh=00_AT8bzN9sc7dYJw_iz8eo5_Olw7AtdeztcPS-NIPCKeHlxg&amp;oe=61FDAB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295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54633-BB53-40FA-8791-ED59E09330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900133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2AE6A-DCA4-46DE-9603-E09A0DFF2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57500A-9B14-49F8-AFA6-910882124F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590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25884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51367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934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9639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3890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264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5485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15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- 2022-01-12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Resolvé los 𝗽𝗿𝗼𝗯𝗹𝗲𝗺𝗮𝘀 𝗱𝗲 𝗰𝗼𝗻𝗲𝗰𝘁𝗶𝘃𝗶𝗱𝗮𝗱 con el transporte público. 
.
➡Que moverte en la ciudad 𝗻𝗼 𝘀𝗲𝗮 𝘂𝗻 𝗽𝗿𝗼𝗯𝗹𝗲𝗺𝗮 😬 Movete sustentable, movete fácil: pasate a la #movilidadeléctrica 🛴🛴⚡
.
Conocé toda la línea de ᴍᴏᴠɪʟɪᴅᴀᴅ ᴇʟéᴄᴛʀɪᴄᴀ en 𝙣𝙪𝙚𝙨𝙩𝙧𝙖 𝙬𝙚𝙗 [link en bio] y encontranos también en las mejores bicicleterías del país. Envíos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271609420_688888688769029_3265326778244643322_n.jpg?_nc_cat=109&amp;ccb=1-5&amp;_nc_sid=8ae9d6&amp;_nc_ohc=Ygi3Yi7kFMEAX_hXFrv&amp;_nc_ht=scontent-iad3-2.cdninstagram.com&amp;edm=AL-3X8kEAAAA&amp;oh=00_AT_QO_IKBP1929TXW0CbtpQjpShiMzxUA6xc-YfV5QYLXg&amp;oe=61FE4D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028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9CA21-6FEC-4D66-BE5F-338B432D7E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9430857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04623-8B67-4924-8F84-B041B06FD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F1A88-305E-4C55-A8EE-FCB3D4BA0D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8195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8358684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42166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6721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5672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39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1187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2966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48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teknialbikes - 2022-01-04 09:49:30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nuevo año comienza y nada mejor que arrancarlo con tu Teknial 😎
🚲🔥
#TeknialArgentina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271404023_112465797856053_179490375074695097_n.jpg?_nc_cat=108&amp;ccb=1-5&amp;_nc_sid=8ae9d6&amp;_nc_ohc=rtFDaQZn8KMAX-Fc-Gy&amp;_nc_ht=scontent-iad3-2.cdninstagram.com&amp;edm=AL-3X8kEAAAA&amp;oh=00_AT_zTNU_IXv-T6DuF5ffluj4BdgrPcdoSTbCLJgHcUb8_g&amp;oe=61FE54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56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93EE8-1C54-4560-8C5D-C704B23FC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9563489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F5856-2824-4BB5-837B-F0AB13EA8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A5C80-8435-417C-B177-D72AA28E11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8560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324038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0129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8265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4073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2436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001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3689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928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motomelbicicletas - 2022-01-14 17:36:04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¿Sabías de la importancia de regular correctamente el asiento de tu bici? 🤔
Hay 𝟑 𝐦𝐨𝐭𝐢𝐯𝐨𝐬 fundamentales para hacerlo:
1️⃣ 𝐏𝐫𝐞𝐯𝐞𝐧𝐢𝐫 𝐥𝐞𝐬𝐢𝐨𝐧𝐞𝐬: Pedalear con el asiento mal regulado puede provocarte molestias en la rodilla.
2️⃣ 𝐌𝐞𝐣𝐨𝐫𝐚 𝐭𝐮 𝐩𝐞𝐫𝐟𝐨𝐫𝐦𝐚𝐧𝐜𝐞: Vas a hacer la fuerza necesaria a la hora de pedalear.
3️⃣ Vas a sentirte mucho más 𝐜𝐨́𝐦𝐨𝐝𝐨.
Acá te mostramos como hacerlo en 2 simples pasos.
#CambiaTuFormaDeMoverte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271814542_353303616230989_1585313390329811069_n.jpg?_nc_cat=106&amp;ccb=1-5&amp;_nc_sid=8ae9d6&amp;_nc_ohc=Wy0YfS_Wt5gAX9vRClI&amp;_nc_ht=scontent-iad3-2.cdninstagram.com&amp;edm=AL-3X8kEAAAA&amp;oh=00_AT_ZMa6YItN4-LvoALxB14Ffiwk50kAkLozOL9g3l64kfA&amp;oe=61FD17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305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CF8FD-490E-4824-B64B-A2C5F9FD6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8639702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91EEB-5325-4B24-8D4C-08C58CCFF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7B0A59-B301-45A6-95B3-3D0FD2CCB4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8056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298799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50250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7360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820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4470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3573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6434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53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- 2022-01-04 13:57:21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🤴🤴🏽🤴🏿 
En la carta de Reyes siempre hay una #Raleigh! 🚲
.
MXR » Rodados 12”, 16” y 20” » Para todas las edades
.
.
.
» En bicicleterías de todo el país 🚲 #SomosRaleigh
#ReyesMagos2021 #SuPrimeraBici #MejorEnBici #SomosRaleigh #FamiliaAzzurra #DesafiandoTodosLosTerrenos #mtblife #mtb #mtblove #mtbiking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271223306_247054654174366_2807835083266769885_n.jpg?_nc_cat=108&amp;ccb=1-5&amp;_nc_sid=8ae9d6&amp;_nc_ohc=5MZfRd3lpCUAX-wjRXE&amp;_nc_oc=AQlIx7iUFj2OuERxTtcKG1zFHtKLaYKPcuxEBa6JNZs2UR_acndd0xybipM6EE3ZGPk&amp;_nc_ht=scontent-iad3-2.cdninstagram.com&amp;edm=AL-3X8kEAAAA&amp;oh=00_AT-63QGQfs0ZbRS9UINRs0cZ--9vQL4JhxTDBmpr2QrP2g&amp;oe=61FE69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12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F83C1-B8D2-40F3-8561-53303226D3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0927753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BFAA4-B325-4A7C-A1B1-2F3AD6BB6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235180-718B-4BD7-90F3-3C100FCFBD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1029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0158728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88001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734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8392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2687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961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637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93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teknialbikes - 2022-01-19 15:35:28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𝐓𝐚𝐫𝐩𝐚𝐧 𝟏𝟎𝟎𝐄𝐑 es una opción ideal para los que quieren sumarse al mundo Mountain Bike 🚴‍♀️
Viene equipada con 𝐜𝐚𝐦𝐛𝐢𝐨𝐬 𝐒𝐡𝐢𝐦𝐚𝐧𝐨 𝐓𝐨𝐮𝐫𝐧𝐞𝐲 y disponible en 4 colores diferentes.
¡Subite a la aventura!
#TeknialArgentina #Tarpan100ER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272098294_975303313418018_8444488248776899715_n.jpg?_nc_cat=107&amp;ccb=1-5&amp;_nc_sid=8ae9d6&amp;_nc_ohc=Ef4UvsalZHYAX9VRX7i&amp;_nc_oc=AQlaJnjrze4_PPbORT-4-7P6LRTsijNUxv2PdDDCB4agpGr6kBjV6kMRvvEyDet2ImY&amp;_nc_ht=scontent-iad3-2.cdninstagram.com&amp;edm=AL-3X8kEAAAA&amp;oh=00_AT_7bStwogknLirDLwW0RfgXgZk-UzJG2Gm2fFt7CmTwBQ&amp;oe=61FDC5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766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183A5-5998-4FD4-9486-694398100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2729635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72B86-DF65-4F39-97E7-766F752CD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1FE5FF-59EE-49BE-B962-6EE97902A8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8441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321531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05638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519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8275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9291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0163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1751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58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- 2022-01-05 15:07:29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🤴🤴🏽🤴🏿 
En la carta de Reyes siempre hay una #Raleigh! 🚲
.
🚲 Scout » MTB
» Rodado 24”
» Aluminio
» Horquilla con suspensión
» 21 v
.
.
.
» En bicicleterías de todo el país 🚲 #SomosRaleigh
#ReyesMagos2021 #SuPrimeraBici #MejorEnBici #SomosRaleigh #FamiliaAzzurra #DesafiandoTodosLosTerrenos #mtblife #mtb #mtblove #mtbiking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271422263_3211306019101652_5237552803943257357_n.jpg?_nc_cat=100&amp;ccb=1-5&amp;_nc_sid=8ae9d6&amp;_nc_ohc=4Ho0_U_Iu_YAX9krvMq&amp;_nc_ht=scontent-iad3-2.cdninstagram.com&amp;edm=AL-3X8kEAAAA&amp;oh=00_AT-expXGPfTbe99cAnog8Buh8kK_cOumg7pBn02hFBNQQw&amp;oe=61FD6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458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A884D-980C-478A-9AD0-B9B2B622D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8008090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05C19-5C53-4C61-A41F-7E0DC6DA2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B2418-B108-4C57-9D45-5229D08BEB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32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193136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33006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0789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430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693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0332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1191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22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- 2022-01-05 09:45:23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🤴🤴🏽🤴🏿 
En la carta de Reyes siempre hay una #Raleigh! 🚲
.
🚲 Rowdy » MTB
» Rodado 20”
» Aluminio
» Horquilla con suspensión
» 21 v
.
.
.
» En bicicleterías de todo el país 🚲 #SomosRaleigh
#ReyesMagos2021 #SuPrimeraBici #MejorEnBici #SomosRaleigh #FamiliaAzzurra #DesafiandoTodosLosTerrenos #mtblife #mtb #mtblove #mtbiking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271339136_301447988589290_3016169822789248458_n.jpg?_nc_cat=100&amp;ccb=1-5&amp;_nc_sid=8ae9d6&amp;_nc_ohc=lebGYV_j6j8AX_XDPSJ&amp;_nc_ht=scontent-iad3-2.cdninstagram.com&amp;edm=AL-3X8kEAAAA&amp;oh=00_AT9TO0k9vm4QmJjxfwomz79K7fYAHNq5Rgg_VGrvSkMiKw&amp;oe=61FE51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23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E7774-9B27-492D-AE89-914CF15B20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5514530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42448-5B7C-422E-9C50-6826FF3D8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6FEB1F-2847-45BD-A9B6-35BADC41FB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6468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4053329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46917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2102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439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3611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516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197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66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motomelbicicletas - 2022-01-05 17:06:17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👑 Tus bicis de Reyes 🧙‍♂️
#CambiaTuFormaDeMoverte #reyesmagos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271364590_1266964993782697_5318940703100105050_n.jpg?_nc_cat=108&amp;ccb=1-5&amp;_nc_sid=8ae9d6&amp;_nc_ohc=6xaobqRIb6kAX_R4vqz&amp;_nc_ht=scontent-iad3-2.cdninstagram.com&amp;edm=AL-3X8kEAAAA&amp;oh=00_AT8YaEtUUOmufCL5PQi7LCafWIYby_SqciH4XcrZXdfNWQ&amp;oe=61FDC7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98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152167-A210-4D0C-98FC-BAD4DED64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8414093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AF04D-E24C-42E3-865E-529297226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8DF62-0533-4A1F-8F37-ADBD925B53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0565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850404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67758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3327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0676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5087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2616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2612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72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motomelbicicletas - 2022-01-06 17:05:12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año empieza mejor con Maxam 90 😎
#CambiaTuFormaDeMoverte #reyesmagos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271400532_1145829069490272_591735488406836964_n.jpg?_nc_cat=110&amp;ccb=1-5&amp;_nc_sid=8ae9d6&amp;_nc_ohc=YhR87ix29ngAX-iM7W4&amp;_nc_oc=AQlVok7jqOZtKYOB_takrtPxwLlvPnMuultqxxtE5W1sUngymeduTWbTgWnyEOfgjVc&amp;_nc_ht=scontent-iad3-2.cdninstagram.com&amp;edm=AL-3X8kEAAAA&amp;oh=00_AT_kBUv0Pq0dtmopcjmhC9UUQvzMkPEdYcriWbE1UIcN2Q&amp;oe=61FDF2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269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2C294-7328-423E-BD07-9F9A704A2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243550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D974A-7F02-42FB-91D8-43B0F0A58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419857-DC07-4923-9953-E2A5153C92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8319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672978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65767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3845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5577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329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6499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407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23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motomelbicicletas - 2022-01-19 15:33:55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¡Mirá todo lo que tiene la 𝐌𝐚𝐱𝐚𝐦 𝟗𝟎 para vos!��
✔️ Cambios Shimano Tourney
✔️ Rodado 29"
✔️ 21 velocidades
✔️Asiento súper confortable
Tomá la decisión, ¡cambiá tu forma de moverte!
#CambiaTuFormaDeMoverte #Maxam90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272041449_715165062785322_6192847665401913227_n.jpg?_nc_cat=111&amp;ccb=1-5&amp;_nc_sid=8ae9d6&amp;_nc_ohc=kofKKtT1ylgAX_PxXZj&amp;_nc_ht=scontent-iad3-2.cdninstagram.com&amp;edm=AL-3X8kEAAAA&amp;oh=00_AT8574bd1oVdjHvUHFR3h8jRupdSXABga8rK4BF3_WFH3A&amp;oe=61FD89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409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0570C-5760-4150-837B-06D342278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3248242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3116</Words>
  <Application>Microsoft Office PowerPoint</Application>
  <PresentationFormat>On-screen Show (4:3)</PresentationFormat>
  <Paragraphs>624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Teknialbikes</vt:lpstr>
      <vt:lpstr>Instagram Key Metrics Radar | Teknialbikes</vt:lpstr>
      <vt:lpstr>Instagram Followers Total | Teknialbikes</vt:lpstr>
      <vt:lpstr>Instagram Followers Change | Teknialbikes</vt:lpstr>
      <vt:lpstr>Instagram Followers Change Per Weekday | Teknialbikes</vt:lpstr>
      <vt:lpstr>Instagram Posts By Weekday | Teknialbikes</vt:lpstr>
      <vt:lpstr>Instagram Interaction Rate By Weekday | Teknialbikes</vt:lpstr>
      <vt:lpstr>Instagram Posts By Hour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25</vt:lpstr>
      <vt:lpstr>Instagram Posts Table | Teknialbikes - 2 of 25</vt:lpstr>
      <vt:lpstr>Instagram Posts Table | Teknialbikes - 3 of 25</vt:lpstr>
      <vt:lpstr>Instagram Posts Table | Teknialbikes - 4 of 25</vt:lpstr>
      <vt:lpstr>Instagram Posts Table | Teknialbikes - 5 of 25</vt:lpstr>
      <vt:lpstr>Instagram Posts Table | Teknialbikes - 6 of 25</vt:lpstr>
      <vt:lpstr>Instagram Posts Table | Teknialbikes - 7 of 25</vt:lpstr>
      <vt:lpstr>Instagram Posts Table | Teknialbikes - 8 of 25</vt:lpstr>
      <vt:lpstr>Instagram Posts Table | Teknialbikes - 9 of 25</vt:lpstr>
      <vt:lpstr>Instagram Posts Table | Teknialbikes - 10 of 25</vt:lpstr>
      <vt:lpstr>Instagram Posts Table | Teknialbikes - 11 of 25</vt:lpstr>
      <vt:lpstr>Instagram Posts Table | Teknialbikes - 12 of 25</vt:lpstr>
      <vt:lpstr>Instagram Posts Table | Teknialbikes - 13 of 25</vt:lpstr>
      <vt:lpstr>Instagram Posts Table | Teknialbikes - 14 of 25</vt:lpstr>
      <vt:lpstr>Instagram Posts Table | Teknialbikes - 15 of 25</vt:lpstr>
      <vt:lpstr>Instagram Posts Table | Teknialbikes - 16 of 25</vt:lpstr>
      <vt:lpstr>Instagram Posts Table | Teknialbikes - 17 of 25</vt:lpstr>
      <vt:lpstr>Instagram Posts Table | Teknialbikes - 18 of 25</vt:lpstr>
      <vt:lpstr>Instagram Posts Table | Teknialbikes - 19 of 25</vt:lpstr>
      <vt:lpstr>Instagram Posts Table | Teknialbikes - 20 of 25</vt:lpstr>
      <vt:lpstr>Instagram Posts Table | Teknialbikes - 21 of 25</vt:lpstr>
      <vt:lpstr>Instagram Posts Table | Teknialbikes - 22 of 25</vt:lpstr>
      <vt:lpstr>Instagram Posts Table | Teknialbikes - 23 of 25</vt:lpstr>
      <vt:lpstr>Instagram Posts Table | Teknialbikes - 24 of 25</vt:lpstr>
      <vt:lpstr>Instagram Posts Table | Teknialbikes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2022-02-01T12:33:36Z</dcterms:created>
  <dcterms:modified xsi:type="dcterms:W3CDTF">2022-02-01T12:34:45Z</dcterms:modified>
</cp:coreProperties>
</file>