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50</c:v>
                </c:pt>
                <c:pt idx="2">
                  <c:v>100</c:v>
                </c:pt>
                <c:pt idx="3">
                  <c:v>100</c:v>
                </c:pt>
                <c:pt idx="4">
                  <c:v>80</c:v>
                </c:pt>
                <c:pt idx="5">
                  <c:v>100</c:v>
                </c:pt>
                <c:pt idx="6">
                  <c:v>100</c:v>
                </c:pt>
                <c:pt idx="7">
                  <c:v>81.508399999999995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89-47B0-942F-4F9CAE01BBD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55.782899999999998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56.7164</c:v>
                </c:pt>
                <c:pt idx="6">
                  <c:v>98.881699999999995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B89-47B0-942F-4F9CAE01BBD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69.937399999999997</c:v>
                </c:pt>
                <c:pt idx="1">
                  <c:v>100</c:v>
                </c:pt>
                <c:pt idx="2">
                  <c:v>0</c:v>
                </c:pt>
                <c:pt idx="3">
                  <c:v>0</c:v>
                </c:pt>
                <c:pt idx="4">
                  <c:v>40</c:v>
                </c:pt>
                <c:pt idx="5">
                  <c:v>22.139299999999999</c:v>
                </c:pt>
                <c:pt idx="6">
                  <c:v>69.099599999999995</c:v>
                </c:pt>
                <c:pt idx="7">
                  <c:v>19.183299999999999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B89-47B0-942F-4F9CAE01BB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3946112"/>
        <c:axId val="383948080"/>
      </c:radarChart>
      <c:catAx>
        <c:axId val="383946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948080"/>
        <c:crosses val="autoZero"/>
        <c:auto val="1"/>
        <c:lblAlgn val="ctr"/>
        <c:lblOffset val="100"/>
        <c:noMultiLvlLbl val="0"/>
      </c:catAx>
      <c:valAx>
        <c:axId val="383948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946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4573</c:v>
                </c:pt>
                <c:pt idx="1">
                  <c:v>4579</c:v>
                </c:pt>
                <c:pt idx="2">
                  <c:v>4585</c:v>
                </c:pt>
                <c:pt idx="3">
                  <c:v>4596</c:v>
                </c:pt>
                <c:pt idx="4">
                  <c:v>4607</c:v>
                </c:pt>
                <c:pt idx="5">
                  <c:v>4614</c:v>
                </c:pt>
                <c:pt idx="6">
                  <c:v>4622</c:v>
                </c:pt>
                <c:pt idx="7">
                  <c:v>4624</c:v>
                </c:pt>
                <c:pt idx="8">
                  <c:v>4631</c:v>
                </c:pt>
                <c:pt idx="9">
                  <c:v>4640</c:v>
                </c:pt>
                <c:pt idx="10">
                  <c:v>4642</c:v>
                </c:pt>
                <c:pt idx="11">
                  <c:v>4649</c:v>
                </c:pt>
                <c:pt idx="12">
                  <c:v>4655</c:v>
                </c:pt>
                <c:pt idx="13">
                  <c:v>4657</c:v>
                </c:pt>
                <c:pt idx="14">
                  <c:v>4672</c:v>
                </c:pt>
                <c:pt idx="15">
                  <c:v>4682</c:v>
                </c:pt>
                <c:pt idx="16">
                  <c:v>4695</c:v>
                </c:pt>
                <c:pt idx="17">
                  <c:v>4705</c:v>
                </c:pt>
                <c:pt idx="18">
                  <c:v>4715</c:v>
                </c:pt>
                <c:pt idx="19">
                  <c:v>4726</c:v>
                </c:pt>
                <c:pt idx="20">
                  <c:v>4729</c:v>
                </c:pt>
                <c:pt idx="21">
                  <c:v>4734</c:v>
                </c:pt>
                <c:pt idx="22">
                  <c:v>4746</c:v>
                </c:pt>
                <c:pt idx="23">
                  <c:v>4757</c:v>
                </c:pt>
                <c:pt idx="24">
                  <c:v>4755</c:v>
                </c:pt>
                <c:pt idx="25">
                  <c:v>4757</c:v>
                </c:pt>
                <c:pt idx="26">
                  <c:v>4758</c:v>
                </c:pt>
                <c:pt idx="27">
                  <c:v>4760</c:v>
                </c:pt>
                <c:pt idx="28">
                  <c:v>4770</c:v>
                </c:pt>
                <c:pt idx="29">
                  <c:v>4781</c:v>
                </c:pt>
                <c:pt idx="30">
                  <c:v>4790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219-4EFB-87BE-5B5CB96A8D1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2529</c:v>
                </c:pt>
                <c:pt idx="1">
                  <c:v>2535</c:v>
                </c:pt>
                <c:pt idx="2">
                  <c:v>2542</c:v>
                </c:pt>
                <c:pt idx="3">
                  <c:v>2549</c:v>
                </c:pt>
                <c:pt idx="4">
                  <c:v>2553</c:v>
                </c:pt>
                <c:pt idx="5">
                  <c:v>2555</c:v>
                </c:pt>
                <c:pt idx="6">
                  <c:v>2558</c:v>
                </c:pt>
                <c:pt idx="7">
                  <c:v>2560</c:v>
                </c:pt>
                <c:pt idx="8">
                  <c:v>2568</c:v>
                </c:pt>
                <c:pt idx="9">
                  <c:v>2570</c:v>
                </c:pt>
                <c:pt idx="10">
                  <c:v>2574</c:v>
                </c:pt>
                <c:pt idx="11">
                  <c:v>2580</c:v>
                </c:pt>
                <c:pt idx="12">
                  <c:v>2582</c:v>
                </c:pt>
                <c:pt idx="13">
                  <c:v>2589</c:v>
                </c:pt>
                <c:pt idx="14">
                  <c:v>2594</c:v>
                </c:pt>
                <c:pt idx="15">
                  <c:v>2601</c:v>
                </c:pt>
                <c:pt idx="16">
                  <c:v>2605</c:v>
                </c:pt>
                <c:pt idx="17">
                  <c:v>2611</c:v>
                </c:pt>
                <c:pt idx="18">
                  <c:v>2617</c:v>
                </c:pt>
                <c:pt idx="19">
                  <c:v>2623</c:v>
                </c:pt>
                <c:pt idx="20">
                  <c:v>2627</c:v>
                </c:pt>
                <c:pt idx="21">
                  <c:v>2632</c:v>
                </c:pt>
                <c:pt idx="22">
                  <c:v>2637</c:v>
                </c:pt>
                <c:pt idx="23">
                  <c:v>2642</c:v>
                </c:pt>
                <c:pt idx="24">
                  <c:v>2650</c:v>
                </c:pt>
                <c:pt idx="25">
                  <c:v>2654</c:v>
                </c:pt>
                <c:pt idx="26">
                  <c:v>2659</c:v>
                </c:pt>
                <c:pt idx="27">
                  <c:v>2662</c:v>
                </c:pt>
                <c:pt idx="28">
                  <c:v>2666</c:v>
                </c:pt>
                <c:pt idx="29">
                  <c:v>2671</c:v>
                </c:pt>
                <c:pt idx="30">
                  <c:v>2672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219-4EFB-87BE-5B5CB96A8D1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3314</c:v>
                </c:pt>
                <c:pt idx="1">
                  <c:v>3316</c:v>
                </c:pt>
                <c:pt idx="2">
                  <c:v>3319</c:v>
                </c:pt>
                <c:pt idx="3">
                  <c:v>3321</c:v>
                </c:pt>
                <c:pt idx="4">
                  <c:v>3323</c:v>
                </c:pt>
                <c:pt idx="5">
                  <c:v>3324</c:v>
                </c:pt>
                <c:pt idx="6">
                  <c:v>3323</c:v>
                </c:pt>
                <c:pt idx="7">
                  <c:v>3326</c:v>
                </c:pt>
                <c:pt idx="8">
                  <c:v>3328</c:v>
                </c:pt>
                <c:pt idx="9">
                  <c:v>3330</c:v>
                </c:pt>
                <c:pt idx="10">
                  <c:v>3330</c:v>
                </c:pt>
                <c:pt idx="11">
                  <c:v>3330</c:v>
                </c:pt>
                <c:pt idx="12">
                  <c:v>3331</c:v>
                </c:pt>
                <c:pt idx="13">
                  <c:v>3329</c:v>
                </c:pt>
                <c:pt idx="14">
                  <c:v>3331</c:v>
                </c:pt>
                <c:pt idx="15">
                  <c:v>3333</c:v>
                </c:pt>
                <c:pt idx="16">
                  <c:v>3333</c:v>
                </c:pt>
                <c:pt idx="17">
                  <c:v>3335</c:v>
                </c:pt>
                <c:pt idx="18">
                  <c:v>3335</c:v>
                </c:pt>
                <c:pt idx="19">
                  <c:v>3333</c:v>
                </c:pt>
                <c:pt idx="20">
                  <c:v>3335</c:v>
                </c:pt>
                <c:pt idx="21">
                  <c:v>3342</c:v>
                </c:pt>
                <c:pt idx="22">
                  <c:v>3343</c:v>
                </c:pt>
                <c:pt idx="23">
                  <c:v>3345</c:v>
                </c:pt>
                <c:pt idx="24">
                  <c:v>3345</c:v>
                </c:pt>
                <c:pt idx="25">
                  <c:v>3347</c:v>
                </c:pt>
                <c:pt idx="26">
                  <c:v>3347</c:v>
                </c:pt>
                <c:pt idx="27">
                  <c:v>3347</c:v>
                </c:pt>
                <c:pt idx="28">
                  <c:v>3348</c:v>
                </c:pt>
                <c:pt idx="29">
                  <c:v>3348</c:v>
                </c:pt>
                <c:pt idx="30">
                  <c:v>3350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219-4EFB-87BE-5B5CB96A8D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3945128"/>
        <c:axId val="383951032"/>
      </c:lineChart>
      <c:dateAx>
        <c:axId val="3839451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951032"/>
        <c:crosses val="autoZero"/>
        <c:auto val="1"/>
        <c:lblOffset val="100"/>
        <c:baseTimeUnit val="days"/>
      </c:dateAx>
      <c:valAx>
        <c:axId val="383951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945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6</c:v>
                </c:pt>
                <c:pt idx="2">
                  <c:v>6</c:v>
                </c:pt>
                <c:pt idx="3">
                  <c:v>11</c:v>
                </c:pt>
                <c:pt idx="4">
                  <c:v>11</c:v>
                </c:pt>
                <c:pt idx="5">
                  <c:v>7</c:v>
                </c:pt>
                <c:pt idx="6">
                  <c:v>8</c:v>
                </c:pt>
                <c:pt idx="7">
                  <c:v>2</c:v>
                </c:pt>
                <c:pt idx="8">
                  <c:v>7</c:v>
                </c:pt>
                <c:pt idx="9">
                  <c:v>9</c:v>
                </c:pt>
                <c:pt idx="10">
                  <c:v>2</c:v>
                </c:pt>
                <c:pt idx="11">
                  <c:v>7</c:v>
                </c:pt>
                <c:pt idx="12">
                  <c:v>6</c:v>
                </c:pt>
                <c:pt idx="13">
                  <c:v>2</c:v>
                </c:pt>
                <c:pt idx="14">
                  <c:v>15</c:v>
                </c:pt>
                <c:pt idx="15">
                  <c:v>10</c:v>
                </c:pt>
                <c:pt idx="16">
                  <c:v>13</c:v>
                </c:pt>
                <c:pt idx="17">
                  <c:v>10</c:v>
                </c:pt>
                <c:pt idx="18">
                  <c:v>10</c:v>
                </c:pt>
                <c:pt idx="19">
                  <c:v>11</c:v>
                </c:pt>
                <c:pt idx="20">
                  <c:v>3</c:v>
                </c:pt>
                <c:pt idx="21">
                  <c:v>5</c:v>
                </c:pt>
                <c:pt idx="22">
                  <c:v>12</c:v>
                </c:pt>
                <c:pt idx="23">
                  <c:v>11</c:v>
                </c:pt>
                <c:pt idx="24">
                  <c:v>-2</c:v>
                </c:pt>
                <c:pt idx="25">
                  <c:v>2</c:v>
                </c:pt>
                <c:pt idx="26">
                  <c:v>1</c:v>
                </c:pt>
                <c:pt idx="27">
                  <c:v>2</c:v>
                </c:pt>
                <c:pt idx="28">
                  <c:v>10</c:v>
                </c:pt>
                <c:pt idx="29">
                  <c:v>11</c:v>
                </c:pt>
                <c:pt idx="30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A52-4834-A3C8-B849D8DC7EB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4</c:v>
                </c:pt>
                <c:pt idx="1">
                  <c:v>6</c:v>
                </c:pt>
                <c:pt idx="2">
                  <c:v>7</c:v>
                </c:pt>
                <c:pt idx="3">
                  <c:v>7</c:v>
                </c:pt>
                <c:pt idx="4">
                  <c:v>4</c:v>
                </c:pt>
                <c:pt idx="5">
                  <c:v>2</c:v>
                </c:pt>
                <c:pt idx="6">
                  <c:v>3</c:v>
                </c:pt>
                <c:pt idx="7">
                  <c:v>2</c:v>
                </c:pt>
                <c:pt idx="8">
                  <c:v>8</c:v>
                </c:pt>
                <c:pt idx="9">
                  <c:v>2</c:v>
                </c:pt>
                <c:pt idx="10">
                  <c:v>4</c:v>
                </c:pt>
                <c:pt idx="11">
                  <c:v>6</c:v>
                </c:pt>
                <c:pt idx="12">
                  <c:v>2</c:v>
                </c:pt>
                <c:pt idx="13">
                  <c:v>7</c:v>
                </c:pt>
                <c:pt idx="14">
                  <c:v>5</c:v>
                </c:pt>
                <c:pt idx="15">
                  <c:v>7</c:v>
                </c:pt>
                <c:pt idx="16">
                  <c:v>4</c:v>
                </c:pt>
                <c:pt idx="17">
                  <c:v>6</c:v>
                </c:pt>
                <c:pt idx="18">
                  <c:v>6</c:v>
                </c:pt>
                <c:pt idx="19">
                  <c:v>6</c:v>
                </c:pt>
                <c:pt idx="20">
                  <c:v>4</c:v>
                </c:pt>
                <c:pt idx="21">
                  <c:v>5</c:v>
                </c:pt>
                <c:pt idx="22">
                  <c:v>5</c:v>
                </c:pt>
                <c:pt idx="23">
                  <c:v>5</c:v>
                </c:pt>
                <c:pt idx="24">
                  <c:v>8</c:v>
                </c:pt>
                <c:pt idx="25">
                  <c:v>4</c:v>
                </c:pt>
                <c:pt idx="26">
                  <c:v>5</c:v>
                </c:pt>
                <c:pt idx="27">
                  <c:v>3</c:v>
                </c:pt>
                <c:pt idx="28">
                  <c:v>4</c:v>
                </c:pt>
                <c:pt idx="29">
                  <c:v>5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A52-4834-A3C8-B849D8DC7EB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  <c:pt idx="6">
                  <c:v>-1</c:v>
                </c:pt>
                <c:pt idx="7">
                  <c:v>3</c:v>
                </c:pt>
                <c:pt idx="8">
                  <c:v>2</c:v>
                </c:pt>
                <c:pt idx="9">
                  <c:v>2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-2</c:v>
                </c:pt>
                <c:pt idx="14">
                  <c:v>2</c:v>
                </c:pt>
                <c:pt idx="15">
                  <c:v>2</c:v>
                </c:pt>
                <c:pt idx="16">
                  <c:v>0</c:v>
                </c:pt>
                <c:pt idx="17">
                  <c:v>2</c:v>
                </c:pt>
                <c:pt idx="18">
                  <c:v>0</c:v>
                </c:pt>
                <c:pt idx="19">
                  <c:v>-2</c:v>
                </c:pt>
                <c:pt idx="20">
                  <c:v>2</c:v>
                </c:pt>
                <c:pt idx="21">
                  <c:v>7</c:v>
                </c:pt>
                <c:pt idx="22">
                  <c:v>1</c:v>
                </c:pt>
                <c:pt idx="23">
                  <c:v>2</c:v>
                </c:pt>
                <c:pt idx="24">
                  <c:v>0</c:v>
                </c:pt>
                <c:pt idx="25">
                  <c:v>2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A52-4834-A3C8-B849D8DC7E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7140200"/>
        <c:axId val="327139544"/>
      </c:lineChart>
      <c:dateAx>
        <c:axId val="3271402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139544"/>
        <c:crosses val="autoZero"/>
        <c:auto val="1"/>
        <c:lblOffset val="100"/>
        <c:baseTimeUnit val="days"/>
      </c:dateAx>
      <c:valAx>
        <c:axId val="327139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140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keewayargentina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</c:v>
                </c:pt>
                <c:pt idx="1">
                  <c:v>5</c:v>
                </c:pt>
                <c:pt idx="2">
                  <c:v>8</c:v>
                </c:pt>
                <c:pt idx="3">
                  <c:v>6</c:v>
                </c:pt>
                <c:pt idx="4">
                  <c:v>4</c:v>
                </c:pt>
                <c:pt idx="5">
                  <c:v>6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14-4924-91E0-641EB8C4C91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4</c:v>
                </c:pt>
                <c:pt idx="1">
                  <c:v>6</c:v>
                </c:pt>
                <c:pt idx="2">
                  <c:v>5</c:v>
                </c:pt>
                <c:pt idx="3">
                  <c:v>4</c:v>
                </c:pt>
                <c:pt idx="4">
                  <c:v>4</c:v>
                </c:pt>
                <c:pt idx="5">
                  <c:v>4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314-4924-91E0-641EB8C4C91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3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314-4924-91E0-641EB8C4C9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7154560"/>
        <c:axId val="387156528"/>
      </c:barChart>
      <c:catAx>
        <c:axId val="387154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156528"/>
        <c:crosses val="autoZero"/>
        <c:auto val="1"/>
        <c:lblAlgn val="ctr"/>
        <c:lblOffset val="100"/>
        <c:noMultiLvlLbl val="0"/>
      </c:catAx>
      <c:valAx>
        <c:axId val="387156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154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keewayargentina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4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BA-4046-8272-E50A7C86B10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4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EBA-4046-8272-E50A7C86B10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EBA-4046-8272-E50A7C86B1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7160792"/>
        <c:axId val="387153904"/>
      </c:barChart>
      <c:catAx>
        <c:axId val="387160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153904"/>
        <c:crosses val="autoZero"/>
        <c:auto val="1"/>
        <c:lblAlgn val="ctr"/>
        <c:lblOffset val="100"/>
        <c:noMultiLvlLbl val="0"/>
      </c:catAx>
      <c:valAx>
        <c:axId val="387153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160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keewayargentina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3">
                  <c:v>2.1469771416364001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C3-4522-A668-0B0FFB75C18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1">
                  <c:v>1.9615384615384599</c:v>
                </c:pt>
                <c:pt idx="3">
                  <c:v>1.70192307692308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BC3-4522-A668-0B0FFB75C18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0.78031212484993995</c:v>
                </c:pt>
                <c:pt idx="3">
                  <c:v>1.8907563025210099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BC3-4522-A668-0B0FFB75C1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2849808"/>
        <c:axId val="62847840"/>
      </c:barChart>
      <c:catAx>
        <c:axId val="62849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847840"/>
        <c:crosses val="autoZero"/>
        <c:auto val="1"/>
        <c:lblAlgn val="ctr"/>
        <c:lblOffset val="100"/>
        <c:noMultiLvlLbl val="0"/>
      </c:catAx>
      <c:valAx>
        <c:axId val="62847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849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2D2-4C22-9E86-131C26B202E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2D2-4C22-9E86-131C26B202E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2D2-4C22-9E86-131C26B202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2850136"/>
        <c:axId val="62850464"/>
      </c:lineChart>
      <c:catAx>
        <c:axId val="62850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850464"/>
        <c:crosses val="autoZero"/>
        <c:auto val="1"/>
        <c:lblAlgn val="ctr"/>
        <c:lblOffset val="100"/>
        <c:noMultiLvlLbl val="0"/>
      </c:catAx>
      <c:valAx>
        <c:axId val="62850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850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2.7558214056825499</c:v>
                </c:pt>
                <c:pt idx="17">
                  <c:v>1.9440290536210201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036-4C2C-88D1-3D93A36CDEF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3.7721324095458</c:v>
                </c:pt>
                <c:pt idx="17">
                  <c:v>1.2509622786759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036-4C2C-88D1-3D93A36CDEF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1.33553421368547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036-4C2C-88D1-3D93A36CDE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7141464"/>
        <c:axId val="387146056"/>
      </c:lineChart>
      <c:catAx>
        <c:axId val="387141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146056"/>
        <c:crosses val="autoZero"/>
        <c:auto val="1"/>
        <c:lblAlgn val="ctr"/>
        <c:lblOffset val="100"/>
        <c:noMultiLvlLbl val="0"/>
      </c:catAx>
      <c:valAx>
        <c:axId val="387146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141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keewayargentina</c:v>
                </c:pt>
                <c:pt idx="1">
                  <c:v>symargentina</c:v>
                </c:pt>
                <c:pt idx="2">
                  <c:v>kymcoargentinaoficial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927-4301-87A3-A1B434182B7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keewayargentina</c:v>
                </c:pt>
                <c:pt idx="1">
                  <c:v>symargentina</c:v>
                </c:pt>
                <c:pt idx="2">
                  <c:v>kymcoargentinaoficial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</c:v>
                </c:pt>
                <c:pt idx="1">
                  <c:v>2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927-4301-87A3-A1B434182B7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keewayargentina</c:v>
                </c:pt>
                <c:pt idx="1">
                  <c:v>symargentina</c:v>
                </c:pt>
                <c:pt idx="2">
                  <c:v>kymcoargentinaoficial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927-4301-87A3-A1B434182B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7139168"/>
        <c:axId val="387143432"/>
      </c:barChart>
      <c:catAx>
        <c:axId val="387139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143432"/>
        <c:crosses val="autoZero"/>
        <c:auto val="1"/>
        <c:lblAlgn val="ctr"/>
        <c:lblOffset val="100"/>
        <c:noMultiLvlLbl val="0"/>
      </c:catAx>
      <c:valAx>
        <c:axId val="387143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139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keewayargentina</c:v>
                </c:pt>
                <c:pt idx="1">
                  <c:v>symargentina</c:v>
                </c:pt>
                <c:pt idx="2">
                  <c:v>kymcoargentinaoficial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74</c:v>
                </c:pt>
                <c:pt idx="1">
                  <c:v>51</c:v>
                </c:pt>
                <c:pt idx="2">
                  <c:v>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D9-4463-827F-C34ACCFC189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keewayargentina</c:v>
                </c:pt>
                <c:pt idx="1">
                  <c:v>symargentina</c:v>
                </c:pt>
                <c:pt idx="2">
                  <c:v>kymcoargentinaoficial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107</c:v>
                </c:pt>
                <c:pt idx="1">
                  <c:v>98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8D9-4463-827F-C34ACCFC189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keewayargentina</c:v>
                </c:pt>
                <c:pt idx="1">
                  <c:v>symargentina</c:v>
                </c:pt>
                <c:pt idx="2">
                  <c:v>kymcoargentinaoficial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221</c:v>
                </c:pt>
                <c:pt idx="1">
                  <c:v>79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8D9-4463-827F-C34ACCFC18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7137528"/>
        <c:axId val="387144744"/>
      </c:barChart>
      <c:catAx>
        <c:axId val="387137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144744"/>
        <c:crosses val="autoZero"/>
        <c:auto val="1"/>
        <c:lblAlgn val="ctr"/>
        <c:lblOffset val="100"/>
        <c:noMultiLvlLbl val="0"/>
      </c:catAx>
      <c:valAx>
        <c:axId val="387144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137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keewayargentina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2.3589458502067999</c:v>
                </c:pt>
                <c:pt idx="1">
                  <c:v>1.6038144776765999</c:v>
                </c:pt>
                <c:pt idx="2">
                  <c:v>2.2488440521227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88-4925-8F5B-10C6EFD3903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1.5269060376751</c:v>
                </c:pt>
                <c:pt idx="1">
                  <c:v>0.99043311724600003</c:v>
                </c:pt>
                <c:pt idx="2">
                  <c:v>3.7955073586367001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A88-4925-8F5B-10C6EFD3903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1.3292010220781301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A88-4925-8F5B-10C6EFD390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7147696"/>
        <c:axId val="387148024"/>
      </c:barChart>
      <c:catAx>
        <c:axId val="387147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148024"/>
        <c:crosses val="autoZero"/>
        <c:auto val="1"/>
        <c:lblAlgn val="ctr"/>
        <c:lblOffset val="100"/>
        <c:noMultiLvlLbl val="0"/>
      </c:catAx>
      <c:valAx>
        <c:axId val="387148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147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keewayargentina</c:v>
                </c:pt>
                <c:pt idx="1">
                  <c:v>symargentina</c:v>
                </c:pt>
                <c:pt idx="2">
                  <c:v>kymcoargentinaoficial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363</c:v>
                </c:pt>
                <c:pt idx="1">
                  <c:v>185</c:v>
                </c:pt>
                <c:pt idx="2">
                  <c:v>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BE-4AE6-9D7E-51F21953443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keewayargentina</c:v>
                </c:pt>
                <c:pt idx="1">
                  <c:v>symargentina</c:v>
                </c:pt>
                <c:pt idx="2">
                  <c:v>kymcoargentinaoficial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39</c:v>
                </c:pt>
                <c:pt idx="1">
                  <c:v>43</c:v>
                </c:pt>
                <c:pt idx="2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BBE-4AE6-9D7E-51F2195344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7150648"/>
        <c:axId val="387150976"/>
      </c:barChart>
      <c:catAx>
        <c:axId val="387150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150976"/>
        <c:crosses val="autoZero"/>
        <c:auto val="1"/>
        <c:lblAlgn val="ctr"/>
        <c:lblOffset val="100"/>
        <c:noMultiLvlLbl val="0"/>
      </c:catAx>
      <c:valAx>
        <c:axId val="387150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150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5D14A-00AC-4E8E-8734-E765758BF9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7F0EB9-291B-4F24-9C88-B5C606D3B4A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3929655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BC09B-5C58-4F85-8312-E9837D146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A85CDE-4855-4FF4-9254-F93DA0C049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25628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525912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775405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280150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50699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96851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75734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26887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78324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95644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63735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50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keewayargentina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2.1470 %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5953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kymcoargentinaoficial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1.3359 %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6247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1.7552 %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045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7370E8-D15C-474B-AEB4-2F135BBE07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15677079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331A7-2002-429C-805E-22CF662F8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E4A614C-2728-498E-95EA-BA1E8681208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018477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F7EDAA-56CE-467E-BB99-481E3DC3B0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022ED4-BC2B-4EF8-8057-9EFF8E63C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7317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571B4-9322-4083-A3FB-CBA6F9936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BB2EEB6-A807-46A4-A242-B8F419B1C0D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405332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C4EC78-84D5-4E0F-B11B-65CA10A08F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BCB352-A3B6-4C04-83CD-D9D6726B6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88323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7B2D1B-FFDF-4023-8932-93503EF8D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1A743F3-7123-4406-988E-FE56BCBC86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137960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CF08AE-71D6-4857-A25F-92A81D73A8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90F984-2966-4FB4-83C1-4932BA230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5224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72824A-EB3A-4548-9180-1BB10BA0B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18A953-88F3-4584-AF19-D047FAE2167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143241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5B4F37-D088-4E14-A24D-BB12EFFAC5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8D9ED7-2418-4239-94F0-75A82153E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96051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494D4-A811-4896-AD91-5311DECB01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31FAFAA-8607-43E2-BEAF-25C6463A1B5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433848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7B58B8-A50A-4828-B9B2-B43B463E28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6A87CD-85F4-4222-84EA-75EF22541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57213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FC9FE-D39F-45C8-8E5C-D9CA3AF1F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D67CA92-A242-4085-A017-B4A13A74A83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541195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AF14D8-2EE9-4707-9161-070399DA87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76A8D3-2E18-4127-8058-70F77A49C5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23886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F5CA8-4D4D-4E78-BA19-331A23090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28088A-5533-42B1-9E23-D9F1D5C3D2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225088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FC8AA5-509A-4C3C-BBE6-BED8E6D2CF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6D3F3C-366A-4505-B643-7E46077A0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21813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77297-3437-4B01-B6AF-21BE4CBBE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2E0A286-00E0-4151-981A-EED4D2B604D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650812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914FB2-6084-4A65-B03E-81480C8829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8369F2-C0FB-4B8B-9252-54206FF82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6686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0A940-8C24-4EDF-A7AA-9CFAAAA76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6774436-4E1C-4886-A1D8-B0CEDFDFAEC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612940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A691BC-BFB5-4FE2-9EC0-F0749D1DB6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B0492A-FF8B-40F5-95A7-CE11B54A8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3597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7BB6C-A61E-409E-BF68-29BB42B8B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40ADF8F-AEF5-4EFE-A71D-8A0FEB09662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631812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9A3D6F-BC8C-4E15-9236-16352BB277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8B6648-CC37-4643-9DD7-7E8D32057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0104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197CA-C6AF-4F9C-95FE-2BFF70340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89FEE98-212A-49FF-B94A-D017B66DF07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823679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DC061C-4ACA-48D1-9450-818379CFD4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1002A5-A81E-40AB-9519-78B5283E8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69525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8F7FE-2B01-4EBE-92AF-09798EFE3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4ABD9CC-CA2B-45AF-A269-8A0DD270CFF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142844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72BC1A-A452-4EEF-A1E7-9DFDE24867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F181C3-3FFC-43CC-BB6E-A3BAA8D53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02380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49042-D87D-44B8-B7C8-9329788B8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5A41DF-1457-438A-81E2-FB0EDFCCE3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27323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71609250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7678106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5490365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76162615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038781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8594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#Scooter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7.1666666666667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46.833333333333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598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342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#Keeway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6233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#𝐒𝐘𝐌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3850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#Citycom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6919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#Symphony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3829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#KymcoArgentina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4986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#Xtown250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4067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#Agility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05043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DE2CCE-3BF0-44BF-A54E-13D125A5CF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17956709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2F254-2E07-499B-950A-F16551357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724787-0555-4E21-A2C8-C176FC334D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17579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0779026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296054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7716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24486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54587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08056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4553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0915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- 2022-01-13 16:24:57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𝐊-𝐋𝐢𝐠𝐡𝐭 𝟐𝟎𝟐 con su diseño vintage enamora a primera vista.
Su 𝐫𝐞𝐧𝐝𝐢𝐦𝐢𝐞𝐧𝐭𝐨 𝐞𝐱𝐜𝐞𝐩𝐜𝐢𝐨𝐧𝐚𝐥 transforma cualquier salida en una aventura increíble.
Acercate a tu concesionario más cercano y descubrila.⁣
#Keeway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cdninstagram.com/v/t51.2885-15/271811465_463848325332631_2291610947715463403_n.jpg?_nc_cat=108&amp;ccb=1-5&amp;_nc_sid=8ae9d6&amp;_nc_ohc=JkbVioRoE8oAX-NrdOZ&amp;_nc_ht=scontent-lga3-2.cdninstagram.com&amp;edm=AL-3X8kEAAAA&amp;oh=00_AT92-ZIVIxcbjzSg3ZZ6ENZeXarhPyWA4Yv469jx_DwuRw&amp;oe=61FE2CD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2.7712 %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92100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BDDC01-DEE2-4611-BC83-24646037FE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28039366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32345-8752-45A5-9135-3CBD9F85E9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- 2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C4673F-1E79-49CC-BBF4-35C35E1832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99334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56547119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202452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82065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55180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37807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57152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03814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8648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- 2022-01-27 17:23:00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Clásica y provocadora por donde la mires, la 𝐊-𝐋𝐢𝐠𝐡𝐭 𝟐𝟎𝟐 está siempre lista para la aventura.
¡Animate a descrubrirla!
Acercate a tu concesionario más cercano y conocela en profundidad.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272725691_367563751431699_4294057258197141586_n.jpg?_nc_ht=scontent.cdninstagram.com&amp;_nc_cat=103&amp;_nc_ohc=Sq-6fY1ZRXYAX9Maqwt&amp;edm=AMO9-JQAAAAA&amp;ccb=7-4&amp;oh=00_AT--NnZK3Z3oitS_fgVtSegW0Bq9vqweizHse5wRb5zK6A&amp;oe=61F974BE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2.2488 %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43075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4A2B28-A38A-4F66-B16D-7DAC7779AE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10498133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24344-CBA9-499E-9F97-1B4CF26FD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- 3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9B90BC-E0FC-44F5-8CAB-8DBF90E0A9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80222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2906666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473799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4266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09079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82196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5937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15218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0484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- 2022-01-20 17:12:24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¿A dónde irías este verano con tu 𝐊𝐞𝐞𝐰𝐚𝐲?
A donde elijas, disfrutá del camino arriba de tu 𝐊-𝐋𝐢𝐠𝐡𝐭 𝟐𝟎𝟐.
Acercate a tu concesionario más cercano y descubrila en detalle.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cdninstagram.com/v/t51.2885-15/272222362_920342738853102_1933450594591563571_n.jpg?_nc_cat=102&amp;ccb=1-5&amp;_nc_sid=8ae9d6&amp;_nc_ohc=qy4qbeWF73oAX_20h3F&amp;_nc_ht=scontent-lga3-2.cdninstagram.com&amp;edm=AL-3X8kEAAAA&amp;oh=00_AT8TSe8P4bz-tdba-KGZPk3RmizfPj_bM619VeCrTM80xw&amp;oe=61FCD0D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1.9467 %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90258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A01763-3DB9-4947-AA6A-AF7E244495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1019950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B6F272-3220-4EA4-863D-12C9A9F56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- 4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A683F9-797E-4856-8956-C52E8DD756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31357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56419618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0084989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2378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03544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04958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58945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91976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8031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- 2022-01-13 16:24:02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𝐂𝐢𝐭𝐲𝐜𝐨𝐦 𝟑𝟎𝟎𝐢 es el scooter que lo tiene todo: 𝐩𝐫𝐚𝐜𝐭𝐢𝐜𝐢𝐝𝐚𝐝, 𝐬𝐞𝐠𝐮𝐫𝐢𝐝𝐚𝐝 y un 𝐝𝐢𝐬𝐞ñ𝐨 robusto y futurista que invita a recorrer la ciudad con estilo.
#𝐒𝐘𝐌 es más que un scooter.
#Sym #Scooter #Citycom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271895267_449729276622193_3927256690709170912_n.jpg?_nc_ht=scontent.cdninstagram.com&amp;_nc_cat=101&amp;_nc_ohc=kiYOrrI9A40AX9UoMTY&amp;edm=AMO9-JQAAAAA&amp;ccb=7-4&amp;oh=00_AT-uVjS_N7dSP8-fTtC6Eyw01udpBXrLbHLDGbVwev0hxA&amp;oe=61F9685A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3.7955 %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75319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386F5C-1356-42E2-8F3E-B66EAABA3A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14171126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A0D45-16BA-4CC4-BE77-E2B53B505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- 5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E12A9D-E8EB-437B-BBD9-13D0A671EC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97844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98760245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5306782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33120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04637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49034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890045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51042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9155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- 2022-01-06 17:40:49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 Vayas donde vayas, la k-light te acompaña. En este verano, que lugares te gustaría visitar arriba de tu #Keeway?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cdninstagram.com/v/t51.2885-15/271344012_607698783848695_2473133784848593763_n.jpg?_nc_cat=106&amp;ccb=1-5&amp;_nc_sid=8ae9d6&amp;_nc_ohc=4Oe1zvJwDX4AX8uVfjZ&amp;_nc_ht=scontent-lga3-2.cdninstagram.com&amp;edm=AL-3X8kEAAAA&amp;oh=00_AT-XQqr4rPRf14cBD7oW8hh1XwtnaDUfeUmn-2DuwLW7_A&amp;oe=61FD09C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1.6038 %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68013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DB3AD3-503E-4C84-B85A-2AF894C092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6358963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CDC34-206D-45D7-A219-FCAB229D1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- 6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5A105B-64D9-4DB7-91DC-76F7EF6473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36196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11220177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8949382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05061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87249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475845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87965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26619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7266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kymcoargentinaoficial - 2022-01-27 09:56:41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X-Town 250i es sinónimo de Innovación.
La última tecnología en cada uno de nuestros vehículos.
#KymcoArgentina #Xtown250 #Scooter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cdninstagram.com/v/t51.2885-15/272817990_1291075591358873_8853995848501487536_n.jpg?_nc_cat=111&amp;ccb=1-5&amp;_nc_sid=8ae9d6&amp;_nc_ohc=NQy6PLADIGgAX-Vgmej&amp;_nc_ht=scontent-lga3-2.cdninstagram.com&amp;edm=AL-3X8kEAAAA&amp;oh=00_AT_EA1VPboPWXwXEwNLdnMmM8EJF12oRsxg3B3P9-DSibA&amp;oe=61FE6580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1.8823 %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23823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78853D-08B4-4FAD-998F-0A6E5AA46C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28127111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5DECB-7BBC-4CFD-A85A-E173AB0CB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- 7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7D5276-1515-4BFA-BDBF-D6C0702CAB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47039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88726678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2482050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86013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51616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76155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26751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06776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3039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- 2022-01-04 17:36:46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𝐂𝐢𝐭𝐢𝐜𝐨𝐦 𝟑𝟎𝟎𝐢 es un scooter que lo tiene todo.
👉 Deslizá para conocer todos sus detalles y enamorarte de él.
#𝐒𝐘𝐌 es más que un scooter.
#Sym #Scooter #Citycom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271336875_2555970211214743_7500747466442181205_n.jpg?_nc_cat=109&amp;ccb=1-5&amp;_nc_sid=8ae9d6&amp;_nc_eui2=AeGNXpt2nUQ2pB3kIcwwKl-wSM9ytHcsNxpIz3K0dyw3Gub2GXpemLY9AhJjBWc8Ggs&amp;_nc_ohc=-PwgtjOVp4sAX87IePI&amp;_nc_ht=scontent-iad3-2.cdninstagram.com&amp;edm=AL-3X8kEAAAA&amp;oh=00_AT_JYtkH3cSMzBur7LwvjsHeIDlQRSKBQzu7rSaG37Fd4A&amp;oe=61FD28B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2.0008 %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73520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3AA9B8-81D9-44D1-BB8E-5430CB389C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42385445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9884D7-E707-4AE4-83E2-201679CFE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- 8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29C946-6C6A-4056-941E-F6D998EE17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574967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50702934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8380724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72711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127831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06541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48879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36467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8071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- 2022-01-06 17:40:05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Recorré la ciudad con estilo y confort arriba de tu #Symphony.
�
�#Scooter #Sym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271309914_715021529398356_3948350242770612718_n.jpg?_nc_cat=100&amp;ccb=1-5&amp;_nc_sid=8ae9d6&amp;_nc_eui2=AeEYO5CWyeyN2Pfi37D3RrefLFaNV85HW0AsVo1XzkdbQBIW1OZHrSFMLg1jYZqQio4&amp;_nc_ohc=nSl8KErmHaAAX_tKr4Z&amp;_nc_ht=scontent-iad3-2.cdninstagram.com&amp;edm=AL-3X8kEAAAA&amp;oh=00_AT83DIZB8LxXw834H0UdeM2DUjbJWcH0vcqPGdVIw1vAsA&amp;oe=61FEBDB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1.4090 %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44157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E830E9-171C-4281-B886-1A8CEB49B7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1096549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9E2AED-ADA1-47CE-AA47-2E78E61C2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- 9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0192AF-252C-4064-B0C7-D90246AAC0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67007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66638530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9779750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48462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93855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10722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02608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36962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438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- 2022-01-27 17:21:54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¿Buscas un scooter práctico, de calidad superior y con un diseño sobrio y elegante?
¡El 𝐂𝐢𝐭𝐲𝐜𝐨𝐦 𝟑𝟎𝟎𝐢 es para vos!
Conocé todas sus características en nuestro sitio web.
#𝐒𝐘𝐌 es más que un scooter.
#Sym #Scooter #Citycom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272728350_326707452680921_3815376546957051822_n.jpg?_nc_cat=105&amp;ccb=1-5&amp;_nc_sid=8ae9d6&amp;_nc_eui2=AeFNPpcb9_Ubqz4B3S-RqOgTbv1lAwkwvXRu_WUDCTC9dMNI7JkGN1BD4meB2JVftEM&amp;_nc_ohc=99WnoPAohi4AX_jPLyB&amp;_nc_ht=scontent-iad3-2.cdninstagram.com&amp;edm=AL-3X8kEAAAA&amp;oh=00_AT-WBMvAm4Vp9xHkkcXZqPiTcXUTZ71fx0KQ1PPmHqRZyg&amp;oe=61FD1A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1.0530 %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81903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E76BD5-C61C-4462-864A-DCE17884EE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38753457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9E4D8-BAEA-4D0B-9FC9-9A2B2C7A0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- 10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29E15E-8D2B-4A7D-B162-27D5A70DC6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89718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12121027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8485755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27829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57143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49246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18554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10763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6824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kymcoargentinaoficial - 2022-01-31 09:01:18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¡AGILITY 125, AHORA EN SU NUEVO COLOR! 
¿Listo para moverte de manera ágil, cómoda y con estilo?
#KymcoArgentina #Agility #Scooter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cdninstagram.com/v/t51.2885-15/272915954_2070467203129242_2868543059208136052_n.jpg?_nc_cat=110&amp;ccb=1-5&amp;_nc_sid=8ae9d6&amp;_nc_ohc=D7_UfIbhPssAX9fNGDz&amp;_nc_ht=scontent-lga3-2.cdninstagram.com&amp;edm=AL-3X8kEAAAA&amp;oh=00_AT8QDQ2aCfHFOWSjRoD5l4dG5a47Yn_-DqUHKWTRooMpzQ&amp;oe=61FE67F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2456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7474FE-08BD-44D6-A1BE-716B2F512D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19884891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9BBF2-26DC-461F-92AF-B40098789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- 11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E09D37-C538-4001-A0C6-09B7CB83EE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1272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3075446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59885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55415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84989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88783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5745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56822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5350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- 2022-01-20 17:10:23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𝐒𝐲𝐦𝐩𝐡𝐨𝐧𝐲 𝟏𝟐𝟓, equipada con ruedas de 𝟏𝟔 𝐩𝐮𝐥𝐠𝐚𝐝𝐚𝐬, más grandes que las habituales, generan un plus de 𝐞𝐬𝐭𝐚𝐛𝐢𝐥𝐢𝐝𝐚𝐝 y 𝐬𝐞𝐠𝐮𝐫𝐢𝐝𝐚𝐝, ideales para las 𝐜𝐚𝐥𝐥𝐞𝐬 𝐢𝐫𝐫𝐞𝐠𝐮𝐥𝐚𝐫𝐞𝐬 de la ciudad.
Más detalles sobre este y otros modelos en nuestra web. Link en bio.
#Sym #Scooter #Symphony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272234264_664714231234299_5881619717230316265_n.jpg?_nc_cat=106&amp;ccb=1-5&amp;_nc_sid=8ae9d6&amp;_nc_eui2=AeEQ8PN33zvmUbnPqVdWEgI0zeFyuPWEZQzN4XK49YRlDEOiTsSoF8MKYQaCytl83Go&amp;_nc_ohc=9d0uwvNrs4EAX_Vjet4&amp;_nc_ht=scontent-iad3-2.cdninstagram.com&amp;edm=AL-3X8kEAAAA&amp;oh=00_AT8RkdFCilGaHCDfJo3cIGp_jrVyTur5oBWLKIKPBf_EFg&amp;oe=61FD243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0.5719 %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6057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510958-2B2F-4779-B703-513C472A0D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7524109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1477</Words>
  <Application>Microsoft Office PowerPoint</Application>
  <PresentationFormat>On-screen Show (4:3)</PresentationFormat>
  <Paragraphs>308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Reporte Instagram</vt:lpstr>
      <vt:lpstr>Instagram Key Metrics Table | SYM</vt:lpstr>
      <vt:lpstr>Instagram Key Metrics Radar | SYM</vt:lpstr>
      <vt:lpstr>Instagram Followers Total | SYM</vt:lpstr>
      <vt:lpstr>Instagram Followers Change | SYM</vt:lpstr>
      <vt:lpstr>Instagram Followers Change Per Weekday | SYM</vt:lpstr>
      <vt:lpstr>Instagram Posts By Weekday | SYM</vt:lpstr>
      <vt:lpstr>Instagram Interaction Rate By Weekday | SYM</vt:lpstr>
      <vt:lpstr>Instagram Posts By Hour | SYM</vt:lpstr>
      <vt:lpstr>Instagram Interaction Rate By Hour | SYM</vt:lpstr>
      <vt:lpstr>Instagram Post Type Distribution Per Profile | SYM</vt:lpstr>
      <vt:lpstr>Instagram Interactions by Post Type | SYM</vt:lpstr>
      <vt:lpstr>Instagram Interaction Rate By Post Type | SYM</vt:lpstr>
      <vt:lpstr>Instagram Interactions Distribution | SYM</vt:lpstr>
      <vt:lpstr>Instagram Hashtag Detection | SYM</vt:lpstr>
      <vt:lpstr>Instagram Posts Table | SYM - 1 of 11</vt:lpstr>
      <vt:lpstr>Instagram Posts Table | SYM - 2 of 11</vt:lpstr>
      <vt:lpstr>Instagram Posts Table | SYM - 3 of 11</vt:lpstr>
      <vt:lpstr>Instagram Posts Table | SYM - 4 of 11</vt:lpstr>
      <vt:lpstr>Instagram Posts Table | SYM - 5 of 11</vt:lpstr>
      <vt:lpstr>Instagram Posts Table | SYM - 6 of 11</vt:lpstr>
      <vt:lpstr>Instagram Posts Table | SYM - 7 of 11</vt:lpstr>
      <vt:lpstr>Instagram Posts Table | SYM - 8 of 11</vt:lpstr>
      <vt:lpstr>Instagram Posts Table | SYM - 9 of 11</vt:lpstr>
      <vt:lpstr>Instagram Posts Table | SYM - 10 of 11</vt:lpstr>
      <vt:lpstr>Instagram Posts Table | SYM - 11 of 11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2022-02-01T12:28:39Z</dcterms:created>
  <dcterms:modified xsi:type="dcterms:W3CDTF">2022-02-01T12:29:17Z</dcterms:modified>
</cp:coreProperties>
</file>