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5.3844000000000003</c:v>
                </c:pt>
                <c:pt idx="1">
                  <c:v>60.714300000000001</c:v>
                </c:pt>
                <c:pt idx="2">
                  <c:v>50</c:v>
                </c:pt>
                <c:pt idx="3">
                  <c:v>4.3478000000000003</c:v>
                </c:pt>
                <c:pt idx="4">
                  <c:v>37.2881</c:v>
                </c:pt>
                <c:pt idx="5">
                  <c:v>25.015699999999999</c:v>
                </c:pt>
                <c:pt idx="6">
                  <c:v>100</c:v>
                </c:pt>
                <c:pt idx="7">
                  <c:v>100</c:v>
                </c:pt>
              </c:numCache>
            </c:numRef>
          </c:val>
          <c:extLst>
            <c:ext xmlns:c16="http://schemas.microsoft.com/office/drawing/2014/chart" uri="{C3380CC4-5D6E-409C-BE32-E72D297353CC}">
              <c16:uniqueId val="{00000000-7CE5-4D7D-881B-73A0153BAE46}"/>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100</c:v>
                </c:pt>
                <c:pt idx="2">
                  <c:v>100</c:v>
                </c:pt>
                <c:pt idx="3">
                  <c:v>100</c:v>
                </c:pt>
                <c:pt idx="4">
                  <c:v>100</c:v>
                </c:pt>
                <c:pt idx="5">
                  <c:v>100</c:v>
                </c:pt>
                <c:pt idx="6">
                  <c:v>6.4291</c:v>
                </c:pt>
                <c:pt idx="7">
                  <c:v>7.9729999999999999</c:v>
                </c:pt>
              </c:numCache>
            </c:numRef>
          </c:val>
          <c:extLst>
            <c:ext xmlns:c16="http://schemas.microsoft.com/office/drawing/2014/chart" uri="{C3380CC4-5D6E-409C-BE32-E72D297353CC}">
              <c16:uniqueId val="{00000001-7CE5-4D7D-881B-73A0153BAE46}"/>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29.6341</c:v>
                </c:pt>
                <c:pt idx="1">
                  <c:v>46.428600000000003</c:v>
                </c:pt>
                <c:pt idx="2">
                  <c:v>75</c:v>
                </c:pt>
                <c:pt idx="3">
                  <c:v>17.391300000000001</c:v>
                </c:pt>
                <c:pt idx="4">
                  <c:v>38.9831</c:v>
                </c:pt>
                <c:pt idx="5">
                  <c:v>33.019300000000001</c:v>
                </c:pt>
                <c:pt idx="6">
                  <c:v>20.348400000000002</c:v>
                </c:pt>
                <c:pt idx="7">
                  <c:v>3.5808</c:v>
                </c:pt>
              </c:numCache>
            </c:numRef>
          </c:val>
          <c:extLst>
            <c:ext xmlns:c16="http://schemas.microsoft.com/office/drawing/2014/chart" uri="{C3380CC4-5D6E-409C-BE32-E72D297353CC}">
              <c16:uniqueId val="{00000002-7CE5-4D7D-881B-73A0153BAE46}"/>
            </c:ext>
          </c:extLst>
        </c:ser>
        <c:ser>
          <c:idx val="3"/>
          <c:order val="3"/>
          <c:tx>
            <c:strRef>
              <c:f>Sheet1!$E$1</c:f>
              <c:strCache>
                <c:ptCount val="1"/>
                <c:pt idx="0">
                  <c:v>bajajarg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25.6127</c:v>
                </c:pt>
                <c:pt idx="1">
                  <c:v>7.1429</c:v>
                </c:pt>
                <c:pt idx="2">
                  <c:v>0</c:v>
                </c:pt>
                <c:pt idx="3">
                  <c:v>0</c:v>
                </c:pt>
                <c:pt idx="4">
                  <c:v>3.3898000000000001</c:v>
                </c:pt>
                <c:pt idx="5">
                  <c:v>3.2212000000000001</c:v>
                </c:pt>
                <c:pt idx="6">
                  <c:v>28.007300000000001</c:v>
                </c:pt>
                <c:pt idx="7">
                  <c:v>3.53</c:v>
                </c:pt>
              </c:numCache>
            </c:numRef>
          </c:val>
          <c:extLst>
            <c:ext xmlns:c16="http://schemas.microsoft.com/office/drawing/2014/chart" uri="{C3380CC4-5D6E-409C-BE32-E72D297353CC}">
              <c16:uniqueId val="{00000003-7CE5-4D7D-881B-73A0153BAE46}"/>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57.558999999999997</c:v>
                </c:pt>
                <c:pt idx="1">
                  <c:v>42.857100000000003</c:v>
                </c:pt>
                <c:pt idx="2">
                  <c:v>87.5</c:v>
                </c:pt>
                <c:pt idx="3">
                  <c:v>8.6957000000000004</c:v>
                </c:pt>
                <c:pt idx="4">
                  <c:v>35.593200000000003</c:v>
                </c:pt>
                <c:pt idx="5">
                  <c:v>76.078999999999994</c:v>
                </c:pt>
                <c:pt idx="6">
                  <c:v>25.622299999999999</c:v>
                </c:pt>
                <c:pt idx="7">
                  <c:v>2.5735999999999999</c:v>
                </c:pt>
              </c:numCache>
            </c:numRef>
          </c:val>
          <c:extLst>
            <c:ext xmlns:c16="http://schemas.microsoft.com/office/drawing/2014/chart" uri="{C3380CC4-5D6E-409C-BE32-E72D297353CC}">
              <c16:uniqueId val="{00000004-7CE5-4D7D-881B-73A0153BAE46}"/>
            </c:ext>
          </c:extLst>
        </c:ser>
        <c:ser>
          <c:idx val="5"/>
          <c:order val="5"/>
          <c:tx>
            <c:strRef>
              <c:f>Sheet1!$G$1</c:f>
              <c:strCache>
                <c:ptCount val="1"/>
                <c:pt idx="0">
                  <c:v>benelliarg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36.557499999999997</c:v>
                </c:pt>
                <c:pt idx="1">
                  <c:v>46.428600000000003</c:v>
                </c:pt>
                <c:pt idx="2">
                  <c:v>37.5</c:v>
                </c:pt>
                <c:pt idx="3">
                  <c:v>17.391300000000001</c:v>
                </c:pt>
                <c:pt idx="4">
                  <c:v>33.898299999999999</c:v>
                </c:pt>
                <c:pt idx="5">
                  <c:v>50.955599999999997</c:v>
                </c:pt>
                <c:pt idx="6">
                  <c:v>24.378299999999999</c:v>
                </c:pt>
                <c:pt idx="7">
                  <c:v>6.4524999999999997</c:v>
                </c:pt>
              </c:numCache>
            </c:numRef>
          </c:val>
          <c:extLst>
            <c:ext xmlns:c16="http://schemas.microsoft.com/office/drawing/2014/chart" uri="{C3380CC4-5D6E-409C-BE32-E72D297353CC}">
              <c16:uniqueId val="{00000005-7CE5-4D7D-881B-73A0153BAE46}"/>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99.3232</c:v>
                </c:pt>
                <c:pt idx="1">
                  <c:v>35.714300000000001</c:v>
                </c:pt>
                <c:pt idx="2">
                  <c:v>100</c:v>
                </c:pt>
                <c:pt idx="3">
                  <c:v>0</c:v>
                </c:pt>
                <c:pt idx="4">
                  <c:v>30.508500000000002</c:v>
                </c:pt>
                <c:pt idx="5">
                  <c:v>99.309100000000001</c:v>
                </c:pt>
                <c:pt idx="6">
                  <c:v>32.3581</c:v>
                </c:pt>
                <c:pt idx="7">
                  <c:v>4.6862000000000004</c:v>
                </c:pt>
              </c:numCache>
            </c:numRef>
          </c:val>
          <c:extLst>
            <c:ext xmlns:c16="http://schemas.microsoft.com/office/drawing/2014/chart" uri="{C3380CC4-5D6E-409C-BE32-E72D297353CC}">
              <c16:uniqueId val="{00000006-7CE5-4D7D-881B-73A0153BAE46}"/>
            </c:ext>
          </c:extLst>
        </c:ser>
        <c:dLbls>
          <c:showLegendKey val="0"/>
          <c:showVal val="0"/>
          <c:showCatName val="0"/>
          <c:showSerName val="0"/>
          <c:showPercent val="0"/>
          <c:showBubbleSize val="0"/>
        </c:dLbls>
        <c:axId val="326114184"/>
        <c:axId val="326116480"/>
      </c:radarChart>
      <c:catAx>
        <c:axId val="32611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16480"/>
        <c:crosses val="autoZero"/>
        <c:auto val="1"/>
        <c:lblAlgn val="ctr"/>
        <c:lblOffset val="100"/>
        <c:noMultiLvlLbl val="0"/>
      </c:catAx>
      <c:valAx>
        <c:axId val="32611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1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8013</c:v>
                </c:pt>
                <c:pt idx="1">
                  <c:v>8023</c:v>
                </c:pt>
                <c:pt idx="2">
                  <c:v>8061</c:v>
                </c:pt>
                <c:pt idx="3">
                  <c:v>8121</c:v>
                </c:pt>
                <c:pt idx="4">
                  <c:v>8177</c:v>
                </c:pt>
                <c:pt idx="5">
                  <c:v>8230</c:v>
                </c:pt>
                <c:pt idx="6">
                  <c:v>8291</c:v>
                </c:pt>
                <c:pt idx="7">
                  <c:v>8345</c:v>
                </c:pt>
                <c:pt idx="8">
                  <c:v>8417</c:v>
                </c:pt>
                <c:pt idx="9">
                  <c:v>8461</c:v>
                </c:pt>
                <c:pt idx="10">
                  <c:v>8511</c:v>
                </c:pt>
                <c:pt idx="11">
                  <c:v>8582</c:v>
                </c:pt>
                <c:pt idx="12">
                  <c:v>8637</c:v>
                </c:pt>
                <c:pt idx="13">
                  <c:v>8689</c:v>
                </c:pt>
                <c:pt idx="14">
                  <c:v>8740</c:v>
                </c:pt>
                <c:pt idx="15">
                  <c:v>8793</c:v>
                </c:pt>
                <c:pt idx="16">
                  <c:v>8853</c:v>
                </c:pt>
                <c:pt idx="17">
                  <c:v>8918</c:v>
                </c:pt>
                <c:pt idx="18">
                  <c:v>8979</c:v>
                </c:pt>
                <c:pt idx="19">
                  <c:v>9029</c:v>
                </c:pt>
                <c:pt idx="20">
                  <c:v>9099</c:v>
                </c:pt>
                <c:pt idx="21">
                  <c:v>9165</c:v>
                </c:pt>
                <c:pt idx="22">
                  <c:v>9243</c:v>
                </c:pt>
                <c:pt idx="23">
                  <c:v>9318</c:v>
                </c:pt>
                <c:pt idx="24">
                  <c:v>9410</c:v>
                </c:pt>
                <c:pt idx="25">
                  <c:v>9492</c:v>
                </c:pt>
                <c:pt idx="26">
                  <c:v>9537</c:v>
                </c:pt>
                <c:pt idx="27">
                  <c:v>9598</c:v>
                </c:pt>
                <c:pt idx="28">
                  <c:v>9640</c:v>
                </c:pt>
                <c:pt idx="29">
                  <c:v>9707</c:v>
                </c:pt>
                <c:pt idx="30">
                  <c:v>9785</c:v>
                </c:pt>
              </c:numCache>
            </c:numRef>
          </c:val>
          <c:smooth val="0"/>
          <c:extLst>
            <c:ext xmlns:c16="http://schemas.microsoft.com/office/drawing/2014/chart" uri="{C3380CC4-5D6E-409C-BE32-E72D297353CC}">
              <c16:uniqueId val="{00000000-4253-4527-9E71-87421CF5297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178548</c:v>
                </c:pt>
                <c:pt idx="1">
                  <c:v>178550</c:v>
                </c:pt>
                <c:pt idx="2">
                  <c:v>178540</c:v>
                </c:pt>
                <c:pt idx="3">
                  <c:v>178599</c:v>
                </c:pt>
                <c:pt idx="4">
                  <c:v>178646</c:v>
                </c:pt>
                <c:pt idx="5">
                  <c:v>178687</c:v>
                </c:pt>
                <c:pt idx="6">
                  <c:v>178775</c:v>
                </c:pt>
                <c:pt idx="7">
                  <c:v>178842</c:v>
                </c:pt>
                <c:pt idx="8">
                  <c:v>178910</c:v>
                </c:pt>
                <c:pt idx="9">
                  <c:v>179015</c:v>
                </c:pt>
                <c:pt idx="10">
                  <c:v>179097</c:v>
                </c:pt>
                <c:pt idx="11">
                  <c:v>179188</c:v>
                </c:pt>
                <c:pt idx="12">
                  <c:v>179246</c:v>
                </c:pt>
                <c:pt idx="13">
                  <c:v>179359</c:v>
                </c:pt>
                <c:pt idx="14">
                  <c:v>179484</c:v>
                </c:pt>
                <c:pt idx="15">
                  <c:v>179616</c:v>
                </c:pt>
                <c:pt idx="16">
                  <c:v>179756</c:v>
                </c:pt>
                <c:pt idx="17">
                  <c:v>179928</c:v>
                </c:pt>
                <c:pt idx="18">
                  <c:v>180083</c:v>
                </c:pt>
                <c:pt idx="19">
                  <c:v>180210</c:v>
                </c:pt>
                <c:pt idx="20">
                  <c:v>180318</c:v>
                </c:pt>
                <c:pt idx="21">
                  <c:v>180436</c:v>
                </c:pt>
                <c:pt idx="22">
                  <c:v>180527</c:v>
                </c:pt>
                <c:pt idx="23">
                  <c:v>180691</c:v>
                </c:pt>
                <c:pt idx="24">
                  <c:v>180817</c:v>
                </c:pt>
                <c:pt idx="25">
                  <c:v>180888</c:v>
                </c:pt>
                <c:pt idx="26">
                  <c:v>181036</c:v>
                </c:pt>
                <c:pt idx="27">
                  <c:v>181194</c:v>
                </c:pt>
                <c:pt idx="28">
                  <c:v>181376</c:v>
                </c:pt>
                <c:pt idx="29">
                  <c:v>181537</c:v>
                </c:pt>
                <c:pt idx="30">
                  <c:v>181730</c:v>
                </c:pt>
              </c:numCache>
            </c:numRef>
          </c:val>
          <c:smooth val="0"/>
          <c:extLst>
            <c:ext xmlns:c16="http://schemas.microsoft.com/office/drawing/2014/chart" uri="{C3380CC4-5D6E-409C-BE32-E72D297353CC}">
              <c16:uniqueId val="{00000001-4253-4527-9E71-87421CF5297F}"/>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53437</c:v>
                </c:pt>
                <c:pt idx="1">
                  <c:v>53434</c:v>
                </c:pt>
                <c:pt idx="2">
                  <c:v>53437</c:v>
                </c:pt>
                <c:pt idx="3">
                  <c:v>53447</c:v>
                </c:pt>
                <c:pt idx="4">
                  <c:v>53450</c:v>
                </c:pt>
                <c:pt idx="5">
                  <c:v>53457</c:v>
                </c:pt>
                <c:pt idx="6">
                  <c:v>53467</c:v>
                </c:pt>
                <c:pt idx="7">
                  <c:v>53488</c:v>
                </c:pt>
                <c:pt idx="8">
                  <c:v>53510</c:v>
                </c:pt>
                <c:pt idx="9">
                  <c:v>53519</c:v>
                </c:pt>
                <c:pt idx="10">
                  <c:v>53523</c:v>
                </c:pt>
                <c:pt idx="11">
                  <c:v>53534</c:v>
                </c:pt>
                <c:pt idx="12">
                  <c:v>53541</c:v>
                </c:pt>
                <c:pt idx="13">
                  <c:v>53561</c:v>
                </c:pt>
                <c:pt idx="14">
                  <c:v>53580</c:v>
                </c:pt>
                <c:pt idx="15">
                  <c:v>53592</c:v>
                </c:pt>
                <c:pt idx="16">
                  <c:v>53598</c:v>
                </c:pt>
                <c:pt idx="17">
                  <c:v>53610</c:v>
                </c:pt>
                <c:pt idx="18">
                  <c:v>53626</c:v>
                </c:pt>
                <c:pt idx="19">
                  <c:v>53638</c:v>
                </c:pt>
                <c:pt idx="20">
                  <c:v>53656</c:v>
                </c:pt>
                <c:pt idx="21">
                  <c:v>53676</c:v>
                </c:pt>
                <c:pt idx="22">
                  <c:v>53698</c:v>
                </c:pt>
                <c:pt idx="23">
                  <c:v>53702</c:v>
                </c:pt>
                <c:pt idx="24">
                  <c:v>53715</c:v>
                </c:pt>
                <c:pt idx="25">
                  <c:v>53728</c:v>
                </c:pt>
                <c:pt idx="26">
                  <c:v>53746</c:v>
                </c:pt>
                <c:pt idx="27">
                  <c:v>53752</c:v>
                </c:pt>
                <c:pt idx="28">
                  <c:v>53790</c:v>
                </c:pt>
                <c:pt idx="29">
                  <c:v>53838</c:v>
                </c:pt>
                <c:pt idx="30">
                  <c:v>53854</c:v>
                </c:pt>
              </c:numCache>
            </c:numRef>
          </c:val>
          <c:smooth val="0"/>
          <c:extLst>
            <c:ext xmlns:c16="http://schemas.microsoft.com/office/drawing/2014/chart" uri="{C3380CC4-5D6E-409C-BE32-E72D297353CC}">
              <c16:uniqueId val="{00000002-4253-4527-9E71-87421CF5297F}"/>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46190</c:v>
                </c:pt>
                <c:pt idx="1">
                  <c:v>46206</c:v>
                </c:pt>
                <c:pt idx="2">
                  <c:v>46211</c:v>
                </c:pt>
                <c:pt idx="3">
                  <c:v>46223</c:v>
                </c:pt>
                <c:pt idx="4">
                  <c:v>46225</c:v>
                </c:pt>
                <c:pt idx="5">
                  <c:v>46218</c:v>
                </c:pt>
                <c:pt idx="6">
                  <c:v>46219</c:v>
                </c:pt>
                <c:pt idx="7">
                  <c:v>46231</c:v>
                </c:pt>
                <c:pt idx="8">
                  <c:v>46233</c:v>
                </c:pt>
                <c:pt idx="9">
                  <c:v>46239</c:v>
                </c:pt>
                <c:pt idx="10">
                  <c:v>46239</c:v>
                </c:pt>
                <c:pt idx="11">
                  <c:v>46245</c:v>
                </c:pt>
                <c:pt idx="12">
                  <c:v>46238</c:v>
                </c:pt>
                <c:pt idx="13">
                  <c:v>46243</c:v>
                </c:pt>
                <c:pt idx="14">
                  <c:v>46262</c:v>
                </c:pt>
                <c:pt idx="15">
                  <c:v>46277</c:v>
                </c:pt>
                <c:pt idx="16">
                  <c:v>46287</c:v>
                </c:pt>
                <c:pt idx="17">
                  <c:v>46299</c:v>
                </c:pt>
                <c:pt idx="18">
                  <c:v>46301</c:v>
                </c:pt>
                <c:pt idx="19">
                  <c:v>46329</c:v>
                </c:pt>
                <c:pt idx="20">
                  <c:v>46330</c:v>
                </c:pt>
                <c:pt idx="21">
                  <c:v>46346</c:v>
                </c:pt>
                <c:pt idx="22">
                  <c:v>46358</c:v>
                </c:pt>
                <c:pt idx="23">
                  <c:v>46372</c:v>
                </c:pt>
                <c:pt idx="24">
                  <c:v>46378</c:v>
                </c:pt>
                <c:pt idx="25">
                  <c:v>46409</c:v>
                </c:pt>
                <c:pt idx="26">
                  <c:v>46425</c:v>
                </c:pt>
                <c:pt idx="27">
                  <c:v>46458</c:v>
                </c:pt>
                <c:pt idx="28">
                  <c:v>46494</c:v>
                </c:pt>
                <c:pt idx="29">
                  <c:v>46517</c:v>
                </c:pt>
                <c:pt idx="30">
                  <c:v>46546</c:v>
                </c:pt>
              </c:numCache>
            </c:numRef>
          </c:val>
          <c:smooth val="0"/>
          <c:extLst>
            <c:ext xmlns:c16="http://schemas.microsoft.com/office/drawing/2014/chart" uri="{C3380CC4-5D6E-409C-BE32-E72D297353CC}">
              <c16:uniqueId val="{00000003-4253-4527-9E71-87421CF5297F}"/>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104032</c:v>
                </c:pt>
                <c:pt idx="1">
                  <c:v>104160</c:v>
                </c:pt>
                <c:pt idx="2">
                  <c:v>104291</c:v>
                </c:pt>
                <c:pt idx="3">
                  <c:v>104387</c:v>
                </c:pt>
                <c:pt idx="4">
                  <c:v>104423</c:v>
                </c:pt>
                <c:pt idx="5">
                  <c:v>104468</c:v>
                </c:pt>
                <c:pt idx="6">
                  <c:v>104442</c:v>
                </c:pt>
                <c:pt idx="7">
                  <c:v>104478</c:v>
                </c:pt>
                <c:pt idx="8">
                  <c:v>104483</c:v>
                </c:pt>
                <c:pt idx="9">
                  <c:v>104470</c:v>
                </c:pt>
                <c:pt idx="10">
                  <c:v>104464</c:v>
                </c:pt>
                <c:pt idx="11">
                  <c:v>104474</c:v>
                </c:pt>
                <c:pt idx="12">
                  <c:v>104474</c:v>
                </c:pt>
                <c:pt idx="13">
                  <c:v>104477</c:v>
                </c:pt>
                <c:pt idx="14">
                  <c:v>104489</c:v>
                </c:pt>
                <c:pt idx="15">
                  <c:v>104487</c:v>
                </c:pt>
                <c:pt idx="16">
                  <c:v>104480</c:v>
                </c:pt>
                <c:pt idx="17">
                  <c:v>104487</c:v>
                </c:pt>
                <c:pt idx="18">
                  <c:v>104482</c:v>
                </c:pt>
                <c:pt idx="19">
                  <c:v>104485</c:v>
                </c:pt>
                <c:pt idx="20">
                  <c:v>104533</c:v>
                </c:pt>
                <c:pt idx="21">
                  <c:v>104536</c:v>
                </c:pt>
                <c:pt idx="22">
                  <c:v>104546</c:v>
                </c:pt>
                <c:pt idx="23">
                  <c:v>104564</c:v>
                </c:pt>
                <c:pt idx="24">
                  <c:v>104559</c:v>
                </c:pt>
                <c:pt idx="25">
                  <c:v>104560</c:v>
                </c:pt>
                <c:pt idx="26">
                  <c:v>104566</c:v>
                </c:pt>
                <c:pt idx="27">
                  <c:v>104569</c:v>
                </c:pt>
                <c:pt idx="28">
                  <c:v>104586</c:v>
                </c:pt>
                <c:pt idx="29">
                  <c:v>104602</c:v>
                </c:pt>
                <c:pt idx="30">
                  <c:v>104602</c:v>
                </c:pt>
              </c:numCache>
            </c:numRef>
          </c:val>
          <c:smooth val="0"/>
          <c:extLst>
            <c:ext xmlns:c16="http://schemas.microsoft.com/office/drawing/2014/chart" uri="{C3380CC4-5D6E-409C-BE32-E72D297353CC}">
              <c16:uniqueId val="{00000004-4253-4527-9E71-87421CF5297F}"/>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65505</c:v>
                </c:pt>
                <c:pt idx="1">
                  <c:v>65536</c:v>
                </c:pt>
                <c:pt idx="2">
                  <c:v>65579</c:v>
                </c:pt>
                <c:pt idx="3">
                  <c:v>65619</c:v>
                </c:pt>
                <c:pt idx="4">
                  <c:v>65662</c:v>
                </c:pt>
                <c:pt idx="5">
                  <c:v>65691</c:v>
                </c:pt>
                <c:pt idx="6">
                  <c:v>65701</c:v>
                </c:pt>
                <c:pt idx="7">
                  <c:v>65731</c:v>
                </c:pt>
                <c:pt idx="8">
                  <c:v>65764</c:v>
                </c:pt>
                <c:pt idx="9">
                  <c:v>65787</c:v>
                </c:pt>
                <c:pt idx="10">
                  <c:v>65818</c:v>
                </c:pt>
                <c:pt idx="11">
                  <c:v>65854</c:v>
                </c:pt>
                <c:pt idx="12">
                  <c:v>65866</c:v>
                </c:pt>
                <c:pt idx="13">
                  <c:v>65887</c:v>
                </c:pt>
                <c:pt idx="14">
                  <c:v>65928</c:v>
                </c:pt>
                <c:pt idx="15">
                  <c:v>65961</c:v>
                </c:pt>
                <c:pt idx="16">
                  <c:v>65999</c:v>
                </c:pt>
                <c:pt idx="17">
                  <c:v>66033</c:v>
                </c:pt>
                <c:pt idx="18">
                  <c:v>66066</c:v>
                </c:pt>
                <c:pt idx="19">
                  <c:v>66095</c:v>
                </c:pt>
                <c:pt idx="20">
                  <c:v>66125</c:v>
                </c:pt>
                <c:pt idx="21">
                  <c:v>66142</c:v>
                </c:pt>
                <c:pt idx="22">
                  <c:v>66176</c:v>
                </c:pt>
                <c:pt idx="23">
                  <c:v>66206</c:v>
                </c:pt>
                <c:pt idx="24">
                  <c:v>66225</c:v>
                </c:pt>
                <c:pt idx="25">
                  <c:v>66256</c:v>
                </c:pt>
                <c:pt idx="26">
                  <c:v>66287</c:v>
                </c:pt>
                <c:pt idx="27">
                  <c:v>66320</c:v>
                </c:pt>
                <c:pt idx="28">
                  <c:v>66356</c:v>
                </c:pt>
                <c:pt idx="29">
                  <c:v>66394</c:v>
                </c:pt>
                <c:pt idx="30">
                  <c:v>66436</c:v>
                </c:pt>
              </c:numCache>
            </c:numRef>
          </c:val>
          <c:smooth val="0"/>
          <c:extLst>
            <c:ext xmlns:c16="http://schemas.microsoft.com/office/drawing/2014/chart" uri="{C3380CC4-5D6E-409C-BE32-E72D297353CC}">
              <c16:uniqueId val="{00000005-4253-4527-9E71-87421CF5297F}"/>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178669</c:v>
                </c:pt>
                <c:pt idx="1">
                  <c:v>178713</c:v>
                </c:pt>
                <c:pt idx="2">
                  <c:v>178738</c:v>
                </c:pt>
                <c:pt idx="3">
                  <c:v>178794</c:v>
                </c:pt>
                <c:pt idx="4">
                  <c:v>178857</c:v>
                </c:pt>
                <c:pt idx="5">
                  <c:v>178894</c:v>
                </c:pt>
                <c:pt idx="6">
                  <c:v>178951</c:v>
                </c:pt>
                <c:pt idx="7">
                  <c:v>179010</c:v>
                </c:pt>
                <c:pt idx="8">
                  <c:v>179069</c:v>
                </c:pt>
                <c:pt idx="9">
                  <c:v>179106</c:v>
                </c:pt>
                <c:pt idx="10">
                  <c:v>179162</c:v>
                </c:pt>
                <c:pt idx="11">
                  <c:v>179214</c:v>
                </c:pt>
                <c:pt idx="12">
                  <c:v>179266</c:v>
                </c:pt>
                <c:pt idx="13">
                  <c:v>179330</c:v>
                </c:pt>
                <c:pt idx="14">
                  <c:v>179430</c:v>
                </c:pt>
                <c:pt idx="15">
                  <c:v>179526</c:v>
                </c:pt>
                <c:pt idx="16">
                  <c:v>179603</c:v>
                </c:pt>
                <c:pt idx="17">
                  <c:v>179709</c:v>
                </c:pt>
                <c:pt idx="18">
                  <c:v>179751</c:v>
                </c:pt>
                <c:pt idx="19">
                  <c:v>179805</c:v>
                </c:pt>
                <c:pt idx="20">
                  <c:v>179874</c:v>
                </c:pt>
                <c:pt idx="21">
                  <c:v>179955</c:v>
                </c:pt>
                <c:pt idx="22">
                  <c:v>180024</c:v>
                </c:pt>
                <c:pt idx="23">
                  <c:v>180051</c:v>
                </c:pt>
                <c:pt idx="24">
                  <c:v>180116</c:v>
                </c:pt>
                <c:pt idx="25">
                  <c:v>180149</c:v>
                </c:pt>
                <c:pt idx="26">
                  <c:v>180222</c:v>
                </c:pt>
                <c:pt idx="27">
                  <c:v>180286</c:v>
                </c:pt>
                <c:pt idx="28">
                  <c:v>180370</c:v>
                </c:pt>
                <c:pt idx="29">
                  <c:v>180421</c:v>
                </c:pt>
                <c:pt idx="30">
                  <c:v>180500</c:v>
                </c:pt>
              </c:numCache>
            </c:numRef>
          </c:val>
          <c:smooth val="0"/>
          <c:extLst>
            <c:ext xmlns:c16="http://schemas.microsoft.com/office/drawing/2014/chart" uri="{C3380CC4-5D6E-409C-BE32-E72D297353CC}">
              <c16:uniqueId val="{00000006-4253-4527-9E71-87421CF5297F}"/>
            </c:ext>
          </c:extLst>
        </c:ser>
        <c:dLbls>
          <c:showLegendKey val="0"/>
          <c:showVal val="0"/>
          <c:showCatName val="0"/>
          <c:showSerName val="0"/>
          <c:showPercent val="0"/>
          <c:showBubbleSize val="0"/>
        </c:dLbls>
        <c:smooth val="0"/>
        <c:axId val="399052080"/>
        <c:axId val="399054704"/>
      </c:lineChart>
      <c:dateAx>
        <c:axId val="39905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54704"/>
        <c:crosses val="autoZero"/>
        <c:auto val="1"/>
        <c:lblOffset val="100"/>
        <c:baseTimeUnit val="days"/>
      </c:dateAx>
      <c:valAx>
        <c:axId val="39905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5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10</c:v>
                </c:pt>
                <c:pt idx="1">
                  <c:v>10</c:v>
                </c:pt>
                <c:pt idx="2">
                  <c:v>38</c:v>
                </c:pt>
                <c:pt idx="3">
                  <c:v>60</c:v>
                </c:pt>
                <c:pt idx="4">
                  <c:v>56</c:v>
                </c:pt>
                <c:pt idx="5">
                  <c:v>53</c:v>
                </c:pt>
                <c:pt idx="6">
                  <c:v>61</c:v>
                </c:pt>
                <c:pt idx="7">
                  <c:v>54</c:v>
                </c:pt>
                <c:pt idx="8">
                  <c:v>72</c:v>
                </c:pt>
                <c:pt idx="9">
                  <c:v>44</c:v>
                </c:pt>
                <c:pt idx="10">
                  <c:v>50</c:v>
                </c:pt>
                <c:pt idx="11">
                  <c:v>71</c:v>
                </c:pt>
                <c:pt idx="12">
                  <c:v>55</c:v>
                </c:pt>
                <c:pt idx="13">
                  <c:v>52</c:v>
                </c:pt>
                <c:pt idx="14">
                  <c:v>51</c:v>
                </c:pt>
                <c:pt idx="15">
                  <c:v>53</c:v>
                </c:pt>
                <c:pt idx="16">
                  <c:v>60</c:v>
                </c:pt>
                <c:pt idx="17">
                  <c:v>65</c:v>
                </c:pt>
                <c:pt idx="18">
                  <c:v>61</c:v>
                </c:pt>
                <c:pt idx="19">
                  <c:v>50</c:v>
                </c:pt>
                <c:pt idx="20">
                  <c:v>70</c:v>
                </c:pt>
                <c:pt idx="21">
                  <c:v>66</c:v>
                </c:pt>
                <c:pt idx="22">
                  <c:v>78</c:v>
                </c:pt>
                <c:pt idx="23">
                  <c:v>75</c:v>
                </c:pt>
                <c:pt idx="24">
                  <c:v>92</c:v>
                </c:pt>
                <c:pt idx="25">
                  <c:v>82</c:v>
                </c:pt>
                <c:pt idx="26">
                  <c:v>45</c:v>
                </c:pt>
                <c:pt idx="27">
                  <c:v>61</c:v>
                </c:pt>
                <c:pt idx="28">
                  <c:v>42</c:v>
                </c:pt>
                <c:pt idx="29">
                  <c:v>67</c:v>
                </c:pt>
                <c:pt idx="30">
                  <c:v>78</c:v>
                </c:pt>
              </c:numCache>
            </c:numRef>
          </c:val>
          <c:smooth val="0"/>
          <c:extLst>
            <c:ext xmlns:c16="http://schemas.microsoft.com/office/drawing/2014/chart" uri="{C3380CC4-5D6E-409C-BE32-E72D297353CC}">
              <c16:uniqueId val="{00000000-3DD3-40A9-ACFC-189E26CA6E41}"/>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-12</c:v>
                </c:pt>
                <c:pt idx="1">
                  <c:v>2</c:v>
                </c:pt>
                <c:pt idx="2">
                  <c:v>-10</c:v>
                </c:pt>
                <c:pt idx="3">
                  <c:v>59</c:v>
                </c:pt>
                <c:pt idx="4">
                  <c:v>47</c:v>
                </c:pt>
                <c:pt idx="5">
                  <c:v>41</c:v>
                </c:pt>
                <c:pt idx="6">
                  <c:v>88</c:v>
                </c:pt>
                <c:pt idx="7">
                  <c:v>67</c:v>
                </c:pt>
                <c:pt idx="8">
                  <c:v>68</c:v>
                </c:pt>
                <c:pt idx="9">
                  <c:v>105</c:v>
                </c:pt>
                <c:pt idx="10">
                  <c:v>82</c:v>
                </c:pt>
                <c:pt idx="11">
                  <c:v>91</c:v>
                </c:pt>
                <c:pt idx="12">
                  <c:v>58</c:v>
                </c:pt>
                <c:pt idx="13">
                  <c:v>113</c:v>
                </c:pt>
                <c:pt idx="14">
                  <c:v>125</c:v>
                </c:pt>
                <c:pt idx="15">
                  <c:v>132</c:v>
                </c:pt>
                <c:pt idx="16">
                  <c:v>140</c:v>
                </c:pt>
                <c:pt idx="17">
                  <c:v>172</c:v>
                </c:pt>
                <c:pt idx="18">
                  <c:v>155</c:v>
                </c:pt>
                <c:pt idx="19">
                  <c:v>127</c:v>
                </c:pt>
                <c:pt idx="20">
                  <c:v>108</c:v>
                </c:pt>
                <c:pt idx="21">
                  <c:v>118</c:v>
                </c:pt>
                <c:pt idx="22">
                  <c:v>91</c:v>
                </c:pt>
                <c:pt idx="23">
                  <c:v>164</c:v>
                </c:pt>
                <c:pt idx="24">
                  <c:v>126</c:v>
                </c:pt>
                <c:pt idx="25">
                  <c:v>71</c:v>
                </c:pt>
                <c:pt idx="26">
                  <c:v>148</c:v>
                </c:pt>
                <c:pt idx="27">
                  <c:v>158</c:v>
                </c:pt>
                <c:pt idx="28">
                  <c:v>182</c:v>
                </c:pt>
                <c:pt idx="29">
                  <c:v>161</c:v>
                </c:pt>
                <c:pt idx="30">
                  <c:v>193</c:v>
                </c:pt>
              </c:numCache>
            </c:numRef>
          </c:val>
          <c:smooth val="0"/>
          <c:extLst>
            <c:ext xmlns:c16="http://schemas.microsoft.com/office/drawing/2014/chart" uri="{C3380CC4-5D6E-409C-BE32-E72D297353CC}">
              <c16:uniqueId val="{00000001-3DD3-40A9-ACFC-189E26CA6E41}"/>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9</c:v>
                </c:pt>
                <c:pt idx="1">
                  <c:v>-3</c:v>
                </c:pt>
                <c:pt idx="2">
                  <c:v>3</c:v>
                </c:pt>
                <c:pt idx="3">
                  <c:v>10</c:v>
                </c:pt>
                <c:pt idx="4">
                  <c:v>3</c:v>
                </c:pt>
                <c:pt idx="5">
                  <c:v>7</c:v>
                </c:pt>
                <c:pt idx="6">
                  <c:v>10</c:v>
                </c:pt>
                <c:pt idx="7">
                  <c:v>21</c:v>
                </c:pt>
                <c:pt idx="8">
                  <c:v>22</c:v>
                </c:pt>
                <c:pt idx="9">
                  <c:v>9</c:v>
                </c:pt>
                <c:pt idx="10">
                  <c:v>4</c:v>
                </c:pt>
                <c:pt idx="11">
                  <c:v>11</c:v>
                </c:pt>
                <c:pt idx="12">
                  <c:v>7</c:v>
                </c:pt>
                <c:pt idx="13">
                  <c:v>20</c:v>
                </c:pt>
                <c:pt idx="14">
                  <c:v>19</c:v>
                </c:pt>
                <c:pt idx="15">
                  <c:v>12</c:v>
                </c:pt>
                <c:pt idx="16">
                  <c:v>6</c:v>
                </c:pt>
                <c:pt idx="17">
                  <c:v>12</c:v>
                </c:pt>
                <c:pt idx="18">
                  <c:v>16</c:v>
                </c:pt>
                <c:pt idx="19">
                  <c:v>12</c:v>
                </c:pt>
                <c:pt idx="20">
                  <c:v>18</c:v>
                </c:pt>
                <c:pt idx="21">
                  <c:v>20</c:v>
                </c:pt>
                <c:pt idx="22">
                  <c:v>22</c:v>
                </c:pt>
                <c:pt idx="23">
                  <c:v>4</c:v>
                </c:pt>
                <c:pt idx="24">
                  <c:v>13</c:v>
                </c:pt>
                <c:pt idx="25">
                  <c:v>13</c:v>
                </c:pt>
                <c:pt idx="26">
                  <c:v>18</c:v>
                </c:pt>
                <c:pt idx="27">
                  <c:v>6</c:v>
                </c:pt>
                <c:pt idx="28">
                  <c:v>38</c:v>
                </c:pt>
                <c:pt idx="29">
                  <c:v>48</c:v>
                </c:pt>
                <c:pt idx="30">
                  <c:v>16</c:v>
                </c:pt>
              </c:numCache>
            </c:numRef>
          </c:val>
          <c:smooth val="0"/>
          <c:extLst>
            <c:ext xmlns:c16="http://schemas.microsoft.com/office/drawing/2014/chart" uri="{C3380CC4-5D6E-409C-BE32-E72D297353CC}">
              <c16:uniqueId val="{00000002-3DD3-40A9-ACFC-189E26CA6E41}"/>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7</c:v>
                </c:pt>
                <c:pt idx="1">
                  <c:v>16</c:v>
                </c:pt>
                <c:pt idx="2">
                  <c:v>5</c:v>
                </c:pt>
                <c:pt idx="3">
                  <c:v>12</c:v>
                </c:pt>
                <c:pt idx="4">
                  <c:v>2</c:v>
                </c:pt>
                <c:pt idx="5">
                  <c:v>-7</c:v>
                </c:pt>
                <c:pt idx="6">
                  <c:v>1</c:v>
                </c:pt>
                <c:pt idx="7">
                  <c:v>12</c:v>
                </c:pt>
                <c:pt idx="8">
                  <c:v>2</c:v>
                </c:pt>
                <c:pt idx="9">
                  <c:v>6</c:v>
                </c:pt>
                <c:pt idx="10">
                  <c:v>0</c:v>
                </c:pt>
                <c:pt idx="11">
                  <c:v>6</c:v>
                </c:pt>
                <c:pt idx="12">
                  <c:v>-7</c:v>
                </c:pt>
                <c:pt idx="13">
                  <c:v>5</c:v>
                </c:pt>
                <c:pt idx="14">
                  <c:v>19</c:v>
                </c:pt>
                <c:pt idx="15">
                  <c:v>15</c:v>
                </c:pt>
                <c:pt idx="16">
                  <c:v>10</c:v>
                </c:pt>
                <c:pt idx="17">
                  <c:v>12</c:v>
                </c:pt>
                <c:pt idx="18">
                  <c:v>2</c:v>
                </c:pt>
                <c:pt idx="19">
                  <c:v>28</c:v>
                </c:pt>
                <c:pt idx="20">
                  <c:v>1</c:v>
                </c:pt>
                <c:pt idx="21">
                  <c:v>16</c:v>
                </c:pt>
                <c:pt idx="22">
                  <c:v>12</c:v>
                </c:pt>
                <c:pt idx="23">
                  <c:v>14</c:v>
                </c:pt>
                <c:pt idx="24">
                  <c:v>6</c:v>
                </c:pt>
                <c:pt idx="25">
                  <c:v>31</c:v>
                </c:pt>
                <c:pt idx="26">
                  <c:v>16</c:v>
                </c:pt>
                <c:pt idx="27">
                  <c:v>33</c:v>
                </c:pt>
                <c:pt idx="28">
                  <c:v>36</c:v>
                </c:pt>
                <c:pt idx="29">
                  <c:v>23</c:v>
                </c:pt>
                <c:pt idx="30">
                  <c:v>29</c:v>
                </c:pt>
              </c:numCache>
            </c:numRef>
          </c:val>
          <c:smooth val="0"/>
          <c:extLst>
            <c:ext xmlns:c16="http://schemas.microsoft.com/office/drawing/2014/chart" uri="{C3380CC4-5D6E-409C-BE32-E72D297353CC}">
              <c16:uniqueId val="{00000003-3DD3-40A9-ACFC-189E26CA6E41}"/>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26</c:v>
                </c:pt>
                <c:pt idx="1">
                  <c:v>128</c:v>
                </c:pt>
                <c:pt idx="2">
                  <c:v>131</c:v>
                </c:pt>
                <c:pt idx="3">
                  <c:v>96</c:v>
                </c:pt>
                <c:pt idx="4">
                  <c:v>36</c:v>
                </c:pt>
                <c:pt idx="5">
                  <c:v>45</c:v>
                </c:pt>
                <c:pt idx="6">
                  <c:v>-26</c:v>
                </c:pt>
                <c:pt idx="7">
                  <c:v>36</c:v>
                </c:pt>
                <c:pt idx="8">
                  <c:v>5</c:v>
                </c:pt>
                <c:pt idx="9">
                  <c:v>-13</c:v>
                </c:pt>
                <c:pt idx="10">
                  <c:v>-6</c:v>
                </c:pt>
                <c:pt idx="11">
                  <c:v>10</c:v>
                </c:pt>
                <c:pt idx="12">
                  <c:v>0</c:v>
                </c:pt>
                <c:pt idx="13">
                  <c:v>3</c:v>
                </c:pt>
                <c:pt idx="14">
                  <c:v>12</c:v>
                </c:pt>
                <c:pt idx="15">
                  <c:v>-2</c:v>
                </c:pt>
                <c:pt idx="16">
                  <c:v>-7</c:v>
                </c:pt>
                <c:pt idx="17">
                  <c:v>7</c:v>
                </c:pt>
                <c:pt idx="18">
                  <c:v>-5</c:v>
                </c:pt>
                <c:pt idx="19">
                  <c:v>3</c:v>
                </c:pt>
                <c:pt idx="20">
                  <c:v>48</c:v>
                </c:pt>
                <c:pt idx="21">
                  <c:v>3</c:v>
                </c:pt>
                <c:pt idx="22">
                  <c:v>10</c:v>
                </c:pt>
                <c:pt idx="23">
                  <c:v>18</c:v>
                </c:pt>
                <c:pt idx="24">
                  <c:v>-5</c:v>
                </c:pt>
                <c:pt idx="25">
                  <c:v>1</c:v>
                </c:pt>
                <c:pt idx="26">
                  <c:v>6</c:v>
                </c:pt>
                <c:pt idx="27">
                  <c:v>3</c:v>
                </c:pt>
                <c:pt idx="28">
                  <c:v>17</c:v>
                </c:pt>
                <c:pt idx="29">
                  <c:v>16</c:v>
                </c:pt>
                <c:pt idx="30">
                  <c:v>0</c:v>
                </c:pt>
              </c:numCache>
            </c:numRef>
          </c:val>
          <c:smooth val="0"/>
          <c:extLst>
            <c:ext xmlns:c16="http://schemas.microsoft.com/office/drawing/2014/chart" uri="{C3380CC4-5D6E-409C-BE32-E72D297353CC}">
              <c16:uniqueId val="{00000004-3DD3-40A9-ACFC-189E26CA6E41}"/>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10</c:v>
                </c:pt>
                <c:pt idx="1">
                  <c:v>31</c:v>
                </c:pt>
                <c:pt idx="2">
                  <c:v>43</c:v>
                </c:pt>
                <c:pt idx="3">
                  <c:v>40</c:v>
                </c:pt>
                <c:pt idx="4">
                  <c:v>43</c:v>
                </c:pt>
                <c:pt idx="5">
                  <c:v>29</c:v>
                </c:pt>
                <c:pt idx="6">
                  <c:v>10</c:v>
                </c:pt>
                <c:pt idx="7">
                  <c:v>30</c:v>
                </c:pt>
                <c:pt idx="8">
                  <c:v>33</c:v>
                </c:pt>
                <c:pt idx="9">
                  <c:v>23</c:v>
                </c:pt>
                <c:pt idx="10">
                  <c:v>31</c:v>
                </c:pt>
                <c:pt idx="11">
                  <c:v>36</c:v>
                </c:pt>
                <c:pt idx="12">
                  <c:v>12</c:v>
                </c:pt>
                <c:pt idx="13">
                  <c:v>21</c:v>
                </c:pt>
                <c:pt idx="14">
                  <c:v>41</c:v>
                </c:pt>
                <c:pt idx="15">
                  <c:v>33</c:v>
                </c:pt>
                <c:pt idx="16">
                  <c:v>38</c:v>
                </c:pt>
                <c:pt idx="17">
                  <c:v>34</c:v>
                </c:pt>
                <c:pt idx="18">
                  <c:v>33</c:v>
                </c:pt>
                <c:pt idx="19">
                  <c:v>29</c:v>
                </c:pt>
                <c:pt idx="20">
                  <c:v>30</c:v>
                </c:pt>
                <c:pt idx="21">
                  <c:v>17</c:v>
                </c:pt>
                <c:pt idx="22">
                  <c:v>34</c:v>
                </c:pt>
                <c:pt idx="23">
                  <c:v>30</c:v>
                </c:pt>
                <c:pt idx="24">
                  <c:v>19</c:v>
                </c:pt>
                <c:pt idx="25">
                  <c:v>31</c:v>
                </c:pt>
                <c:pt idx="26">
                  <c:v>31</c:v>
                </c:pt>
                <c:pt idx="27">
                  <c:v>33</c:v>
                </c:pt>
                <c:pt idx="28">
                  <c:v>36</c:v>
                </c:pt>
                <c:pt idx="29">
                  <c:v>38</c:v>
                </c:pt>
                <c:pt idx="30">
                  <c:v>42</c:v>
                </c:pt>
              </c:numCache>
            </c:numRef>
          </c:val>
          <c:smooth val="0"/>
          <c:extLst>
            <c:ext xmlns:c16="http://schemas.microsoft.com/office/drawing/2014/chart" uri="{C3380CC4-5D6E-409C-BE32-E72D297353CC}">
              <c16:uniqueId val="{00000005-3DD3-40A9-ACFC-189E26CA6E41}"/>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33</c:v>
                </c:pt>
                <c:pt idx="1">
                  <c:v>44</c:v>
                </c:pt>
                <c:pt idx="2">
                  <c:v>25</c:v>
                </c:pt>
                <c:pt idx="3">
                  <c:v>56</c:v>
                </c:pt>
                <c:pt idx="4">
                  <c:v>63</c:v>
                </c:pt>
                <c:pt idx="5">
                  <c:v>37</c:v>
                </c:pt>
                <c:pt idx="6">
                  <c:v>57</c:v>
                </c:pt>
                <c:pt idx="7">
                  <c:v>59</c:v>
                </c:pt>
                <c:pt idx="8">
                  <c:v>59</c:v>
                </c:pt>
                <c:pt idx="9">
                  <c:v>37</c:v>
                </c:pt>
                <c:pt idx="10">
                  <c:v>56</c:v>
                </c:pt>
                <c:pt idx="11">
                  <c:v>52</c:v>
                </c:pt>
                <c:pt idx="12">
                  <c:v>52</c:v>
                </c:pt>
                <c:pt idx="13">
                  <c:v>64</c:v>
                </c:pt>
                <c:pt idx="14">
                  <c:v>100</c:v>
                </c:pt>
                <c:pt idx="15">
                  <c:v>96</c:v>
                </c:pt>
                <c:pt idx="16">
                  <c:v>77</c:v>
                </c:pt>
                <c:pt idx="17">
                  <c:v>106</c:v>
                </c:pt>
                <c:pt idx="18">
                  <c:v>42</c:v>
                </c:pt>
                <c:pt idx="19">
                  <c:v>54</c:v>
                </c:pt>
                <c:pt idx="20">
                  <c:v>69</c:v>
                </c:pt>
                <c:pt idx="21">
                  <c:v>81</c:v>
                </c:pt>
                <c:pt idx="22">
                  <c:v>69</c:v>
                </c:pt>
                <c:pt idx="23">
                  <c:v>27</c:v>
                </c:pt>
                <c:pt idx="24">
                  <c:v>65</c:v>
                </c:pt>
                <c:pt idx="25">
                  <c:v>33</c:v>
                </c:pt>
                <c:pt idx="26">
                  <c:v>73</c:v>
                </c:pt>
                <c:pt idx="27">
                  <c:v>64</c:v>
                </c:pt>
                <c:pt idx="28">
                  <c:v>84</c:v>
                </c:pt>
                <c:pt idx="29">
                  <c:v>51</c:v>
                </c:pt>
                <c:pt idx="30">
                  <c:v>79</c:v>
                </c:pt>
              </c:numCache>
            </c:numRef>
          </c:val>
          <c:smooth val="0"/>
          <c:extLst>
            <c:ext xmlns:c16="http://schemas.microsoft.com/office/drawing/2014/chart" uri="{C3380CC4-5D6E-409C-BE32-E72D297353CC}">
              <c16:uniqueId val="{00000006-3DD3-40A9-ACFC-189E26CA6E41}"/>
            </c:ext>
          </c:extLst>
        </c:ser>
        <c:dLbls>
          <c:showLegendKey val="0"/>
          <c:showVal val="0"/>
          <c:showCatName val="0"/>
          <c:showSerName val="0"/>
          <c:showPercent val="0"/>
          <c:showBubbleSize val="0"/>
        </c:dLbls>
        <c:smooth val="0"/>
        <c:axId val="399059296"/>
        <c:axId val="399061592"/>
      </c:lineChart>
      <c:dateAx>
        <c:axId val="39905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61592"/>
        <c:crosses val="autoZero"/>
        <c:auto val="1"/>
        <c:lblOffset val="100"/>
        <c:baseTimeUnit val="days"/>
      </c:dateAx>
      <c:valAx>
        <c:axId val="39906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5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59</c:v>
                </c:pt>
                <c:pt idx="1">
                  <c:v>67</c:v>
                </c:pt>
                <c:pt idx="2">
                  <c:v>68</c:v>
                </c:pt>
                <c:pt idx="3">
                  <c:v>51</c:v>
                </c:pt>
                <c:pt idx="4">
                  <c:v>61</c:v>
                </c:pt>
                <c:pt idx="5">
                  <c:v>45</c:v>
                </c:pt>
                <c:pt idx="6">
                  <c:v>56</c:v>
                </c:pt>
              </c:numCache>
            </c:numRef>
          </c:val>
          <c:extLst>
            <c:ext xmlns:c16="http://schemas.microsoft.com/office/drawing/2014/chart" uri="{C3380CC4-5D6E-409C-BE32-E72D297353CC}">
              <c16:uniqueId val="{00000000-5589-400C-BD43-94DB691BBF68}"/>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118</c:v>
                </c:pt>
                <c:pt idx="1">
                  <c:v>110</c:v>
                </c:pt>
                <c:pt idx="2">
                  <c:v>91</c:v>
                </c:pt>
                <c:pt idx="3">
                  <c:v>94</c:v>
                </c:pt>
                <c:pt idx="4">
                  <c:v>117</c:v>
                </c:pt>
                <c:pt idx="5">
                  <c:v>96</c:v>
                </c:pt>
                <c:pt idx="6">
                  <c:v>91</c:v>
                </c:pt>
              </c:numCache>
            </c:numRef>
          </c:val>
          <c:extLst>
            <c:ext xmlns:c16="http://schemas.microsoft.com/office/drawing/2014/chart" uri="{C3380CC4-5D6E-409C-BE32-E72D297353CC}">
              <c16:uniqueId val="{00000001-5589-400C-BD43-94DB691BBF68}"/>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c:v>
                </c:pt>
                <c:pt idx="1">
                  <c:v>10</c:v>
                </c:pt>
                <c:pt idx="2">
                  <c:v>11</c:v>
                </c:pt>
                <c:pt idx="3">
                  <c:v>11</c:v>
                </c:pt>
                <c:pt idx="4">
                  <c:v>14</c:v>
                </c:pt>
                <c:pt idx="5">
                  <c:v>21</c:v>
                </c:pt>
                <c:pt idx="6">
                  <c:v>20</c:v>
                </c:pt>
              </c:numCache>
            </c:numRef>
          </c:val>
          <c:extLst>
            <c:ext xmlns:c16="http://schemas.microsoft.com/office/drawing/2014/chart" uri="{C3380CC4-5D6E-409C-BE32-E72D297353CC}">
              <c16:uniqueId val="{00000002-5589-400C-BD43-94DB691BBF68}"/>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c:v>
                </c:pt>
                <c:pt idx="1">
                  <c:v>8</c:v>
                </c:pt>
                <c:pt idx="2">
                  <c:v>10</c:v>
                </c:pt>
                <c:pt idx="3">
                  <c:v>8</c:v>
                </c:pt>
                <c:pt idx="4">
                  <c:v>10</c:v>
                </c:pt>
                <c:pt idx="5">
                  <c:v>18</c:v>
                </c:pt>
                <c:pt idx="6">
                  <c:v>14</c:v>
                </c:pt>
              </c:numCache>
            </c:numRef>
          </c:val>
          <c:extLst>
            <c:ext xmlns:c16="http://schemas.microsoft.com/office/drawing/2014/chart" uri="{C3380CC4-5D6E-409C-BE32-E72D297353CC}">
              <c16:uniqueId val="{00000003-5589-400C-BD43-94DB691BBF68}"/>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26</c:v>
                </c:pt>
                <c:pt idx="1">
                  <c:v>23</c:v>
                </c:pt>
                <c:pt idx="2">
                  <c:v>11</c:v>
                </c:pt>
                <c:pt idx="3">
                  <c:v>14</c:v>
                </c:pt>
                <c:pt idx="4">
                  <c:v>7</c:v>
                </c:pt>
                <c:pt idx="5">
                  <c:v>19</c:v>
                </c:pt>
                <c:pt idx="6">
                  <c:v>31</c:v>
                </c:pt>
              </c:numCache>
            </c:numRef>
          </c:val>
          <c:extLst>
            <c:ext xmlns:c16="http://schemas.microsoft.com/office/drawing/2014/chart" uri="{C3380CC4-5D6E-409C-BE32-E72D297353CC}">
              <c16:uniqueId val="{00000004-5589-400C-BD43-94DB691BBF68}"/>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35</c:v>
                </c:pt>
                <c:pt idx="1">
                  <c:v>31</c:v>
                </c:pt>
                <c:pt idx="2">
                  <c:v>36</c:v>
                </c:pt>
                <c:pt idx="3">
                  <c:v>25</c:v>
                </c:pt>
                <c:pt idx="4">
                  <c:v>24</c:v>
                </c:pt>
                <c:pt idx="5">
                  <c:v>27</c:v>
                </c:pt>
                <c:pt idx="6">
                  <c:v>34</c:v>
                </c:pt>
              </c:numCache>
            </c:numRef>
          </c:val>
          <c:extLst>
            <c:ext xmlns:c16="http://schemas.microsoft.com/office/drawing/2014/chart" uri="{C3380CC4-5D6E-409C-BE32-E72D297353CC}">
              <c16:uniqueId val="{00000005-5589-400C-BD43-94DB691BBF68}"/>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49</c:v>
                </c:pt>
                <c:pt idx="1">
                  <c:v>71</c:v>
                </c:pt>
                <c:pt idx="2">
                  <c:v>48</c:v>
                </c:pt>
                <c:pt idx="3">
                  <c:v>54</c:v>
                </c:pt>
                <c:pt idx="4">
                  <c:v>64</c:v>
                </c:pt>
                <c:pt idx="5">
                  <c:v>71</c:v>
                </c:pt>
                <c:pt idx="6">
                  <c:v>64</c:v>
                </c:pt>
              </c:numCache>
            </c:numRef>
          </c:val>
          <c:extLst>
            <c:ext xmlns:c16="http://schemas.microsoft.com/office/drawing/2014/chart" uri="{C3380CC4-5D6E-409C-BE32-E72D297353CC}">
              <c16:uniqueId val="{00000006-5589-400C-BD43-94DB691BBF68}"/>
            </c:ext>
          </c:extLst>
        </c:ser>
        <c:dLbls>
          <c:showLegendKey val="0"/>
          <c:showVal val="0"/>
          <c:showCatName val="0"/>
          <c:showSerName val="0"/>
          <c:showPercent val="0"/>
          <c:showBubbleSize val="0"/>
        </c:dLbls>
        <c:gapWidth val="219"/>
        <c:overlap val="-27"/>
        <c:axId val="399058968"/>
        <c:axId val="399062576"/>
      </c:barChart>
      <c:catAx>
        <c:axId val="399058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62576"/>
        <c:crosses val="autoZero"/>
        <c:auto val="1"/>
        <c:lblAlgn val="ctr"/>
        <c:lblOffset val="100"/>
        <c:noMultiLvlLbl val="0"/>
      </c:catAx>
      <c:valAx>
        <c:axId val="39906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5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2</c:v>
                </c:pt>
                <c:pt idx="2">
                  <c:v>4</c:v>
                </c:pt>
                <c:pt idx="3">
                  <c:v>4</c:v>
                </c:pt>
                <c:pt idx="4">
                  <c:v>3</c:v>
                </c:pt>
                <c:pt idx="5">
                  <c:v>1</c:v>
                </c:pt>
                <c:pt idx="6">
                  <c:v>4</c:v>
                </c:pt>
              </c:numCache>
            </c:numRef>
          </c:val>
          <c:extLst>
            <c:ext xmlns:c16="http://schemas.microsoft.com/office/drawing/2014/chart" uri="{C3380CC4-5D6E-409C-BE32-E72D297353CC}">
              <c16:uniqueId val="{00000000-83D9-4847-8C7C-A34B859F5B9C}"/>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11</c:v>
                </c:pt>
                <c:pt idx="2">
                  <c:v>12</c:v>
                </c:pt>
                <c:pt idx="3">
                  <c:v>11</c:v>
                </c:pt>
                <c:pt idx="4">
                  <c:v>10</c:v>
                </c:pt>
                <c:pt idx="5">
                  <c:v>0</c:v>
                </c:pt>
                <c:pt idx="6">
                  <c:v>0</c:v>
                </c:pt>
              </c:numCache>
            </c:numRef>
          </c:val>
          <c:extLst>
            <c:ext xmlns:c16="http://schemas.microsoft.com/office/drawing/2014/chart" uri="{C3380CC4-5D6E-409C-BE32-E72D297353CC}">
              <c16:uniqueId val="{00000001-83D9-4847-8C7C-A34B859F5B9C}"/>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6</c:v>
                </c:pt>
                <c:pt idx="2">
                  <c:v>2</c:v>
                </c:pt>
                <c:pt idx="3">
                  <c:v>4</c:v>
                </c:pt>
                <c:pt idx="4">
                  <c:v>5</c:v>
                </c:pt>
                <c:pt idx="5">
                  <c:v>1</c:v>
                </c:pt>
                <c:pt idx="6">
                  <c:v>2</c:v>
                </c:pt>
              </c:numCache>
            </c:numRef>
          </c:val>
          <c:extLst>
            <c:ext xmlns:c16="http://schemas.microsoft.com/office/drawing/2014/chart" uri="{C3380CC4-5D6E-409C-BE32-E72D297353CC}">
              <c16:uniqueId val="{00000002-83D9-4847-8C7C-A34B859F5B9C}"/>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3-83D9-4847-8C7C-A34B859F5B9C}"/>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3</c:v>
                </c:pt>
                <c:pt idx="2">
                  <c:v>3</c:v>
                </c:pt>
                <c:pt idx="3">
                  <c:v>4</c:v>
                </c:pt>
                <c:pt idx="4">
                  <c:v>4</c:v>
                </c:pt>
                <c:pt idx="5">
                  <c:v>0</c:v>
                </c:pt>
                <c:pt idx="6">
                  <c:v>2</c:v>
                </c:pt>
              </c:numCache>
            </c:numRef>
          </c:val>
          <c:extLst>
            <c:ext xmlns:c16="http://schemas.microsoft.com/office/drawing/2014/chart" uri="{C3380CC4-5D6E-409C-BE32-E72D297353CC}">
              <c16:uniqueId val="{00000004-83D9-4847-8C7C-A34B859F5B9C}"/>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5</c:v>
                </c:pt>
                <c:pt idx="2">
                  <c:v>6</c:v>
                </c:pt>
                <c:pt idx="3">
                  <c:v>3</c:v>
                </c:pt>
                <c:pt idx="4">
                  <c:v>3</c:v>
                </c:pt>
                <c:pt idx="5">
                  <c:v>0</c:v>
                </c:pt>
                <c:pt idx="6">
                  <c:v>0</c:v>
                </c:pt>
              </c:numCache>
            </c:numRef>
          </c:val>
          <c:extLst>
            <c:ext xmlns:c16="http://schemas.microsoft.com/office/drawing/2014/chart" uri="{C3380CC4-5D6E-409C-BE32-E72D297353CC}">
              <c16:uniqueId val="{00000005-83D9-4847-8C7C-A34B859F5B9C}"/>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0</c:v>
                </c:pt>
                <c:pt idx="2">
                  <c:v>4</c:v>
                </c:pt>
                <c:pt idx="3">
                  <c:v>3</c:v>
                </c:pt>
                <c:pt idx="4">
                  <c:v>4</c:v>
                </c:pt>
                <c:pt idx="5">
                  <c:v>2</c:v>
                </c:pt>
                <c:pt idx="6">
                  <c:v>2</c:v>
                </c:pt>
              </c:numCache>
            </c:numRef>
          </c:val>
          <c:extLst>
            <c:ext xmlns:c16="http://schemas.microsoft.com/office/drawing/2014/chart" uri="{C3380CC4-5D6E-409C-BE32-E72D297353CC}">
              <c16:uniqueId val="{00000006-83D9-4847-8C7C-A34B859F5B9C}"/>
            </c:ext>
          </c:extLst>
        </c:ser>
        <c:dLbls>
          <c:showLegendKey val="0"/>
          <c:showVal val="0"/>
          <c:showCatName val="0"/>
          <c:showSerName val="0"/>
          <c:showPercent val="0"/>
          <c:showBubbleSize val="0"/>
        </c:dLbls>
        <c:gapWidth val="219"/>
        <c:overlap val="-27"/>
        <c:axId val="326111560"/>
        <c:axId val="387361416"/>
      </c:barChart>
      <c:catAx>
        <c:axId val="32611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61416"/>
        <c:crosses val="autoZero"/>
        <c:auto val="1"/>
        <c:lblAlgn val="ctr"/>
        <c:lblOffset val="100"/>
        <c:noMultiLvlLbl val="0"/>
      </c:catAx>
      <c:valAx>
        <c:axId val="38736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1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1.55916395100573</c:v>
                </c:pt>
                <c:pt idx="1">
                  <c:v>0.73603775705135399</c:v>
                </c:pt>
                <c:pt idx="2">
                  <c:v>2.1715923137431199</c:v>
                </c:pt>
                <c:pt idx="3">
                  <c:v>1.91875491628273</c:v>
                </c:pt>
                <c:pt idx="4">
                  <c:v>0.91770610930067098</c:v>
                </c:pt>
                <c:pt idx="5">
                  <c:v>1.52826160242724</c:v>
                </c:pt>
                <c:pt idx="6">
                  <c:v>0.74446567030003397</c:v>
                </c:pt>
              </c:numCache>
            </c:numRef>
          </c:val>
          <c:extLst>
            <c:ext xmlns:c16="http://schemas.microsoft.com/office/drawing/2014/chart" uri="{C3380CC4-5D6E-409C-BE32-E72D297353CC}">
              <c16:uniqueId val="{00000000-D79C-4A80-B8F2-F84C719F1639}"/>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6.3580531330435605E-2</c:v>
                </c:pt>
                <c:pt idx="1">
                  <c:v>9.5784618847364805E-2</c:v>
                </c:pt>
                <c:pt idx="2">
                  <c:v>0.144055423867125</c:v>
                </c:pt>
                <c:pt idx="3">
                  <c:v>8.6700724541503099E-2</c:v>
                </c:pt>
                <c:pt idx="4">
                  <c:v>0.149717717984445</c:v>
                </c:pt>
              </c:numCache>
            </c:numRef>
          </c:val>
          <c:extLst>
            <c:ext xmlns:c16="http://schemas.microsoft.com/office/drawing/2014/chart" uri="{C3380CC4-5D6E-409C-BE32-E72D297353CC}">
              <c16:uniqueId val="{00000001-D79C-4A80-B8F2-F84C719F1639}"/>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0.28272283841302398</c:v>
                </c:pt>
                <c:pt idx="1">
                  <c:v>0.15503153447043799</c:v>
                </c:pt>
                <c:pt idx="2">
                  <c:v>0.19945940907819901</c:v>
                </c:pt>
                <c:pt idx="3">
                  <c:v>0.33181097958803202</c:v>
                </c:pt>
                <c:pt idx="4">
                  <c:v>0.40525678068785498</c:v>
                </c:pt>
                <c:pt idx="5">
                  <c:v>0.34672383260322498</c:v>
                </c:pt>
                <c:pt idx="6">
                  <c:v>0.49119209618790199</c:v>
                </c:pt>
              </c:numCache>
            </c:numRef>
          </c:val>
          <c:extLst>
            <c:ext xmlns:c16="http://schemas.microsoft.com/office/drawing/2014/chart" uri="{C3380CC4-5D6E-409C-BE32-E72D297353CC}">
              <c16:uniqueId val="{00000002-D79C-4A80-B8F2-F84C719F1639}"/>
            </c:ext>
          </c:extLst>
        </c:ser>
        <c:ser>
          <c:idx val="3"/>
          <c:order val="3"/>
          <c:tx>
            <c:strRef>
              <c:f>Sheet1!$E$1</c:f>
              <c:strCache>
                <c:ptCount val="1"/>
                <c:pt idx="0">
                  <c:v>bajajarg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0.23507591442374101</c:v>
                </c:pt>
                <c:pt idx="2">
                  <c:v>0.53916494133885395</c:v>
                </c:pt>
              </c:numCache>
            </c:numRef>
          </c:val>
          <c:extLst>
            <c:ext xmlns:c16="http://schemas.microsoft.com/office/drawing/2014/chart" uri="{C3380CC4-5D6E-409C-BE32-E72D297353CC}">
              <c16:uniqueId val="{00000003-D79C-4A80-B8F2-F84C719F1639}"/>
            </c:ext>
          </c:extLst>
        </c:ser>
        <c:ser>
          <c:idx val="4"/>
          <c:order val="4"/>
          <c:tx>
            <c:strRef>
              <c:f>Sheet1!$F$1</c:f>
              <c:strCache>
                <c:ptCount val="1"/>
                <c:pt idx="0">
                  <c:v>ktmargentina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0.38133765349847099</c:v>
                </c:pt>
                <c:pt idx="1">
                  <c:v>0.20386578090499799</c:v>
                </c:pt>
                <c:pt idx="2">
                  <c:v>0.57964345856060495</c:v>
                </c:pt>
                <c:pt idx="3">
                  <c:v>0.34222609929350001</c:v>
                </c:pt>
                <c:pt idx="4">
                  <c:v>0.37002597850781799</c:v>
                </c:pt>
                <c:pt idx="6">
                  <c:v>0.51094260762867005</c:v>
                </c:pt>
              </c:numCache>
            </c:numRef>
          </c:val>
          <c:extLst>
            <c:ext xmlns:c16="http://schemas.microsoft.com/office/drawing/2014/chart" uri="{C3380CC4-5D6E-409C-BE32-E72D297353CC}">
              <c16:uniqueId val="{00000004-D79C-4A80-B8F2-F84C719F1639}"/>
            </c:ext>
          </c:extLst>
        </c:ser>
        <c:ser>
          <c:idx val="5"/>
          <c:order val="5"/>
          <c:tx>
            <c:strRef>
              <c:f>Sheet1!$G$1</c:f>
              <c:strCache>
                <c:ptCount val="1"/>
                <c:pt idx="0">
                  <c:v>benelliarg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0.55328179475519201</c:v>
                </c:pt>
                <c:pt idx="1">
                  <c:v>0.35804153403062</c:v>
                </c:pt>
                <c:pt idx="2">
                  <c:v>0.24556616643929099</c:v>
                </c:pt>
                <c:pt idx="3">
                  <c:v>0.27133545551007998</c:v>
                </c:pt>
                <c:pt idx="4">
                  <c:v>0.95700065686423097</c:v>
                </c:pt>
              </c:numCache>
            </c:numRef>
          </c:val>
          <c:extLst>
            <c:ext xmlns:c16="http://schemas.microsoft.com/office/drawing/2014/chart" uri="{C3380CC4-5D6E-409C-BE32-E72D297353CC}">
              <c16:uniqueId val="{00000005-D79C-4A80-B8F2-F84C719F1639}"/>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0.249094202898551</c:v>
                </c:pt>
                <c:pt idx="2">
                  <c:v>0.25684359408410501</c:v>
                </c:pt>
                <c:pt idx="3">
                  <c:v>0.67600677120456198</c:v>
                </c:pt>
                <c:pt idx="4">
                  <c:v>0.34802655024946499</c:v>
                </c:pt>
                <c:pt idx="5">
                  <c:v>0.25698280470420498</c:v>
                </c:pt>
                <c:pt idx="6">
                  <c:v>0.227191732002851</c:v>
                </c:pt>
              </c:numCache>
            </c:numRef>
          </c:val>
          <c:extLst>
            <c:ext xmlns:c16="http://schemas.microsoft.com/office/drawing/2014/chart" uri="{C3380CC4-5D6E-409C-BE32-E72D297353CC}">
              <c16:uniqueId val="{00000006-D79C-4A80-B8F2-F84C719F1639}"/>
            </c:ext>
          </c:extLst>
        </c:ser>
        <c:dLbls>
          <c:showLegendKey val="0"/>
          <c:showVal val="0"/>
          <c:showCatName val="0"/>
          <c:showSerName val="0"/>
          <c:showPercent val="0"/>
          <c:showBubbleSize val="0"/>
        </c:dLbls>
        <c:gapWidth val="219"/>
        <c:overlap val="-27"/>
        <c:axId val="388808560"/>
        <c:axId val="388806592"/>
      </c:barChart>
      <c:catAx>
        <c:axId val="388808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06592"/>
        <c:crosses val="autoZero"/>
        <c:auto val="1"/>
        <c:lblAlgn val="ctr"/>
        <c:lblOffset val="100"/>
        <c:noMultiLvlLbl val="0"/>
      </c:catAx>
      <c:valAx>
        <c:axId val="38880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0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1</c:v>
                </c:pt>
                <c:pt idx="7">
                  <c:v>0</c:v>
                </c:pt>
                <c:pt idx="8">
                  <c:v>1</c:v>
                </c:pt>
                <c:pt idx="9">
                  <c:v>0</c:v>
                </c:pt>
                <c:pt idx="10">
                  <c:v>0</c:v>
                </c:pt>
                <c:pt idx="11">
                  <c:v>0</c:v>
                </c:pt>
                <c:pt idx="12">
                  <c:v>0</c:v>
                </c:pt>
                <c:pt idx="13">
                  <c:v>0</c:v>
                </c:pt>
                <c:pt idx="14">
                  <c:v>0</c:v>
                </c:pt>
                <c:pt idx="15">
                  <c:v>0</c:v>
                </c:pt>
                <c:pt idx="16">
                  <c:v>0</c:v>
                </c:pt>
                <c:pt idx="17">
                  <c:v>0</c:v>
                </c:pt>
                <c:pt idx="18">
                  <c:v>5</c:v>
                </c:pt>
                <c:pt idx="19">
                  <c:v>3</c:v>
                </c:pt>
                <c:pt idx="20">
                  <c:v>8</c:v>
                </c:pt>
                <c:pt idx="21">
                  <c:v>0</c:v>
                </c:pt>
                <c:pt idx="22">
                  <c:v>0</c:v>
                </c:pt>
                <c:pt idx="23">
                  <c:v>0</c:v>
                </c:pt>
              </c:numCache>
            </c:numRef>
          </c:val>
          <c:smooth val="0"/>
          <c:extLst>
            <c:ext xmlns:c16="http://schemas.microsoft.com/office/drawing/2014/chart" uri="{C3380CC4-5D6E-409C-BE32-E72D297353CC}">
              <c16:uniqueId val="{00000000-B4F1-4B0E-A555-3A05160CEFC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15</c:v>
                </c:pt>
                <c:pt idx="10">
                  <c:v>1</c:v>
                </c:pt>
                <c:pt idx="11">
                  <c:v>3</c:v>
                </c:pt>
                <c:pt idx="12">
                  <c:v>8</c:v>
                </c:pt>
                <c:pt idx="13">
                  <c:v>1</c:v>
                </c:pt>
                <c:pt idx="14">
                  <c:v>1</c:v>
                </c:pt>
                <c:pt idx="15">
                  <c:v>4</c:v>
                </c:pt>
                <c:pt idx="16">
                  <c:v>5</c:v>
                </c:pt>
                <c:pt idx="17">
                  <c:v>7</c:v>
                </c:pt>
                <c:pt idx="18">
                  <c:v>6</c:v>
                </c:pt>
                <c:pt idx="19">
                  <c:v>0</c:v>
                </c:pt>
                <c:pt idx="20">
                  <c:v>0</c:v>
                </c:pt>
                <c:pt idx="21">
                  <c:v>0</c:v>
                </c:pt>
                <c:pt idx="22">
                  <c:v>0</c:v>
                </c:pt>
                <c:pt idx="23">
                  <c:v>0</c:v>
                </c:pt>
              </c:numCache>
            </c:numRef>
          </c:val>
          <c:smooth val="0"/>
          <c:extLst>
            <c:ext xmlns:c16="http://schemas.microsoft.com/office/drawing/2014/chart" uri="{C3380CC4-5D6E-409C-BE32-E72D297353CC}">
              <c16:uniqueId val="{00000001-B4F1-4B0E-A555-3A05160CEFCF}"/>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3</c:v>
                </c:pt>
                <c:pt idx="9">
                  <c:v>3</c:v>
                </c:pt>
                <c:pt idx="10">
                  <c:v>1</c:v>
                </c:pt>
                <c:pt idx="11">
                  <c:v>3</c:v>
                </c:pt>
                <c:pt idx="12">
                  <c:v>0</c:v>
                </c:pt>
                <c:pt idx="13">
                  <c:v>0</c:v>
                </c:pt>
                <c:pt idx="14">
                  <c:v>0</c:v>
                </c:pt>
                <c:pt idx="15">
                  <c:v>1</c:v>
                </c:pt>
                <c:pt idx="16">
                  <c:v>1</c:v>
                </c:pt>
                <c:pt idx="17">
                  <c:v>0</c:v>
                </c:pt>
                <c:pt idx="18">
                  <c:v>1</c:v>
                </c:pt>
                <c:pt idx="19">
                  <c:v>0</c:v>
                </c:pt>
                <c:pt idx="20">
                  <c:v>0</c:v>
                </c:pt>
                <c:pt idx="21">
                  <c:v>3</c:v>
                </c:pt>
                <c:pt idx="22">
                  <c:v>1</c:v>
                </c:pt>
                <c:pt idx="23">
                  <c:v>0</c:v>
                </c:pt>
              </c:numCache>
            </c:numRef>
          </c:val>
          <c:smooth val="0"/>
          <c:extLst>
            <c:ext xmlns:c16="http://schemas.microsoft.com/office/drawing/2014/chart" uri="{C3380CC4-5D6E-409C-BE32-E72D297353CC}">
              <c16:uniqueId val="{00000002-B4F1-4B0E-A555-3A05160CEFCF}"/>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4F1-4B0E-A555-3A05160CEFCF}"/>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4</c:v>
                </c:pt>
                <c:pt idx="14">
                  <c:v>3</c:v>
                </c:pt>
                <c:pt idx="15">
                  <c:v>1</c:v>
                </c:pt>
                <c:pt idx="16">
                  <c:v>2</c:v>
                </c:pt>
                <c:pt idx="17">
                  <c:v>2</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4-B4F1-4B0E-A555-3A05160CEFCF}"/>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3</c:v>
                </c:pt>
                <c:pt idx="16">
                  <c:v>4</c:v>
                </c:pt>
                <c:pt idx="17">
                  <c:v>5</c:v>
                </c:pt>
                <c:pt idx="18">
                  <c:v>2</c:v>
                </c:pt>
                <c:pt idx="19">
                  <c:v>0</c:v>
                </c:pt>
                <c:pt idx="20">
                  <c:v>0</c:v>
                </c:pt>
                <c:pt idx="21">
                  <c:v>1</c:v>
                </c:pt>
                <c:pt idx="22">
                  <c:v>1</c:v>
                </c:pt>
                <c:pt idx="23">
                  <c:v>0</c:v>
                </c:pt>
              </c:numCache>
            </c:numRef>
          </c:val>
          <c:smooth val="0"/>
          <c:extLst>
            <c:ext xmlns:c16="http://schemas.microsoft.com/office/drawing/2014/chart" uri="{C3380CC4-5D6E-409C-BE32-E72D297353CC}">
              <c16:uniqueId val="{00000005-B4F1-4B0E-A555-3A05160CEFCF}"/>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3</c:v>
                </c:pt>
                <c:pt idx="13">
                  <c:v>0</c:v>
                </c:pt>
                <c:pt idx="14">
                  <c:v>2</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B4F1-4B0E-A555-3A05160CEFCF}"/>
            </c:ext>
          </c:extLst>
        </c:ser>
        <c:dLbls>
          <c:showLegendKey val="0"/>
          <c:showVal val="0"/>
          <c:showCatName val="0"/>
          <c:showSerName val="0"/>
          <c:showPercent val="0"/>
          <c:showBubbleSize val="0"/>
        </c:dLbls>
        <c:smooth val="0"/>
        <c:axId val="399051424"/>
        <c:axId val="399054048"/>
      </c:lineChart>
      <c:catAx>
        <c:axId val="39905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54048"/>
        <c:crosses val="autoZero"/>
        <c:auto val="1"/>
        <c:lblAlgn val="ctr"/>
        <c:lblOffset val="100"/>
        <c:noMultiLvlLbl val="0"/>
      </c:catAx>
      <c:valAx>
        <c:axId val="39905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5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suzukimotos.arg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0.75323215289488499</c:v>
                </c:pt>
                <c:pt idx="7">
                  <c:v>0</c:v>
                </c:pt>
                <c:pt idx="8">
                  <c:v>2.9005059021922399</c:v>
                </c:pt>
                <c:pt idx="9">
                  <c:v>0</c:v>
                </c:pt>
                <c:pt idx="10">
                  <c:v>0</c:v>
                </c:pt>
                <c:pt idx="11">
                  <c:v>0</c:v>
                </c:pt>
                <c:pt idx="12">
                  <c:v>0</c:v>
                </c:pt>
                <c:pt idx="13">
                  <c:v>0</c:v>
                </c:pt>
                <c:pt idx="14">
                  <c:v>0</c:v>
                </c:pt>
                <c:pt idx="15">
                  <c:v>0</c:v>
                </c:pt>
                <c:pt idx="16">
                  <c:v>0.67453625632377701</c:v>
                </c:pt>
                <c:pt idx="17">
                  <c:v>0</c:v>
                </c:pt>
                <c:pt idx="18">
                  <c:v>0.91999250515270803</c:v>
                </c:pt>
                <c:pt idx="19">
                  <c:v>1.5814127787146299</c:v>
                </c:pt>
                <c:pt idx="20">
                  <c:v>1.67509836987071</c:v>
                </c:pt>
                <c:pt idx="21">
                  <c:v>0</c:v>
                </c:pt>
                <c:pt idx="22">
                  <c:v>0</c:v>
                </c:pt>
                <c:pt idx="23">
                  <c:v>0</c:v>
                </c:pt>
              </c:numCache>
            </c:numRef>
          </c:val>
          <c:smooth val="0"/>
          <c:extLst>
            <c:ext xmlns:c16="http://schemas.microsoft.com/office/drawing/2014/chart" uri="{C3380CC4-5D6E-409C-BE32-E72D297353CC}">
              <c16:uniqueId val="{00000000-F8AF-444B-A074-4E0789BD2734}"/>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0.103735879430459</c:v>
                </c:pt>
                <c:pt idx="10">
                  <c:v>8.7707124816120294E-2</c:v>
                </c:pt>
                <c:pt idx="11">
                  <c:v>0.27052281958052299</c:v>
                </c:pt>
                <c:pt idx="12">
                  <c:v>6.9758620370627397E-2</c:v>
                </c:pt>
                <c:pt idx="13">
                  <c:v>0.16514474451136599</c:v>
                </c:pt>
                <c:pt idx="14">
                  <c:v>2.1649227011573999E-2</c:v>
                </c:pt>
                <c:pt idx="15">
                  <c:v>4.8571983679813503E-2</c:v>
                </c:pt>
                <c:pt idx="16">
                  <c:v>0.1141672911636</c:v>
                </c:pt>
                <c:pt idx="17">
                  <c:v>8.7310618826897404E-2</c:v>
                </c:pt>
                <c:pt idx="18">
                  <c:v>0.14340299943564</c:v>
                </c:pt>
                <c:pt idx="19">
                  <c:v>0</c:v>
                </c:pt>
                <c:pt idx="20">
                  <c:v>0</c:v>
                </c:pt>
                <c:pt idx="21">
                  <c:v>0</c:v>
                </c:pt>
                <c:pt idx="22">
                  <c:v>0</c:v>
                </c:pt>
                <c:pt idx="23">
                  <c:v>0</c:v>
                </c:pt>
              </c:numCache>
            </c:numRef>
          </c:val>
          <c:smooth val="0"/>
          <c:extLst>
            <c:ext xmlns:c16="http://schemas.microsoft.com/office/drawing/2014/chart" uri="{C3380CC4-5D6E-409C-BE32-E72D297353CC}">
              <c16:uniqueId val="{00000001-F8AF-444B-A074-4E0789BD2734}"/>
            </c:ext>
          </c:extLst>
        </c:ser>
        <c:ser>
          <c:idx val="2"/>
          <c:order val="2"/>
          <c:tx>
            <c:strRef>
              <c:f>Sheet1!$D$1</c:f>
              <c:strCache>
                <c:ptCount val="1"/>
                <c:pt idx="0">
                  <c:v>kawasaki.argentina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0.25539689049625303</c:v>
                </c:pt>
                <c:pt idx="9">
                  <c:v>0.404067708139145</c:v>
                </c:pt>
                <c:pt idx="10">
                  <c:v>0.31505163864136299</c:v>
                </c:pt>
                <c:pt idx="11">
                  <c:v>0.36973515777438098</c:v>
                </c:pt>
                <c:pt idx="12">
                  <c:v>0</c:v>
                </c:pt>
                <c:pt idx="13">
                  <c:v>0</c:v>
                </c:pt>
                <c:pt idx="14">
                  <c:v>0.346743223593453</c:v>
                </c:pt>
                <c:pt idx="15">
                  <c:v>0.106260020133477</c:v>
                </c:pt>
                <c:pt idx="16">
                  <c:v>8.3889489579061199E-2</c:v>
                </c:pt>
                <c:pt idx="17">
                  <c:v>0</c:v>
                </c:pt>
                <c:pt idx="18">
                  <c:v>0.37097796502740399</c:v>
                </c:pt>
                <c:pt idx="19">
                  <c:v>0.33555795831624502</c:v>
                </c:pt>
                <c:pt idx="20">
                  <c:v>0.41012639349763202</c:v>
                </c:pt>
                <c:pt idx="21">
                  <c:v>9.5540807576153006E-2</c:v>
                </c:pt>
                <c:pt idx="22">
                  <c:v>0.64688117519853805</c:v>
                </c:pt>
                <c:pt idx="23">
                  <c:v>0</c:v>
                </c:pt>
              </c:numCache>
            </c:numRef>
          </c:val>
          <c:smooth val="0"/>
          <c:extLst>
            <c:ext xmlns:c16="http://schemas.microsoft.com/office/drawing/2014/chart" uri="{C3380CC4-5D6E-409C-BE32-E72D297353CC}">
              <c16:uniqueId val="{00000002-F8AF-444B-A074-4E0789BD2734}"/>
            </c:ext>
          </c:extLst>
        </c:ser>
        <c:ser>
          <c:idx val="3"/>
          <c:order val="3"/>
          <c:tx>
            <c:strRef>
              <c:f>Sheet1!$E$1</c:f>
              <c:strCache>
                <c:ptCount val="1"/>
                <c:pt idx="0">
                  <c:v>bajajarg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0.23509112477083999</c:v>
                </c:pt>
                <c:pt idx="10">
                  <c:v>0</c:v>
                </c:pt>
                <c:pt idx="11">
                  <c:v>0</c:v>
                </c:pt>
                <c:pt idx="12">
                  <c:v>0</c:v>
                </c:pt>
                <c:pt idx="13">
                  <c:v>0</c:v>
                </c:pt>
                <c:pt idx="14">
                  <c:v>0</c:v>
                </c:pt>
                <c:pt idx="15">
                  <c:v>0</c:v>
                </c:pt>
                <c:pt idx="16">
                  <c:v>0</c:v>
                </c:pt>
                <c:pt idx="17">
                  <c:v>0.53919982745605499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8AF-444B-A074-4E0789BD2734}"/>
            </c:ext>
          </c:extLst>
        </c:ser>
        <c:ser>
          <c:idx val="4"/>
          <c:order val="4"/>
          <c:tx>
            <c:strRef>
              <c:f>Sheet1!$F$1</c:f>
              <c:strCache>
                <c:ptCount val="1"/>
                <c:pt idx="0">
                  <c:v>ktmargentina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0.244151079665475</c:v>
                </c:pt>
                <c:pt idx="11">
                  <c:v>0</c:v>
                </c:pt>
                <c:pt idx="12">
                  <c:v>0</c:v>
                </c:pt>
                <c:pt idx="13">
                  <c:v>0.44426548553788298</c:v>
                </c:pt>
                <c:pt idx="14">
                  <c:v>0.431738362078608</c:v>
                </c:pt>
                <c:pt idx="15">
                  <c:v>0.19174168560115801</c:v>
                </c:pt>
                <c:pt idx="16">
                  <c:v>0.31493571859990199</c:v>
                </c:pt>
                <c:pt idx="17">
                  <c:v>0.37054080742423801</c:v>
                </c:pt>
                <c:pt idx="18">
                  <c:v>0</c:v>
                </c:pt>
                <c:pt idx="19">
                  <c:v>0</c:v>
                </c:pt>
                <c:pt idx="20">
                  <c:v>0</c:v>
                </c:pt>
                <c:pt idx="21">
                  <c:v>0</c:v>
                </c:pt>
                <c:pt idx="22">
                  <c:v>0.348011159366102</c:v>
                </c:pt>
                <c:pt idx="23">
                  <c:v>0.67397202488807095</c:v>
                </c:pt>
              </c:numCache>
            </c:numRef>
          </c:val>
          <c:smooth val="0"/>
          <c:extLst>
            <c:ext xmlns:c16="http://schemas.microsoft.com/office/drawing/2014/chart" uri="{C3380CC4-5D6E-409C-BE32-E72D297353CC}">
              <c16:uniqueId val="{00000004-F8AF-444B-A074-4E0789BD2734}"/>
            </c:ext>
          </c:extLst>
        </c:ser>
        <c:ser>
          <c:idx val="5"/>
          <c:order val="5"/>
          <c:tx>
            <c:strRef>
              <c:f>Sheet1!$G$1</c:f>
              <c:strCache>
                <c:ptCount val="1"/>
                <c:pt idx="0">
                  <c:v>benelliarg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0.297118256097746</c:v>
                </c:pt>
                <c:pt idx="11">
                  <c:v>0</c:v>
                </c:pt>
                <c:pt idx="12">
                  <c:v>0</c:v>
                </c:pt>
                <c:pt idx="13">
                  <c:v>0</c:v>
                </c:pt>
                <c:pt idx="14">
                  <c:v>0</c:v>
                </c:pt>
                <c:pt idx="15">
                  <c:v>0.223849298386567</c:v>
                </c:pt>
                <c:pt idx="16">
                  <c:v>0.280822229296466</c:v>
                </c:pt>
                <c:pt idx="17">
                  <c:v>0.62823619602008796</c:v>
                </c:pt>
                <c:pt idx="18">
                  <c:v>0.45123571886953601</c:v>
                </c:pt>
                <c:pt idx="19">
                  <c:v>0</c:v>
                </c:pt>
                <c:pt idx="20">
                  <c:v>0</c:v>
                </c:pt>
                <c:pt idx="21">
                  <c:v>0.64729334364151803</c:v>
                </c:pt>
                <c:pt idx="22">
                  <c:v>0.118240938651144</c:v>
                </c:pt>
                <c:pt idx="23">
                  <c:v>0</c:v>
                </c:pt>
              </c:numCache>
            </c:numRef>
          </c:val>
          <c:smooth val="0"/>
          <c:extLst>
            <c:ext xmlns:c16="http://schemas.microsoft.com/office/drawing/2014/chart" uri="{C3380CC4-5D6E-409C-BE32-E72D297353CC}">
              <c16:uniqueId val="{00000005-F8AF-444B-A074-4E0789BD2734}"/>
            </c:ext>
          </c:extLst>
        </c:ser>
        <c:ser>
          <c:idx val="6"/>
          <c:order val="6"/>
          <c:tx>
            <c:strRef>
              <c:f>Sheet1!$H$1</c:f>
              <c:strCache>
                <c:ptCount val="1"/>
                <c:pt idx="0">
                  <c:v>hondamotosargentina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0.25505231913839099</c:v>
                </c:pt>
                <c:pt idx="12">
                  <c:v>0.32651894422447603</c:v>
                </c:pt>
                <c:pt idx="13">
                  <c:v>0.199364039850533</c:v>
                </c:pt>
                <c:pt idx="14">
                  <c:v>0.89435376536300404</c:v>
                </c:pt>
                <c:pt idx="15">
                  <c:v>0.19017547376803601</c:v>
                </c:pt>
                <c:pt idx="16">
                  <c:v>0.21996870318704001</c:v>
                </c:pt>
                <c:pt idx="17">
                  <c:v>0.292920349054135</c:v>
                </c:pt>
                <c:pt idx="18">
                  <c:v>0</c:v>
                </c:pt>
                <c:pt idx="19">
                  <c:v>0.189340149578718</c:v>
                </c:pt>
                <c:pt idx="20">
                  <c:v>0</c:v>
                </c:pt>
                <c:pt idx="21">
                  <c:v>0</c:v>
                </c:pt>
                <c:pt idx="22">
                  <c:v>0</c:v>
                </c:pt>
                <c:pt idx="23">
                  <c:v>0</c:v>
                </c:pt>
              </c:numCache>
            </c:numRef>
          </c:val>
          <c:smooth val="0"/>
          <c:extLst>
            <c:ext xmlns:c16="http://schemas.microsoft.com/office/drawing/2014/chart" uri="{C3380CC4-5D6E-409C-BE32-E72D297353CC}">
              <c16:uniqueId val="{00000006-F8AF-444B-A074-4E0789BD2734}"/>
            </c:ext>
          </c:extLst>
        </c:ser>
        <c:dLbls>
          <c:showLegendKey val="0"/>
          <c:showVal val="0"/>
          <c:showCatName val="0"/>
          <c:showSerName val="0"/>
          <c:showPercent val="0"/>
          <c:showBubbleSize val="0"/>
        </c:dLbls>
        <c:smooth val="0"/>
        <c:axId val="420129400"/>
        <c:axId val="420130056"/>
      </c:lineChart>
      <c:catAx>
        <c:axId val="42012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30056"/>
        <c:crosses val="autoZero"/>
        <c:auto val="1"/>
        <c:lblAlgn val="ctr"/>
        <c:lblOffset val="100"/>
        <c:noMultiLvlLbl val="0"/>
      </c:catAx>
      <c:valAx>
        <c:axId val="42013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2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4</c:v>
                </c:pt>
                <c:pt idx="1">
                  <c:v>8</c:v>
                </c:pt>
                <c:pt idx="2">
                  <c:v>6</c:v>
                </c:pt>
                <c:pt idx="3">
                  <c:v>0</c:v>
                </c:pt>
                <c:pt idx="4">
                  <c:v>7</c:v>
                </c:pt>
                <c:pt idx="5">
                  <c:v>3</c:v>
                </c:pt>
                <c:pt idx="6">
                  <c:v>8</c:v>
                </c:pt>
              </c:numCache>
            </c:numRef>
          </c:val>
          <c:extLst>
            <c:ext xmlns:c16="http://schemas.microsoft.com/office/drawing/2014/chart" uri="{C3380CC4-5D6E-409C-BE32-E72D297353CC}">
              <c16:uniqueId val="{00000000-9255-4760-9FC6-A944EDDCC75C}"/>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17</c:v>
                </c:pt>
                <c:pt idx="1">
                  <c:v>28</c:v>
                </c:pt>
                <c:pt idx="2">
                  <c:v>13</c:v>
                </c:pt>
                <c:pt idx="3">
                  <c:v>2</c:v>
                </c:pt>
                <c:pt idx="4">
                  <c:v>12</c:v>
                </c:pt>
                <c:pt idx="5">
                  <c:v>13</c:v>
                </c:pt>
                <c:pt idx="6">
                  <c:v>10</c:v>
                </c:pt>
              </c:numCache>
            </c:numRef>
          </c:val>
          <c:extLst>
            <c:ext xmlns:c16="http://schemas.microsoft.com/office/drawing/2014/chart" uri="{C3380CC4-5D6E-409C-BE32-E72D297353CC}">
              <c16:uniqueId val="{00000001-9255-4760-9FC6-A944EDDCC75C}"/>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Sheet1!$D$2:$D$8</c:f>
              <c:numCache>
                <c:formatCode>General</c:formatCode>
                <c:ptCount val="7"/>
                <c:pt idx="0">
                  <c:v>1</c:v>
                </c:pt>
                <c:pt idx="1">
                  <c:v>23</c:v>
                </c:pt>
                <c:pt idx="2">
                  <c:v>4</c:v>
                </c:pt>
                <c:pt idx="3">
                  <c:v>0</c:v>
                </c:pt>
                <c:pt idx="4">
                  <c:v>2</c:v>
                </c:pt>
                <c:pt idx="5">
                  <c:v>4</c:v>
                </c:pt>
                <c:pt idx="6">
                  <c:v>0</c:v>
                </c:pt>
              </c:numCache>
            </c:numRef>
          </c:val>
          <c:extLst>
            <c:ext xmlns:c16="http://schemas.microsoft.com/office/drawing/2014/chart" uri="{C3380CC4-5D6E-409C-BE32-E72D297353CC}">
              <c16:uniqueId val="{00000002-9255-4760-9FC6-A944EDDCC75C}"/>
            </c:ext>
          </c:extLst>
        </c:ser>
        <c:dLbls>
          <c:showLegendKey val="0"/>
          <c:showVal val="0"/>
          <c:showCatName val="0"/>
          <c:showSerName val="0"/>
          <c:showPercent val="0"/>
          <c:showBubbleSize val="0"/>
        </c:dLbls>
        <c:gapWidth val="150"/>
        <c:overlap val="100"/>
        <c:axId val="420132680"/>
        <c:axId val="420134648"/>
      </c:barChart>
      <c:catAx>
        <c:axId val="420132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34648"/>
        <c:crosses val="autoZero"/>
        <c:auto val="1"/>
        <c:lblAlgn val="ctr"/>
        <c:lblOffset val="100"/>
        <c:noMultiLvlLbl val="0"/>
      </c:catAx>
      <c:valAx>
        <c:axId val="420134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3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2148</c:v>
                </c:pt>
                <c:pt idx="1">
                  <c:v>5467</c:v>
                </c:pt>
                <c:pt idx="2">
                  <c:v>1973</c:v>
                </c:pt>
                <c:pt idx="3">
                  <c:v>359</c:v>
                </c:pt>
                <c:pt idx="4">
                  <c:v>4987</c:v>
                </c:pt>
                <c:pt idx="5">
                  <c:v>3046</c:v>
                </c:pt>
                <c:pt idx="6">
                  <c:v>8032</c:v>
                </c:pt>
              </c:numCache>
            </c:numRef>
          </c:val>
          <c:extLst>
            <c:ext xmlns:c16="http://schemas.microsoft.com/office/drawing/2014/chart" uri="{C3380CC4-5D6E-409C-BE32-E72D297353CC}">
              <c16:uniqueId val="{00000000-298A-43CA-A5A7-CD330053E1C2}"/>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65</c:v>
                </c:pt>
                <c:pt idx="1">
                  <c:v>2698</c:v>
                </c:pt>
                <c:pt idx="2">
                  <c:v>592</c:v>
                </c:pt>
                <c:pt idx="3">
                  <c:v>0</c:v>
                </c:pt>
                <c:pt idx="4">
                  <c:v>185</c:v>
                </c:pt>
                <c:pt idx="5">
                  <c:v>733</c:v>
                </c:pt>
                <c:pt idx="6">
                  <c:v>0</c:v>
                </c:pt>
              </c:numCache>
            </c:numRef>
          </c:val>
          <c:extLst>
            <c:ext xmlns:c16="http://schemas.microsoft.com/office/drawing/2014/chart" uri="{C3380CC4-5D6E-409C-BE32-E72D297353CC}">
              <c16:uniqueId val="{00000001-298A-43CA-A5A7-CD330053E1C2}"/>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Sheet1!$D$2:$D$8</c:f>
              <c:numCache>
                <c:formatCode>General</c:formatCode>
                <c:ptCount val="7"/>
                <c:pt idx="0">
                  <c:v>575</c:v>
                </c:pt>
                <c:pt idx="1">
                  <c:v>2980</c:v>
                </c:pt>
                <c:pt idx="2">
                  <c:v>1115</c:v>
                </c:pt>
                <c:pt idx="3">
                  <c:v>0</c:v>
                </c:pt>
                <c:pt idx="4">
                  <c:v>3307</c:v>
                </c:pt>
                <c:pt idx="5">
                  <c:v>1900</c:v>
                </c:pt>
                <c:pt idx="6">
                  <c:v>3036</c:v>
                </c:pt>
              </c:numCache>
            </c:numRef>
          </c:val>
          <c:extLst>
            <c:ext xmlns:c16="http://schemas.microsoft.com/office/drawing/2014/chart" uri="{C3380CC4-5D6E-409C-BE32-E72D297353CC}">
              <c16:uniqueId val="{00000002-298A-43CA-A5A7-CD330053E1C2}"/>
            </c:ext>
          </c:extLst>
        </c:ser>
        <c:dLbls>
          <c:showLegendKey val="0"/>
          <c:showVal val="0"/>
          <c:showCatName val="0"/>
          <c:showSerName val="0"/>
          <c:showPercent val="0"/>
          <c:showBubbleSize val="0"/>
        </c:dLbls>
        <c:gapWidth val="150"/>
        <c:overlap val="100"/>
        <c:axId val="420132024"/>
        <c:axId val="420133336"/>
      </c:barChart>
      <c:catAx>
        <c:axId val="420132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33336"/>
        <c:crosses val="autoZero"/>
        <c:auto val="1"/>
        <c:lblAlgn val="ctr"/>
        <c:lblOffset val="100"/>
        <c:noMultiLvlLbl val="0"/>
      </c:catAx>
      <c:valAx>
        <c:axId val="420133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3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suzukimotos.arg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1.7056661638018999</c:v>
                </c:pt>
                <c:pt idx="1">
                  <c:v>1.4412738855056899</c:v>
                </c:pt>
                <c:pt idx="2">
                  <c:v>0.81017075906767999</c:v>
                </c:pt>
              </c:numCache>
            </c:numRef>
          </c:val>
          <c:extLst>
            <c:ext xmlns:c16="http://schemas.microsoft.com/office/drawing/2014/chart" uri="{C3380CC4-5D6E-409C-BE32-E72D297353CC}">
              <c16:uniqueId val="{00000000-1882-4C58-BF3A-69A8C3E5FA2E}"/>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0.20793936533566501</c:v>
                </c:pt>
                <c:pt idx="1">
                  <c:v>0.108641804350475</c:v>
                </c:pt>
                <c:pt idx="2">
                  <c:v>6.5214037357488597E-2</c:v>
                </c:pt>
              </c:numCache>
            </c:numRef>
          </c:val>
          <c:extLst>
            <c:ext xmlns:c16="http://schemas.microsoft.com/office/drawing/2014/chart" uri="{C3380CC4-5D6E-409C-BE32-E72D297353CC}">
              <c16:uniqueId val="{00000001-1882-4C58-BF3A-69A8C3E5FA2E}"/>
            </c:ext>
          </c:extLst>
        </c:ser>
        <c:ser>
          <c:idx val="2"/>
          <c:order val="2"/>
          <c:tx>
            <c:strRef>
              <c:f>Sheet1!$D$1</c:f>
              <c:strCache>
                <c:ptCount val="1"/>
                <c:pt idx="0">
                  <c:v>kawasaki.argentina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0.34610080043609498</c:v>
                </c:pt>
                <c:pt idx="1">
                  <c:v>0.28336265417887302</c:v>
                </c:pt>
                <c:pt idx="2">
                  <c:v>0.27648045933097398</c:v>
                </c:pt>
              </c:numCache>
            </c:numRef>
          </c:val>
          <c:extLst>
            <c:ext xmlns:c16="http://schemas.microsoft.com/office/drawing/2014/chart" uri="{C3380CC4-5D6E-409C-BE32-E72D297353CC}">
              <c16:uniqueId val="{00000002-1882-4C58-BF3A-69A8C3E5FA2E}"/>
            </c:ext>
          </c:extLst>
        </c:ser>
        <c:ser>
          <c:idx val="3"/>
          <c:order val="3"/>
          <c:tx>
            <c:strRef>
              <c:f>Sheet1!$E$1</c:f>
              <c:strCache>
                <c:ptCount val="1"/>
                <c:pt idx="0">
                  <c:v>bajajarg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0.38750038929797997</c:v>
                </c:pt>
                <c:pt idx="2">
                  <c:v>0</c:v>
                </c:pt>
              </c:numCache>
            </c:numRef>
          </c:val>
          <c:extLst>
            <c:ext xmlns:c16="http://schemas.microsoft.com/office/drawing/2014/chart" uri="{C3380CC4-5D6E-409C-BE32-E72D297353CC}">
              <c16:uniqueId val="{00000003-1882-4C58-BF3A-69A8C3E5FA2E}"/>
            </c:ext>
          </c:extLst>
        </c:ser>
        <c:ser>
          <c:idx val="4"/>
          <c:order val="4"/>
          <c:tx>
            <c:strRef>
              <c:f>Sheet1!$F$1</c:f>
              <c:strCache>
                <c:ptCount val="1"/>
                <c:pt idx="0">
                  <c:v>ktmargentina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0.45241843283057998</c:v>
                </c:pt>
                <c:pt idx="1">
                  <c:v>0.39781154924025902</c:v>
                </c:pt>
                <c:pt idx="2">
                  <c:v>8.8453306315028499E-2</c:v>
                </c:pt>
              </c:numCache>
            </c:numRef>
          </c:val>
          <c:extLst>
            <c:ext xmlns:c16="http://schemas.microsoft.com/office/drawing/2014/chart" uri="{C3380CC4-5D6E-409C-BE32-E72D297353CC}">
              <c16:uniqueId val="{00000004-1882-4C58-BF3A-69A8C3E5FA2E}"/>
            </c:ext>
          </c:extLst>
        </c:ser>
        <c:ser>
          <c:idx val="5"/>
          <c:order val="5"/>
          <c:tx>
            <c:strRef>
              <c:f>Sheet1!$G$1</c:f>
              <c:strCache>
                <c:ptCount val="1"/>
                <c:pt idx="0">
                  <c:v>benelliarg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0.96127019117957002</c:v>
                </c:pt>
                <c:pt idx="1">
                  <c:v>0.35538863325040698</c:v>
                </c:pt>
                <c:pt idx="2">
                  <c:v>0.27774178515106002</c:v>
                </c:pt>
              </c:numCache>
            </c:numRef>
          </c:val>
          <c:extLst>
            <c:ext xmlns:c16="http://schemas.microsoft.com/office/drawing/2014/chart" uri="{C3380CC4-5D6E-409C-BE32-E72D297353CC}">
              <c16:uniqueId val="{00000005-1882-4C58-BF3A-69A8C3E5FA2E}"/>
            </c:ext>
          </c:extLst>
        </c:ser>
        <c:ser>
          <c:idx val="6"/>
          <c:order val="6"/>
          <c:tx>
            <c:strRef>
              <c:f>Sheet1!$H$1</c:f>
              <c:strCache>
                <c:ptCount val="1"/>
                <c:pt idx="0">
                  <c:v>hondamotosargentina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0.21113977290057601</c:v>
                </c:pt>
                <c:pt idx="1">
                  <c:v>0.447468241388496</c:v>
                </c:pt>
                <c:pt idx="2">
                  <c:v>0</c:v>
                </c:pt>
              </c:numCache>
            </c:numRef>
          </c:val>
          <c:extLst>
            <c:ext xmlns:c16="http://schemas.microsoft.com/office/drawing/2014/chart" uri="{C3380CC4-5D6E-409C-BE32-E72D297353CC}">
              <c16:uniqueId val="{00000006-1882-4C58-BF3A-69A8C3E5FA2E}"/>
            </c:ext>
          </c:extLst>
        </c:ser>
        <c:dLbls>
          <c:showLegendKey val="0"/>
          <c:showVal val="0"/>
          <c:showCatName val="0"/>
          <c:showSerName val="0"/>
          <c:showPercent val="0"/>
          <c:showBubbleSize val="0"/>
        </c:dLbls>
        <c:gapWidth val="219"/>
        <c:overlap val="-27"/>
        <c:axId val="420138584"/>
        <c:axId val="420138912"/>
      </c:barChart>
      <c:catAx>
        <c:axId val="420138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38912"/>
        <c:crosses val="autoZero"/>
        <c:auto val="1"/>
        <c:lblAlgn val="ctr"/>
        <c:lblOffset val="100"/>
        <c:noMultiLvlLbl val="0"/>
      </c:catAx>
      <c:valAx>
        <c:axId val="42013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3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Sheet1!$B$2:$B$8</c:f>
              <c:numCache>
                <c:formatCode>General</c:formatCode>
                <c:ptCount val="7"/>
                <c:pt idx="0">
                  <c:v>2688</c:v>
                </c:pt>
                <c:pt idx="1">
                  <c:v>10350</c:v>
                </c:pt>
                <c:pt idx="2">
                  <c:v>3625</c:v>
                </c:pt>
                <c:pt idx="3">
                  <c:v>337</c:v>
                </c:pt>
                <c:pt idx="4">
                  <c:v>8375</c:v>
                </c:pt>
                <c:pt idx="5">
                  <c:v>5490</c:v>
                </c:pt>
                <c:pt idx="6">
                  <c:v>10780</c:v>
                </c:pt>
              </c:numCache>
            </c:numRef>
          </c:val>
          <c:extLst>
            <c:ext xmlns:c16="http://schemas.microsoft.com/office/drawing/2014/chart" uri="{C3380CC4-5D6E-409C-BE32-E72D297353CC}">
              <c16:uniqueId val="{00000000-2ABC-4F5D-B61B-585D79480BA4}"/>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suzukimotos.arg</c:v>
                </c:pt>
                <c:pt idx="1">
                  <c:v>yamahamotorarg</c:v>
                </c:pt>
                <c:pt idx="2">
                  <c:v>kawasaki.argentina</c:v>
                </c:pt>
                <c:pt idx="3">
                  <c:v>bajajarg</c:v>
                </c:pt>
                <c:pt idx="4">
                  <c:v>ktmargentina</c:v>
                </c:pt>
                <c:pt idx="5">
                  <c:v>benelliarg</c:v>
                </c:pt>
                <c:pt idx="6">
                  <c:v>hondamotosargentina</c:v>
                </c:pt>
              </c:strCache>
            </c:strRef>
          </c:cat>
          <c:val>
            <c:numRef>
              <c:f>Sheet1!$C$2:$C$8</c:f>
              <c:numCache>
                <c:formatCode>General</c:formatCode>
                <c:ptCount val="7"/>
                <c:pt idx="0">
                  <c:v>100</c:v>
                </c:pt>
                <c:pt idx="1">
                  <c:v>795</c:v>
                </c:pt>
                <c:pt idx="2">
                  <c:v>55</c:v>
                </c:pt>
                <c:pt idx="3">
                  <c:v>22</c:v>
                </c:pt>
                <c:pt idx="4">
                  <c:v>104</c:v>
                </c:pt>
                <c:pt idx="5">
                  <c:v>189</c:v>
                </c:pt>
                <c:pt idx="6">
                  <c:v>288</c:v>
                </c:pt>
              </c:numCache>
            </c:numRef>
          </c:val>
          <c:extLst>
            <c:ext xmlns:c16="http://schemas.microsoft.com/office/drawing/2014/chart" uri="{C3380CC4-5D6E-409C-BE32-E72D297353CC}">
              <c16:uniqueId val="{00000001-2ABC-4F5D-B61B-585D79480BA4}"/>
            </c:ext>
          </c:extLst>
        </c:ser>
        <c:dLbls>
          <c:showLegendKey val="0"/>
          <c:showVal val="0"/>
          <c:showCatName val="0"/>
          <c:showSerName val="0"/>
          <c:showPercent val="0"/>
          <c:showBubbleSize val="0"/>
        </c:dLbls>
        <c:gapWidth val="150"/>
        <c:overlap val="100"/>
        <c:axId val="385123408"/>
        <c:axId val="385132592"/>
      </c:barChart>
      <c:catAx>
        <c:axId val="38512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32592"/>
        <c:crosses val="autoZero"/>
        <c:auto val="1"/>
        <c:lblAlgn val="ctr"/>
        <c:lblOffset val="100"/>
        <c:noMultiLvlLbl val="0"/>
      </c:catAx>
      <c:valAx>
        <c:axId val="385132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2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909F4-7BC4-4D53-B6DB-A427F8E0DFF8}"/>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78ECF128-F266-4213-959A-3CDA5661907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67157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2B7F-1B46-466B-B44B-EF477AC74E3E}"/>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32BF75A5-3314-44A6-8902-A452E6121A9F}"/>
              </a:ext>
            </a:extLst>
          </p:cNvPr>
          <p:cNvGraphicFramePr>
            <a:graphicFrameLocks noGrp="1"/>
          </p:cNvGraphicFramePr>
          <p:nvPr>
            <p:ph type="tbl" sz="quarter" idx="13"/>
            <p:extLst>
              <p:ext uri="{D42A27DB-BD31-4B8C-83A1-F6EECF244321}">
                <p14:modId xmlns:p14="http://schemas.microsoft.com/office/powerpoint/2010/main" val="2270339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9095103"/>
                    </a:ext>
                  </a:extLst>
                </a:gridCol>
                <a:gridCol w="658368">
                  <a:extLst>
                    <a:ext uri="{9D8B030D-6E8A-4147-A177-3AD203B41FA5}">
                      <a16:colId xmlns:a16="http://schemas.microsoft.com/office/drawing/2014/main" val="1514500981"/>
                    </a:ext>
                  </a:extLst>
                </a:gridCol>
                <a:gridCol w="658368">
                  <a:extLst>
                    <a:ext uri="{9D8B030D-6E8A-4147-A177-3AD203B41FA5}">
                      <a16:colId xmlns:a16="http://schemas.microsoft.com/office/drawing/2014/main" val="2411364441"/>
                    </a:ext>
                  </a:extLst>
                </a:gridCol>
                <a:gridCol w="658368">
                  <a:extLst>
                    <a:ext uri="{9D8B030D-6E8A-4147-A177-3AD203B41FA5}">
                      <a16:colId xmlns:a16="http://schemas.microsoft.com/office/drawing/2014/main" val="221513099"/>
                    </a:ext>
                  </a:extLst>
                </a:gridCol>
                <a:gridCol w="658368">
                  <a:extLst>
                    <a:ext uri="{9D8B030D-6E8A-4147-A177-3AD203B41FA5}">
                      <a16:colId xmlns:a16="http://schemas.microsoft.com/office/drawing/2014/main" val="2005422777"/>
                    </a:ext>
                  </a:extLst>
                </a:gridCol>
                <a:gridCol w="658368">
                  <a:extLst>
                    <a:ext uri="{9D8B030D-6E8A-4147-A177-3AD203B41FA5}">
                      <a16:colId xmlns:a16="http://schemas.microsoft.com/office/drawing/2014/main" val="3336659959"/>
                    </a:ext>
                  </a:extLst>
                </a:gridCol>
                <a:gridCol w="658368">
                  <a:extLst>
                    <a:ext uri="{9D8B030D-6E8A-4147-A177-3AD203B41FA5}">
                      <a16:colId xmlns:a16="http://schemas.microsoft.com/office/drawing/2014/main" val="3607577032"/>
                    </a:ext>
                  </a:extLst>
                </a:gridCol>
                <a:gridCol w="658368">
                  <a:extLst>
                    <a:ext uri="{9D8B030D-6E8A-4147-A177-3AD203B41FA5}">
                      <a16:colId xmlns:a16="http://schemas.microsoft.com/office/drawing/2014/main" val="2561520511"/>
                    </a:ext>
                  </a:extLst>
                </a:gridCol>
                <a:gridCol w="658368">
                  <a:extLst>
                    <a:ext uri="{9D8B030D-6E8A-4147-A177-3AD203B41FA5}">
                      <a16:colId xmlns:a16="http://schemas.microsoft.com/office/drawing/2014/main" val="1114229635"/>
                    </a:ext>
                  </a:extLst>
                </a:gridCol>
                <a:gridCol w="658368">
                  <a:extLst>
                    <a:ext uri="{9D8B030D-6E8A-4147-A177-3AD203B41FA5}">
                      <a16:colId xmlns:a16="http://schemas.microsoft.com/office/drawing/2014/main" val="202325276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778796"/>
                  </a:ext>
                </a:extLst>
              </a:tr>
              <a:tr h="370840">
                <a:tc>
                  <a:txBody>
                    <a:bodyPr/>
                    <a:lstStyle/>
                    <a:p>
                      <a:r>
                        <a:rPr lang="en-US" sz="1000"/>
                        <a:t>yamahamotorarg</a:t>
                      </a:r>
                    </a:p>
                  </a:txBody>
                  <a:tcPr/>
                </a:tc>
                <a:tc>
                  <a:txBody>
                    <a:bodyPr/>
                    <a:lstStyle/>
                    <a:p>
                      <a:r>
                        <a:rPr lang="en-US" sz="1000"/>
                        <a:t>181730</a:t>
                      </a:r>
                    </a:p>
                  </a:txBody>
                  <a:tcPr/>
                </a:tc>
                <a:tc>
                  <a:txBody>
                    <a:bodyPr/>
                    <a:lstStyle/>
                    <a:p>
                      <a:r>
                        <a:rPr lang="en-US" sz="1000"/>
                        <a:t>3170</a:t>
                      </a:r>
                    </a:p>
                  </a:txBody>
                  <a:tcPr/>
                </a:tc>
                <a:tc>
                  <a:txBody>
                    <a:bodyPr/>
                    <a:lstStyle/>
                    <a:p>
                      <a:r>
                        <a:rPr lang="en-US" sz="1000"/>
                        <a:t>28</a:t>
                      </a:r>
                    </a:p>
                  </a:txBody>
                  <a:tcPr/>
                </a:tc>
                <a:tc>
                  <a:txBody>
                    <a:bodyPr/>
                    <a:lstStyle/>
                    <a:p>
                      <a:r>
                        <a:rPr lang="en-US" sz="1000"/>
                        <a:t>8</a:t>
                      </a:r>
                    </a:p>
                  </a:txBody>
                  <a:tcPr/>
                </a:tc>
                <a:tc>
                  <a:txBody>
                    <a:bodyPr/>
                    <a:lstStyle/>
                    <a:p>
                      <a:r>
                        <a:rPr lang="en-US" sz="1000"/>
                        <a:t>23</a:t>
                      </a:r>
                    </a:p>
                  </a:txBody>
                  <a:tcPr/>
                </a:tc>
                <a:tc>
                  <a:txBody>
                    <a:bodyPr/>
                    <a:lstStyle/>
                    <a:p>
                      <a:r>
                        <a:rPr lang="en-US" sz="1000"/>
                        <a:t>59</a:t>
                      </a:r>
                    </a:p>
                  </a:txBody>
                  <a:tcPr/>
                </a:tc>
                <a:tc>
                  <a:txBody>
                    <a:bodyPr/>
                    <a:lstStyle/>
                    <a:p>
                      <a:r>
                        <a:rPr lang="en-US" sz="1000"/>
                        <a:t>10350</a:t>
                      </a:r>
                    </a:p>
                  </a:txBody>
                  <a:tcPr/>
                </a:tc>
                <a:tc>
                  <a:txBody>
                    <a:bodyPr/>
                    <a:lstStyle/>
                    <a:p>
                      <a:r>
                        <a:rPr lang="en-US" sz="1000"/>
                        <a:t>795</a:t>
                      </a:r>
                    </a:p>
                  </a:txBody>
                  <a:tcPr/>
                </a:tc>
                <a:tc>
                  <a:txBody>
                    <a:bodyPr/>
                    <a:lstStyle/>
                    <a:p>
                      <a:r>
                        <a:rPr lang="en-US" sz="1000"/>
                        <a:t>0.1049 %</a:t>
                      </a:r>
                    </a:p>
                  </a:txBody>
                  <a:tcPr/>
                </a:tc>
                <a:extLst>
                  <a:ext uri="{0D108BD9-81ED-4DB2-BD59-A6C34878D82A}">
                    <a16:rowId xmlns:a16="http://schemas.microsoft.com/office/drawing/2014/main" val="2308380329"/>
                  </a:ext>
                </a:extLst>
              </a:tr>
              <a:tr h="370840">
                <a:tc>
                  <a:txBody>
                    <a:bodyPr/>
                    <a:lstStyle/>
                    <a:p>
                      <a:r>
                        <a:rPr lang="en-US" sz="1000"/>
                        <a:t>hondamotosargentina</a:t>
                      </a:r>
                    </a:p>
                  </a:txBody>
                  <a:tcPr/>
                </a:tc>
                <a:tc>
                  <a:txBody>
                    <a:bodyPr/>
                    <a:lstStyle/>
                    <a:p>
                      <a:r>
                        <a:rPr lang="en-US" sz="1000"/>
                        <a:t>180500</a:t>
                      </a:r>
                    </a:p>
                  </a:txBody>
                  <a:tcPr/>
                </a:tc>
                <a:tc>
                  <a:txBody>
                    <a:bodyPr/>
                    <a:lstStyle/>
                    <a:p>
                      <a:r>
                        <a:rPr lang="en-US" sz="1000"/>
                        <a:t>1864</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18</a:t>
                      </a:r>
                    </a:p>
                  </a:txBody>
                  <a:tcPr/>
                </a:tc>
                <a:tc>
                  <a:txBody>
                    <a:bodyPr/>
                    <a:lstStyle/>
                    <a:p>
                      <a:r>
                        <a:rPr lang="en-US" sz="1000"/>
                        <a:t>10780</a:t>
                      </a:r>
                    </a:p>
                  </a:txBody>
                  <a:tcPr/>
                </a:tc>
                <a:tc>
                  <a:txBody>
                    <a:bodyPr/>
                    <a:lstStyle/>
                    <a:p>
                      <a:r>
                        <a:rPr lang="en-US" sz="1000"/>
                        <a:t>288</a:t>
                      </a:r>
                    </a:p>
                  </a:txBody>
                  <a:tcPr/>
                </a:tc>
                <a:tc>
                  <a:txBody>
                    <a:bodyPr/>
                    <a:lstStyle/>
                    <a:p>
                      <a:r>
                        <a:rPr lang="en-US" sz="1000"/>
                        <a:t>0.3424 %</a:t>
                      </a:r>
                    </a:p>
                  </a:txBody>
                  <a:tcPr/>
                </a:tc>
                <a:extLst>
                  <a:ext uri="{0D108BD9-81ED-4DB2-BD59-A6C34878D82A}">
                    <a16:rowId xmlns:a16="http://schemas.microsoft.com/office/drawing/2014/main" val="480180797"/>
                  </a:ext>
                </a:extLst>
              </a:tr>
              <a:tr h="370840">
                <a:tc>
                  <a:txBody>
                    <a:bodyPr/>
                    <a:lstStyle/>
                    <a:p>
                      <a:r>
                        <a:rPr lang="en-US" sz="1000"/>
                        <a:t>ktmargentina</a:t>
                      </a:r>
                    </a:p>
                  </a:txBody>
                  <a:tcPr/>
                </a:tc>
                <a:tc>
                  <a:txBody>
                    <a:bodyPr/>
                    <a:lstStyle/>
                    <a:p>
                      <a:r>
                        <a:rPr lang="en-US" sz="1000"/>
                        <a:t>104602</a:t>
                      </a:r>
                    </a:p>
                  </a:txBody>
                  <a:tcPr/>
                </a:tc>
                <a:tc>
                  <a:txBody>
                    <a:bodyPr/>
                    <a:lstStyle/>
                    <a:p>
                      <a:r>
                        <a:rPr lang="en-US" sz="1000"/>
                        <a:t>596</a:t>
                      </a:r>
                    </a:p>
                  </a:txBody>
                  <a:tcPr/>
                </a:tc>
                <a:tc>
                  <a:txBody>
                    <a:bodyPr/>
                    <a:lstStyle/>
                    <a:p>
                      <a:r>
                        <a:rPr lang="en-US" sz="1000"/>
                        <a:t>12</a:t>
                      </a:r>
                    </a:p>
                  </a:txBody>
                  <a:tcPr/>
                </a:tc>
                <a:tc>
                  <a:txBody>
                    <a:bodyPr/>
                    <a:lstStyle/>
                    <a:p>
                      <a:r>
                        <a:rPr lang="en-US" sz="1000"/>
                        <a:t>7</a:t>
                      </a:r>
                    </a:p>
                  </a:txBody>
                  <a:tcPr/>
                </a:tc>
                <a:tc>
                  <a:txBody>
                    <a:bodyPr/>
                    <a:lstStyle/>
                    <a:p>
                      <a:r>
                        <a:rPr lang="en-US" sz="1000"/>
                        <a:t>2</a:t>
                      </a:r>
                    </a:p>
                  </a:txBody>
                  <a:tcPr/>
                </a:tc>
                <a:tc>
                  <a:txBody>
                    <a:bodyPr/>
                    <a:lstStyle/>
                    <a:p>
                      <a:r>
                        <a:rPr lang="en-US" sz="1000"/>
                        <a:t>21</a:t>
                      </a:r>
                    </a:p>
                  </a:txBody>
                  <a:tcPr/>
                </a:tc>
                <a:tc>
                  <a:txBody>
                    <a:bodyPr/>
                    <a:lstStyle/>
                    <a:p>
                      <a:r>
                        <a:rPr lang="en-US" sz="1000"/>
                        <a:t>8375</a:t>
                      </a:r>
                    </a:p>
                  </a:txBody>
                  <a:tcPr/>
                </a:tc>
                <a:tc>
                  <a:txBody>
                    <a:bodyPr/>
                    <a:lstStyle/>
                    <a:p>
                      <a:r>
                        <a:rPr lang="en-US" sz="1000"/>
                        <a:t>104</a:t>
                      </a:r>
                    </a:p>
                  </a:txBody>
                  <a:tcPr/>
                </a:tc>
                <a:tc>
                  <a:txBody>
                    <a:bodyPr/>
                    <a:lstStyle/>
                    <a:p>
                      <a:r>
                        <a:rPr lang="en-US" sz="1000"/>
                        <a:t>0.3871 %</a:t>
                      </a:r>
                    </a:p>
                  </a:txBody>
                  <a:tcPr/>
                </a:tc>
                <a:extLst>
                  <a:ext uri="{0D108BD9-81ED-4DB2-BD59-A6C34878D82A}">
                    <a16:rowId xmlns:a16="http://schemas.microsoft.com/office/drawing/2014/main" val="2393451485"/>
                  </a:ext>
                </a:extLst>
              </a:tr>
              <a:tr h="370840">
                <a:tc>
                  <a:txBody>
                    <a:bodyPr/>
                    <a:lstStyle/>
                    <a:p>
                      <a:r>
                        <a:rPr lang="en-US" sz="1000"/>
                        <a:t>benelliarg</a:t>
                      </a:r>
                    </a:p>
                  </a:txBody>
                  <a:tcPr/>
                </a:tc>
                <a:tc>
                  <a:txBody>
                    <a:bodyPr/>
                    <a:lstStyle/>
                    <a:p>
                      <a:r>
                        <a:rPr lang="en-US" sz="1000"/>
                        <a:t>66436</a:t>
                      </a:r>
                    </a:p>
                  </a:txBody>
                  <a:tcPr/>
                </a:tc>
                <a:tc>
                  <a:txBody>
                    <a:bodyPr/>
                    <a:lstStyle/>
                    <a:p>
                      <a:r>
                        <a:rPr lang="en-US" sz="1000"/>
                        <a:t>941</a:t>
                      </a:r>
                    </a:p>
                  </a:txBody>
                  <a:tcPr/>
                </a:tc>
                <a:tc>
                  <a:txBody>
                    <a:bodyPr/>
                    <a:lstStyle/>
                    <a:p>
                      <a:r>
                        <a:rPr lang="en-US" sz="1000"/>
                        <a:t>13</a:t>
                      </a:r>
                    </a:p>
                  </a:txBody>
                  <a:tcPr/>
                </a:tc>
                <a:tc>
                  <a:txBody>
                    <a:bodyPr/>
                    <a:lstStyle/>
                    <a:p>
                      <a:r>
                        <a:rPr lang="en-US" sz="1000"/>
                        <a:t>3</a:t>
                      </a:r>
                    </a:p>
                  </a:txBody>
                  <a:tcPr/>
                </a:tc>
                <a:tc>
                  <a:txBody>
                    <a:bodyPr/>
                    <a:lstStyle/>
                    <a:p>
                      <a:r>
                        <a:rPr lang="en-US" sz="1000"/>
                        <a:t>4</a:t>
                      </a:r>
                    </a:p>
                  </a:txBody>
                  <a:tcPr/>
                </a:tc>
                <a:tc>
                  <a:txBody>
                    <a:bodyPr/>
                    <a:lstStyle/>
                    <a:p>
                      <a:r>
                        <a:rPr lang="en-US" sz="1000"/>
                        <a:t>20</a:t>
                      </a:r>
                    </a:p>
                  </a:txBody>
                  <a:tcPr/>
                </a:tc>
                <a:tc>
                  <a:txBody>
                    <a:bodyPr/>
                    <a:lstStyle/>
                    <a:p>
                      <a:r>
                        <a:rPr lang="en-US" sz="1000"/>
                        <a:t>5490</a:t>
                      </a:r>
                    </a:p>
                  </a:txBody>
                  <a:tcPr/>
                </a:tc>
                <a:tc>
                  <a:txBody>
                    <a:bodyPr/>
                    <a:lstStyle/>
                    <a:p>
                      <a:r>
                        <a:rPr lang="en-US" sz="1000"/>
                        <a:t>189</a:t>
                      </a:r>
                    </a:p>
                  </a:txBody>
                  <a:tcPr/>
                </a:tc>
                <a:tc>
                  <a:txBody>
                    <a:bodyPr/>
                    <a:lstStyle/>
                    <a:p>
                      <a:r>
                        <a:rPr lang="en-US" sz="1000"/>
                        <a:t>0.4305 %</a:t>
                      </a:r>
                    </a:p>
                  </a:txBody>
                  <a:tcPr/>
                </a:tc>
                <a:extLst>
                  <a:ext uri="{0D108BD9-81ED-4DB2-BD59-A6C34878D82A}">
                    <a16:rowId xmlns:a16="http://schemas.microsoft.com/office/drawing/2014/main" val="3093153146"/>
                  </a:ext>
                </a:extLst>
              </a:tr>
              <a:tr h="370840">
                <a:tc>
                  <a:txBody>
                    <a:bodyPr/>
                    <a:lstStyle/>
                    <a:p>
                      <a:r>
                        <a:rPr lang="en-US" sz="1000"/>
                        <a:t>kawasaki.argentina</a:t>
                      </a:r>
                    </a:p>
                  </a:txBody>
                  <a:tcPr/>
                </a:tc>
                <a:tc>
                  <a:txBody>
                    <a:bodyPr/>
                    <a:lstStyle/>
                    <a:p>
                      <a:r>
                        <a:rPr lang="en-US" sz="1000"/>
                        <a:t>53854</a:t>
                      </a:r>
                    </a:p>
                  </a:txBody>
                  <a:tcPr/>
                </a:tc>
                <a:tc>
                  <a:txBody>
                    <a:bodyPr/>
                    <a:lstStyle/>
                    <a:p>
                      <a:r>
                        <a:rPr lang="en-US" sz="1000"/>
                        <a:t>426</a:t>
                      </a:r>
                    </a:p>
                  </a:txBody>
                  <a:tcPr/>
                </a:tc>
                <a:tc>
                  <a:txBody>
                    <a:bodyPr/>
                    <a:lstStyle/>
                    <a:p>
                      <a:r>
                        <a:rPr lang="en-US" sz="1000"/>
                        <a:t>13</a:t>
                      </a:r>
                    </a:p>
                  </a:txBody>
                  <a:tcPr/>
                </a:tc>
                <a:tc>
                  <a:txBody>
                    <a:bodyPr/>
                    <a:lstStyle/>
                    <a:p>
                      <a:r>
                        <a:rPr lang="en-US" sz="1000"/>
                        <a:t>6</a:t>
                      </a:r>
                    </a:p>
                  </a:txBody>
                  <a:tcPr/>
                </a:tc>
                <a:tc>
                  <a:txBody>
                    <a:bodyPr/>
                    <a:lstStyle/>
                    <a:p>
                      <a:r>
                        <a:rPr lang="en-US" sz="1000"/>
                        <a:t>4</a:t>
                      </a:r>
                    </a:p>
                  </a:txBody>
                  <a:tcPr/>
                </a:tc>
                <a:tc>
                  <a:txBody>
                    <a:bodyPr/>
                    <a:lstStyle/>
                    <a:p>
                      <a:r>
                        <a:rPr lang="en-US" sz="1000"/>
                        <a:t>23</a:t>
                      </a:r>
                    </a:p>
                  </a:txBody>
                  <a:tcPr/>
                </a:tc>
                <a:tc>
                  <a:txBody>
                    <a:bodyPr/>
                    <a:lstStyle/>
                    <a:p>
                      <a:r>
                        <a:rPr lang="en-US" sz="1000"/>
                        <a:t>3625</a:t>
                      </a:r>
                    </a:p>
                  </a:txBody>
                  <a:tcPr/>
                </a:tc>
                <a:tc>
                  <a:txBody>
                    <a:bodyPr/>
                    <a:lstStyle/>
                    <a:p>
                      <a:r>
                        <a:rPr lang="en-US" sz="1000"/>
                        <a:t>55</a:t>
                      </a:r>
                    </a:p>
                  </a:txBody>
                  <a:tcPr/>
                </a:tc>
                <a:tc>
                  <a:txBody>
                    <a:bodyPr/>
                    <a:lstStyle/>
                    <a:p>
                      <a:r>
                        <a:rPr lang="en-US" sz="1000"/>
                        <a:t>0.2983 %</a:t>
                      </a:r>
                    </a:p>
                  </a:txBody>
                  <a:tcPr/>
                </a:tc>
                <a:extLst>
                  <a:ext uri="{0D108BD9-81ED-4DB2-BD59-A6C34878D82A}">
                    <a16:rowId xmlns:a16="http://schemas.microsoft.com/office/drawing/2014/main" val="2018480434"/>
                  </a:ext>
                </a:extLst>
              </a:tr>
              <a:tr h="370840">
                <a:tc>
                  <a:txBody>
                    <a:bodyPr/>
                    <a:lstStyle/>
                    <a:p>
                      <a:r>
                        <a:rPr lang="en-US" sz="1000"/>
                        <a:t>bajajarg</a:t>
                      </a:r>
                    </a:p>
                  </a:txBody>
                  <a:tcPr/>
                </a:tc>
                <a:tc>
                  <a:txBody>
                    <a:bodyPr/>
                    <a:lstStyle/>
                    <a:p>
                      <a:r>
                        <a:rPr lang="en-US" sz="1000"/>
                        <a:t>46546</a:t>
                      </a:r>
                    </a:p>
                  </a:txBody>
                  <a:tcPr/>
                </a:tc>
                <a:tc>
                  <a:txBody>
                    <a:bodyPr/>
                    <a:lstStyle/>
                    <a:p>
                      <a:r>
                        <a:rPr lang="en-US" sz="1000"/>
                        <a:t>363</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337</a:t>
                      </a:r>
                    </a:p>
                  </a:txBody>
                  <a:tcPr/>
                </a:tc>
                <a:tc>
                  <a:txBody>
                    <a:bodyPr/>
                    <a:lstStyle/>
                    <a:p>
                      <a:r>
                        <a:rPr lang="en-US" sz="1000"/>
                        <a:t>22</a:t>
                      </a:r>
                    </a:p>
                  </a:txBody>
                  <a:tcPr/>
                </a:tc>
                <a:tc>
                  <a:txBody>
                    <a:bodyPr/>
                    <a:lstStyle/>
                    <a:p>
                      <a:r>
                        <a:rPr lang="en-US" sz="1000"/>
                        <a:t>0.3872 %</a:t>
                      </a:r>
                    </a:p>
                  </a:txBody>
                  <a:tcPr/>
                </a:tc>
                <a:extLst>
                  <a:ext uri="{0D108BD9-81ED-4DB2-BD59-A6C34878D82A}">
                    <a16:rowId xmlns:a16="http://schemas.microsoft.com/office/drawing/2014/main" val="1364839867"/>
                  </a:ext>
                </a:extLst>
              </a:tr>
              <a:tr h="370840">
                <a:tc>
                  <a:txBody>
                    <a:bodyPr/>
                    <a:lstStyle/>
                    <a:p>
                      <a:r>
                        <a:rPr lang="en-US" sz="1000"/>
                        <a:t>suzukimotos.arg</a:t>
                      </a:r>
                    </a:p>
                  </a:txBody>
                  <a:tcPr/>
                </a:tc>
                <a:tc>
                  <a:txBody>
                    <a:bodyPr/>
                    <a:lstStyle/>
                    <a:p>
                      <a:r>
                        <a:rPr lang="en-US" sz="1000"/>
                        <a:t>9785</a:t>
                      </a:r>
                    </a:p>
                  </a:txBody>
                  <a:tcPr/>
                </a:tc>
                <a:tc>
                  <a:txBody>
                    <a:bodyPr/>
                    <a:lstStyle/>
                    <a:p>
                      <a:r>
                        <a:rPr lang="en-US" sz="1000"/>
                        <a:t>1782</a:t>
                      </a:r>
                    </a:p>
                  </a:txBody>
                  <a:tcPr/>
                </a:tc>
                <a:tc>
                  <a:txBody>
                    <a:bodyPr/>
                    <a:lstStyle/>
                    <a:p>
                      <a:r>
                        <a:rPr lang="en-US" sz="1000"/>
                        <a:t>17</a:t>
                      </a:r>
                    </a:p>
                  </a:txBody>
                  <a:tcPr/>
                </a:tc>
                <a:tc>
                  <a:txBody>
                    <a:bodyPr/>
                    <a:lstStyle/>
                    <a:p>
                      <a:r>
                        <a:rPr lang="en-US" sz="1000"/>
                        <a:t>4</a:t>
                      </a:r>
                    </a:p>
                  </a:txBody>
                  <a:tcPr/>
                </a:tc>
                <a:tc>
                  <a:txBody>
                    <a:bodyPr/>
                    <a:lstStyle/>
                    <a:p>
                      <a:r>
                        <a:rPr lang="en-US" sz="1000"/>
                        <a:t>1</a:t>
                      </a:r>
                    </a:p>
                  </a:txBody>
                  <a:tcPr/>
                </a:tc>
                <a:tc>
                  <a:txBody>
                    <a:bodyPr/>
                    <a:lstStyle/>
                    <a:p>
                      <a:r>
                        <a:rPr lang="en-US" sz="1000"/>
                        <a:t>22</a:t>
                      </a:r>
                    </a:p>
                  </a:txBody>
                  <a:tcPr/>
                </a:tc>
                <a:tc>
                  <a:txBody>
                    <a:bodyPr/>
                    <a:lstStyle/>
                    <a:p>
                      <a:r>
                        <a:rPr lang="en-US" sz="1000"/>
                        <a:t>2688</a:t>
                      </a:r>
                    </a:p>
                  </a:txBody>
                  <a:tcPr/>
                </a:tc>
                <a:tc>
                  <a:txBody>
                    <a:bodyPr/>
                    <a:lstStyle/>
                    <a:p>
                      <a:r>
                        <a:rPr lang="en-US" sz="1000"/>
                        <a:t>100</a:t>
                      </a:r>
                    </a:p>
                  </a:txBody>
                  <a:tcPr/>
                </a:tc>
                <a:tc>
                  <a:txBody>
                    <a:bodyPr/>
                    <a:lstStyle/>
                    <a:p>
                      <a:r>
                        <a:rPr lang="en-US" sz="1000"/>
                        <a:t>1.4249 %</a:t>
                      </a:r>
                    </a:p>
                  </a:txBody>
                  <a:tcPr/>
                </a:tc>
                <a:extLst>
                  <a:ext uri="{0D108BD9-81ED-4DB2-BD59-A6C34878D82A}">
                    <a16:rowId xmlns:a16="http://schemas.microsoft.com/office/drawing/2014/main" val="3118398754"/>
                  </a:ext>
                </a:extLst>
              </a:tr>
            </a:tbl>
          </a:graphicData>
        </a:graphic>
      </p:graphicFrame>
      <p:sp>
        <p:nvSpPr>
          <p:cNvPr id="4" name="Text Placeholder 3">
            <a:extLst>
              <a:ext uri="{FF2B5EF4-FFF2-40B4-BE49-F238E27FC236}">
                <a16:creationId xmlns:a16="http://schemas.microsoft.com/office/drawing/2014/main" id="{7699DB3B-6BCE-4EE7-8533-2CEB61EF799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153471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38D89-3063-43A5-B4C5-9DC8FE6DD41B}"/>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CC98D8D9-F207-46B5-81A2-C6AB4F599DE1}"/>
              </a:ext>
            </a:extLst>
          </p:cNvPr>
          <p:cNvGraphicFramePr>
            <a:graphicFrameLocks noGrp="1"/>
          </p:cNvGraphicFramePr>
          <p:nvPr>
            <p:ph type="chart" sz="quarter" idx="13"/>
            <p:extLst>
              <p:ext uri="{D42A27DB-BD31-4B8C-83A1-F6EECF244321}">
                <p14:modId xmlns:p14="http://schemas.microsoft.com/office/powerpoint/2010/main" val="438627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CC5365-D4E9-4AA2-BBF1-CFF6A4D33E9B}"/>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50F02BF-F633-4519-8F9D-BB86914FE4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943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2B626-0356-481F-A111-ADC84EA2AD8C}"/>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3ACB6550-4823-4B79-8431-EF2F61064D06}"/>
              </a:ext>
            </a:extLst>
          </p:cNvPr>
          <p:cNvGraphicFramePr>
            <a:graphicFrameLocks noGrp="1"/>
          </p:cNvGraphicFramePr>
          <p:nvPr>
            <p:ph type="chart" sz="quarter" idx="13"/>
            <p:extLst>
              <p:ext uri="{D42A27DB-BD31-4B8C-83A1-F6EECF244321}">
                <p14:modId xmlns:p14="http://schemas.microsoft.com/office/powerpoint/2010/main" val="1725893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BB2931-3FCE-44BC-8629-506548BB3784}"/>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BE99FDF9-EC61-41B2-8719-F47A29852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18584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8B794-2B85-4D93-B91E-B0DB053A6E14}"/>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8F30DA1F-8142-41A4-915C-65D84B22C12D}"/>
              </a:ext>
            </a:extLst>
          </p:cNvPr>
          <p:cNvGraphicFramePr>
            <a:graphicFrameLocks noGrp="1"/>
          </p:cNvGraphicFramePr>
          <p:nvPr>
            <p:ph type="chart" sz="quarter" idx="13"/>
            <p:extLst>
              <p:ext uri="{D42A27DB-BD31-4B8C-83A1-F6EECF244321}">
                <p14:modId xmlns:p14="http://schemas.microsoft.com/office/powerpoint/2010/main" val="1343224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42C88C-855A-4E0C-9930-33782B99052A}"/>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657B640-3C8D-409C-AAEE-9A09B38860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5573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1BF56-EE64-461F-BC4D-37267CBCFC78}"/>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52D90937-29CD-47D7-9F53-79C5AC431CC4}"/>
              </a:ext>
            </a:extLst>
          </p:cNvPr>
          <p:cNvGraphicFramePr>
            <a:graphicFrameLocks noGrp="1"/>
          </p:cNvGraphicFramePr>
          <p:nvPr>
            <p:ph type="chart" sz="quarter" idx="13"/>
            <p:extLst>
              <p:ext uri="{D42A27DB-BD31-4B8C-83A1-F6EECF244321}">
                <p14:modId xmlns:p14="http://schemas.microsoft.com/office/powerpoint/2010/main" val="1508371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9AE1D7-E9B3-4E2B-80F8-CFD733C07EB8}"/>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8482D2C0-8D53-45D5-80CD-E3BB8BF686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712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34E8E-2294-44DC-9840-B11950C7D149}"/>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5FAE4559-2A3A-4742-87EC-F51BAA751F75}"/>
              </a:ext>
            </a:extLst>
          </p:cNvPr>
          <p:cNvGraphicFramePr>
            <a:graphicFrameLocks noGrp="1"/>
          </p:cNvGraphicFramePr>
          <p:nvPr>
            <p:ph type="chart" sz="quarter" idx="13"/>
            <p:extLst>
              <p:ext uri="{D42A27DB-BD31-4B8C-83A1-F6EECF244321}">
                <p14:modId xmlns:p14="http://schemas.microsoft.com/office/powerpoint/2010/main" val="2802384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917770-7C34-4898-B350-050ECA78880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5BCA3A1-063B-4AE3-80FA-DE1C63903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9137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14117-0030-44BA-973B-1B39C215665D}"/>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4E0B949E-9FF8-4BDF-9375-C90772211884}"/>
              </a:ext>
            </a:extLst>
          </p:cNvPr>
          <p:cNvGraphicFramePr>
            <a:graphicFrameLocks noGrp="1"/>
          </p:cNvGraphicFramePr>
          <p:nvPr>
            <p:ph type="chart" sz="quarter" idx="13"/>
            <p:extLst>
              <p:ext uri="{D42A27DB-BD31-4B8C-83A1-F6EECF244321}">
                <p14:modId xmlns:p14="http://schemas.microsoft.com/office/powerpoint/2010/main" val="2176938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DF762E-562E-4E79-ABBC-B2E12650717C}"/>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4FA53D1-001F-45D9-B96B-6DF03D387B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194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3669-B274-42C1-B39B-83FD69748980}"/>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78A137E4-02E0-4F27-A8B3-A982269507ED}"/>
              </a:ext>
            </a:extLst>
          </p:cNvPr>
          <p:cNvGraphicFramePr>
            <a:graphicFrameLocks noGrp="1"/>
          </p:cNvGraphicFramePr>
          <p:nvPr>
            <p:ph type="chart" sz="quarter" idx="13"/>
            <p:extLst>
              <p:ext uri="{D42A27DB-BD31-4B8C-83A1-F6EECF244321}">
                <p14:modId xmlns:p14="http://schemas.microsoft.com/office/powerpoint/2010/main" val="1544660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0C7196-3BF5-4AD0-B45C-555BA02624FF}"/>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A3E03688-C2AB-4D2B-9366-485D12684E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5869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BF23-5DF5-46E7-88CD-FB200F522E4A}"/>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A57B440C-C5D2-4444-9BBA-90A32C1080AE}"/>
              </a:ext>
            </a:extLst>
          </p:cNvPr>
          <p:cNvGraphicFramePr>
            <a:graphicFrameLocks noGrp="1"/>
          </p:cNvGraphicFramePr>
          <p:nvPr>
            <p:ph type="chart" sz="quarter" idx="13"/>
            <p:extLst>
              <p:ext uri="{D42A27DB-BD31-4B8C-83A1-F6EECF244321}">
                <p14:modId xmlns:p14="http://schemas.microsoft.com/office/powerpoint/2010/main" val="1882916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339DB3-69A0-4B44-AE84-0D93457615B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12B9DE8-F32E-4F6A-8F32-E803A4BE40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31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48EB1-D554-4CB6-A180-E7CC4F6E1ABC}"/>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480D5BB9-33F3-4456-9FF2-0E517FA976BA}"/>
              </a:ext>
            </a:extLst>
          </p:cNvPr>
          <p:cNvGraphicFramePr>
            <a:graphicFrameLocks noGrp="1"/>
          </p:cNvGraphicFramePr>
          <p:nvPr>
            <p:ph type="chart" sz="quarter" idx="13"/>
            <p:extLst>
              <p:ext uri="{D42A27DB-BD31-4B8C-83A1-F6EECF244321}">
                <p14:modId xmlns:p14="http://schemas.microsoft.com/office/powerpoint/2010/main" val="1210990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87009D-8083-4449-9476-341D31F7849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17DD8F7-C5E6-44EC-9F48-0B03616A41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9066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9258-246C-4DA0-9FD8-ABA0D7D6A75C}"/>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8E4B5E96-0CFE-4EDE-B4B4-70ED2CB5A112}"/>
              </a:ext>
            </a:extLst>
          </p:cNvPr>
          <p:cNvGraphicFramePr>
            <a:graphicFrameLocks noGrp="1"/>
          </p:cNvGraphicFramePr>
          <p:nvPr>
            <p:ph type="chart" sz="quarter" idx="13"/>
            <p:extLst>
              <p:ext uri="{D42A27DB-BD31-4B8C-83A1-F6EECF244321}">
                <p14:modId xmlns:p14="http://schemas.microsoft.com/office/powerpoint/2010/main" val="1092015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AF39BC-A2DF-4F34-9E36-1BA59B771CCD}"/>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249B354-AA79-4E14-A1EB-0F7562B1C1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042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46EA0-05D7-428E-B08D-CB3D1226C812}"/>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27FEE233-EF83-4428-BCB1-36B8733CEC0F}"/>
              </a:ext>
            </a:extLst>
          </p:cNvPr>
          <p:cNvGraphicFramePr>
            <a:graphicFrameLocks noGrp="1"/>
          </p:cNvGraphicFramePr>
          <p:nvPr>
            <p:ph type="chart" sz="quarter" idx="13"/>
            <p:extLst>
              <p:ext uri="{D42A27DB-BD31-4B8C-83A1-F6EECF244321}">
                <p14:modId xmlns:p14="http://schemas.microsoft.com/office/powerpoint/2010/main" val="2870183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B8D4C2-EAFA-4924-B581-2BC4A3AA612D}"/>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05D28E69-F292-473E-9413-4448C3A785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4030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35474-1686-4162-AFAE-78C12F0D0051}"/>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FB26EFA9-CCC0-4D91-935F-2DC8A5F6DBAA}"/>
              </a:ext>
            </a:extLst>
          </p:cNvPr>
          <p:cNvGraphicFramePr>
            <a:graphicFrameLocks noGrp="1"/>
          </p:cNvGraphicFramePr>
          <p:nvPr>
            <p:ph type="chart" sz="quarter" idx="13"/>
            <p:extLst>
              <p:ext uri="{D42A27DB-BD31-4B8C-83A1-F6EECF244321}">
                <p14:modId xmlns:p14="http://schemas.microsoft.com/office/powerpoint/2010/main" val="1357582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741CC1-BE40-4F62-A92B-1405C66A9CDF}"/>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D44DF95-7023-4F46-BB2E-E4A074A719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57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FD00C-3C0A-4588-8C0E-B87E16C6E41A}"/>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53250FB8-7CB9-4AA4-AD6B-93AAE868C298}"/>
              </a:ext>
            </a:extLst>
          </p:cNvPr>
          <p:cNvGraphicFramePr>
            <a:graphicFrameLocks noGrp="1"/>
          </p:cNvGraphicFramePr>
          <p:nvPr>
            <p:ph type="tbl" sz="quarter" idx="13"/>
            <p:extLst>
              <p:ext uri="{D42A27DB-BD31-4B8C-83A1-F6EECF244321}">
                <p14:modId xmlns:p14="http://schemas.microsoft.com/office/powerpoint/2010/main" val="2170672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276417"/>
                    </a:ext>
                  </a:extLst>
                </a:gridCol>
                <a:gridCol w="1399032">
                  <a:extLst>
                    <a:ext uri="{9D8B030D-6E8A-4147-A177-3AD203B41FA5}">
                      <a16:colId xmlns:a16="http://schemas.microsoft.com/office/drawing/2014/main" val="2196268551"/>
                    </a:ext>
                  </a:extLst>
                </a:gridCol>
                <a:gridCol w="1399032">
                  <a:extLst>
                    <a:ext uri="{9D8B030D-6E8A-4147-A177-3AD203B41FA5}">
                      <a16:colId xmlns:a16="http://schemas.microsoft.com/office/drawing/2014/main" val="1617327022"/>
                    </a:ext>
                  </a:extLst>
                </a:gridCol>
                <a:gridCol w="1399032">
                  <a:extLst>
                    <a:ext uri="{9D8B030D-6E8A-4147-A177-3AD203B41FA5}">
                      <a16:colId xmlns:a16="http://schemas.microsoft.com/office/drawing/2014/main" val="3222680721"/>
                    </a:ext>
                  </a:extLst>
                </a:gridCol>
                <a:gridCol w="1399032">
                  <a:extLst>
                    <a:ext uri="{9D8B030D-6E8A-4147-A177-3AD203B41FA5}">
                      <a16:colId xmlns:a16="http://schemas.microsoft.com/office/drawing/2014/main" val="1301876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9685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175.80769230769</a:t>
                      </a:r>
                    </a:p>
                  </a:txBody>
                  <a:tcPr/>
                </a:tc>
                <a:extLst>
                  <a:ext uri="{0D108BD9-81ED-4DB2-BD59-A6C34878D82A}">
                    <a16:rowId xmlns:a16="http://schemas.microsoft.com/office/drawing/2014/main" val="235671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157.52631578947</a:t>
                      </a:r>
                    </a:p>
                  </a:txBody>
                  <a:tcPr/>
                </a:tc>
                <a:extLst>
                  <a:ext uri="{0D108BD9-81ED-4DB2-BD59-A6C34878D82A}">
                    <a16:rowId xmlns:a16="http://schemas.microsoft.com/office/drawing/2014/main" val="349250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27.235294117647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206.29411764706</a:t>
                      </a:r>
                    </a:p>
                  </a:txBody>
                  <a:tcPr/>
                </a:tc>
                <a:extLst>
                  <a:ext uri="{0D108BD9-81ED-4DB2-BD59-A6C34878D82A}">
                    <a16:rowId xmlns:a16="http://schemas.microsoft.com/office/drawing/2014/main" val="95794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343.58333333333</a:t>
                      </a:r>
                    </a:p>
                  </a:txBody>
                  <a:tcPr/>
                </a:tc>
                <a:extLst>
                  <a:ext uri="{0D108BD9-81ED-4DB2-BD59-A6C34878D82A}">
                    <a16:rowId xmlns:a16="http://schemas.microsoft.com/office/drawing/2014/main" val="115709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343.58333333333</a:t>
                      </a:r>
                    </a:p>
                  </a:txBody>
                  <a:tcPr/>
                </a:tc>
                <a:extLst>
                  <a:ext uri="{0D108BD9-81ED-4DB2-BD59-A6C34878D82A}">
                    <a16:rowId xmlns:a16="http://schemas.microsoft.com/office/drawing/2014/main" val="68105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343.58333333333</a:t>
                      </a:r>
                    </a:p>
                  </a:txBody>
                  <a:tcPr/>
                </a:tc>
                <a:extLst>
                  <a:ext uri="{0D108BD9-81ED-4DB2-BD59-A6C34878D82A}">
                    <a16:rowId xmlns:a16="http://schemas.microsoft.com/office/drawing/2014/main" val="230194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extLst>
                  <a:ext uri="{0D108BD9-81ED-4DB2-BD59-A6C34878D82A}">
                    <a16:rowId xmlns:a16="http://schemas.microsoft.com/office/drawing/2014/main" val="165298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#TheLegendIsBack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extLst>
                  <a:ext uri="{0D108BD9-81ED-4DB2-BD59-A6C34878D82A}">
                    <a16:rowId xmlns:a16="http://schemas.microsoft.com/office/drawing/2014/main" val="174522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#Explore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extLst>
                  <a:ext uri="{0D108BD9-81ED-4DB2-BD59-A6C34878D82A}">
                    <a16:rowId xmlns:a16="http://schemas.microsoft.com/office/drawing/2014/main" val="139777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#Escape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extLst>
                  <a:ext uri="{0D108BD9-81ED-4DB2-BD59-A6C34878D82A}">
                    <a16:rowId xmlns:a16="http://schemas.microsoft.com/office/drawing/2014/main" val="317446756"/>
                  </a:ext>
                </a:extLst>
              </a:tr>
            </a:tbl>
          </a:graphicData>
        </a:graphic>
      </p:graphicFrame>
      <p:sp>
        <p:nvSpPr>
          <p:cNvPr id="4" name="Text Placeholder 3">
            <a:extLst>
              <a:ext uri="{FF2B5EF4-FFF2-40B4-BE49-F238E27FC236}">
                <a16:creationId xmlns:a16="http://schemas.microsoft.com/office/drawing/2014/main" id="{F74E2BD7-E823-4764-97FB-A89A76F4B5F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54127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A2EA1-3073-4178-AEBB-365CF27A3604}"/>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E469A7E5-2EF8-4AF9-9EEE-C9359601BBF5}"/>
              </a:ext>
            </a:extLst>
          </p:cNvPr>
          <p:cNvGraphicFramePr>
            <a:graphicFrameLocks noGrp="1"/>
          </p:cNvGraphicFramePr>
          <p:nvPr>
            <p:ph type="tbl" sz="quarter" idx="13"/>
            <p:extLst>
              <p:ext uri="{D42A27DB-BD31-4B8C-83A1-F6EECF244321}">
                <p14:modId xmlns:p14="http://schemas.microsoft.com/office/powerpoint/2010/main" val="1024591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5795034"/>
                    </a:ext>
                  </a:extLst>
                </a:gridCol>
                <a:gridCol w="1399032">
                  <a:extLst>
                    <a:ext uri="{9D8B030D-6E8A-4147-A177-3AD203B41FA5}">
                      <a16:colId xmlns:a16="http://schemas.microsoft.com/office/drawing/2014/main" val="3848150151"/>
                    </a:ext>
                  </a:extLst>
                </a:gridCol>
                <a:gridCol w="1399032">
                  <a:extLst>
                    <a:ext uri="{9D8B030D-6E8A-4147-A177-3AD203B41FA5}">
                      <a16:colId xmlns:a16="http://schemas.microsoft.com/office/drawing/2014/main" val="3242030700"/>
                    </a:ext>
                  </a:extLst>
                </a:gridCol>
                <a:gridCol w="1399032">
                  <a:extLst>
                    <a:ext uri="{9D8B030D-6E8A-4147-A177-3AD203B41FA5}">
                      <a16:colId xmlns:a16="http://schemas.microsoft.com/office/drawing/2014/main" val="2637386016"/>
                    </a:ext>
                  </a:extLst>
                </a:gridCol>
                <a:gridCol w="1399032">
                  <a:extLst>
                    <a:ext uri="{9D8B030D-6E8A-4147-A177-3AD203B41FA5}">
                      <a16:colId xmlns:a16="http://schemas.microsoft.com/office/drawing/2014/main" val="4116110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38039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#Envy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extLst>
                  <a:ext uri="{0D108BD9-81ED-4DB2-BD59-A6C34878D82A}">
                    <a16:rowId xmlns:a16="http://schemas.microsoft.com/office/drawing/2014/main" val="267934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52.545454545455</a:t>
                      </a:r>
                    </a:p>
                  </a:txBody>
                  <a:tcPr/>
                </a:tc>
                <a:extLst>
                  <a:ext uri="{0D108BD9-81ED-4DB2-BD59-A6C34878D82A}">
                    <a16:rowId xmlns:a16="http://schemas.microsoft.com/office/drawing/2014/main" val="313311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52.545454545455</a:t>
                      </a:r>
                    </a:p>
                  </a:txBody>
                  <a:tcPr/>
                </a:tc>
                <a:extLst>
                  <a:ext uri="{0D108BD9-81ED-4DB2-BD59-A6C34878D82A}">
                    <a16:rowId xmlns:a16="http://schemas.microsoft.com/office/drawing/2014/main" val="397269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#ManejoSeguro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52.545454545455</a:t>
                      </a:r>
                    </a:p>
                  </a:txBody>
                  <a:tcPr/>
                </a:tc>
                <a:extLst>
                  <a:ext uri="{0D108BD9-81ED-4DB2-BD59-A6C34878D82A}">
                    <a16:rowId xmlns:a16="http://schemas.microsoft.com/office/drawing/2014/main" val="366380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extLst>
                  <a:ext uri="{0D108BD9-81ED-4DB2-BD59-A6C34878D82A}">
                    <a16:rowId xmlns:a16="http://schemas.microsoft.com/office/drawing/2014/main" val="152971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a:t>
                      </a:r>
                    </a:p>
                  </a:txBody>
                  <a:tcPr/>
                </a:tc>
                <a:extLst>
                  <a:ext uri="{0D108BD9-81ED-4DB2-BD59-A6C34878D82A}">
                    <a16:rowId xmlns:a16="http://schemas.microsoft.com/office/drawing/2014/main" val="177512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271.44444444444</a:t>
                      </a:r>
                    </a:p>
                  </a:txBody>
                  <a:tcPr/>
                </a:tc>
                <a:extLst>
                  <a:ext uri="{0D108BD9-81ED-4DB2-BD59-A6C34878D82A}">
                    <a16:rowId xmlns:a16="http://schemas.microsoft.com/office/drawing/2014/main" val="113367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#plandeahorro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271.44444444444</a:t>
                      </a:r>
                    </a:p>
                  </a:txBody>
                  <a:tcPr/>
                </a:tc>
                <a:extLst>
                  <a:ext uri="{0D108BD9-81ED-4DB2-BD59-A6C34878D82A}">
                    <a16:rowId xmlns:a16="http://schemas.microsoft.com/office/drawing/2014/main" val="903154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281.125</a:t>
                      </a:r>
                    </a:p>
                  </a:txBody>
                  <a:tcPr/>
                </a:tc>
                <a:extLst>
                  <a:ext uri="{0D108BD9-81ED-4DB2-BD59-A6C34878D82A}">
                    <a16:rowId xmlns:a16="http://schemas.microsoft.com/office/drawing/2014/main" val="405593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186.33333333333</a:t>
                      </a:r>
                    </a:p>
                  </a:txBody>
                  <a:tcPr/>
                </a:tc>
                <a:extLst>
                  <a:ext uri="{0D108BD9-81ED-4DB2-BD59-A6C34878D82A}">
                    <a16:rowId xmlns:a16="http://schemas.microsoft.com/office/drawing/2014/main" val="1068775842"/>
                  </a:ext>
                </a:extLst>
              </a:tr>
            </a:tbl>
          </a:graphicData>
        </a:graphic>
      </p:graphicFrame>
      <p:sp>
        <p:nvSpPr>
          <p:cNvPr id="4" name="Text Placeholder 3">
            <a:extLst>
              <a:ext uri="{FF2B5EF4-FFF2-40B4-BE49-F238E27FC236}">
                <a16:creationId xmlns:a16="http://schemas.microsoft.com/office/drawing/2014/main" id="{91316405-7B07-4F51-AA13-89AB00FE8C6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079475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0BA3-7EE0-469E-BF2A-4425668D39A5}"/>
              </a:ext>
            </a:extLst>
          </p:cNvPr>
          <p:cNvSpPr>
            <a:spLocks noGrp="1"/>
          </p:cNvSpPr>
          <p:nvPr>
            <p:ph type="title"/>
          </p:nvPr>
        </p:nvSpPr>
        <p:spPr/>
        <p:txBody>
          <a:bodyPr/>
          <a:lstStyle/>
          <a:p>
            <a:r>
              <a:rPr lang="en-US"/>
              <a:t>Instagram Posts Table | La Emilia - 1 of 25</a:t>
            </a:r>
          </a:p>
        </p:txBody>
      </p:sp>
      <p:graphicFrame>
        <p:nvGraphicFramePr>
          <p:cNvPr id="5" name="Table Placeholder 4">
            <a:extLst>
              <a:ext uri="{FF2B5EF4-FFF2-40B4-BE49-F238E27FC236}">
                <a16:creationId xmlns:a16="http://schemas.microsoft.com/office/drawing/2014/main" id="{63694A92-3800-476D-94D1-A095858E8C6B}"/>
              </a:ext>
            </a:extLst>
          </p:cNvPr>
          <p:cNvGraphicFramePr>
            <a:graphicFrameLocks noGrp="1"/>
          </p:cNvGraphicFramePr>
          <p:nvPr>
            <p:ph type="tbl" sz="quarter" idx="13"/>
            <p:extLst>
              <p:ext uri="{D42A27DB-BD31-4B8C-83A1-F6EECF244321}">
                <p14:modId xmlns:p14="http://schemas.microsoft.com/office/powerpoint/2010/main" val="2331677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9413376"/>
                    </a:ext>
                  </a:extLst>
                </a:gridCol>
                <a:gridCol w="1810512">
                  <a:extLst>
                    <a:ext uri="{9D8B030D-6E8A-4147-A177-3AD203B41FA5}">
                      <a16:colId xmlns:a16="http://schemas.microsoft.com/office/drawing/2014/main" val="2320291482"/>
                    </a:ext>
                  </a:extLst>
                </a:gridCol>
                <a:gridCol w="822960">
                  <a:extLst>
                    <a:ext uri="{9D8B030D-6E8A-4147-A177-3AD203B41FA5}">
                      <a16:colId xmlns:a16="http://schemas.microsoft.com/office/drawing/2014/main" val="1545781986"/>
                    </a:ext>
                  </a:extLst>
                </a:gridCol>
                <a:gridCol w="822960">
                  <a:extLst>
                    <a:ext uri="{9D8B030D-6E8A-4147-A177-3AD203B41FA5}">
                      <a16:colId xmlns:a16="http://schemas.microsoft.com/office/drawing/2014/main" val="1529314690"/>
                    </a:ext>
                  </a:extLst>
                </a:gridCol>
                <a:gridCol w="822960">
                  <a:extLst>
                    <a:ext uri="{9D8B030D-6E8A-4147-A177-3AD203B41FA5}">
                      <a16:colId xmlns:a16="http://schemas.microsoft.com/office/drawing/2014/main" val="4069149148"/>
                    </a:ext>
                  </a:extLst>
                </a:gridCol>
                <a:gridCol w="822960">
                  <a:extLst>
                    <a:ext uri="{9D8B030D-6E8A-4147-A177-3AD203B41FA5}">
                      <a16:colId xmlns:a16="http://schemas.microsoft.com/office/drawing/2014/main" val="2113782455"/>
                    </a:ext>
                  </a:extLst>
                </a:gridCol>
                <a:gridCol w="822960">
                  <a:extLst>
                    <a:ext uri="{9D8B030D-6E8A-4147-A177-3AD203B41FA5}">
                      <a16:colId xmlns:a16="http://schemas.microsoft.com/office/drawing/2014/main" val="2629296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8130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- 2022-01-20 14:00:43</a:t>
                      </a:r>
                      <a:r>
                        <a:rPr kumimoji="0" lang="es-ES" sz="1000" b="0" i="0" u="none" strike="noStrike" kern="1200" cap="none" spc="0" normalizeH="0" baseline="0" noProof="0">
                          <a:ln>
                            <a:noFill/>
                          </a:ln>
                          <a:solidFill>
                            <a:prstClr val="black"/>
                          </a:solidFill>
                          <a:effectLst/>
                          <a:uLnTx/>
                          <a:uFillTx/>
                          <a:latin typeface="+mn-lt"/>
                          <a:ea typeface="+mn-ea"/>
                          <a:cs typeface="+mn-cs"/>
                        </a:rPr>
                        <a:t>
 Sí, lo sabemos. La roja es histórica, legendaria, pero el plateado también tiene su magia. 
¿A vos qué Twister te gusta más?
#Twister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267195725_691659991825884_3658048334269218448_n.jpg?_nc_cat=102&amp;ccb=1-5&amp;_nc_sid=8ae9d6&amp;_nc_ohc=FvyQ_0FpRnYAX-WPkZA&amp;_nc_ht=scontent-iad3-1.cdninstagram.com&amp;edm=AL-3X8kEAAAA&amp;oh=00_AT8LoB5H6OC5o9pQWZ02C83bmgoPdc3OlLc0AloSF5QWKQ&amp;oe=61FDDF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8348292"/>
                  </a:ext>
                </a:extLst>
              </a:tr>
            </a:tbl>
          </a:graphicData>
        </a:graphic>
      </p:graphicFrame>
      <p:sp>
        <p:nvSpPr>
          <p:cNvPr id="4" name="Text Placeholder 3">
            <a:extLst>
              <a:ext uri="{FF2B5EF4-FFF2-40B4-BE49-F238E27FC236}">
                <a16:creationId xmlns:a16="http://schemas.microsoft.com/office/drawing/2014/main" id="{2F9969F6-11F7-4089-A401-CA7B1DD6B73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033599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4B91D-B01F-4675-88D0-2625182C8C03}"/>
              </a:ext>
            </a:extLst>
          </p:cNvPr>
          <p:cNvSpPr>
            <a:spLocks noGrp="1"/>
          </p:cNvSpPr>
          <p:nvPr>
            <p:ph type="title"/>
          </p:nvPr>
        </p:nvSpPr>
        <p:spPr/>
        <p:txBody>
          <a:bodyPr/>
          <a:lstStyle/>
          <a:p>
            <a:r>
              <a:rPr lang="en-US"/>
              <a:t>Instagram Posts Table | La Emilia - 2 of 25</a:t>
            </a:r>
          </a:p>
        </p:txBody>
      </p:sp>
      <p:graphicFrame>
        <p:nvGraphicFramePr>
          <p:cNvPr id="5" name="Table Placeholder 4">
            <a:extLst>
              <a:ext uri="{FF2B5EF4-FFF2-40B4-BE49-F238E27FC236}">
                <a16:creationId xmlns:a16="http://schemas.microsoft.com/office/drawing/2014/main" id="{7E78DE38-E2C6-4BCA-B595-1110C2DCB1E5}"/>
              </a:ext>
            </a:extLst>
          </p:cNvPr>
          <p:cNvGraphicFramePr>
            <a:graphicFrameLocks noGrp="1"/>
          </p:cNvGraphicFramePr>
          <p:nvPr>
            <p:ph type="tbl" sz="quarter" idx="13"/>
            <p:extLst>
              <p:ext uri="{D42A27DB-BD31-4B8C-83A1-F6EECF244321}">
                <p14:modId xmlns:p14="http://schemas.microsoft.com/office/powerpoint/2010/main" val="955178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3485052"/>
                    </a:ext>
                  </a:extLst>
                </a:gridCol>
                <a:gridCol w="1810512">
                  <a:extLst>
                    <a:ext uri="{9D8B030D-6E8A-4147-A177-3AD203B41FA5}">
                      <a16:colId xmlns:a16="http://schemas.microsoft.com/office/drawing/2014/main" val="2654749718"/>
                    </a:ext>
                  </a:extLst>
                </a:gridCol>
                <a:gridCol w="822960">
                  <a:extLst>
                    <a:ext uri="{9D8B030D-6E8A-4147-A177-3AD203B41FA5}">
                      <a16:colId xmlns:a16="http://schemas.microsoft.com/office/drawing/2014/main" val="2161731494"/>
                    </a:ext>
                  </a:extLst>
                </a:gridCol>
                <a:gridCol w="822960">
                  <a:extLst>
                    <a:ext uri="{9D8B030D-6E8A-4147-A177-3AD203B41FA5}">
                      <a16:colId xmlns:a16="http://schemas.microsoft.com/office/drawing/2014/main" val="495233552"/>
                    </a:ext>
                  </a:extLst>
                </a:gridCol>
                <a:gridCol w="822960">
                  <a:extLst>
                    <a:ext uri="{9D8B030D-6E8A-4147-A177-3AD203B41FA5}">
                      <a16:colId xmlns:a16="http://schemas.microsoft.com/office/drawing/2014/main" val="1958206756"/>
                    </a:ext>
                  </a:extLst>
                </a:gridCol>
                <a:gridCol w="822960">
                  <a:extLst>
                    <a:ext uri="{9D8B030D-6E8A-4147-A177-3AD203B41FA5}">
                      <a16:colId xmlns:a16="http://schemas.microsoft.com/office/drawing/2014/main" val="3085378158"/>
                    </a:ext>
                  </a:extLst>
                </a:gridCol>
                <a:gridCol w="822960">
                  <a:extLst>
                    <a:ext uri="{9D8B030D-6E8A-4147-A177-3AD203B41FA5}">
                      <a16:colId xmlns:a16="http://schemas.microsoft.com/office/drawing/2014/main" val="3993084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620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- 2022-01-12 09:00:47</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(link en bio).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271622235_1312311122526676_1444492800317095534_n.jpg?_nc_cat=102&amp;ccb=1-5&amp;_nc_sid=8ae9d6&amp;_nc_ohc=nzzCdJ70SdsAX_-v107&amp;_nc_ht=scontent.cdninstagram.com&amp;edm=AL-3X8kEAAAA&amp;oh=00_AT8jwYTOvW_1VTTf9t_j674ulsD1tuQFga6qCuFiLh22-Q&amp;oe=61FE181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43866811"/>
                  </a:ext>
                </a:extLst>
              </a:tr>
            </a:tbl>
          </a:graphicData>
        </a:graphic>
      </p:graphicFrame>
      <p:sp>
        <p:nvSpPr>
          <p:cNvPr id="4" name="Text Placeholder 3">
            <a:extLst>
              <a:ext uri="{FF2B5EF4-FFF2-40B4-BE49-F238E27FC236}">
                <a16:creationId xmlns:a16="http://schemas.microsoft.com/office/drawing/2014/main" id="{3521E0CE-0E43-41EB-948B-35834AB604AA}"/>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512034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9B479-E275-4B13-92AD-438FB39B231C}"/>
              </a:ext>
            </a:extLst>
          </p:cNvPr>
          <p:cNvSpPr>
            <a:spLocks noGrp="1"/>
          </p:cNvSpPr>
          <p:nvPr>
            <p:ph type="title"/>
          </p:nvPr>
        </p:nvSpPr>
        <p:spPr/>
        <p:txBody>
          <a:bodyPr/>
          <a:lstStyle/>
          <a:p>
            <a:r>
              <a:rPr lang="en-US"/>
              <a:t>Instagram Posts Table | La Emilia - 3 of 25</a:t>
            </a:r>
          </a:p>
        </p:txBody>
      </p:sp>
      <p:graphicFrame>
        <p:nvGraphicFramePr>
          <p:cNvPr id="5" name="Table Placeholder 4">
            <a:extLst>
              <a:ext uri="{FF2B5EF4-FFF2-40B4-BE49-F238E27FC236}">
                <a16:creationId xmlns:a16="http://schemas.microsoft.com/office/drawing/2014/main" id="{244DCBF0-965E-44E8-B351-486A8253F6F4}"/>
              </a:ext>
            </a:extLst>
          </p:cNvPr>
          <p:cNvGraphicFramePr>
            <a:graphicFrameLocks noGrp="1"/>
          </p:cNvGraphicFramePr>
          <p:nvPr>
            <p:ph type="tbl" sz="quarter" idx="13"/>
            <p:extLst>
              <p:ext uri="{D42A27DB-BD31-4B8C-83A1-F6EECF244321}">
                <p14:modId xmlns:p14="http://schemas.microsoft.com/office/powerpoint/2010/main" val="3550384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19031684"/>
                    </a:ext>
                  </a:extLst>
                </a:gridCol>
                <a:gridCol w="1810512">
                  <a:extLst>
                    <a:ext uri="{9D8B030D-6E8A-4147-A177-3AD203B41FA5}">
                      <a16:colId xmlns:a16="http://schemas.microsoft.com/office/drawing/2014/main" val="856501157"/>
                    </a:ext>
                  </a:extLst>
                </a:gridCol>
                <a:gridCol w="822960">
                  <a:extLst>
                    <a:ext uri="{9D8B030D-6E8A-4147-A177-3AD203B41FA5}">
                      <a16:colId xmlns:a16="http://schemas.microsoft.com/office/drawing/2014/main" val="2767580450"/>
                    </a:ext>
                  </a:extLst>
                </a:gridCol>
                <a:gridCol w="822960">
                  <a:extLst>
                    <a:ext uri="{9D8B030D-6E8A-4147-A177-3AD203B41FA5}">
                      <a16:colId xmlns:a16="http://schemas.microsoft.com/office/drawing/2014/main" val="3066179576"/>
                    </a:ext>
                  </a:extLst>
                </a:gridCol>
                <a:gridCol w="822960">
                  <a:extLst>
                    <a:ext uri="{9D8B030D-6E8A-4147-A177-3AD203B41FA5}">
                      <a16:colId xmlns:a16="http://schemas.microsoft.com/office/drawing/2014/main" val="2260436518"/>
                    </a:ext>
                  </a:extLst>
                </a:gridCol>
                <a:gridCol w="822960">
                  <a:extLst>
                    <a:ext uri="{9D8B030D-6E8A-4147-A177-3AD203B41FA5}">
                      <a16:colId xmlns:a16="http://schemas.microsoft.com/office/drawing/2014/main" val="2191203066"/>
                    </a:ext>
                  </a:extLst>
                </a:gridCol>
                <a:gridCol w="822960">
                  <a:extLst>
                    <a:ext uri="{9D8B030D-6E8A-4147-A177-3AD203B41FA5}">
                      <a16:colId xmlns:a16="http://schemas.microsoft.com/office/drawing/2014/main" val="506378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188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- 2022-01-14 17:43:36</a:t>
                      </a:r>
                      <a:r>
                        <a:rPr kumimoji="0" lang="es-ES" sz="1000" b="0" i="0" u="none" strike="noStrike" kern="1200" cap="none" spc="0" normalizeH="0" baseline="0" noProof="0">
                          <a:ln>
                            <a:noFill/>
                          </a:ln>
                          <a:solidFill>
                            <a:prstClr val="black"/>
                          </a:solidFill>
                          <a:effectLst/>
                          <a:uLnTx/>
                          <a:uFillTx/>
                          <a:latin typeface="+mn-lt"/>
                          <a:ea typeface="+mn-ea"/>
                          <a:cs typeface="+mn-cs"/>
                        </a:rPr>
                        <a:t>
 Posteo de apreciación de la 𝟕𝟓𝟐𝐒
Los amigos de motoblogcom  probaron nuestro último lanzamiento y sacaron estas terribles fotos.
¿Qué te parece este modelo? ¡A nosotros nos tiene perdidamente enamorados!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271999667_1175719126502427_7806198476865317622_n.jpg?_nc_cat=105&amp;ccb=1-5&amp;_nc_sid=8ae9d6&amp;_nc_ohc=aCmhnbCnEiwAX8Kovpj&amp;_nc_ht=scontent-iad3-2.cdninstagram.com&amp;edm=AL-3X8kEAAAA&amp;oh=00_AT-wUaYYRIXkkNCnpqkmuVgi0BslAfe0Kv4kYdv-8u-OIw&amp;oe=61E8B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214028"/>
                  </a:ext>
                </a:extLst>
              </a:tr>
            </a:tbl>
          </a:graphicData>
        </a:graphic>
      </p:graphicFrame>
      <p:sp>
        <p:nvSpPr>
          <p:cNvPr id="4" name="Text Placeholder 3">
            <a:extLst>
              <a:ext uri="{FF2B5EF4-FFF2-40B4-BE49-F238E27FC236}">
                <a16:creationId xmlns:a16="http://schemas.microsoft.com/office/drawing/2014/main" id="{610EBA08-AAA2-4007-8F25-26C1B8D074F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896396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172DD-9DB1-4D41-B04B-7C5F9D844391}"/>
              </a:ext>
            </a:extLst>
          </p:cNvPr>
          <p:cNvSpPr>
            <a:spLocks noGrp="1"/>
          </p:cNvSpPr>
          <p:nvPr>
            <p:ph type="title"/>
          </p:nvPr>
        </p:nvSpPr>
        <p:spPr/>
        <p:txBody>
          <a:bodyPr/>
          <a:lstStyle/>
          <a:p>
            <a:r>
              <a:rPr lang="en-US"/>
              <a:t>Instagram Posts Table | La Emilia - 4 of 25</a:t>
            </a:r>
          </a:p>
        </p:txBody>
      </p:sp>
      <p:graphicFrame>
        <p:nvGraphicFramePr>
          <p:cNvPr id="5" name="Table Placeholder 4">
            <a:extLst>
              <a:ext uri="{FF2B5EF4-FFF2-40B4-BE49-F238E27FC236}">
                <a16:creationId xmlns:a16="http://schemas.microsoft.com/office/drawing/2014/main" id="{D104FCB1-2961-4C72-9242-065A9DA77CB9}"/>
              </a:ext>
            </a:extLst>
          </p:cNvPr>
          <p:cNvGraphicFramePr>
            <a:graphicFrameLocks noGrp="1"/>
          </p:cNvGraphicFramePr>
          <p:nvPr>
            <p:ph type="tbl" sz="quarter" idx="13"/>
            <p:extLst>
              <p:ext uri="{D42A27DB-BD31-4B8C-83A1-F6EECF244321}">
                <p14:modId xmlns:p14="http://schemas.microsoft.com/office/powerpoint/2010/main" val="3213672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5031415"/>
                    </a:ext>
                  </a:extLst>
                </a:gridCol>
                <a:gridCol w="1810512">
                  <a:extLst>
                    <a:ext uri="{9D8B030D-6E8A-4147-A177-3AD203B41FA5}">
                      <a16:colId xmlns:a16="http://schemas.microsoft.com/office/drawing/2014/main" val="3492718638"/>
                    </a:ext>
                  </a:extLst>
                </a:gridCol>
                <a:gridCol w="822960">
                  <a:extLst>
                    <a:ext uri="{9D8B030D-6E8A-4147-A177-3AD203B41FA5}">
                      <a16:colId xmlns:a16="http://schemas.microsoft.com/office/drawing/2014/main" val="462508566"/>
                    </a:ext>
                  </a:extLst>
                </a:gridCol>
                <a:gridCol w="822960">
                  <a:extLst>
                    <a:ext uri="{9D8B030D-6E8A-4147-A177-3AD203B41FA5}">
                      <a16:colId xmlns:a16="http://schemas.microsoft.com/office/drawing/2014/main" val="3251949681"/>
                    </a:ext>
                  </a:extLst>
                </a:gridCol>
                <a:gridCol w="822960">
                  <a:extLst>
                    <a:ext uri="{9D8B030D-6E8A-4147-A177-3AD203B41FA5}">
                      <a16:colId xmlns:a16="http://schemas.microsoft.com/office/drawing/2014/main" val="546730278"/>
                    </a:ext>
                  </a:extLst>
                </a:gridCol>
                <a:gridCol w="822960">
                  <a:extLst>
                    <a:ext uri="{9D8B030D-6E8A-4147-A177-3AD203B41FA5}">
                      <a16:colId xmlns:a16="http://schemas.microsoft.com/office/drawing/2014/main" val="4174502382"/>
                    </a:ext>
                  </a:extLst>
                </a:gridCol>
                <a:gridCol w="822960">
                  <a:extLst>
                    <a:ext uri="{9D8B030D-6E8A-4147-A177-3AD203B41FA5}">
                      <a16:colId xmlns:a16="http://schemas.microsoft.com/office/drawing/2014/main" val="3975500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309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- 2022-01-06 14:19:19</a:t>
                      </a:r>
                      <a:r>
                        <a:rPr kumimoji="0" lang="es-ES" sz="1000" b="0" i="0" u="none" strike="noStrike" kern="1200" cap="none" spc="0" normalizeH="0" baseline="0" noProof="0">
                          <a:ln>
                            <a:noFill/>
                          </a:ln>
                          <a:solidFill>
                            <a:prstClr val="black"/>
                          </a:solidFill>
                          <a:effectLst/>
                          <a:uLnTx/>
                          <a:uFillTx/>
                          <a:latin typeface="+mn-lt"/>
                          <a:ea typeface="+mn-ea"/>
                          <a:cs typeface="+mn-cs"/>
                        </a:rPr>
                        <a:t>
 👑 Con una Africa Twin obvio que llegan a todos lados. ¡Feliz Reyes! 
#ReyesMagos #AfricaTwin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271558701_413742100502590_3162099693985562910_n.jpg?_nc_cat=110&amp;ccb=1-5&amp;_nc_sid=8ae9d6&amp;_nc_ohc=-Zrj8EkCw_IAX80PfyP&amp;_nc_ht=scontent-iad3-1.cdninstagram.com&amp;edm=AL-3X8kEAAAA&amp;oh=00_AT8h8VQIuDy5c2dB46EIBC9ARHxpdNmf8FaPoLeDdgRExw&amp;oe=61FDF5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156595"/>
                  </a:ext>
                </a:extLst>
              </a:tr>
            </a:tbl>
          </a:graphicData>
        </a:graphic>
      </p:graphicFrame>
      <p:sp>
        <p:nvSpPr>
          <p:cNvPr id="4" name="Text Placeholder 3">
            <a:extLst>
              <a:ext uri="{FF2B5EF4-FFF2-40B4-BE49-F238E27FC236}">
                <a16:creationId xmlns:a16="http://schemas.microsoft.com/office/drawing/2014/main" id="{21744368-35AC-4016-96E0-763263B615B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55586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83649-B1BC-4CC0-A724-2F3571F19709}"/>
              </a:ext>
            </a:extLst>
          </p:cNvPr>
          <p:cNvSpPr>
            <a:spLocks noGrp="1"/>
          </p:cNvSpPr>
          <p:nvPr>
            <p:ph type="title"/>
          </p:nvPr>
        </p:nvSpPr>
        <p:spPr/>
        <p:txBody>
          <a:bodyPr/>
          <a:lstStyle/>
          <a:p>
            <a:r>
              <a:rPr lang="en-US"/>
              <a:t>Instagram Posts Table | La Emilia - 5 of 25</a:t>
            </a:r>
          </a:p>
        </p:txBody>
      </p:sp>
      <p:graphicFrame>
        <p:nvGraphicFramePr>
          <p:cNvPr id="5" name="Table Placeholder 4">
            <a:extLst>
              <a:ext uri="{FF2B5EF4-FFF2-40B4-BE49-F238E27FC236}">
                <a16:creationId xmlns:a16="http://schemas.microsoft.com/office/drawing/2014/main" id="{24050082-FA41-4ED0-B9DC-25E419A661C9}"/>
              </a:ext>
            </a:extLst>
          </p:cNvPr>
          <p:cNvGraphicFramePr>
            <a:graphicFrameLocks noGrp="1"/>
          </p:cNvGraphicFramePr>
          <p:nvPr>
            <p:ph type="tbl" sz="quarter" idx="13"/>
            <p:extLst>
              <p:ext uri="{D42A27DB-BD31-4B8C-83A1-F6EECF244321}">
                <p14:modId xmlns:p14="http://schemas.microsoft.com/office/powerpoint/2010/main" val="747789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69603865"/>
                    </a:ext>
                  </a:extLst>
                </a:gridCol>
                <a:gridCol w="1810512">
                  <a:extLst>
                    <a:ext uri="{9D8B030D-6E8A-4147-A177-3AD203B41FA5}">
                      <a16:colId xmlns:a16="http://schemas.microsoft.com/office/drawing/2014/main" val="4086187118"/>
                    </a:ext>
                  </a:extLst>
                </a:gridCol>
                <a:gridCol w="822960">
                  <a:extLst>
                    <a:ext uri="{9D8B030D-6E8A-4147-A177-3AD203B41FA5}">
                      <a16:colId xmlns:a16="http://schemas.microsoft.com/office/drawing/2014/main" val="500350096"/>
                    </a:ext>
                  </a:extLst>
                </a:gridCol>
                <a:gridCol w="822960">
                  <a:extLst>
                    <a:ext uri="{9D8B030D-6E8A-4147-A177-3AD203B41FA5}">
                      <a16:colId xmlns:a16="http://schemas.microsoft.com/office/drawing/2014/main" val="1291484429"/>
                    </a:ext>
                  </a:extLst>
                </a:gridCol>
                <a:gridCol w="822960">
                  <a:extLst>
                    <a:ext uri="{9D8B030D-6E8A-4147-A177-3AD203B41FA5}">
                      <a16:colId xmlns:a16="http://schemas.microsoft.com/office/drawing/2014/main" val="1929011706"/>
                    </a:ext>
                  </a:extLst>
                </a:gridCol>
                <a:gridCol w="822960">
                  <a:extLst>
                    <a:ext uri="{9D8B030D-6E8A-4147-A177-3AD203B41FA5}">
                      <a16:colId xmlns:a16="http://schemas.microsoft.com/office/drawing/2014/main" val="2450865146"/>
                    </a:ext>
                  </a:extLst>
                </a:gridCol>
                <a:gridCol w="822960">
                  <a:extLst>
                    <a:ext uri="{9D8B030D-6E8A-4147-A177-3AD203B41FA5}">
                      <a16:colId xmlns:a16="http://schemas.microsoft.com/office/drawing/2014/main" val="3815124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259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- 2022-01-21 12:40:50</a:t>
                      </a:r>
                      <a:r>
                        <a:rPr kumimoji="0" lang="es-ES" sz="1000" b="0" i="0" u="none" strike="noStrike" kern="1200" cap="none" spc="0" normalizeH="0" baseline="0" noProof="0">
                          <a:ln>
                            <a:noFill/>
                          </a:ln>
                          <a:solidFill>
                            <a:prstClr val="black"/>
                          </a:solidFill>
                          <a:effectLst/>
                          <a:uLnTx/>
                          <a:uFillTx/>
                          <a:latin typeface="+mn-lt"/>
                          <a:ea typeface="+mn-ea"/>
                          <a:cs typeface="+mn-cs"/>
                        </a:rPr>
                        <a:t>
 🌕 La luz de la Luna ilumina a esta hermosa Africa Twin. 😍 Vení a enamorarte de ella y de nuestros otros modelos en Av. Divisadero y Cerezo, Cariló. Estamos todos los días a partir de las 18 ¡No faltes!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272270544_658760878484217_2765611607459854603_n.jpg?_nc_cat=104&amp;ccb=1-5&amp;_nc_sid=8ae9d6&amp;_nc_ohc=tjjCtmF2dkgAX9Gqg6B&amp;_nc_ht=scontent-iad3-1.cdninstagram.com&amp;edm=AL-3X8kEAAAA&amp;oh=00_AT-rvfNW6L5g6y1_DlpLxBE5D2FSZd23Ih8_yuaOcyQwpg&amp;oe=61FD621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4444590"/>
                  </a:ext>
                </a:extLst>
              </a:tr>
            </a:tbl>
          </a:graphicData>
        </a:graphic>
      </p:graphicFrame>
      <p:sp>
        <p:nvSpPr>
          <p:cNvPr id="4" name="Text Placeholder 3">
            <a:extLst>
              <a:ext uri="{FF2B5EF4-FFF2-40B4-BE49-F238E27FC236}">
                <a16:creationId xmlns:a16="http://schemas.microsoft.com/office/drawing/2014/main" id="{80949ECC-A1E0-40C0-A997-40B2DBC61C8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122200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1B02A-5CD8-49A4-9064-8FDC3A73B4C8}"/>
              </a:ext>
            </a:extLst>
          </p:cNvPr>
          <p:cNvSpPr>
            <a:spLocks noGrp="1"/>
          </p:cNvSpPr>
          <p:nvPr>
            <p:ph type="title"/>
          </p:nvPr>
        </p:nvSpPr>
        <p:spPr/>
        <p:txBody>
          <a:bodyPr/>
          <a:lstStyle/>
          <a:p>
            <a:r>
              <a:rPr lang="en-US"/>
              <a:t>Instagram Posts Table | La Emilia - 6 of 25</a:t>
            </a:r>
          </a:p>
        </p:txBody>
      </p:sp>
      <p:graphicFrame>
        <p:nvGraphicFramePr>
          <p:cNvPr id="5" name="Table Placeholder 4">
            <a:extLst>
              <a:ext uri="{FF2B5EF4-FFF2-40B4-BE49-F238E27FC236}">
                <a16:creationId xmlns:a16="http://schemas.microsoft.com/office/drawing/2014/main" id="{CC7ADBF6-AD15-43EE-988F-3A3E13F9C891}"/>
              </a:ext>
            </a:extLst>
          </p:cNvPr>
          <p:cNvGraphicFramePr>
            <a:graphicFrameLocks noGrp="1"/>
          </p:cNvGraphicFramePr>
          <p:nvPr>
            <p:ph type="tbl" sz="quarter" idx="13"/>
            <p:extLst>
              <p:ext uri="{D42A27DB-BD31-4B8C-83A1-F6EECF244321}">
                <p14:modId xmlns:p14="http://schemas.microsoft.com/office/powerpoint/2010/main" val="3373528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37072706"/>
                    </a:ext>
                  </a:extLst>
                </a:gridCol>
                <a:gridCol w="1810512">
                  <a:extLst>
                    <a:ext uri="{9D8B030D-6E8A-4147-A177-3AD203B41FA5}">
                      <a16:colId xmlns:a16="http://schemas.microsoft.com/office/drawing/2014/main" val="766573693"/>
                    </a:ext>
                  </a:extLst>
                </a:gridCol>
                <a:gridCol w="822960">
                  <a:extLst>
                    <a:ext uri="{9D8B030D-6E8A-4147-A177-3AD203B41FA5}">
                      <a16:colId xmlns:a16="http://schemas.microsoft.com/office/drawing/2014/main" val="2793432093"/>
                    </a:ext>
                  </a:extLst>
                </a:gridCol>
                <a:gridCol w="822960">
                  <a:extLst>
                    <a:ext uri="{9D8B030D-6E8A-4147-A177-3AD203B41FA5}">
                      <a16:colId xmlns:a16="http://schemas.microsoft.com/office/drawing/2014/main" val="3294688487"/>
                    </a:ext>
                  </a:extLst>
                </a:gridCol>
                <a:gridCol w="822960">
                  <a:extLst>
                    <a:ext uri="{9D8B030D-6E8A-4147-A177-3AD203B41FA5}">
                      <a16:colId xmlns:a16="http://schemas.microsoft.com/office/drawing/2014/main" val="1383810766"/>
                    </a:ext>
                  </a:extLst>
                </a:gridCol>
                <a:gridCol w="822960">
                  <a:extLst>
                    <a:ext uri="{9D8B030D-6E8A-4147-A177-3AD203B41FA5}">
                      <a16:colId xmlns:a16="http://schemas.microsoft.com/office/drawing/2014/main" val="2145184501"/>
                    </a:ext>
                  </a:extLst>
                </a:gridCol>
                <a:gridCol w="822960">
                  <a:extLst>
                    <a:ext uri="{9D8B030D-6E8A-4147-A177-3AD203B41FA5}">
                      <a16:colId xmlns:a16="http://schemas.microsoft.com/office/drawing/2014/main" val="3560920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394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- 2022-01-07 17:38:33</a:t>
                      </a:r>
                      <a:r>
                        <a:rPr kumimoji="0" lang="es-ES" sz="1000" b="0" i="0" u="none" strike="noStrike" kern="1200" cap="none" spc="0" normalizeH="0" baseline="0" noProof="0">
                          <a:ln>
                            <a:noFill/>
                          </a:ln>
                          <a:solidFill>
                            <a:prstClr val="black"/>
                          </a:solidFill>
                          <a:effectLst/>
                          <a:uLnTx/>
                          <a:uFillTx/>
                          <a:latin typeface="+mn-lt"/>
                          <a:ea typeface="+mn-ea"/>
                          <a:cs typeface="+mn-cs"/>
                        </a:rPr>
                        <a:t>
 ¿Ya visitaste nuestro stand? Estamos en Cariló hasta el 13 de febrero desde las 18:00 hasta las 00. Vení a conocer los modelos de la marca y a jugar con nosotros 💯 
¡OJO! Si traes la cédula verde de tu Honda y sos uno de los primeros 10 del día, te llevás un regalito especial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271617778_5139577806086566_6172373605689438158_n.jpg?_nc_cat=100&amp;ccb=1-5&amp;_nc_sid=8ae9d6&amp;_nc_ohc=vi_cHLvqAMkAX-Kwnjp&amp;_nc_ht=scontent-iad3-1.cdninstagram.com&amp;edm=AL-3X8kEAAAA&amp;oh=00_AT9Rb_Inq4EY6uqJlfLUvI9zsco_ty8tTkcQVBA9-NAA6g&amp;oe=61FDA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6709664"/>
                  </a:ext>
                </a:extLst>
              </a:tr>
            </a:tbl>
          </a:graphicData>
        </a:graphic>
      </p:graphicFrame>
      <p:sp>
        <p:nvSpPr>
          <p:cNvPr id="4" name="Text Placeholder 3">
            <a:extLst>
              <a:ext uri="{FF2B5EF4-FFF2-40B4-BE49-F238E27FC236}">
                <a16:creationId xmlns:a16="http://schemas.microsoft.com/office/drawing/2014/main" id="{AC351075-E1C3-498C-A7AF-1D187DFE664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292476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78513-80E3-47BA-8A94-CA95CFCA2F70}"/>
              </a:ext>
            </a:extLst>
          </p:cNvPr>
          <p:cNvSpPr>
            <a:spLocks noGrp="1"/>
          </p:cNvSpPr>
          <p:nvPr>
            <p:ph type="title"/>
          </p:nvPr>
        </p:nvSpPr>
        <p:spPr/>
        <p:txBody>
          <a:bodyPr/>
          <a:lstStyle/>
          <a:p>
            <a:r>
              <a:rPr lang="en-US"/>
              <a:t>Instagram Posts Table | La Emilia - 7 of 25</a:t>
            </a:r>
          </a:p>
        </p:txBody>
      </p:sp>
      <p:graphicFrame>
        <p:nvGraphicFramePr>
          <p:cNvPr id="5" name="Table Placeholder 4">
            <a:extLst>
              <a:ext uri="{FF2B5EF4-FFF2-40B4-BE49-F238E27FC236}">
                <a16:creationId xmlns:a16="http://schemas.microsoft.com/office/drawing/2014/main" id="{E5FCE014-0BF4-4619-970A-A22034008200}"/>
              </a:ext>
            </a:extLst>
          </p:cNvPr>
          <p:cNvGraphicFramePr>
            <a:graphicFrameLocks noGrp="1"/>
          </p:cNvGraphicFramePr>
          <p:nvPr>
            <p:ph type="tbl" sz="quarter" idx="13"/>
            <p:extLst>
              <p:ext uri="{D42A27DB-BD31-4B8C-83A1-F6EECF244321}">
                <p14:modId xmlns:p14="http://schemas.microsoft.com/office/powerpoint/2010/main" val="2777381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9655197"/>
                    </a:ext>
                  </a:extLst>
                </a:gridCol>
                <a:gridCol w="1810512">
                  <a:extLst>
                    <a:ext uri="{9D8B030D-6E8A-4147-A177-3AD203B41FA5}">
                      <a16:colId xmlns:a16="http://schemas.microsoft.com/office/drawing/2014/main" val="2387682397"/>
                    </a:ext>
                  </a:extLst>
                </a:gridCol>
                <a:gridCol w="822960">
                  <a:extLst>
                    <a:ext uri="{9D8B030D-6E8A-4147-A177-3AD203B41FA5}">
                      <a16:colId xmlns:a16="http://schemas.microsoft.com/office/drawing/2014/main" val="2187978698"/>
                    </a:ext>
                  </a:extLst>
                </a:gridCol>
                <a:gridCol w="822960">
                  <a:extLst>
                    <a:ext uri="{9D8B030D-6E8A-4147-A177-3AD203B41FA5}">
                      <a16:colId xmlns:a16="http://schemas.microsoft.com/office/drawing/2014/main" val="1136441588"/>
                    </a:ext>
                  </a:extLst>
                </a:gridCol>
                <a:gridCol w="822960">
                  <a:extLst>
                    <a:ext uri="{9D8B030D-6E8A-4147-A177-3AD203B41FA5}">
                      <a16:colId xmlns:a16="http://schemas.microsoft.com/office/drawing/2014/main" val="3256321418"/>
                    </a:ext>
                  </a:extLst>
                </a:gridCol>
                <a:gridCol w="822960">
                  <a:extLst>
                    <a:ext uri="{9D8B030D-6E8A-4147-A177-3AD203B41FA5}">
                      <a16:colId xmlns:a16="http://schemas.microsoft.com/office/drawing/2014/main" val="817011352"/>
                    </a:ext>
                  </a:extLst>
                </a:gridCol>
                <a:gridCol w="822960">
                  <a:extLst>
                    <a:ext uri="{9D8B030D-6E8A-4147-A177-3AD203B41FA5}">
                      <a16:colId xmlns:a16="http://schemas.microsoft.com/office/drawing/2014/main" val="623886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064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- 2022-01-03 14:43:18</a:t>
                      </a:r>
                      <a:r>
                        <a:rPr kumimoji="0" lang="es-ES" sz="1000" b="0" i="0" u="none" strike="noStrike" kern="1200" cap="none" spc="0" normalizeH="0" baseline="0" noProof="0">
                          <a:ln>
                            <a:noFill/>
                          </a:ln>
                          <a:solidFill>
                            <a:prstClr val="black"/>
                          </a:solidFill>
                          <a:effectLst/>
                          <a:uLnTx/>
                          <a:uFillTx/>
                          <a:latin typeface="+mn-lt"/>
                          <a:ea typeface="+mn-ea"/>
                          <a:cs typeface="+mn-cs"/>
                        </a:rPr>
                        <a:t>
 Etapa 2 positiva para kevinmaxbenavides
Enfocado en el roadbook el salteño llevó buen ritmo de carrera sin inconvenientes en la navegación. Su velocidad y técnica le permitió ser tercero en la tapada de hoy y escalar al puesto 11 en la general Vamos Kevin! 🇦🇷💥💪🏼
Photo: Rally 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271158109_313626193841559_3818935647809831920_n.jpg?_nc_cat=102&amp;ccb=1-5&amp;_nc_sid=8ae9d6&amp;_nc_ohc=0syI-HVqC5oAX8m0A7h&amp;_nc_ht=scontent-lga3-1.cdninstagram.com&amp;edm=AL-3X8kEAAAA&amp;oh=00_AT_bMJPd5H2y3akA6nK421ztigzis72s0xyIQeIJHD4raw&amp;oe=61FDDD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9573192"/>
                  </a:ext>
                </a:extLst>
              </a:tr>
            </a:tbl>
          </a:graphicData>
        </a:graphic>
      </p:graphicFrame>
      <p:sp>
        <p:nvSpPr>
          <p:cNvPr id="4" name="Text Placeholder 3">
            <a:extLst>
              <a:ext uri="{FF2B5EF4-FFF2-40B4-BE49-F238E27FC236}">
                <a16:creationId xmlns:a16="http://schemas.microsoft.com/office/drawing/2014/main" id="{4FCF493D-C1F1-479D-9210-AB494B37F1D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26135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10181-0F0D-4C4A-BA9D-CAF2F4B85F6F}"/>
              </a:ext>
            </a:extLst>
          </p:cNvPr>
          <p:cNvSpPr>
            <a:spLocks noGrp="1"/>
          </p:cNvSpPr>
          <p:nvPr>
            <p:ph type="title"/>
          </p:nvPr>
        </p:nvSpPr>
        <p:spPr/>
        <p:txBody>
          <a:bodyPr/>
          <a:lstStyle/>
          <a:p>
            <a:r>
              <a:rPr lang="en-US"/>
              <a:t>Instagram Posts Table | La Emilia - 8 of 25</a:t>
            </a:r>
          </a:p>
        </p:txBody>
      </p:sp>
      <p:graphicFrame>
        <p:nvGraphicFramePr>
          <p:cNvPr id="5" name="Table Placeholder 4">
            <a:extLst>
              <a:ext uri="{FF2B5EF4-FFF2-40B4-BE49-F238E27FC236}">
                <a16:creationId xmlns:a16="http://schemas.microsoft.com/office/drawing/2014/main" id="{84B9FED0-3C51-41DF-8A66-3A56CFC1A6D1}"/>
              </a:ext>
            </a:extLst>
          </p:cNvPr>
          <p:cNvGraphicFramePr>
            <a:graphicFrameLocks noGrp="1"/>
          </p:cNvGraphicFramePr>
          <p:nvPr>
            <p:ph type="tbl" sz="quarter" idx="13"/>
            <p:extLst>
              <p:ext uri="{D42A27DB-BD31-4B8C-83A1-F6EECF244321}">
                <p14:modId xmlns:p14="http://schemas.microsoft.com/office/powerpoint/2010/main" val="777138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27169545"/>
                    </a:ext>
                  </a:extLst>
                </a:gridCol>
                <a:gridCol w="1810512">
                  <a:extLst>
                    <a:ext uri="{9D8B030D-6E8A-4147-A177-3AD203B41FA5}">
                      <a16:colId xmlns:a16="http://schemas.microsoft.com/office/drawing/2014/main" val="39744411"/>
                    </a:ext>
                  </a:extLst>
                </a:gridCol>
                <a:gridCol w="822960">
                  <a:extLst>
                    <a:ext uri="{9D8B030D-6E8A-4147-A177-3AD203B41FA5}">
                      <a16:colId xmlns:a16="http://schemas.microsoft.com/office/drawing/2014/main" val="770535450"/>
                    </a:ext>
                  </a:extLst>
                </a:gridCol>
                <a:gridCol w="822960">
                  <a:extLst>
                    <a:ext uri="{9D8B030D-6E8A-4147-A177-3AD203B41FA5}">
                      <a16:colId xmlns:a16="http://schemas.microsoft.com/office/drawing/2014/main" val="957366428"/>
                    </a:ext>
                  </a:extLst>
                </a:gridCol>
                <a:gridCol w="822960">
                  <a:extLst>
                    <a:ext uri="{9D8B030D-6E8A-4147-A177-3AD203B41FA5}">
                      <a16:colId xmlns:a16="http://schemas.microsoft.com/office/drawing/2014/main" val="1343250637"/>
                    </a:ext>
                  </a:extLst>
                </a:gridCol>
                <a:gridCol w="822960">
                  <a:extLst>
                    <a:ext uri="{9D8B030D-6E8A-4147-A177-3AD203B41FA5}">
                      <a16:colId xmlns:a16="http://schemas.microsoft.com/office/drawing/2014/main" val="2156169192"/>
                    </a:ext>
                  </a:extLst>
                </a:gridCol>
                <a:gridCol w="822960">
                  <a:extLst>
                    <a:ext uri="{9D8B030D-6E8A-4147-A177-3AD203B41FA5}">
                      <a16:colId xmlns:a16="http://schemas.microsoft.com/office/drawing/2014/main" val="4161036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336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- 2022-01-02 23:33:38</a:t>
                      </a:r>
                      <a:r>
                        <a:rPr kumimoji="0" lang="es-ES" sz="1000" b="0" i="0" u="none" strike="noStrike" kern="1200" cap="none" spc="0" normalizeH="0" baseline="0" noProof="0">
                          <a:ln>
                            <a:noFill/>
                          </a:ln>
                          <a:solidFill>
                            <a:prstClr val="black"/>
                          </a:solidFill>
                          <a:effectLst/>
                          <a:uLnTx/>
                          <a:uFillTx/>
                          <a:latin typeface="+mn-lt"/>
                          <a:ea typeface="+mn-ea"/>
                          <a:cs typeface="+mn-cs"/>
                        </a:rPr>
                        <a:t>
 Buen comienzo de Matthias Walkner en el Rally Dakar 2022 continuando con su reinado actual como campeón del mundo de rallyes Fim logrando un impresionante tercer lugar en la primera etapa.
.
Para sus compañeros de equipo Kevin Benavides y Toby Price fue un día de frustrante con un waypoint difícil de localizar que los atrapó junto con muchos de sus rivales. foto Rally_Zone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271307615_287464436688318_4731999655964275796_n.jpg?_nc_cat=103&amp;ccb=1-5&amp;_nc_sid=8ae9d6&amp;_nc_ohc=HSikdmjWX-gAX9Ula_9&amp;_nc_ht=scontent-lga3-1.cdninstagram.com&amp;edm=AL-3X8kEAAAA&amp;oh=00_AT-r6v-qq3RapgAAD6lUcLxQkGPcMy40TsUp_Sr75LfQqg&amp;oe=61FD99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81519642"/>
                  </a:ext>
                </a:extLst>
              </a:tr>
            </a:tbl>
          </a:graphicData>
        </a:graphic>
      </p:graphicFrame>
      <p:sp>
        <p:nvSpPr>
          <p:cNvPr id="4" name="Text Placeholder 3">
            <a:extLst>
              <a:ext uri="{FF2B5EF4-FFF2-40B4-BE49-F238E27FC236}">
                <a16:creationId xmlns:a16="http://schemas.microsoft.com/office/drawing/2014/main" id="{BA9D8CFC-6654-4637-9622-B3BB3D179D0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023828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A467-F7A2-46A5-B5BE-63BDFCA64581}"/>
              </a:ext>
            </a:extLst>
          </p:cNvPr>
          <p:cNvSpPr>
            <a:spLocks noGrp="1"/>
          </p:cNvSpPr>
          <p:nvPr>
            <p:ph type="title"/>
          </p:nvPr>
        </p:nvSpPr>
        <p:spPr/>
        <p:txBody>
          <a:bodyPr/>
          <a:lstStyle/>
          <a:p>
            <a:r>
              <a:rPr lang="en-US"/>
              <a:t>Instagram Posts Table | La Emilia - 9 of 25</a:t>
            </a:r>
          </a:p>
        </p:txBody>
      </p:sp>
      <p:graphicFrame>
        <p:nvGraphicFramePr>
          <p:cNvPr id="5" name="Table Placeholder 4">
            <a:extLst>
              <a:ext uri="{FF2B5EF4-FFF2-40B4-BE49-F238E27FC236}">
                <a16:creationId xmlns:a16="http://schemas.microsoft.com/office/drawing/2014/main" id="{5FCFCBCC-839B-452F-BCEA-76FC87C17023}"/>
              </a:ext>
            </a:extLst>
          </p:cNvPr>
          <p:cNvGraphicFramePr>
            <a:graphicFrameLocks noGrp="1"/>
          </p:cNvGraphicFramePr>
          <p:nvPr>
            <p:ph type="tbl" sz="quarter" idx="13"/>
            <p:extLst>
              <p:ext uri="{D42A27DB-BD31-4B8C-83A1-F6EECF244321}">
                <p14:modId xmlns:p14="http://schemas.microsoft.com/office/powerpoint/2010/main" val="27103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48876488"/>
                    </a:ext>
                  </a:extLst>
                </a:gridCol>
                <a:gridCol w="1810512">
                  <a:extLst>
                    <a:ext uri="{9D8B030D-6E8A-4147-A177-3AD203B41FA5}">
                      <a16:colId xmlns:a16="http://schemas.microsoft.com/office/drawing/2014/main" val="3987469557"/>
                    </a:ext>
                  </a:extLst>
                </a:gridCol>
                <a:gridCol w="822960">
                  <a:extLst>
                    <a:ext uri="{9D8B030D-6E8A-4147-A177-3AD203B41FA5}">
                      <a16:colId xmlns:a16="http://schemas.microsoft.com/office/drawing/2014/main" val="931832785"/>
                    </a:ext>
                  </a:extLst>
                </a:gridCol>
                <a:gridCol w="822960">
                  <a:extLst>
                    <a:ext uri="{9D8B030D-6E8A-4147-A177-3AD203B41FA5}">
                      <a16:colId xmlns:a16="http://schemas.microsoft.com/office/drawing/2014/main" val="456326199"/>
                    </a:ext>
                  </a:extLst>
                </a:gridCol>
                <a:gridCol w="822960">
                  <a:extLst>
                    <a:ext uri="{9D8B030D-6E8A-4147-A177-3AD203B41FA5}">
                      <a16:colId xmlns:a16="http://schemas.microsoft.com/office/drawing/2014/main" val="3268559190"/>
                    </a:ext>
                  </a:extLst>
                </a:gridCol>
                <a:gridCol w="822960">
                  <a:extLst>
                    <a:ext uri="{9D8B030D-6E8A-4147-A177-3AD203B41FA5}">
                      <a16:colId xmlns:a16="http://schemas.microsoft.com/office/drawing/2014/main" val="1105394166"/>
                    </a:ext>
                  </a:extLst>
                </a:gridCol>
                <a:gridCol w="822960">
                  <a:extLst>
                    <a:ext uri="{9D8B030D-6E8A-4147-A177-3AD203B41FA5}">
                      <a16:colId xmlns:a16="http://schemas.microsoft.com/office/drawing/2014/main" val="3513111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376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- 2022-01-24 17:05:16</a:t>
                      </a:r>
                      <a:r>
                        <a:rPr kumimoji="0" lang="es-ES" sz="1000" b="0" i="0" u="none" strike="noStrike" kern="1200" cap="none" spc="0" normalizeH="0" baseline="0" noProof="0">
                          <a:ln>
                            <a:noFill/>
                          </a:ln>
                          <a:solidFill>
                            <a:prstClr val="black"/>
                          </a:solidFill>
                          <a:effectLst/>
                          <a:uLnTx/>
                          <a:uFillTx/>
                          <a:latin typeface="+mn-lt"/>
                          <a:ea typeface="+mn-ea"/>
                          <a:cs typeface="+mn-cs"/>
                        </a:rPr>
                        <a:t>
 En Cariló hay una CBR que espera por tu visita 🔥 Acercate a Av. Divisadero y Cerezo y conocé a toda la familia Honda. ¡Estamos todos los días a partir de las 18!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272685552_5071205692943216_6525345398296738279_n.webp.jpg?_nc_cat=109&amp;ccb=1-5&amp;_nc_sid=8ae9d6&amp;_nc_ohc=JhziKUkG-o8AX8X_4zA&amp;_nc_ht=scontent-iad3-1.cdninstagram.com&amp;edm=AL-3X8kEAAAA&amp;oh=00_AT8FFZ_-su2xxVq41_gKut_FZy7mpg9cqJBW3eXioH1YOQ&amp;oe=61FE103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205826"/>
                  </a:ext>
                </a:extLst>
              </a:tr>
            </a:tbl>
          </a:graphicData>
        </a:graphic>
      </p:graphicFrame>
      <p:sp>
        <p:nvSpPr>
          <p:cNvPr id="4" name="Text Placeholder 3">
            <a:extLst>
              <a:ext uri="{FF2B5EF4-FFF2-40B4-BE49-F238E27FC236}">
                <a16:creationId xmlns:a16="http://schemas.microsoft.com/office/drawing/2014/main" id="{F6AE987B-A1CF-4F0D-AB8E-A8AB43C08568}"/>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246701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5540E-1DF8-4309-BA5F-2FE68BDBF950}"/>
              </a:ext>
            </a:extLst>
          </p:cNvPr>
          <p:cNvSpPr>
            <a:spLocks noGrp="1"/>
          </p:cNvSpPr>
          <p:nvPr>
            <p:ph type="title"/>
          </p:nvPr>
        </p:nvSpPr>
        <p:spPr/>
        <p:txBody>
          <a:bodyPr/>
          <a:lstStyle/>
          <a:p>
            <a:r>
              <a:rPr lang="en-US"/>
              <a:t>Instagram Posts Table | La Emilia - 10 of 25</a:t>
            </a:r>
          </a:p>
        </p:txBody>
      </p:sp>
      <p:graphicFrame>
        <p:nvGraphicFramePr>
          <p:cNvPr id="5" name="Table Placeholder 4">
            <a:extLst>
              <a:ext uri="{FF2B5EF4-FFF2-40B4-BE49-F238E27FC236}">
                <a16:creationId xmlns:a16="http://schemas.microsoft.com/office/drawing/2014/main" id="{0001118D-CF9F-4C04-8E41-B7353A77A01C}"/>
              </a:ext>
            </a:extLst>
          </p:cNvPr>
          <p:cNvGraphicFramePr>
            <a:graphicFrameLocks noGrp="1"/>
          </p:cNvGraphicFramePr>
          <p:nvPr>
            <p:ph type="tbl" sz="quarter" idx="13"/>
            <p:extLst>
              <p:ext uri="{D42A27DB-BD31-4B8C-83A1-F6EECF244321}">
                <p14:modId xmlns:p14="http://schemas.microsoft.com/office/powerpoint/2010/main" val="4173111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62643950"/>
                    </a:ext>
                  </a:extLst>
                </a:gridCol>
                <a:gridCol w="1810512">
                  <a:extLst>
                    <a:ext uri="{9D8B030D-6E8A-4147-A177-3AD203B41FA5}">
                      <a16:colId xmlns:a16="http://schemas.microsoft.com/office/drawing/2014/main" val="1336366070"/>
                    </a:ext>
                  </a:extLst>
                </a:gridCol>
                <a:gridCol w="822960">
                  <a:extLst>
                    <a:ext uri="{9D8B030D-6E8A-4147-A177-3AD203B41FA5}">
                      <a16:colId xmlns:a16="http://schemas.microsoft.com/office/drawing/2014/main" val="3812531099"/>
                    </a:ext>
                  </a:extLst>
                </a:gridCol>
                <a:gridCol w="822960">
                  <a:extLst>
                    <a:ext uri="{9D8B030D-6E8A-4147-A177-3AD203B41FA5}">
                      <a16:colId xmlns:a16="http://schemas.microsoft.com/office/drawing/2014/main" val="2886124343"/>
                    </a:ext>
                  </a:extLst>
                </a:gridCol>
                <a:gridCol w="822960">
                  <a:extLst>
                    <a:ext uri="{9D8B030D-6E8A-4147-A177-3AD203B41FA5}">
                      <a16:colId xmlns:a16="http://schemas.microsoft.com/office/drawing/2014/main" val="3118933446"/>
                    </a:ext>
                  </a:extLst>
                </a:gridCol>
                <a:gridCol w="822960">
                  <a:extLst>
                    <a:ext uri="{9D8B030D-6E8A-4147-A177-3AD203B41FA5}">
                      <a16:colId xmlns:a16="http://schemas.microsoft.com/office/drawing/2014/main" val="1647416149"/>
                    </a:ext>
                  </a:extLst>
                </a:gridCol>
                <a:gridCol w="822960">
                  <a:extLst>
                    <a:ext uri="{9D8B030D-6E8A-4147-A177-3AD203B41FA5}">
                      <a16:colId xmlns:a16="http://schemas.microsoft.com/office/drawing/2014/main" val="1929419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793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- 2022-01-12 12:30:52</a:t>
                      </a:r>
                      <a:r>
                        <a:rPr kumimoji="0" lang="es-ES" sz="1000" b="0" i="0" u="none" strike="noStrike" kern="1200" cap="none" spc="0" normalizeH="0" baseline="0" noProof="0">
                          <a:ln>
                            <a:noFill/>
                          </a:ln>
                          <a:solidFill>
                            <a:prstClr val="black"/>
                          </a:solidFill>
                          <a:effectLst/>
                          <a:uLnTx/>
                          <a:uFillTx/>
                          <a:latin typeface="+mn-lt"/>
                          <a:ea typeface="+mn-ea"/>
                          <a:cs typeface="+mn-cs"/>
                        </a:rPr>
                        <a:t>
 ¡La primera edición del año de #MiLeyenda se va para Santa Fe! ivoncasadedio nos compartió fotos de su “Colorada Grande”, una Tornado 250 que recorrió los mejores lugares de Juan B. Molina.
“La amo. Tiene vida propia para mí.” ❤️
¿Nos querés compartir tu historia de amor? ¡Envianos un MD con fotos de tu leyenda!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271822673_681003599569094_1336248985225202474_n.jpg?_nc_cat=105&amp;ccb=1-5&amp;_nc_sid=8ae9d6&amp;_nc_ohc=PbdWMAuNukoAX8WV3TI&amp;_nc_ht=scontent-iad3-1.cdninstagram.com&amp;edm=AL-3X8kEAAAA&amp;oh=00_AT8ws7bNjgEwaLAZ9RmPniStPNA-d0jzN0B8r4CQw7Jdqg&amp;oe=61FCC22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32577060"/>
                  </a:ext>
                </a:extLst>
              </a:tr>
            </a:tbl>
          </a:graphicData>
        </a:graphic>
      </p:graphicFrame>
      <p:sp>
        <p:nvSpPr>
          <p:cNvPr id="4" name="Text Placeholder 3">
            <a:extLst>
              <a:ext uri="{FF2B5EF4-FFF2-40B4-BE49-F238E27FC236}">
                <a16:creationId xmlns:a16="http://schemas.microsoft.com/office/drawing/2014/main" id="{1D8559C4-5359-4543-AD02-13005D54D4B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1596995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C0408-FBDF-4F2A-BFB3-3FDD5B7EC3F3}"/>
              </a:ext>
            </a:extLst>
          </p:cNvPr>
          <p:cNvSpPr>
            <a:spLocks noGrp="1"/>
          </p:cNvSpPr>
          <p:nvPr>
            <p:ph type="title"/>
          </p:nvPr>
        </p:nvSpPr>
        <p:spPr/>
        <p:txBody>
          <a:bodyPr/>
          <a:lstStyle/>
          <a:p>
            <a:r>
              <a:rPr lang="en-US"/>
              <a:t>Instagram Posts Table | La Emilia - 11 of 25</a:t>
            </a:r>
          </a:p>
        </p:txBody>
      </p:sp>
      <p:graphicFrame>
        <p:nvGraphicFramePr>
          <p:cNvPr id="5" name="Table Placeholder 4">
            <a:extLst>
              <a:ext uri="{FF2B5EF4-FFF2-40B4-BE49-F238E27FC236}">
                <a16:creationId xmlns:a16="http://schemas.microsoft.com/office/drawing/2014/main" id="{BC313C30-79E8-4BFA-A597-196D3AC02A3D}"/>
              </a:ext>
            </a:extLst>
          </p:cNvPr>
          <p:cNvGraphicFramePr>
            <a:graphicFrameLocks noGrp="1"/>
          </p:cNvGraphicFramePr>
          <p:nvPr>
            <p:ph type="tbl" sz="quarter" idx="13"/>
            <p:extLst>
              <p:ext uri="{D42A27DB-BD31-4B8C-83A1-F6EECF244321}">
                <p14:modId xmlns:p14="http://schemas.microsoft.com/office/powerpoint/2010/main" val="2155499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569379"/>
                    </a:ext>
                  </a:extLst>
                </a:gridCol>
                <a:gridCol w="1810512">
                  <a:extLst>
                    <a:ext uri="{9D8B030D-6E8A-4147-A177-3AD203B41FA5}">
                      <a16:colId xmlns:a16="http://schemas.microsoft.com/office/drawing/2014/main" val="677551746"/>
                    </a:ext>
                  </a:extLst>
                </a:gridCol>
                <a:gridCol w="822960">
                  <a:extLst>
                    <a:ext uri="{9D8B030D-6E8A-4147-A177-3AD203B41FA5}">
                      <a16:colId xmlns:a16="http://schemas.microsoft.com/office/drawing/2014/main" val="3107830209"/>
                    </a:ext>
                  </a:extLst>
                </a:gridCol>
                <a:gridCol w="822960">
                  <a:extLst>
                    <a:ext uri="{9D8B030D-6E8A-4147-A177-3AD203B41FA5}">
                      <a16:colId xmlns:a16="http://schemas.microsoft.com/office/drawing/2014/main" val="1588409628"/>
                    </a:ext>
                  </a:extLst>
                </a:gridCol>
                <a:gridCol w="822960">
                  <a:extLst>
                    <a:ext uri="{9D8B030D-6E8A-4147-A177-3AD203B41FA5}">
                      <a16:colId xmlns:a16="http://schemas.microsoft.com/office/drawing/2014/main" val="502396714"/>
                    </a:ext>
                  </a:extLst>
                </a:gridCol>
                <a:gridCol w="822960">
                  <a:extLst>
                    <a:ext uri="{9D8B030D-6E8A-4147-A177-3AD203B41FA5}">
                      <a16:colId xmlns:a16="http://schemas.microsoft.com/office/drawing/2014/main" val="1634445528"/>
                    </a:ext>
                  </a:extLst>
                </a:gridCol>
                <a:gridCol w="822960">
                  <a:extLst>
                    <a:ext uri="{9D8B030D-6E8A-4147-A177-3AD203B41FA5}">
                      <a16:colId xmlns:a16="http://schemas.microsoft.com/office/drawing/2014/main" val="3411487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837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- 2022-01-12 13:45:11</a:t>
                      </a:r>
                      <a:r>
                        <a:rPr kumimoji="0" lang="es-ES" sz="1000" b="0" i="0" u="none" strike="noStrike" kern="1200" cap="none" spc="0" normalizeH="0" baseline="0" noProof="0">
                          <a:ln>
                            <a:noFill/>
                          </a:ln>
                          <a:solidFill>
                            <a:prstClr val="black"/>
                          </a:solidFill>
                          <a:effectLst/>
                          <a:uLnTx/>
                          <a:uFillTx/>
                          <a:latin typeface="+mn-lt"/>
                          <a:ea typeface="+mn-ea"/>
                          <a:cs typeface="+mn-cs"/>
                        </a:rPr>
                        <a:t>
 Desafortunadamente para Kevin Benavides, su campaña en el Rally Dakar 2022 llegó a su fin luego de un problema técnico en la etapa 10. Felicitaciones por todo el trabajo realizado!💪🧡
Photo: rally_zone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271714696_234531452165224_4119738669144326721_n.webp.jpg?_nc_cat=104&amp;ccb=1-5&amp;_nc_sid=8ae9d6&amp;_nc_ohc=qzkLnEB_L-sAX89gNGA&amp;_nc_ht=scontent-lga3-1.cdninstagram.com&amp;edm=AL-3X8kEAAAA&amp;oh=00_AT-FZ8QViWudFxWKwkdNroKW3W9aDjJOreJsLsO-HFONZQ&amp;oe=61FE7F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1101332"/>
                  </a:ext>
                </a:extLst>
              </a:tr>
            </a:tbl>
          </a:graphicData>
        </a:graphic>
      </p:graphicFrame>
      <p:sp>
        <p:nvSpPr>
          <p:cNvPr id="4" name="Text Placeholder 3">
            <a:extLst>
              <a:ext uri="{FF2B5EF4-FFF2-40B4-BE49-F238E27FC236}">
                <a16:creationId xmlns:a16="http://schemas.microsoft.com/office/drawing/2014/main" id="{B5CF80FE-852D-4D9A-B57E-1B8472407D8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3667083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E4238-EBFD-4022-9FCE-FDD15562B3C7}"/>
              </a:ext>
            </a:extLst>
          </p:cNvPr>
          <p:cNvSpPr>
            <a:spLocks noGrp="1"/>
          </p:cNvSpPr>
          <p:nvPr>
            <p:ph type="title"/>
          </p:nvPr>
        </p:nvSpPr>
        <p:spPr/>
        <p:txBody>
          <a:bodyPr/>
          <a:lstStyle/>
          <a:p>
            <a:r>
              <a:rPr lang="en-US"/>
              <a:t>Instagram Posts Table | La Emilia - 12 of 25</a:t>
            </a:r>
          </a:p>
        </p:txBody>
      </p:sp>
      <p:graphicFrame>
        <p:nvGraphicFramePr>
          <p:cNvPr id="5" name="Table Placeholder 4">
            <a:extLst>
              <a:ext uri="{FF2B5EF4-FFF2-40B4-BE49-F238E27FC236}">
                <a16:creationId xmlns:a16="http://schemas.microsoft.com/office/drawing/2014/main" id="{A836289B-9FA9-49F6-8A00-79C772BDB357}"/>
              </a:ext>
            </a:extLst>
          </p:cNvPr>
          <p:cNvGraphicFramePr>
            <a:graphicFrameLocks noGrp="1"/>
          </p:cNvGraphicFramePr>
          <p:nvPr>
            <p:ph type="tbl" sz="quarter" idx="13"/>
            <p:extLst>
              <p:ext uri="{D42A27DB-BD31-4B8C-83A1-F6EECF244321}">
                <p14:modId xmlns:p14="http://schemas.microsoft.com/office/powerpoint/2010/main" val="2524963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3855047"/>
                    </a:ext>
                  </a:extLst>
                </a:gridCol>
                <a:gridCol w="1810512">
                  <a:extLst>
                    <a:ext uri="{9D8B030D-6E8A-4147-A177-3AD203B41FA5}">
                      <a16:colId xmlns:a16="http://schemas.microsoft.com/office/drawing/2014/main" val="3385804610"/>
                    </a:ext>
                  </a:extLst>
                </a:gridCol>
                <a:gridCol w="822960">
                  <a:extLst>
                    <a:ext uri="{9D8B030D-6E8A-4147-A177-3AD203B41FA5}">
                      <a16:colId xmlns:a16="http://schemas.microsoft.com/office/drawing/2014/main" val="3491164790"/>
                    </a:ext>
                  </a:extLst>
                </a:gridCol>
                <a:gridCol w="822960">
                  <a:extLst>
                    <a:ext uri="{9D8B030D-6E8A-4147-A177-3AD203B41FA5}">
                      <a16:colId xmlns:a16="http://schemas.microsoft.com/office/drawing/2014/main" val="803117091"/>
                    </a:ext>
                  </a:extLst>
                </a:gridCol>
                <a:gridCol w="822960">
                  <a:extLst>
                    <a:ext uri="{9D8B030D-6E8A-4147-A177-3AD203B41FA5}">
                      <a16:colId xmlns:a16="http://schemas.microsoft.com/office/drawing/2014/main" val="1164098697"/>
                    </a:ext>
                  </a:extLst>
                </a:gridCol>
                <a:gridCol w="822960">
                  <a:extLst>
                    <a:ext uri="{9D8B030D-6E8A-4147-A177-3AD203B41FA5}">
                      <a16:colId xmlns:a16="http://schemas.microsoft.com/office/drawing/2014/main" val="2344339306"/>
                    </a:ext>
                  </a:extLst>
                </a:gridCol>
                <a:gridCol w="822960">
                  <a:extLst>
                    <a:ext uri="{9D8B030D-6E8A-4147-A177-3AD203B41FA5}">
                      <a16:colId xmlns:a16="http://schemas.microsoft.com/office/drawing/2014/main" val="3500678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508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- 2022-01-08 12:00:50</a:t>
                      </a:r>
                      <a:r>
                        <a:rPr kumimoji="0" lang="es-ES" sz="1000" b="0" i="0" u="none" strike="noStrike" kern="1200" cap="none" spc="0" normalizeH="0" baseline="0" noProof="0">
                          <a:ln>
                            <a:noFill/>
                          </a:ln>
                          <a:solidFill>
                            <a:prstClr val="black"/>
                          </a:solidFill>
                          <a:effectLst/>
                          <a:uLnTx/>
                          <a:uFillTx/>
                          <a:latin typeface="+mn-lt"/>
                          <a:ea typeface="+mn-ea"/>
                          <a:cs typeface="+mn-cs"/>
                        </a:rPr>
                        <a:t>
 Hecha para acompañarte en el día a día. Fiel, necesaria, GAUCHA.
#GLH150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271417496_640508567095673_6305417357159275978_n.jpg?_nc_cat=111&amp;ccb=1-5&amp;_nc_sid=8ae9d6&amp;_nc_ohc=5bL72k7zsc8AX-Nrfmc&amp;_nc_ht=scontent-iad3-1.cdninstagram.com&amp;edm=AL-3X8kEAAAA&amp;oh=00_AT9q95nyJfNfPgGQ6L_af3_0nnRxSf9l71T3e1FiHBvOXQ&amp;oe=61FD95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3373910"/>
                  </a:ext>
                </a:extLst>
              </a:tr>
            </a:tbl>
          </a:graphicData>
        </a:graphic>
      </p:graphicFrame>
      <p:sp>
        <p:nvSpPr>
          <p:cNvPr id="4" name="Text Placeholder 3">
            <a:extLst>
              <a:ext uri="{FF2B5EF4-FFF2-40B4-BE49-F238E27FC236}">
                <a16:creationId xmlns:a16="http://schemas.microsoft.com/office/drawing/2014/main" id="{E86D3096-1887-4110-AE8E-723DF7AFB52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52324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0B4D7-9462-434F-8B29-8234DC078A77}"/>
              </a:ext>
            </a:extLst>
          </p:cNvPr>
          <p:cNvSpPr>
            <a:spLocks noGrp="1"/>
          </p:cNvSpPr>
          <p:nvPr>
            <p:ph type="title"/>
          </p:nvPr>
        </p:nvSpPr>
        <p:spPr/>
        <p:txBody>
          <a:bodyPr/>
          <a:lstStyle/>
          <a:p>
            <a:r>
              <a:rPr lang="en-US"/>
              <a:t>Instagram Posts Table | La Emilia - 13 of 25</a:t>
            </a:r>
          </a:p>
        </p:txBody>
      </p:sp>
      <p:graphicFrame>
        <p:nvGraphicFramePr>
          <p:cNvPr id="5" name="Table Placeholder 4">
            <a:extLst>
              <a:ext uri="{FF2B5EF4-FFF2-40B4-BE49-F238E27FC236}">
                <a16:creationId xmlns:a16="http://schemas.microsoft.com/office/drawing/2014/main" id="{9C167850-1294-467C-8B44-B22ECCB869E9}"/>
              </a:ext>
            </a:extLst>
          </p:cNvPr>
          <p:cNvGraphicFramePr>
            <a:graphicFrameLocks noGrp="1"/>
          </p:cNvGraphicFramePr>
          <p:nvPr>
            <p:ph type="tbl" sz="quarter" idx="13"/>
            <p:extLst>
              <p:ext uri="{D42A27DB-BD31-4B8C-83A1-F6EECF244321}">
                <p14:modId xmlns:p14="http://schemas.microsoft.com/office/powerpoint/2010/main" val="255259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56355202"/>
                    </a:ext>
                  </a:extLst>
                </a:gridCol>
                <a:gridCol w="1810512">
                  <a:extLst>
                    <a:ext uri="{9D8B030D-6E8A-4147-A177-3AD203B41FA5}">
                      <a16:colId xmlns:a16="http://schemas.microsoft.com/office/drawing/2014/main" val="1386465267"/>
                    </a:ext>
                  </a:extLst>
                </a:gridCol>
                <a:gridCol w="822960">
                  <a:extLst>
                    <a:ext uri="{9D8B030D-6E8A-4147-A177-3AD203B41FA5}">
                      <a16:colId xmlns:a16="http://schemas.microsoft.com/office/drawing/2014/main" val="2858580931"/>
                    </a:ext>
                  </a:extLst>
                </a:gridCol>
                <a:gridCol w="822960">
                  <a:extLst>
                    <a:ext uri="{9D8B030D-6E8A-4147-A177-3AD203B41FA5}">
                      <a16:colId xmlns:a16="http://schemas.microsoft.com/office/drawing/2014/main" val="1682610527"/>
                    </a:ext>
                  </a:extLst>
                </a:gridCol>
                <a:gridCol w="822960">
                  <a:extLst>
                    <a:ext uri="{9D8B030D-6E8A-4147-A177-3AD203B41FA5}">
                      <a16:colId xmlns:a16="http://schemas.microsoft.com/office/drawing/2014/main" val="2589177943"/>
                    </a:ext>
                  </a:extLst>
                </a:gridCol>
                <a:gridCol w="822960">
                  <a:extLst>
                    <a:ext uri="{9D8B030D-6E8A-4147-A177-3AD203B41FA5}">
                      <a16:colId xmlns:a16="http://schemas.microsoft.com/office/drawing/2014/main" val="2033181809"/>
                    </a:ext>
                  </a:extLst>
                </a:gridCol>
                <a:gridCol w="822960">
                  <a:extLst>
                    <a:ext uri="{9D8B030D-6E8A-4147-A177-3AD203B41FA5}">
                      <a16:colId xmlns:a16="http://schemas.microsoft.com/office/drawing/2014/main" val="3463545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113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- 2022-01-05 14:32:50</a:t>
                      </a:r>
                      <a:r>
                        <a:rPr kumimoji="0" lang="es-ES" sz="1000" b="0" i="0" u="none" strike="noStrike" kern="1200" cap="none" spc="0" normalizeH="0" baseline="0" noProof="0">
                          <a:ln>
                            <a:noFill/>
                          </a:ln>
                          <a:solidFill>
                            <a:prstClr val="black"/>
                          </a:solidFill>
                          <a:effectLst/>
                          <a:uLnTx/>
                          <a:uFillTx/>
                          <a:latin typeface="+mn-lt"/>
                          <a:ea typeface="+mn-ea"/>
                          <a:cs typeface="+mn-cs"/>
                        </a:rPr>
                        <a:t>
 Manteniendo su posición dentro del top 10 en la clasificación general, kevinmaxbenavides cumplió con la etapa cuatro y alcanzó el puesto 16. Utilizando su habilidad y experiencia para navegar a través de una etapa técnicamente exigente, Benavides mantuvo un ritmo fuerte pero medido, para minimizar cualquier error y llevar su KTM 450 RALLY segura la final de la etapa. El piloto argentino ahora buscará aprovechar al máximo su posición de salida en la especial de 341 kilómetros de mañana para avanzar más en la clasificación del evento. Vamos Kevin! 🇦🇷💥💪🏼
PH: rally_zone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271298420_662801488052395_1309632283445693597_n.jpg?_nc_cat=100&amp;ccb=1-5&amp;_nc_sid=8ae9d6&amp;_nc_ohc=4sLfSPDM8iEAX-wC4P8&amp;_nc_ht=scontent-lga3-1.cdninstagram.com&amp;edm=AL-3X8kEAAAA&amp;oh=00_AT-VLe8eJry7aJ6uICVH7cXMbhEMKHbc4VDC8H1h638e1Q&amp;oe=61FE6A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2698210"/>
                  </a:ext>
                </a:extLst>
              </a:tr>
            </a:tbl>
          </a:graphicData>
        </a:graphic>
      </p:graphicFrame>
      <p:sp>
        <p:nvSpPr>
          <p:cNvPr id="4" name="Text Placeholder 3">
            <a:extLst>
              <a:ext uri="{FF2B5EF4-FFF2-40B4-BE49-F238E27FC236}">
                <a16:creationId xmlns:a16="http://schemas.microsoft.com/office/drawing/2014/main" id="{47EB6EA9-8C69-4504-B487-1CFF9EA2BE5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446753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40AEE-8005-4A16-9899-152C8CA55584}"/>
              </a:ext>
            </a:extLst>
          </p:cNvPr>
          <p:cNvSpPr>
            <a:spLocks noGrp="1"/>
          </p:cNvSpPr>
          <p:nvPr>
            <p:ph type="title"/>
          </p:nvPr>
        </p:nvSpPr>
        <p:spPr/>
        <p:txBody>
          <a:bodyPr/>
          <a:lstStyle/>
          <a:p>
            <a:r>
              <a:rPr lang="en-US"/>
              <a:t>Instagram Posts Table | La Emilia - 14 of 25</a:t>
            </a:r>
          </a:p>
        </p:txBody>
      </p:sp>
      <p:graphicFrame>
        <p:nvGraphicFramePr>
          <p:cNvPr id="5" name="Table Placeholder 4">
            <a:extLst>
              <a:ext uri="{FF2B5EF4-FFF2-40B4-BE49-F238E27FC236}">
                <a16:creationId xmlns:a16="http://schemas.microsoft.com/office/drawing/2014/main" id="{7E7DC5BB-1D7F-4C3B-9C43-C011AFDD35F4}"/>
              </a:ext>
            </a:extLst>
          </p:cNvPr>
          <p:cNvGraphicFramePr>
            <a:graphicFrameLocks noGrp="1"/>
          </p:cNvGraphicFramePr>
          <p:nvPr>
            <p:ph type="tbl" sz="quarter" idx="13"/>
            <p:extLst>
              <p:ext uri="{D42A27DB-BD31-4B8C-83A1-F6EECF244321}">
                <p14:modId xmlns:p14="http://schemas.microsoft.com/office/powerpoint/2010/main" val="236727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00128286"/>
                    </a:ext>
                  </a:extLst>
                </a:gridCol>
                <a:gridCol w="1810512">
                  <a:extLst>
                    <a:ext uri="{9D8B030D-6E8A-4147-A177-3AD203B41FA5}">
                      <a16:colId xmlns:a16="http://schemas.microsoft.com/office/drawing/2014/main" val="1895285024"/>
                    </a:ext>
                  </a:extLst>
                </a:gridCol>
                <a:gridCol w="822960">
                  <a:extLst>
                    <a:ext uri="{9D8B030D-6E8A-4147-A177-3AD203B41FA5}">
                      <a16:colId xmlns:a16="http://schemas.microsoft.com/office/drawing/2014/main" val="4125809421"/>
                    </a:ext>
                  </a:extLst>
                </a:gridCol>
                <a:gridCol w="822960">
                  <a:extLst>
                    <a:ext uri="{9D8B030D-6E8A-4147-A177-3AD203B41FA5}">
                      <a16:colId xmlns:a16="http://schemas.microsoft.com/office/drawing/2014/main" val="1323177929"/>
                    </a:ext>
                  </a:extLst>
                </a:gridCol>
                <a:gridCol w="822960">
                  <a:extLst>
                    <a:ext uri="{9D8B030D-6E8A-4147-A177-3AD203B41FA5}">
                      <a16:colId xmlns:a16="http://schemas.microsoft.com/office/drawing/2014/main" val="2684111816"/>
                    </a:ext>
                  </a:extLst>
                </a:gridCol>
                <a:gridCol w="822960">
                  <a:extLst>
                    <a:ext uri="{9D8B030D-6E8A-4147-A177-3AD203B41FA5}">
                      <a16:colId xmlns:a16="http://schemas.microsoft.com/office/drawing/2014/main" val="3352717085"/>
                    </a:ext>
                  </a:extLst>
                </a:gridCol>
                <a:gridCol w="822960">
                  <a:extLst>
                    <a:ext uri="{9D8B030D-6E8A-4147-A177-3AD203B41FA5}">
                      <a16:colId xmlns:a16="http://schemas.microsoft.com/office/drawing/2014/main" val="1289048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412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- 2022-01-26 12:00:08</a:t>
                      </a:r>
                      <a:r>
                        <a:rPr kumimoji="0" lang="es-ES" sz="1000" b="0" i="0" u="none" strike="noStrike" kern="1200" cap="none" spc="0" normalizeH="0" baseline="0" noProof="0">
                          <a:ln>
                            <a:noFill/>
                          </a:ln>
                          <a:solidFill>
                            <a:prstClr val="black"/>
                          </a:solidFill>
                          <a:effectLst/>
                          <a:uLnTx/>
                          <a:uFillTx/>
                          <a:latin typeface="+mn-lt"/>
                          <a:ea typeface="+mn-ea"/>
                          <a:cs typeface="+mn-cs"/>
                        </a:rPr>
                        <a:t>
 ¡Córdoba se lleva una nueva edición de #MiLeyenda! Andrés Rivolta (rivoltaa) es de Alejandro Roca, pero con su Wave se fue a recorrer la Patagonia argentina, ¡y hasta se pasó a Chile! Más de 20.000 kilómetros hacen de su Honda una verdadera Leyenda.
También tiene viajes a Gualeguaychú, a Uruguay y hasta la frontera con Brasil. Córdoba, por supuesto, la conoce de punta a punta.
¿Vos qué esperás para compartir tu historia con nuestra comunidad? ¡Envianos un MD!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272664161_1159171984889578_4458662104417259920_n.jpg?_nc_cat=105&amp;ccb=1-5&amp;_nc_sid=8ae9d6&amp;_nc_ohc=ASzCxgt7UyIAX88IaFV&amp;_nc_ht=scontent-iad3-1.cdninstagram.com&amp;edm=AL-3X8kEAAAA&amp;oh=00_AT_TmwWKKZ_As7w-y0co-wHS_eDnpBL3vA1VJ6KG38RdjQ&amp;oe=61FE2F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93837679"/>
                  </a:ext>
                </a:extLst>
              </a:tr>
            </a:tbl>
          </a:graphicData>
        </a:graphic>
      </p:graphicFrame>
      <p:sp>
        <p:nvSpPr>
          <p:cNvPr id="4" name="Text Placeholder 3">
            <a:extLst>
              <a:ext uri="{FF2B5EF4-FFF2-40B4-BE49-F238E27FC236}">
                <a16:creationId xmlns:a16="http://schemas.microsoft.com/office/drawing/2014/main" id="{A33AC025-82CD-4B54-9F7F-5F956E64623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784885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92CCB-6C75-46F8-86C4-9DF66562A477}"/>
              </a:ext>
            </a:extLst>
          </p:cNvPr>
          <p:cNvSpPr>
            <a:spLocks noGrp="1"/>
          </p:cNvSpPr>
          <p:nvPr>
            <p:ph type="title"/>
          </p:nvPr>
        </p:nvSpPr>
        <p:spPr/>
        <p:txBody>
          <a:bodyPr/>
          <a:lstStyle/>
          <a:p>
            <a:r>
              <a:rPr lang="en-US"/>
              <a:t>Instagram Posts Table | La Emilia - 15 of 25</a:t>
            </a:r>
          </a:p>
        </p:txBody>
      </p:sp>
      <p:graphicFrame>
        <p:nvGraphicFramePr>
          <p:cNvPr id="5" name="Table Placeholder 4">
            <a:extLst>
              <a:ext uri="{FF2B5EF4-FFF2-40B4-BE49-F238E27FC236}">
                <a16:creationId xmlns:a16="http://schemas.microsoft.com/office/drawing/2014/main" id="{4911E59E-A54C-433B-B826-904F6BF9EB4A}"/>
              </a:ext>
            </a:extLst>
          </p:cNvPr>
          <p:cNvGraphicFramePr>
            <a:graphicFrameLocks noGrp="1"/>
          </p:cNvGraphicFramePr>
          <p:nvPr>
            <p:ph type="tbl" sz="quarter" idx="13"/>
            <p:extLst>
              <p:ext uri="{D42A27DB-BD31-4B8C-83A1-F6EECF244321}">
                <p14:modId xmlns:p14="http://schemas.microsoft.com/office/powerpoint/2010/main" val="3361848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7112947"/>
                    </a:ext>
                  </a:extLst>
                </a:gridCol>
                <a:gridCol w="1810512">
                  <a:extLst>
                    <a:ext uri="{9D8B030D-6E8A-4147-A177-3AD203B41FA5}">
                      <a16:colId xmlns:a16="http://schemas.microsoft.com/office/drawing/2014/main" val="1351258797"/>
                    </a:ext>
                  </a:extLst>
                </a:gridCol>
                <a:gridCol w="822960">
                  <a:extLst>
                    <a:ext uri="{9D8B030D-6E8A-4147-A177-3AD203B41FA5}">
                      <a16:colId xmlns:a16="http://schemas.microsoft.com/office/drawing/2014/main" val="3763575619"/>
                    </a:ext>
                  </a:extLst>
                </a:gridCol>
                <a:gridCol w="822960">
                  <a:extLst>
                    <a:ext uri="{9D8B030D-6E8A-4147-A177-3AD203B41FA5}">
                      <a16:colId xmlns:a16="http://schemas.microsoft.com/office/drawing/2014/main" val="2448835804"/>
                    </a:ext>
                  </a:extLst>
                </a:gridCol>
                <a:gridCol w="822960">
                  <a:extLst>
                    <a:ext uri="{9D8B030D-6E8A-4147-A177-3AD203B41FA5}">
                      <a16:colId xmlns:a16="http://schemas.microsoft.com/office/drawing/2014/main" val="3164885861"/>
                    </a:ext>
                  </a:extLst>
                </a:gridCol>
                <a:gridCol w="822960">
                  <a:extLst>
                    <a:ext uri="{9D8B030D-6E8A-4147-A177-3AD203B41FA5}">
                      <a16:colId xmlns:a16="http://schemas.microsoft.com/office/drawing/2014/main" val="3219275356"/>
                    </a:ext>
                  </a:extLst>
                </a:gridCol>
                <a:gridCol w="822960">
                  <a:extLst>
                    <a:ext uri="{9D8B030D-6E8A-4147-A177-3AD203B41FA5}">
                      <a16:colId xmlns:a16="http://schemas.microsoft.com/office/drawing/2014/main" val="1653928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854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- 2022-01-13 13:21:33</a:t>
                      </a:r>
                      <a:r>
                        <a:rPr kumimoji="0" lang="es-ES" sz="1000" b="0" i="0" u="none" strike="noStrike" kern="1200" cap="none" spc="0" normalizeH="0" baseline="0" noProof="0">
                          <a:ln>
                            <a:noFill/>
                          </a:ln>
                          <a:solidFill>
                            <a:prstClr val="black"/>
                          </a:solidFill>
                          <a:effectLst/>
                          <a:uLnTx/>
                          <a:uFillTx/>
                          <a:latin typeface="+mn-lt"/>
                          <a:ea typeface="+mn-ea"/>
                          <a:cs typeface="+mn-cs"/>
                        </a:rPr>
                        <a:t>
 Después de la etapa de ayer, kevinmaxbenavides se recuperó con estilo, mostrando una velocidad impresionante para quedarse con el puesto 1 hoy. Con una actuación increíble, el titular de la placa número uno se abrió camino desde un comienzo tardío en el puesto 33 para finalmente ganar la etapa por apenas cuatro segundos. Benavides ahora liderará la última especial cronometrada de 164 kilómetros del evento en la etapa 12 del viernes.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271861567_385654630017673_4892053536228967049_n.webp.jpg?_nc_cat=105&amp;ccb=1-5&amp;_nc_sid=8ae9d6&amp;_nc_ohc=VNp3g0n0KikAX-yNENN&amp;_nc_ht=scontent-lga3-1.cdninstagram.com&amp;edm=AL-3X8kEAAAA&amp;oh=00_AT_2Lh41hWtEDlbW6FZqqcQQgScJXL7Dw_q2jKtjY605pA&amp;oe=61FE79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2264178"/>
                  </a:ext>
                </a:extLst>
              </a:tr>
            </a:tbl>
          </a:graphicData>
        </a:graphic>
      </p:graphicFrame>
      <p:sp>
        <p:nvSpPr>
          <p:cNvPr id="4" name="Text Placeholder 3">
            <a:extLst>
              <a:ext uri="{FF2B5EF4-FFF2-40B4-BE49-F238E27FC236}">
                <a16:creationId xmlns:a16="http://schemas.microsoft.com/office/drawing/2014/main" id="{FF967741-F7C1-4C87-922E-156425AD7C3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6655316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BA011-89DE-4B3C-A689-048F143792A1}"/>
              </a:ext>
            </a:extLst>
          </p:cNvPr>
          <p:cNvSpPr>
            <a:spLocks noGrp="1"/>
          </p:cNvSpPr>
          <p:nvPr>
            <p:ph type="title"/>
          </p:nvPr>
        </p:nvSpPr>
        <p:spPr/>
        <p:txBody>
          <a:bodyPr/>
          <a:lstStyle/>
          <a:p>
            <a:r>
              <a:rPr lang="en-US"/>
              <a:t>Instagram Posts Table | La Emilia - 16 of 25</a:t>
            </a:r>
          </a:p>
        </p:txBody>
      </p:sp>
      <p:graphicFrame>
        <p:nvGraphicFramePr>
          <p:cNvPr id="5" name="Table Placeholder 4">
            <a:extLst>
              <a:ext uri="{FF2B5EF4-FFF2-40B4-BE49-F238E27FC236}">
                <a16:creationId xmlns:a16="http://schemas.microsoft.com/office/drawing/2014/main" id="{59B29EDC-F262-4487-8880-8D4ECD670E84}"/>
              </a:ext>
            </a:extLst>
          </p:cNvPr>
          <p:cNvGraphicFramePr>
            <a:graphicFrameLocks noGrp="1"/>
          </p:cNvGraphicFramePr>
          <p:nvPr>
            <p:ph type="tbl" sz="quarter" idx="13"/>
            <p:extLst>
              <p:ext uri="{D42A27DB-BD31-4B8C-83A1-F6EECF244321}">
                <p14:modId xmlns:p14="http://schemas.microsoft.com/office/powerpoint/2010/main" val="3954451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23802130"/>
                    </a:ext>
                  </a:extLst>
                </a:gridCol>
                <a:gridCol w="1810512">
                  <a:extLst>
                    <a:ext uri="{9D8B030D-6E8A-4147-A177-3AD203B41FA5}">
                      <a16:colId xmlns:a16="http://schemas.microsoft.com/office/drawing/2014/main" val="2573179128"/>
                    </a:ext>
                  </a:extLst>
                </a:gridCol>
                <a:gridCol w="822960">
                  <a:extLst>
                    <a:ext uri="{9D8B030D-6E8A-4147-A177-3AD203B41FA5}">
                      <a16:colId xmlns:a16="http://schemas.microsoft.com/office/drawing/2014/main" val="1727706292"/>
                    </a:ext>
                  </a:extLst>
                </a:gridCol>
                <a:gridCol w="822960">
                  <a:extLst>
                    <a:ext uri="{9D8B030D-6E8A-4147-A177-3AD203B41FA5}">
                      <a16:colId xmlns:a16="http://schemas.microsoft.com/office/drawing/2014/main" val="2932973519"/>
                    </a:ext>
                  </a:extLst>
                </a:gridCol>
                <a:gridCol w="822960">
                  <a:extLst>
                    <a:ext uri="{9D8B030D-6E8A-4147-A177-3AD203B41FA5}">
                      <a16:colId xmlns:a16="http://schemas.microsoft.com/office/drawing/2014/main" val="1536851930"/>
                    </a:ext>
                  </a:extLst>
                </a:gridCol>
                <a:gridCol w="822960">
                  <a:extLst>
                    <a:ext uri="{9D8B030D-6E8A-4147-A177-3AD203B41FA5}">
                      <a16:colId xmlns:a16="http://schemas.microsoft.com/office/drawing/2014/main" val="1659656954"/>
                    </a:ext>
                  </a:extLst>
                </a:gridCol>
                <a:gridCol w="822960">
                  <a:extLst>
                    <a:ext uri="{9D8B030D-6E8A-4147-A177-3AD203B41FA5}">
                      <a16:colId xmlns:a16="http://schemas.microsoft.com/office/drawing/2014/main" val="297717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296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- 2022-01-31 10:30:58</a:t>
                      </a:r>
                      <a:r>
                        <a:rPr kumimoji="0" lang="es-ES" sz="1000" b="0" i="0" u="none" strike="noStrike" kern="1200" cap="none" spc="0" normalizeH="0" baseline="0" noProof="0">
                          <a:ln>
                            <a:noFill/>
                          </a:ln>
                          <a:solidFill>
                            <a:prstClr val="black"/>
                          </a:solidFill>
                          <a:effectLst/>
                          <a:uLnTx/>
                          <a:uFillTx/>
                          <a:latin typeface="+mn-lt"/>
                          <a:ea typeface="+mn-ea"/>
                          <a:cs typeface="+mn-cs"/>
                        </a:rPr>
                        <a:t>
 ¡Listo para la temporada 2022 de MotoGP™️! 💥
El Red Bull KTM Factory Racing se centrará en obtener más victorias a lo largo del año con Miguel Oliveira y Brad Binder sobre la última edición de la KTM RC16.
Los novatos de MotoGP de Tech3 KTM Factory Racing, Raúl Fernández y Remy Gardner, intentarán llevar la velocidad que demostraron en la lucha por la corona de Moto2 a la categoría reina mientras se enfrentan a los mejores del mundo.
#KTM #ReadyToRace MotoGP Tech3Racing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273212200_4662396183871523_2136152638879947587_n.webp.jpg?_nc_cat=100&amp;ccb=1-5&amp;_nc_sid=8ae9d6&amp;_nc_ohc=fQ5oPAVkawwAX-_UCOa&amp;_nc_ht=scontent-lga3-1.cdninstagram.com&amp;edm=AL-3X8kEAAAA&amp;oh=00_AT-hrekZJnEl1z0z3ioIkghsTSCycXiRcLnRWz50f0fmQw&amp;oe=61FE9A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668672"/>
                  </a:ext>
                </a:extLst>
              </a:tr>
            </a:tbl>
          </a:graphicData>
        </a:graphic>
      </p:graphicFrame>
      <p:sp>
        <p:nvSpPr>
          <p:cNvPr id="4" name="Text Placeholder 3">
            <a:extLst>
              <a:ext uri="{FF2B5EF4-FFF2-40B4-BE49-F238E27FC236}">
                <a16:creationId xmlns:a16="http://schemas.microsoft.com/office/drawing/2014/main" id="{20B1C52F-9ABE-4FCB-9570-68FC342022D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201001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EDB2C-E62F-4181-9FF8-448F6110937F}"/>
              </a:ext>
            </a:extLst>
          </p:cNvPr>
          <p:cNvSpPr>
            <a:spLocks noGrp="1"/>
          </p:cNvSpPr>
          <p:nvPr>
            <p:ph type="title"/>
          </p:nvPr>
        </p:nvSpPr>
        <p:spPr/>
        <p:txBody>
          <a:bodyPr/>
          <a:lstStyle/>
          <a:p>
            <a:r>
              <a:rPr lang="en-US"/>
              <a:t>Instagram Posts Table | La Emilia - 17 of 25</a:t>
            </a:r>
          </a:p>
        </p:txBody>
      </p:sp>
      <p:graphicFrame>
        <p:nvGraphicFramePr>
          <p:cNvPr id="5" name="Table Placeholder 4">
            <a:extLst>
              <a:ext uri="{FF2B5EF4-FFF2-40B4-BE49-F238E27FC236}">
                <a16:creationId xmlns:a16="http://schemas.microsoft.com/office/drawing/2014/main" id="{BA09B18A-DBBC-40A8-A3CD-37A2ACD61066}"/>
              </a:ext>
            </a:extLst>
          </p:cNvPr>
          <p:cNvGraphicFramePr>
            <a:graphicFrameLocks noGrp="1"/>
          </p:cNvGraphicFramePr>
          <p:nvPr>
            <p:ph type="tbl" sz="quarter" idx="13"/>
            <p:extLst>
              <p:ext uri="{D42A27DB-BD31-4B8C-83A1-F6EECF244321}">
                <p14:modId xmlns:p14="http://schemas.microsoft.com/office/powerpoint/2010/main" val="1829215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9061401"/>
                    </a:ext>
                  </a:extLst>
                </a:gridCol>
                <a:gridCol w="1810512">
                  <a:extLst>
                    <a:ext uri="{9D8B030D-6E8A-4147-A177-3AD203B41FA5}">
                      <a16:colId xmlns:a16="http://schemas.microsoft.com/office/drawing/2014/main" val="2294206343"/>
                    </a:ext>
                  </a:extLst>
                </a:gridCol>
                <a:gridCol w="822960">
                  <a:extLst>
                    <a:ext uri="{9D8B030D-6E8A-4147-A177-3AD203B41FA5}">
                      <a16:colId xmlns:a16="http://schemas.microsoft.com/office/drawing/2014/main" val="1811470716"/>
                    </a:ext>
                  </a:extLst>
                </a:gridCol>
                <a:gridCol w="822960">
                  <a:extLst>
                    <a:ext uri="{9D8B030D-6E8A-4147-A177-3AD203B41FA5}">
                      <a16:colId xmlns:a16="http://schemas.microsoft.com/office/drawing/2014/main" val="935044543"/>
                    </a:ext>
                  </a:extLst>
                </a:gridCol>
                <a:gridCol w="822960">
                  <a:extLst>
                    <a:ext uri="{9D8B030D-6E8A-4147-A177-3AD203B41FA5}">
                      <a16:colId xmlns:a16="http://schemas.microsoft.com/office/drawing/2014/main" val="2794957153"/>
                    </a:ext>
                  </a:extLst>
                </a:gridCol>
                <a:gridCol w="822960">
                  <a:extLst>
                    <a:ext uri="{9D8B030D-6E8A-4147-A177-3AD203B41FA5}">
                      <a16:colId xmlns:a16="http://schemas.microsoft.com/office/drawing/2014/main" val="3000106903"/>
                    </a:ext>
                  </a:extLst>
                </a:gridCol>
                <a:gridCol w="822960">
                  <a:extLst>
                    <a:ext uri="{9D8B030D-6E8A-4147-A177-3AD203B41FA5}">
                      <a16:colId xmlns:a16="http://schemas.microsoft.com/office/drawing/2014/main" val="2318267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129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- 2022-01-06 13:25:34</a:t>
                      </a:r>
                      <a:r>
                        <a:rPr kumimoji="0" lang="es-ES" sz="1000" b="0" i="0" u="none" strike="noStrike" kern="1200" cap="none" spc="0" normalizeH="0" baseline="0" noProof="0">
                          <a:ln>
                            <a:noFill/>
                          </a:ln>
                          <a:solidFill>
                            <a:prstClr val="black"/>
                          </a:solidFill>
                          <a:effectLst/>
                          <a:uLnTx/>
                          <a:uFillTx/>
                          <a:latin typeface="+mn-lt"/>
                          <a:ea typeface="+mn-ea"/>
                          <a:cs typeface="+mn-cs"/>
                        </a:rPr>
                        <a:t>
 Después de un buen comienzo en la quinta etapa, kevinmaxbenavides fue por la victoria de la especial, registrando el tiempo más rápido hasta el punto de control en el kilómetro 81. El actual campeón del Dakar mantuvo su puesto entre los cuatro primeros hasta los últimos 60 kilómetros. donde un waypoint difícil de registrar terminó costándole a él, y a otros pilotos, algo de tiempo. A pesar del revés, el salteño pudo completar la etapa de manera segura en el octavo lugar, misma posición que quedó en la clasificación general.
ph: RallyZone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271304366_668594650970090_8063269362862435469_n.jpg?_nc_cat=108&amp;ccb=1-5&amp;_nc_sid=8ae9d6&amp;_nc_ohc=y3yvtqze9vcAX-nCix8&amp;_nc_ht=scontent-lga3-1.cdninstagram.com&amp;edm=AL-3X8kEAAAA&amp;oh=00_AT8yUDSO4fJjNSn1elKk9uu7KuQkzFMPhHJzKUCfdWUX2g&amp;oe=61FE336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9591051"/>
                  </a:ext>
                </a:extLst>
              </a:tr>
            </a:tbl>
          </a:graphicData>
        </a:graphic>
      </p:graphicFrame>
      <p:sp>
        <p:nvSpPr>
          <p:cNvPr id="4" name="Text Placeholder 3">
            <a:extLst>
              <a:ext uri="{FF2B5EF4-FFF2-40B4-BE49-F238E27FC236}">
                <a16:creationId xmlns:a16="http://schemas.microsoft.com/office/drawing/2014/main" id="{D403F50D-941E-4DE9-B7CA-0604CDF5C8A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188959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3F0F4-01B8-45F7-93F3-D1C743AC2B57}"/>
              </a:ext>
            </a:extLst>
          </p:cNvPr>
          <p:cNvSpPr>
            <a:spLocks noGrp="1"/>
          </p:cNvSpPr>
          <p:nvPr>
            <p:ph type="title"/>
          </p:nvPr>
        </p:nvSpPr>
        <p:spPr/>
        <p:txBody>
          <a:bodyPr/>
          <a:lstStyle/>
          <a:p>
            <a:r>
              <a:rPr lang="en-US"/>
              <a:t>Instagram Posts Table | La Emilia - 18 of 25</a:t>
            </a:r>
          </a:p>
        </p:txBody>
      </p:sp>
      <p:graphicFrame>
        <p:nvGraphicFramePr>
          <p:cNvPr id="5" name="Table Placeholder 4">
            <a:extLst>
              <a:ext uri="{FF2B5EF4-FFF2-40B4-BE49-F238E27FC236}">
                <a16:creationId xmlns:a16="http://schemas.microsoft.com/office/drawing/2014/main" id="{067CCFD8-51AF-47F6-958F-925A6B6DF1E9}"/>
              </a:ext>
            </a:extLst>
          </p:cNvPr>
          <p:cNvGraphicFramePr>
            <a:graphicFrameLocks noGrp="1"/>
          </p:cNvGraphicFramePr>
          <p:nvPr>
            <p:ph type="tbl" sz="quarter" idx="13"/>
            <p:extLst>
              <p:ext uri="{D42A27DB-BD31-4B8C-83A1-F6EECF244321}">
                <p14:modId xmlns:p14="http://schemas.microsoft.com/office/powerpoint/2010/main" val="355629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79621120"/>
                    </a:ext>
                  </a:extLst>
                </a:gridCol>
                <a:gridCol w="1810512">
                  <a:extLst>
                    <a:ext uri="{9D8B030D-6E8A-4147-A177-3AD203B41FA5}">
                      <a16:colId xmlns:a16="http://schemas.microsoft.com/office/drawing/2014/main" val="2356904202"/>
                    </a:ext>
                  </a:extLst>
                </a:gridCol>
                <a:gridCol w="822960">
                  <a:extLst>
                    <a:ext uri="{9D8B030D-6E8A-4147-A177-3AD203B41FA5}">
                      <a16:colId xmlns:a16="http://schemas.microsoft.com/office/drawing/2014/main" val="2968911311"/>
                    </a:ext>
                  </a:extLst>
                </a:gridCol>
                <a:gridCol w="822960">
                  <a:extLst>
                    <a:ext uri="{9D8B030D-6E8A-4147-A177-3AD203B41FA5}">
                      <a16:colId xmlns:a16="http://schemas.microsoft.com/office/drawing/2014/main" val="3726558276"/>
                    </a:ext>
                  </a:extLst>
                </a:gridCol>
                <a:gridCol w="822960">
                  <a:extLst>
                    <a:ext uri="{9D8B030D-6E8A-4147-A177-3AD203B41FA5}">
                      <a16:colId xmlns:a16="http://schemas.microsoft.com/office/drawing/2014/main" val="2442254684"/>
                    </a:ext>
                  </a:extLst>
                </a:gridCol>
                <a:gridCol w="822960">
                  <a:extLst>
                    <a:ext uri="{9D8B030D-6E8A-4147-A177-3AD203B41FA5}">
                      <a16:colId xmlns:a16="http://schemas.microsoft.com/office/drawing/2014/main" val="2744749764"/>
                    </a:ext>
                  </a:extLst>
                </a:gridCol>
                <a:gridCol w="822960">
                  <a:extLst>
                    <a:ext uri="{9D8B030D-6E8A-4147-A177-3AD203B41FA5}">
                      <a16:colId xmlns:a16="http://schemas.microsoft.com/office/drawing/2014/main" val="2716567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74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- 2022-01-07 14:16:34</a:t>
                      </a:r>
                      <a:r>
                        <a:rPr kumimoji="0" lang="es-ES" sz="1000" b="0" i="0" u="none" strike="noStrike" kern="1200" cap="none" spc="0" normalizeH="0" baseline="0" noProof="0">
                          <a:ln>
                            <a:noFill/>
                          </a:ln>
                          <a:solidFill>
                            <a:prstClr val="black"/>
                          </a:solidFill>
                          <a:effectLst/>
                          <a:uLnTx/>
                          <a:uFillTx/>
                          <a:latin typeface="+mn-lt"/>
                          <a:ea typeface="+mn-ea"/>
                          <a:cs typeface="+mn-cs"/>
                        </a:rPr>
                        <a:t>
 Al igual que sus compañeros de equipo, kevinmaxbenavides adoptó un enfoque mesurado de la etapa de hoy tras el mal estado del terreno y finalmente completó los 100 kilómetros en el puesto 15. El actual campeón del Dakar todavía se encuentra entre los 10 primeros en la general, y espera ir por todo en los últimos seis días en Arabia Saudita. Vamos Kevin!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271432113_1318182318656943_8299607868962013988_n.jpg?_nc_cat=108&amp;ccb=1-5&amp;_nc_sid=8ae9d6&amp;_nc_ohc=N4fDys7UdXUAX_KAUY9&amp;_nc_ht=scontent-lga3-1.cdninstagram.com&amp;edm=AL-3X8kEAAAA&amp;oh=00_AT_WbCs-5mXkkAyJBQac9DQHCo0mSkJQxuQVbZOVr38lhQ&amp;oe=61FE006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7589261"/>
                  </a:ext>
                </a:extLst>
              </a:tr>
            </a:tbl>
          </a:graphicData>
        </a:graphic>
      </p:graphicFrame>
      <p:sp>
        <p:nvSpPr>
          <p:cNvPr id="4" name="Text Placeholder 3">
            <a:extLst>
              <a:ext uri="{FF2B5EF4-FFF2-40B4-BE49-F238E27FC236}">
                <a16:creationId xmlns:a16="http://schemas.microsoft.com/office/drawing/2014/main" id="{F2C47F0B-CDE2-45CD-B7FA-040F90EF9F5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3891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A8D46-4B17-4A77-879C-DDD8BEB01A08}"/>
              </a:ext>
            </a:extLst>
          </p:cNvPr>
          <p:cNvSpPr>
            <a:spLocks noGrp="1"/>
          </p:cNvSpPr>
          <p:nvPr>
            <p:ph type="title"/>
          </p:nvPr>
        </p:nvSpPr>
        <p:spPr/>
        <p:txBody>
          <a:bodyPr/>
          <a:lstStyle/>
          <a:p>
            <a:r>
              <a:rPr lang="en-US"/>
              <a:t>Instagram Posts Table | La Emilia - 19 of 25</a:t>
            </a:r>
          </a:p>
        </p:txBody>
      </p:sp>
      <p:graphicFrame>
        <p:nvGraphicFramePr>
          <p:cNvPr id="5" name="Table Placeholder 4">
            <a:extLst>
              <a:ext uri="{FF2B5EF4-FFF2-40B4-BE49-F238E27FC236}">
                <a16:creationId xmlns:a16="http://schemas.microsoft.com/office/drawing/2014/main" id="{F41B0DF4-BA8A-4051-AC6A-C6034BFCCE81}"/>
              </a:ext>
            </a:extLst>
          </p:cNvPr>
          <p:cNvGraphicFramePr>
            <a:graphicFrameLocks noGrp="1"/>
          </p:cNvGraphicFramePr>
          <p:nvPr>
            <p:ph type="tbl" sz="quarter" idx="13"/>
            <p:extLst>
              <p:ext uri="{D42A27DB-BD31-4B8C-83A1-F6EECF244321}">
                <p14:modId xmlns:p14="http://schemas.microsoft.com/office/powerpoint/2010/main" val="2462123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2256260"/>
                    </a:ext>
                  </a:extLst>
                </a:gridCol>
                <a:gridCol w="1810512">
                  <a:extLst>
                    <a:ext uri="{9D8B030D-6E8A-4147-A177-3AD203B41FA5}">
                      <a16:colId xmlns:a16="http://schemas.microsoft.com/office/drawing/2014/main" val="3013233705"/>
                    </a:ext>
                  </a:extLst>
                </a:gridCol>
                <a:gridCol w="822960">
                  <a:extLst>
                    <a:ext uri="{9D8B030D-6E8A-4147-A177-3AD203B41FA5}">
                      <a16:colId xmlns:a16="http://schemas.microsoft.com/office/drawing/2014/main" val="3968240485"/>
                    </a:ext>
                  </a:extLst>
                </a:gridCol>
                <a:gridCol w="822960">
                  <a:extLst>
                    <a:ext uri="{9D8B030D-6E8A-4147-A177-3AD203B41FA5}">
                      <a16:colId xmlns:a16="http://schemas.microsoft.com/office/drawing/2014/main" val="2101530901"/>
                    </a:ext>
                  </a:extLst>
                </a:gridCol>
                <a:gridCol w="822960">
                  <a:extLst>
                    <a:ext uri="{9D8B030D-6E8A-4147-A177-3AD203B41FA5}">
                      <a16:colId xmlns:a16="http://schemas.microsoft.com/office/drawing/2014/main" val="4052330196"/>
                    </a:ext>
                  </a:extLst>
                </a:gridCol>
                <a:gridCol w="822960">
                  <a:extLst>
                    <a:ext uri="{9D8B030D-6E8A-4147-A177-3AD203B41FA5}">
                      <a16:colId xmlns:a16="http://schemas.microsoft.com/office/drawing/2014/main" val="3076001834"/>
                    </a:ext>
                  </a:extLst>
                </a:gridCol>
                <a:gridCol w="822960">
                  <a:extLst>
                    <a:ext uri="{9D8B030D-6E8A-4147-A177-3AD203B41FA5}">
                      <a16:colId xmlns:a16="http://schemas.microsoft.com/office/drawing/2014/main" val="318270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723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- 2022-01-26 17:21:00</a:t>
                      </a:r>
                      <a:r>
                        <a:rPr kumimoji="0" lang="en-US" sz="1000" b="0" i="0" u="none" strike="noStrike" kern="1200" cap="none" spc="0" normalizeH="0" baseline="0" noProof="0">
                          <a:ln>
                            <a:noFill/>
                          </a:ln>
                          <a:solidFill>
                            <a:prstClr val="black"/>
                          </a:solidFill>
                          <a:effectLst/>
                          <a:uLnTx/>
                          <a:uFillTx/>
                          <a:latin typeface="+mn-lt"/>
                          <a:ea typeface="+mn-ea"/>
                          <a:cs typeface="+mn-cs"/>
                        </a:rPr>
                        <a:t>
 WheelieWednesday sobre la KTM 390 DUKE! 💥🤘🏻
.
#KTM #ReadyToRace #KTM390Duke #CornerRocket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272745151_1639477319727724_728230218039037711_n.webp.jpg?_nc_cat=109&amp;ccb=1-5&amp;_nc_sid=8ae9d6&amp;_nc_ohc=37trflTM3gUAX_rzjn4&amp;_nc_ht=scontent-lga3-1.cdninstagram.com&amp;edm=AL-3X8kEAAAA&amp;oh=00_AT8zBe7XwP3YLAmzhPCYRPCW2LvHLUPm5ivZgy8QOkZEjg&amp;oe=61FE3A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1806894"/>
                  </a:ext>
                </a:extLst>
              </a:tr>
            </a:tbl>
          </a:graphicData>
        </a:graphic>
      </p:graphicFrame>
      <p:sp>
        <p:nvSpPr>
          <p:cNvPr id="4" name="Text Placeholder 3">
            <a:extLst>
              <a:ext uri="{FF2B5EF4-FFF2-40B4-BE49-F238E27FC236}">
                <a16:creationId xmlns:a16="http://schemas.microsoft.com/office/drawing/2014/main" id="{1BF09585-B726-4C79-A0D2-DCDD36D8002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193096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E5B0-EDF2-48C2-B736-40F1E178F83B}"/>
              </a:ext>
            </a:extLst>
          </p:cNvPr>
          <p:cNvSpPr>
            <a:spLocks noGrp="1"/>
          </p:cNvSpPr>
          <p:nvPr>
            <p:ph type="title"/>
          </p:nvPr>
        </p:nvSpPr>
        <p:spPr/>
        <p:txBody>
          <a:bodyPr/>
          <a:lstStyle/>
          <a:p>
            <a:r>
              <a:rPr lang="en-US"/>
              <a:t>Instagram Posts Table | La Emilia - 20 of 25</a:t>
            </a:r>
          </a:p>
        </p:txBody>
      </p:sp>
      <p:graphicFrame>
        <p:nvGraphicFramePr>
          <p:cNvPr id="5" name="Table Placeholder 4">
            <a:extLst>
              <a:ext uri="{FF2B5EF4-FFF2-40B4-BE49-F238E27FC236}">
                <a16:creationId xmlns:a16="http://schemas.microsoft.com/office/drawing/2014/main" id="{73089A53-DF71-447F-8DF5-EB077D766352}"/>
              </a:ext>
            </a:extLst>
          </p:cNvPr>
          <p:cNvGraphicFramePr>
            <a:graphicFrameLocks noGrp="1"/>
          </p:cNvGraphicFramePr>
          <p:nvPr>
            <p:ph type="tbl" sz="quarter" idx="13"/>
            <p:extLst>
              <p:ext uri="{D42A27DB-BD31-4B8C-83A1-F6EECF244321}">
                <p14:modId xmlns:p14="http://schemas.microsoft.com/office/powerpoint/2010/main" val="1897538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89328825"/>
                    </a:ext>
                  </a:extLst>
                </a:gridCol>
                <a:gridCol w="1810512">
                  <a:extLst>
                    <a:ext uri="{9D8B030D-6E8A-4147-A177-3AD203B41FA5}">
                      <a16:colId xmlns:a16="http://schemas.microsoft.com/office/drawing/2014/main" val="4284429481"/>
                    </a:ext>
                  </a:extLst>
                </a:gridCol>
                <a:gridCol w="822960">
                  <a:extLst>
                    <a:ext uri="{9D8B030D-6E8A-4147-A177-3AD203B41FA5}">
                      <a16:colId xmlns:a16="http://schemas.microsoft.com/office/drawing/2014/main" val="1709735808"/>
                    </a:ext>
                  </a:extLst>
                </a:gridCol>
                <a:gridCol w="822960">
                  <a:extLst>
                    <a:ext uri="{9D8B030D-6E8A-4147-A177-3AD203B41FA5}">
                      <a16:colId xmlns:a16="http://schemas.microsoft.com/office/drawing/2014/main" val="1768292090"/>
                    </a:ext>
                  </a:extLst>
                </a:gridCol>
                <a:gridCol w="822960">
                  <a:extLst>
                    <a:ext uri="{9D8B030D-6E8A-4147-A177-3AD203B41FA5}">
                      <a16:colId xmlns:a16="http://schemas.microsoft.com/office/drawing/2014/main" val="3041525475"/>
                    </a:ext>
                  </a:extLst>
                </a:gridCol>
                <a:gridCol w="822960">
                  <a:extLst>
                    <a:ext uri="{9D8B030D-6E8A-4147-A177-3AD203B41FA5}">
                      <a16:colId xmlns:a16="http://schemas.microsoft.com/office/drawing/2014/main" val="4230515112"/>
                    </a:ext>
                  </a:extLst>
                </a:gridCol>
                <a:gridCol w="822960">
                  <a:extLst>
                    <a:ext uri="{9D8B030D-6E8A-4147-A177-3AD203B41FA5}">
                      <a16:colId xmlns:a16="http://schemas.microsoft.com/office/drawing/2014/main" val="80998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116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- 2022-01-14 11:36:36</a:t>
                      </a:r>
                      <a:r>
                        <a:rPr kumimoji="0" lang="en-US" sz="1000" b="0" i="0" u="none" strike="noStrike" kern="1200" cap="none" spc="0" normalizeH="0" baseline="0" noProof="0">
                          <a:ln>
                            <a:noFill/>
                          </a:ln>
                          <a:solidFill>
                            <a:prstClr val="black"/>
                          </a:solidFill>
                          <a:effectLst/>
                          <a:uLnTx/>
                          <a:uFillTx/>
                          <a:latin typeface="+mn-lt"/>
                          <a:ea typeface="+mn-ea"/>
                          <a:cs typeface="+mn-cs"/>
                        </a:rPr>
                        <a:t>
 ¿Sabías que con Yamaha Plan de Ahorro podés acceder a tu moto 0KM en 60 cuotas sin interés y sin tarjeta de crédito? 💪
Hacelo ingresando en 👉 bit.ly/YamahaPlan (link en bio).
#yamahaplandeahorro #plandeahorro #yamaha #60cuotas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271814092_618034852797350_1170613363297019159_n.jpg?_nc_cat=111&amp;ccb=1-5&amp;_nc_sid=8ae9d6&amp;_nc_ohc=aFMCNHbBo54AX9ppowb&amp;_nc_ht=scontent.cdninstagram.com&amp;edm=AL-3X8kEAAAA&amp;oh=00_AT8GktTn2JnsvfV_M-VFu5NsP06EQmJ0zL9MKHjNTfXpJw&amp;oe=61FE6B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2861945"/>
                  </a:ext>
                </a:extLst>
              </a:tr>
            </a:tbl>
          </a:graphicData>
        </a:graphic>
      </p:graphicFrame>
      <p:sp>
        <p:nvSpPr>
          <p:cNvPr id="4" name="Text Placeholder 3">
            <a:extLst>
              <a:ext uri="{FF2B5EF4-FFF2-40B4-BE49-F238E27FC236}">
                <a16:creationId xmlns:a16="http://schemas.microsoft.com/office/drawing/2014/main" id="{C3D5ED2F-A70B-419E-B60A-42D5D83E931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6130716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282F-C0B0-4F58-8DDA-14D6B3E21806}"/>
              </a:ext>
            </a:extLst>
          </p:cNvPr>
          <p:cNvSpPr>
            <a:spLocks noGrp="1"/>
          </p:cNvSpPr>
          <p:nvPr>
            <p:ph type="title"/>
          </p:nvPr>
        </p:nvSpPr>
        <p:spPr/>
        <p:txBody>
          <a:bodyPr/>
          <a:lstStyle/>
          <a:p>
            <a:r>
              <a:rPr lang="en-US"/>
              <a:t>Instagram Posts Table | La Emilia - 21 of 25</a:t>
            </a:r>
          </a:p>
        </p:txBody>
      </p:sp>
      <p:graphicFrame>
        <p:nvGraphicFramePr>
          <p:cNvPr id="5" name="Table Placeholder 4">
            <a:extLst>
              <a:ext uri="{FF2B5EF4-FFF2-40B4-BE49-F238E27FC236}">
                <a16:creationId xmlns:a16="http://schemas.microsoft.com/office/drawing/2014/main" id="{BDEE6A08-CB4C-4AD3-B607-E12C7D418466}"/>
              </a:ext>
            </a:extLst>
          </p:cNvPr>
          <p:cNvGraphicFramePr>
            <a:graphicFrameLocks noGrp="1"/>
          </p:cNvGraphicFramePr>
          <p:nvPr>
            <p:ph type="tbl" sz="quarter" idx="13"/>
            <p:extLst>
              <p:ext uri="{D42A27DB-BD31-4B8C-83A1-F6EECF244321}">
                <p14:modId xmlns:p14="http://schemas.microsoft.com/office/powerpoint/2010/main" val="3937855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2233052"/>
                    </a:ext>
                  </a:extLst>
                </a:gridCol>
                <a:gridCol w="1810512">
                  <a:extLst>
                    <a:ext uri="{9D8B030D-6E8A-4147-A177-3AD203B41FA5}">
                      <a16:colId xmlns:a16="http://schemas.microsoft.com/office/drawing/2014/main" val="3674724986"/>
                    </a:ext>
                  </a:extLst>
                </a:gridCol>
                <a:gridCol w="822960">
                  <a:extLst>
                    <a:ext uri="{9D8B030D-6E8A-4147-A177-3AD203B41FA5}">
                      <a16:colId xmlns:a16="http://schemas.microsoft.com/office/drawing/2014/main" val="1829249185"/>
                    </a:ext>
                  </a:extLst>
                </a:gridCol>
                <a:gridCol w="822960">
                  <a:extLst>
                    <a:ext uri="{9D8B030D-6E8A-4147-A177-3AD203B41FA5}">
                      <a16:colId xmlns:a16="http://schemas.microsoft.com/office/drawing/2014/main" val="537272749"/>
                    </a:ext>
                  </a:extLst>
                </a:gridCol>
                <a:gridCol w="822960">
                  <a:extLst>
                    <a:ext uri="{9D8B030D-6E8A-4147-A177-3AD203B41FA5}">
                      <a16:colId xmlns:a16="http://schemas.microsoft.com/office/drawing/2014/main" val="3339570711"/>
                    </a:ext>
                  </a:extLst>
                </a:gridCol>
                <a:gridCol w="822960">
                  <a:extLst>
                    <a:ext uri="{9D8B030D-6E8A-4147-A177-3AD203B41FA5}">
                      <a16:colId xmlns:a16="http://schemas.microsoft.com/office/drawing/2014/main" val="2633809070"/>
                    </a:ext>
                  </a:extLst>
                </a:gridCol>
                <a:gridCol w="822960">
                  <a:extLst>
                    <a:ext uri="{9D8B030D-6E8A-4147-A177-3AD203B41FA5}">
                      <a16:colId xmlns:a16="http://schemas.microsoft.com/office/drawing/2014/main" val="568729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794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- 2022-01-10 14:11:48</a:t>
                      </a:r>
                      <a:r>
                        <a:rPr kumimoji="0" lang="es-ES" sz="1000" b="0" i="0" u="none" strike="noStrike" kern="1200" cap="none" spc="0" normalizeH="0" baseline="0" noProof="0">
                          <a:ln>
                            <a:noFill/>
                          </a:ln>
                          <a:solidFill>
                            <a:prstClr val="black"/>
                          </a:solidFill>
                          <a:effectLst/>
                          <a:uLnTx/>
                          <a:uFillTx/>
                          <a:latin typeface="+mn-lt"/>
                          <a:ea typeface="+mn-ea"/>
                          <a:cs typeface="+mn-cs"/>
                        </a:rPr>
                        <a:t>
 Matthias Walkner usando su habilidad y experiencia, pudo completar con éxito la 8va etapa como el tercer piloto más rápido mientras que Kevin Benavides, pudo mantener un ritmo fuerte a pesar de tener que abrir gran parte de la etapa y de sufrir un pequeño problema técnico con su KTM 450 RALLY.
El argentino pronto volvió a la pista y presionó para recuperar el tiempo perdido completando la etapa en el puesto 13 y quedandose con el sexto lugar en la clasificación general 🇦🇷💪🏼
ph: Rally 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271569266_344004854221497_9158749005406199003_n.jpg?_nc_cat=111&amp;ccb=1-5&amp;_nc_sid=8ae9d6&amp;_nc_ohc=DxbriL9CtO4AX-F7yTl&amp;_nc_ht=scontent-lga3-1.cdninstagram.com&amp;edm=AL-3X8kEAAAA&amp;oh=00_AT97YkizGtGvBvbOi6XFQgfCsrPPiFHzOq9cMWDOcR3swA&amp;oe=61FD0620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576646"/>
                  </a:ext>
                </a:extLst>
              </a:tr>
            </a:tbl>
          </a:graphicData>
        </a:graphic>
      </p:graphicFrame>
      <p:sp>
        <p:nvSpPr>
          <p:cNvPr id="4" name="Text Placeholder 3">
            <a:extLst>
              <a:ext uri="{FF2B5EF4-FFF2-40B4-BE49-F238E27FC236}">
                <a16:creationId xmlns:a16="http://schemas.microsoft.com/office/drawing/2014/main" id="{1DE51231-435E-4406-833D-3F7C0008E0D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0515130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12B62-B8BD-4D30-BC71-26EA4A22E53C}"/>
              </a:ext>
            </a:extLst>
          </p:cNvPr>
          <p:cNvSpPr>
            <a:spLocks noGrp="1"/>
          </p:cNvSpPr>
          <p:nvPr>
            <p:ph type="title"/>
          </p:nvPr>
        </p:nvSpPr>
        <p:spPr/>
        <p:txBody>
          <a:bodyPr/>
          <a:lstStyle/>
          <a:p>
            <a:r>
              <a:rPr lang="en-US"/>
              <a:t>Instagram Posts Table | La Emilia - 22 of 25</a:t>
            </a:r>
          </a:p>
        </p:txBody>
      </p:sp>
      <p:graphicFrame>
        <p:nvGraphicFramePr>
          <p:cNvPr id="5" name="Table Placeholder 4">
            <a:extLst>
              <a:ext uri="{FF2B5EF4-FFF2-40B4-BE49-F238E27FC236}">
                <a16:creationId xmlns:a16="http://schemas.microsoft.com/office/drawing/2014/main" id="{FB72D9A2-FC5A-4F36-92A5-6AD9461696A6}"/>
              </a:ext>
            </a:extLst>
          </p:cNvPr>
          <p:cNvGraphicFramePr>
            <a:graphicFrameLocks noGrp="1"/>
          </p:cNvGraphicFramePr>
          <p:nvPr>
            <p:ph type="tbl" sz="quarter" idx="13"/>
            <p:extLst>
              <p:ext uri="{D42A27DB-BD31-4B8C-83A1-F6EECF244321}">
                <p14:modId xmlns:p14="http://schemas.microsoft.com/office/powerpoint/2010/main" val="401661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10152924"/>
                    </a:ext>
                  </a:extLst>
                </a:gridCol>
                <a:gridCol w="1810512">
                  <a:extLst>
                    <a:ext uri="{9D8B030D-6E8A-4147-A177-3AD203B41FA5}">
                      <a16:colId xmlns:a16="http://schemas.microsoft.com/office/drawing/2014/main" val="3922794787"/>
                    </a:ext>
                  </a:extLst>
                </a:gridCol>
                <a:gridCol w="822960">
                  <a:extLst>
                    <a:ext uri="{9D8B030D-6E8A-4147-A177-3AD203B41FA5}">
                      <a16:colId xmlns:a16="http://schemas.microsoft.com/office/drawing/2014/main" val="1528644204"/>
                    </a:ext>
                  </a:extLst>
                </a:gridCol>
                <a:gridCol w="822960">
                  <a:extLst>
                    <a:ext uri="{9D8B030D-6E8A-4147-A177-3AD203B41FA5}">
                      <a16:colId xmlns:a16="http://schemas.microsoft.com/office/drawing/2014/main" val="1906405127"/>
                    </a:ext>
                  </a:extLst>
                </a:gridCol>
                <a:gridCol w="822960">
                  <a:extLst>
                    <a:ext uri="{9D8B030D-6E8A-4147-A177-3AD203B41FA5}">
                      <a16:colId xmlns:a16="http://schemas.microsoft.com/office/drawing/2014/main" val="1393318043"/>
                    </a:ext>
                  </a:extLst>
                </a:gridCol>
                <a:gridCol w="822960">
                  <a:extLst>
                    <a:ext uri="{9D8B030D-6E8A-4147-A177-3AD203B41FA5}">
                      <a16:colId xmlns:a16="http://schemas.microsoft.com/office/drawing/2014/main" val="1240024084"/>
                    </a:ext>
                  </a:extLst>
                </a:gridCol>
                <a:gridCol w="822960">
                  <a:extLst>
                    <a:ext uri="{9D8B030D-6E8A-4147-A177-3AD203B41FA5}">
                      <a16:colId xmlns:a16="http://schemas.microsoft.com/office/drawing/2014/main" val="1608985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023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- 2022-01-28 13:59:35</a:t>
                      </a:r>
                      <a:r>
                        <a:rPr kumimoji="0" lang="en-US" sz="1000" b="0" i="0" u="none" strike="noStrike" kern="1200" cap="none" spc="0" normalizeH="0" baseline="0" noProof="0">
                          <a:ln>
                            <a:noFill/>
                          </a:ln>
                          <a:solidFill>
                            <a:prstClr val="black"/>
                          </a:solidFill>
                          <a:effectLst/>
                          <a:uLnTx/>
                          <a:uFillTx/>
                          <a:latin typeface="+mn-lt"/>
                          <a:ea typeface="+mn-ea"/>
                          <a:cs typeface="+mn-cs"/>
                        </a:rPr>
                        <a:t>
 Nuevo scooter NMAX CONNECTED, una solución de Yamaha para estar siempre en movimiento y conectado.
Conocé la nueva tecnología que este referente de la marca tiene para vos ingresando en bit.ly/Nmax-Connected (link en bio).
#Yamaha #YamahaNmax #YamahaNmaxConnected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272763302_3106158729640088_1792716379545712332_n.jpg?_nc_ht=scontent.cdninstagram.com&amp;_nc_cat=108&amp;_nc_ohc=iPD-sF8HjSsAX9KU8ra&amp;edm=AMO9-JQAAAAA&amp;ccb=7-4&amp;oh=00_AT8pMqXzuM0rrMOmU8uFNP1Xzr33gOg55X_0mrMeHUpQzA&amp;oe=61F95E3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76132797"/>
                  </a:ext>
                </a:extLst>
              </a:tr>
            </a:tbl>
          </a:graphicData>
        </a:graphic>
      </p:graphicFrame>
      <p:sp>
        <p:nvSpPr>
          <p:cNvPr id="4" name="Text Placeholder 3">
            <a:extLst>
              <a:ext uri="{FF2B5EF4-FFF2-40B4-BE49-F238E27FC236}">
                <a16:creationId xmlns:a16="http://schemas.microsoft.com/office/drawing/2014/main" id="{9440B601-C736-41B4-82FF-6D6A3C2F4E9A}"/>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9903599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D8798-E459-4278-B792-2AE96A58BF10}"/>
              </a:ext>
            </a:extLst>
          </p:cNvPr>
          <p:cNvSpPr>
            <a:spLocks noGrp="1"/>
          </p:cNvSpPr>
          <p:nvPr>
            <p:ph type="title"/>
          </p:nvPr>
        </p:nvSpPr>
        <p:spPr/>
        <p:txBody>
          <a:bodyPr/>
          <a:lstStyle/>
          <a:p>
            <a:r>
              <a:rPr lang="en-US"/>
              <a:t>Instagram Posts Table | La Emilia - 23 of 25</a:t>
            </a:r>
          </a:p>
        </p:txBody>
      </p:sp>
      <p:graphicFrame>
        <p:nvGraphicFramePr>
          <p:cNvPr id="5" name="Table Placeholder 4">
            <a:extLst>
              <a:ext uri="{FF2B5EF4-FFF2-40B4-BE49-F238E27FC236}">
                <a16:creationId xmlns:a16="http://schemas.microsoft.com/office/drawing/2014/main" id="{BF005E04-9AFD-4511-B117-8374E5778985}"/>
              </a:ext>
            </a:extLst>
          </p:cNvPr>
          <p:cNvGraphicFramePr>
            <a:graphicFrameLocks noGrp="1"/>
          </p:cNvGraphicFramePr>
          <p:nvPr>
            <p:ph type="tbl" sz="quarter" idx="13"/>
            <p:extLst>
              <p:ext uri="{D42A27DB-BD31-4B8C-83A1-F6EECF244321}">
                <p14:modId xmlns:p14="http://schemas.microsoft.com/office/powerpoint/2010/main" val="1955670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49215144"/>
                    </a:ext>
                  </a:extLst>
                </a:gridCol>
                <a:gridCol w="1810512">
                  <a:extLst>
                    <a:ext uri="{9D8B030D-6E8A-4147-A177-3AD203B41FA5}">
                      <a16:colId xmlns:a16="http://schemas.microsoft.com/office/drawing/2014/main" val="4151075124"/>
                    </a:ext>
                  </a:extLst>
                </a:gridCol>
                <a:gridCol w="822960">
                  <a:extLst>
                    <a:ext uri="{9D8B030D-6E8A-4147-A177-3AD203B41FA5}">
                      <a16:colId xmlns:a16="http://schemas.microsoft.com/office/drawing/2014/main" val="2547852491"/>
                    </a:ext>
                  </a:extLst>
                </a:gridCol>
                <a:gridCol w="822960">
                  <a:extLst>
                    <a:ext uri="{9D8B030D-6E8A-4147-A177-3AD203B41FA5}">
                      <a16:colId xmlns:a16="http://schemas.microsoft.com/office/drawing/2014/main" val="619512080"/>
                    </a:ext>
                  </a:extLst>
                </a:gridCol>
                <a:gridCol w="822960">
                  <a:extLst>
                    <a:ext uri="{9D8B030D-6E8A-4147-A177-3AD203B41FA5}">
                      <a16:colId xmlns:a16="http://schemas.microsoft.com/office/drawing/2014/main" val="3084923503"/>
                    </a:ext>
                  </a:extLst>
                </a:gridCol>
                <a:gridCol w="822960">
                  <a:extLst>
                    <a:ext uri="{9D8B030D-6E8A-4147-A177-3AD203B41FA5}">
                      <a16:colId xmlns:a16="http://schemas.microsoft.com/office/drawing/2014/main" val="161452609"/>
                    </a:ext>
                  </a:extLst>
                </a:gridCol>
                <a:gridCol w="822960">
                  <a:extLst>
                    <a:ext uri="{9D8B030D-6E8A-4147-A177-3AD203B41FA5}">
                      <a16:colId xmlns:a16="http://schemas.microsoft.com/office/drawing/2014/main" val="952481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2454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- 2022-01-07 11:24:06</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(link en bio).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271523988_1050371288857629_6807480577964482725_n.jpg?_nc_ht=scontent.cdninstagram.com&amp;_nc_cat=109&amp;_nc_ohc=UflqyzCLW9gAX_tJvPT&amp;edm=AMO9-JQAAAAA&amp;ccb=7-4&amp;oh=00_AT8ZHGpkNw_c5lDQt_ww-6KoJvbceq-cxz-iPTIJhWFbvg&amp;oe=61F95F26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40780459"/>
                  </a:ext>
                </a:extLst>
              </a:tr>
            </a:tbl>
          </a:graphicData>
        </a:graphic>
      </p:graphicFrame>
      <p:sp>
        <p:nvSpPr>
          <p:cNvPr id="4" name="Text Placeholder 3">
            <a:extLst>
              <a:ext uri="{FF2B5EF4-FFF2-40B4-BE49-F238E27FC236}">
                <a16:creationId xmlns:a16="http://schemas.microsoft.com/office/drawing/2014/main" id="{37A8CB92-F027-4CB7-BFF5-1D04AD79D20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561248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E252-8071-4D8C-A655-75F277310592}"/>
              </a:ext>
            </a:extLst>
          </p:cNvPr>
          <p:cNvSpPr>
            <a:spLocks noGrp="1"/>
          </p:cNvSpPr>
          <p:nvPr>
            <p:ph type="title"/>
          </p:nvPr>
        </p:nvSpPr>
        <p:spPr/>
        <p:txBody>
          <a:bodyPr/>
          <a:lstStyle/>
          <a:p>
            <a:r>
              <a:rPr lang="en-US"/>
              <a:t>Instagram Posts Table | La Emilia - 24 of 25</a:t>
            </a:r>
          </a:p>
        </p:txBody>
      </p:sp>
      <p:graphicFrame>
        <p:nvGraphicFramePr>
          <p:cNvPr id="5" name="Table Placeholder 4">
            <a:extLst>
              <a:ext uri="{FF2B5EF4-FFF2-40B4-BE49-F238E27FC236}">
                <a16:creationId xmlns:a16="http://schemas.microsoft.com/office/drawing/2014/main" id="{9016E14A-2268-4051-BFD0-C5D7995DBC5A}"/>
              </a:ext>
            </a:extLst>
          </p:cNvPr>
          <p:cNvGraphicFramePr>
            <a:graphicFrameLocks noGrp="1"/>
          </p:cNvGraphicFramePr>
          <p:nvPr>
            <p:ph type="tbl" sz="quarter" idx="13"/>
            <p:extLst>
              <p:ext uri="{D42A27DB-BD31-4B8C-83A1-F6EECF244321}">
                <p14:modId xmlns:p14="http://schemas.microsoft.com/office/powerpoint/2010/main" val="58362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6724058"/>
                    </a:ext>
                  </a:extLst>
                </a:gridCol>
                <a:gridCol w="1810512">
                  <a:extLst>
                    <a:ext uri="{9D8B030D-6E8A-4147-A177-3AD203B41FA5}">
                      <a16:colId xmlns:a16="http://schemas.microsoft.com/office/drawing/2014/main" val="2186265465"/>
                    </a:ext>
                  </a:extLst>
                </a:gridCol>
                <a:gridCol w="822960">
                  <a:extLst>
                    <a:ext uri="{9D8B030D-6E8A-4147-A177-3AD203B41FA5}">
                      <a16:colId xmlns:a16="http://schemas.microsoft.com/office/drawing/2014/main" val="3054917186"/>
                    </a:ext>
                  </a:extLst>
                </a:gridCol>
                <a:gridCol w="822960">
                  <a:extLst>
                    <a:ext uri="{9D8B030D-6E8A-4147-A177-3AD203B41FA5}">
                      <a16:colId xmlns:a16="http://schemas.microsoft.com/office/drawing/2014/main" val="1155789944"/>
                    </a:ext>
                  </a:extLst>
                </a:gridCol>
                <a:gridCol w="822960">
                  <a:extLst>
                    <a:ext uri="{9D8B030D-6E8A-4147-A177-3AD203B41FA5}">
                      <a16:colId xmlns:a16="http://schemas.microsoft.com/office/drawing/2014/main" val="1916738560"/>
                    </a:ext>
                  </a:extLst>
                </a:gridCol>
                <a:gridCol w="822960">
                  <a:extLst>
                    <a:ext uri="{9D8B030D-6E8A-4147-A177-3AD203B41FA5}">
                      <a16:colId xmlns:a16="http://schemas.microsoft.com/office/drawing/2014/main" val="3270804485"/>
                    </a:ext>
                  </a:extLst>
                </a:gridCol>
                <a:gridCol w="822960">
                  <a:extLst>
                    <a:ext uri="{9D8B030D-6E8A-4147-A177-3AD203B41FA5}">
                      <a16:colId xmlns:a16="http://schemas.microsoft.com/office/drawing/2014/main" val="3939585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290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- 2022-01-16 11:00:38</a:t>
                      </a:r>
                      <a:r>
                        <a:rPr kumimoji="0" lang="es-ES" sz="1000" b="0" i="0" u="none" strike="noStrike" kern="1200" cap="none" spc="0" normalizeH="0" baseline="0" noProof="0">
                          <a:ln>
                            <a:noFill/>
                          </a:ln>
                          <a:solidFill>
                            <a:prstClr val="black"/>
                          </a:solidFill>
                          <a:effectLst/>
                          <a:uLnTx/>
                          <a:uFillTx/>
                          <a:latin typeface="+mn-lt"/>
                          <a:ea typeface="+mn-ea"/>
                          <a:cs typeface="+mn-cs"/>
                        </a:rPr>
                        <a:t>
 Antes de salir a la ruta, llevá tu Honda a un service oficial y controlá bien todo.
Viajá tranquilo, seguro y sin problemas.
#PostVenta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271911120_942912043021728_8999951606374141202_n.jpg?_nc_cat=101&amp;ccb=1-5&amp;_nc_sid=8ae9d6&amp;_nc_ohc=Rra9GAWn5ZIAX8Vmp-U&amp;_nc_ht=scontent-iad3-1.cdninstagram.com&amp;edm=AL-3X8kEAAAA&amp;oh=00_AT-ETbKRBj6sk8BXhqin11G2A6O7XVmPgOtSL7BTp72fEA&amp;oe=61FD1E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4574"/>
                  </a:ext>
                </a:extLst>
              </a:tr>
            </a:tbl>
          </a:graphicData>
        </a:graphic>
      </p:graphicFrame>
      <p:sp>
        <p:nvSpPr>
          <p:cNvPr id="4" name="Text Placeholder 3">
            <a:extLst>
              <a:ext uri="{FF2B5EF4-FFF2-40B4-BE49-F238E27FC236}">
                <a16:creationId xmlns:a16="http://schemas.microsoft.com/office/drawing/2014/main" id="{D590FBBA-0C99-40C0-A5DD-6CA69C96A87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536333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5A39A-1EF7-4C89-A053-34E3C8E3D37E}"/>
              </a:ext>
            </a:extLst>
          </p:cNvPr>
          <p:cNvSpPr>
            <a:spLocks noGrp="1"/>
          </p:cNvSpPr>
          <p:nvPr>
            <p:ph type="title"/>
          </p:nvPr>
        </p:nvSpPr>
        <p:spPr/>
        <p:txBody>
          <a:bodyPr/>
          <a:lstStyle/>
          <a:p>
            <a:r>
              <a:rPr lang="en-US"/>
              <a:t>Instagram Posts Table | La Emilia - 25 of 25</a:t>
            </a:r>
          </a:p>
        </p:txBody>
      </p:sp>
      <p:graphicFrame>
        <p:nvGraphicFramePr>
          <p:cNvPr id="5" name="Table Placeholder 4">
            <a:extLst>
              <a:ext uri="{FF2B5EF4-FFF2-40B4-BE49-F238E27FC236}">
                <a16:creationId xmlns:a16="http://schemas.microsoft.com/office/drawing/2014/main" id="{8217854A-0669-442B-B4D6-87865E753D46}"/>
              </a:ext>
            </a:extLst>
          </p:cNvPr>
          <p:cNvGraphicFramePr>
            <a:graphicFrameLocks noGrp="1"/>
          </p:cNvGraphicFramePr>
          <p:nvPr>
            <p:ph type="tbl" sz="quarter" idx="13"/>
            <p:extLst>
              <p:ext uri="{D42A27DB-BD31-4B8C-83A1-F6EECF244321}">
                <p14:modId xmlns:p14="http://schemas.microsoft.com/office/powerpoint/2010/main" val="2082968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95761056"/>
                    </a:ext>
                  </a:extLst>
                </a:gridCol>
                <a:gridCol w="1810512">
                  <a:extLst>
                    <a:ext uri="{9D8B030D-6E8A-4147-A177-3AD203B41FA5}">
                      <a16:colId xmlns:a16="http://schemas.microsoft.com/office/drawing/2014/main" val="664120706"/>
                    </a:ext>
                  </a:extLst>
                </a:gridCol>
                <a:gridCol w="822960">
                  <a:extLst>
                    <a:ext uri="{9D8B030D-6E8A-4147-A177-3AD203B41FA5}">
                      <a16:colId xmlns:a16="http://schemas.microsoft.com/office/drawing/2014/main" val="3723057850"/>
                    </a:ext>
                  </a:extLst>
                </a:gridCol>
                <a:gridCol w="822960">
                  <a:extLst>
                    <a:ext uri="{9D8B030D-6E8A-4147-A177-3AD203B41FA5}">
                      <a16:colId xmlns:a16="http://schemas.microsoft.com/office/drawing/2014/main" val="3914129423"/>
                    </a:ext>
                  </a:extLst>
                </a:gridCol>
                <a:gridCol w="822960">
                  <a:extLst>
                    <a:ext uri="{9D8B030D-6E8A-4147-A177-3AD203B41FA5}">
                      <a16:colId xmlns:a16="http://schemas.microsoft.com/office/drawing/2014/main" val="2198315951"/>
                    </a:ext>
                  </a:extLst>
                </a:gridCol>
                <a:gridCol w="822960">
                  <a:extLst>
                    <a:ext uri="{9D8B030D-6E8A-4147-A177-3AD203B41FA5}">
                      <a16:colId xmlns:a16="http://schemas.microsoft.com/office/drawing/2014/main" val="4287165910"/>
                    </a:ext>
                  </a:extLst>
                </a:gridCol>
                <a:gridCol w="822960">
                  <a:extLst>
                    <a:ext uri="{9D8B030D-6E8A-4147-A177-3AD203B41FA5}">
                      <a16:colId xmlns:a16="http://schemas.microsoft.com/office/drawing/2014/main" val="1042752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603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- 2022-01-03 18:00:49</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(link en bio).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271152170_642355520540172_2122563364633572289_n.jpg?_nc_cat=102&amp;ccb=1-5&amp;_nc_sid=8ae9d6&amp;_nc_ohc=RFXQdJEBOtkAX9KEhZV&amp;_nc_ht=scontent.cdninstagram.com&amp;edm=AL-3X8kEAAAA&amp;oh=00_AT-ZnF51TXlhvQqouaccSZgFx3JxwrhTAViXVC2cekcgmw&amp;oe=61FD9395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1826246"/>
                  </a:ext>
                </a:extLst>
              </a:tr>
            </a:tbl>
          </a:graphicData>
        </a:graphic>
      </p:graphicFrame>
      <p:sp>
        <p:nvSpPr>
          <p:cNvPr id="4" name="Text Placeholder 3">
            <a:extLst>
              <a:ext uri="{FF2B5EF4-FFF2-40B4-BE49-F238E27FC236}">
                <a16:creationId xmlns:a16="http://schemas.microsoft.com/office/drawing/2014/main" id="{802AA273-1FBE-4CD9-84AE-7B7A2EE15CB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073685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3108</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La Emilia</vt:lpstr>
      <vt:lpstr>Instagram Key Metrics Radar | La Emilia</vt:lpstr>
      <vt:lpstr>Instagram Followers Total | La Emilia</vt:lpstr>
      <vt:lpstr>Instagram Followers Change | La Emilia</vt:lpstr>
      <vt:lpstr>Instagram Followers Change Per Weekday | La Emilia</vt:lpstr>
      <vt:lpstr>Instagram Posts By Weekday | La Emilia</vt:lpstr>
      <vt:lpstr>Instagram Interaction Rate By Weekday | La Emilia</vt:lpstr>
      <vt:lpstr>Instagram Posts By Hour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25</vt:lpstr>
      <vt:lpstr>Instagram Posts Table | La Emilia - 2 of 25</vt:lpstr>
      <vt:lpstr>Instagram Posts Table | La Emilia - 3 of 25</vt:lpstr>
      <vt:lpstr>Instagram Posts Table | La Emilia - 4 of 25</vt:lpstr>
      <vt:lpstr>Instagram Posts Table | La Emilia - 5 of 25</vt:lpstr>
      <vt:lpstr>Instagram Posts Table | La Emilia - 6 of 25</vt:lpstr>
      <vt:lpstr>Instagram Posts Table | La Emilia - 7 of 25</vt:lpstr>
      <vt:lpstr>Instagram Posts Table | La Emilia - 8 of 25</vt:lpstr>
      <vt:lpstr>Instagram Posts Table | La Emilia - 9 of 25</vt:lpstr>
      <vt:lpstr>Instagram Posts Table | La Emilia - 10 of 25</vt:lpstr>
      <vt:lpstr>Instagram Posts Table | La Emilia - 11 of 25</vt:lpstr>
      <vt:lpstr>Instagram Posts Table | La Emilia - 12 of 25</vt:lpstr>
      <vt:lpstr>Instagram Posts Table | La Emilia - 13 of 25</vt:lpstr>
      <vt:lpstr>Instagram Posts Table | La Emilia - 14 of 25</vt:lpstr>
      <vt:lpstr>Instagram Posts Table | La Emilia - 15 of 25</vt:lpstr>
      <vt:lpstr>Instagram Posts Table | La Emilia - 16 of 25</vt:lpstr>
      <vt:lpstr>Instagram Posts Table | La Emilia - 17 of 25</vt:lpstr>
      <vt:lpstr>Instagram Posts Table | La Emilia - 18 of 25</vt:lpstr>
      <vt:lpstr>Instagram Posts Table | La Emilia - 19 of 25</vt:lpstr>
      <vt:lpstr>Instagram Posts Table | La Emilia - 20 of 25</vt:lpstr>
      <vt:lpstr>Instagram Posts Table | La Emilia - 21 of 25</vt:lpstr>
      <vt:lpstr>Instagram Posts Table | La Emilia - 22 of 25</vt:lpstr>
      <vt:lpstr>Instagram Posts Table | La Emilia - 23 of 25</vt:lpstr>
      <vt:lpstr>Instagram Posts Table | La Emilia - 24 of 25</vt:lpstr>
      <vt:lpstr>Instagram Posts Table | La Emilia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2022-02-01T12:22:03Z</dcterms:created>
  <dcterms:modified xsi:type="dcterms:W3CDTF">2022-02-01T12:23:12Z</dcterms:modified>
</cp:coreProperties>
</file>