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70.995199999999997</c:v>
                </c:pt>
                <c:pt idx="1">
                  <c:v>37.5</c:v>
                </c:pt>
                <c:pt idx="2">
                  <c:v>0</c:v>
                </c:pt>
                <c:pt idx="3">
                  <c:v>0</c:v>
                </c:pt>
                <c:pt idx="4">
                  <c:v>17.647099999999998</c:v>
                </c:pt>
                <c:pt idx="5">
                  <c:v>3.8769999999999998</c:v>
                </c:pt>
                <c:pt idx="6">
                  <c:v>10.2919</c:v>
                </c:pt>
                <c:pt idx="7">
                  <c:v>18.439699999999998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97-4C4D-B0BC-30D874C48B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40.053400000000003</c:v>
                </c:pt>
                <c:pt idx="1">
                  <c:v>37.5</c:v>
                </c:pt>
                <c:pt idx="2">
                  <c:v>50</c:v>
                </c:pt>
                <c:pt idx="3">
                  <c:v>0</c:v>
                </c:pt>
                <c:pt idx="4">
                  <c:v>35.2941</c:v>
                </c:pt>
                <c:pt idx="5">
                  <c:v>14.0886</c:v>
                </c:pt>
                <c:pt idx="6">
                  <c:v>18.5335</c:v>
                </c:pt>
                <c:pt idx="7">
                  <c:v>27.058499999999999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97-4C4D-B0BC-30D874C48B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75</c:v>
                </c:pt>
                <c:pt idx="4">
                  <c:v>100</c:v>
                </c:pt>
                <c:pt idx="5">
                  <c:v>18.688400000000001</c:v>
                </c:pt>
                <c:pt idx="6">
                  <c:v>5.9755000000000003</c:v>
                </c:pt>
                <c:pt idx="7">
                  <c:v>33.369900000000001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97-4C4D-B0BC-30D874C48B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56.602200000000003</c:v>
                </c:pt>
                <c:pt idx="1">
                  <c:v>75</c:v>
                </c:pt>
                <c:pt idx="2">
                  <c:v>33.333300000000001</c:v>
                </c:pt>
                <c:pt idx="3">
                  <c:v>100</c:v>
                </c:pt>
                <c:pt idx="4">
                  <c:v>70.588200000000001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97-4C4D-B0BC-30D874C48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28632"/>
        <c:axId val="379933880"/>
      </c:radarChart>
      <c:catAx>
        <c:axId val="37992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33880"/>
        <c:crosses val="autoZero"/>
        <c:auto val="1"/>
        <c:lblAlgn val="ctr"/>
        <c:lblOffset val="100"/>
        <c:noMultiLvlLbl val="0"/>
      </c:catAx>
      <c:valAx>
        <c:axId val="37993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2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27606</c:v>
                </c:pt>
                <c:pt idx="1">
                  <c:v>27602</c:v>
                </c:pt>
                <c:pt idx="2">
                  <c:v>27610</c:v>
                </c:pt>
                <c:pt idx="3">
                  <c:v>27617</c:v>
                </c:pt>
                <c:pt idx="4">
                  <c:v>27620</c:v>
                </c:pt>
                <c:pt idx="5">
                  <c:v>27628</c:v>
                </c:pt>
                <c:pt idx="6">
                  <c:v>27637</c:v>
                </c:pt>
                <c:pt idx="7">
                  <c:v>27646</c:v>
                </c:pt>
                <c:pt idx="8">
                  <c:v>27654</c:v>
                </c:pt>
                <c:pt idx="9">
                  <c:v>27659</c:v>
                </c:pt>
                <c:pt idx="10">
                  <c:v>27656</c:v>
                </c:pt>
                <c:pt idx="11">
                  <c:v>27662</c:v>
                </c:pt>
                <c:pt idx="12">
                  <c:v>27673</c:v>
                </c:pt>
                <c:pt idx="13">
                  <c:v>27685</c:v>
                </c:pt>
                <c:pt idx="14">
                  <c:v>27689</c:v>
                </c:pt>
                <c:pt idx="15">
                  <c:v>27703</c:v>
                </c:pt>
                <c:pt idx="16">
                  <c:v>27722</c:v>
                </c:pt>
                <c:pt idx="17">
                  <c:v>27733</c:v>
                </c:pt>
                <c:pt idx="18">
                  <c:v>27741</c:v>
                </c:pt>
                <c:pt idx="19">
                  <c:v>27749</c:v>
                </c:pt>
                <c:pt idx="20">
                  <c:v>27758</c:v>
                </c:pt>
                <c:pt idx="21">
                  <c:v>27762</c:v>
                </c:pt>
                <c:pt idx="22">
                  <c:v>27775</c:v>
                </c:pt>
                <c:pt idx="23">
                  <c:v>27790</c:v>
                </c:pt>
                <c:pt idx="24">
                  <c:v>27792</c:v>
                </c:pt>
                <c:pt idx="25">
                  <c:v>27831</c:v>
                </c:pt>
                <c:pt idx="26">
                  <c:v>27836</c:v>
                </c:pt>
                <c:pt idx="27">
                  <c:v>27852</c:v>
                </c:pt>
                <c:pt idx="28">
                  <c:v>27868</c:v>
                </c:pt>
                <c:pt idx="29">
                  <c:v>27880</c:v>
                </c:pt>
                <c:pt idx="30">
                  <c:v>27894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29-4739-A60B-802CF0214F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15503</c:v>
                </c:pt>
                <c:pt idx="1">
                  <c:v>15506</c:v>
                </c:pt>
                <c:pt idx="2">
                  <c:v>15507</c:v>
                </c:pt>
                <c:pt idx="3">
                  <c:v>15513</c:v>
                </c:pt>
                <c:pt idx="4">
                  <c:v>15521</c:v>
                </c:pt>
                <c:pt idx="5">
                  <c:v>15528</c:v>
                </c:pt>
                <c:pt idx="6">
                  <c:v>15541</c:v>
                </c:pt>
                <c:pt idx="7">
                  <c:v>15550</c:v>
                </c:pt>
                <c:pt idx="8">
                  <c:v>15553</c:v>
                </c:pt>
                <c:pt idx="9">
                  <c:v>15557</c:v>
                </c:pt>
                <c:pt idx="10">
                  <c:v>15556</c:v>
                </c:pt>
                <c:pt idx="11">
                  <c:v>15562</c:v>
                </c:pt>
                <c:pt idx="12">
                  <c:v>15573</c:v>
                </c:pt>
                <c:pt idx="13">
                  <c:v>15579</c:v>
                </c:pt>
                <c:pt idx="14">
                  <c:v>15579</c:v>
                </c:pt>
                <c:pt idx="15">
                  <c:v>15591</c:v>
                </c:pt>
                <c:pt idx="16">
                  <c:v>15604</c:v>
                </c:pt>
                <c:pt idx="17">
                  <c:v>15617</c:v>
                </c:pt>
                <c:pt idx="18">
                  <c:v>15627</c:v>
                </c:pt>
                <c:pt idx="19">
                  <c:v>15633</c:v>
                </c:pt>
                <c:pt idx="20">
                  <c:v>15635</c:v>
                </c:pt>
                <c:pt idx="21">
                  <c:v>15651</c:v>
                </c:pt>
                <c:pt idx="22">
                  <c:v>15660</c:v>
                </c:pt>
                <c:pt idx="23">
                  <c:v>15674</c:v>
                </c:pt>
                <c:pt idx="24">
                  <c:v>15681</c:v>
                </c:pt>
                <c:pt idx="25">
                  <c:v>15695</c:v>
                </c:pt>
                <c:pt idx="26">
                  <c:v>15702</c:v>
                </c:pt>
                <c:pt idx="27">
                  <c:v>15708</c:v>
                </c:pt>
                <c:pt idx="28">
                  <c:v>15713</c:v>
                </c:pt>
                <c:pt idx="29">
                  <c:v>15718</c:v>
                </c:pt>
                <c:pt idx="30">
                  <c:v>15737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C29-4739-A60B-802CF0214F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38577</c:v>
                </c:pt>
                <c:pt idx="1">
                  <c:v>38598</c:v>
                </c:pt>
                <c:pt idx="2">
                  <c:v>38604</c:v>
                </c:pt>
                <c:pt idx="3">
                  <c:v>38623</c:v>
                </c:pt>
                <c:pt idx="4">
                  <c:v>38657</c:v>
                </c:pt>
                <c:pt idx="5">
                  <c:v>38686</c:v>
                </c:pt>
                <c:pt idx="6">
                  <c:v>38715</c:v>
                </c:pt>
                <c:pt idx="7">
                  <c:v>38738</c:v>
                </c:pt>
                <c:pt idx="8">
                  <c:v>38764</c:v>
                </c:pt>
                <c:pt idx="9">
                  <c:v>38790</c:v>
                </c:pt>
                <c:pt idx="10">
                  <c:v>38813</c:v>
                </c:pt>
                <c:pt idx="11">
                  <c:v>38836</c:v>
                </c:pt>
                <c:pt idx="12">
                  <c:v>38851</c:v>
                </c:pt>
                <c:pt idx="13">
                  <c:v>38879</c:v>
                </c:pt>
                <c:pt idx="14">
                  <c:v>38910</c:v>
                </c:pt>
                <c:pt idx="15">
                  <c:v>38925</c:v>
                </c:pt>
                <c:pt idx="16">
                  <c:v>38944</c:v>
                </c:pt>
                <c:pt idx="17">
                  <c:v>38962</c:v>
                </c:pt>
                <c:pt idx="18">
                  <c:v>38983</c:v>
                </c:pt>
                <c:pt idx="19">
                  <c:v>39026</c:v>
                </c:pt>
                <c:pt idx="20">
                  <c:v>39069</c:v>
                </c:pt>
                <c:pt idx="21">
                  <c:v>39094</c:v>
                </c:pt>
                <c:pt idx="22">
                  <c:v>39106</c:v>
                </c:pt>
                <c:pt idx="23">
                  <c:v>39135</c:v>
                </c:pt>
                <c:pt idx="24">
                  <c:v>39159</c:v>
                </c:pt>
                <c:pt idx="25">
                  <c:v>39194</c:v>
                </c:pt>
                <c:pt idx="26">
                  <c:v>39221</c:v>
                </c:pt>
                <c:pt idx="27">
                  <c:v>39242</c:v>
                </c:pt>
                <c:pt idx="28">
                  <c:v>39259</c:v>
                </c:pt>
                <c:pt idx="29">
                  <c:v>39268</c:v>
                </c:pt>
                <c:pt idx="30">
                  <c:v>39290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C29-4739-A60B-802CF0214F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21065</c:v>
                </c:pt>
                <c:pt idx="1">
                  <c:v>21064</c:v>
                </c:pt>
                <c:pt idx="2">
                  <c:v>21073</c:v>
                </c:pt>
                <c:pt idx="3">
                  <c:v>21078</c:v>
                </c:pt>
                <c:pt idx="4">
                  <c:v>21082</c:v>
                </c:pt>
                <c:pt idx="5">
                  <c:v>21090</c:v>
                </c:pt>
                <c:pt idx="6">
                  <c:v>21098</c:v>
                </c:pt>
                <c:pt idx="7">
                  <c:v>21102</c:v>
                </c:pt>
                <c:pt idx="8">
                  <c:v>21115</c:v>
                </c:pt>
                <c:pt idx="9">
                  <c:v>21117</c:v>
                </c:pt>
                <c:pt idx="10">
                  <c:v>21122</c:v>
                </c:pt>
                <c:pt idx="11">
                  <c:v>21124</c:v>
                </c:pt>
                <c:pt idx="12">
                  <c:v>21122</c:v>
                </c:pt>
                <c:pt idx="13">
                  <c:v>21129</c:v>
                </c:pt>
                <c:pt idx="14">
                  <c:v>21130</c:v>
                </c:pt>
                <c:pt idx="15">
                  <c:v>21136</c:v>
                </c:pt>
                <c:pt idx="16">
                  <c:v>21145</c:v>
                </c:pt>
                <c:pt idx="17">
                  <c:v>21160</c:v>
                </c:pt>
                <c:pt idx="18">
                  <c:v>21165</c:v>
                </c:pt>
                <c:pt idx="19">
                  <c:v>21224</c:v>
                </c:pt>
                <c:pt idx="20">
                  <c:v>21326</c:v>
                </c:pt>
                <c:pt idx="21">
                  <c:v>21448</c:v>
                </c:pt>
                <c:pt idx="22">
                  <c:v>21533</c:v>
                </c:pt>
                <c:pt idx="23">
                  <c:v>21644</c:v>
                </c:pt>
                <c:pt idx="24">
                  <c:v>21766</c:v>
                </c:pt>
                <c:pt idx="25">
                  <c:v>21868</c:v>
                </c:pt>
                <c:pt idx="26">
                  <c:v>21906</c:v>
                </c:pt>
                <c:pt idx="27">
                  <c:v>22240</c:v>
                </c:pt>
                <c:pt idx="28">
                  <c:v>22237</c:v>
                </c:pt>
                <c:pt idx="29">
                  <c:v>22242</c:v>
                </c:pt>
                <c:pt idx="30">
                  <c:v>22239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C29-4739-A60B-802CF0214F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019280"/>
        <c:axId val="378016000"/>
      </c:lineChart>
      <c:dateAx>
        <c:axId val="37801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6000"/>
        <c:crosses val="autoZero"/>
        <c:auto val="1"/>
        <c:lblOffset val="100"/>
        <c:baseTimeUnit val="days"/>
      </c:dateAx>
      <c:valAx>
        <c:axId val="37801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</c:v>
                </c:pt>
                <c:pt idx="1">
                  <c:v>-4</c:v>
                </c:pt>
                <c:pt idx="2">
                  <c:v>8</c:v>
                </c:pt>
                <c:pt idx="3">
                  <c:v>7</c:v>
                </c:pt>
                <c:pt idx="4">
                  <c:v>3</c:v>
                </c:pt>
                <c:pt idx="5">
                  <c:v>8</c:v>
                </c:pt>
                <c:pt idx="6">
                  <c:v>9</c:v>
                </c:pt>
                <c:pt idx="7">
                  <c:v>9</c:v>
                </c:pt>
                <c:pt idx="8">
                  <c:v>8</c:v>
                </c:pt>
                <c:pt idx="9">
                  <c:v>5</c:v>
                </c:pt>
                <c:pt idx="10">
                  <c:v>-3</c:v>
                </c:pt>
                <c:pt idx="11">
                  <c:v>6</c:v>
                </c:pt>
                <c:pt idx="12">
                  <c:v>11</c:v>
                </c:pt>
                <c:pt idx="13">
                  <c:v>12</c:v>
                </c:pt>
                <c:pt idx="14">
                  <c:v>4</c:v>
                </c:pt>
                <c:pt idx="15">
                  <c:v>14</c:v>
                </c:pt>
                <c:pt idx="16">
                  <c:v>19</c:v>
                </c:pt>
                <c:pt idx="17">
                  <c:v>11</c:v>
                </c:pt>
                <c:pt idx="18">
                  <c:v>8</c:v>
                </c:pt>
                <c:pt idx="19">
                  <c:v>8</c:v>
                </c:pt>
                <c:pt idx="20">
                  <c:v>9</c:v>
                </c:pt>
                <c:pt idx="21">
                  <c:v>4</c:v>
                </c:pt>
                <c:pt idx="22">
                  <c:v>13</c:v>
                </c:pt>
                <c:pt idx="23">
                  <c:v>15</c:v>
                </c:pt>
                <c:pt idx="24">
                  <c:v>2</c:v>
                </c:pt>
                <c:pt idx="25">
                  <c:v>39</c:v>
                </c:pt>
                <c:pt idx="26">
                  <c:v>5</c:v>
                </c:pt>
                <c:pt idx="27">
                  <c:v>16</c:v>
                </c:pt>
                <c:pt idx="28">
                  <c:v>16</c:v>
                </c:pt>
                <c:pt idx="29">
                  <c:v>12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C0-4465-B99F-B0EE453468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6</c:v>
                </c:pt>
                <c:pt idx="4">
                  <c:v>8</c:v>
                </c:pt>
                <c:pt idx="5">
                  <c:v>7</c:v>
                </c:pt>
                <c:pt idx="6">
                  <c:v>13</c:v>
                </c:pt>
                <c:pt idx="7">
                  <c:v>9</c:v>
                </c:pt>
                <c:pt idx="8">
                  <c:v>3</c:v>
                </c:pt>
                <c:pt idx="9">
                  <c:v>4</c:v>
                </c:pt>
                <c:pt idx="10">
                  <c:v>-1</c:v>
                </c:pt>
                <c:pt idx="11">
                  <c:v>6</c:v>
                </c:pt>
                <c:pt idx="12">
                  <c:v>11</c:v>
                </c:pt>
                <c:pt idx="13">
                  <c:v>6</c:v>
                </c:pt>
                <c:pt idx="14">
                  <c:v>0</c:v>
                </c:pt>
                <c:pt idx="15">
                  <c:v>12</c:v>
                </c:pt>
                <c:pt idx="16">
                  <c:v>13</c:v>
                </c:pt>
                <c:pt idx="17">
                  <c:v>13</c:v>
                </c:pt>
                <c:pt idx="18">
                  <c:v>10</c:v>
                </c:pt>
                <c:pt idx="19">
                  <c:v>6</c:v>
                </c:pt>
                <c:pt idx="20">
                  <c:v>2</c:v>
                </c:pt>
                <c:pt idx="21">
                  <c:v>16</c:v>
                </c:pt>
                <c:pt idx="22">
                  <c:v>9</c:v>
                </c:pt>
                <c:pt idx="23">
                  <c:v>14</c:v>
                </c:pt>
                <c:pt idx="24">
                  <c:v>7</c:v>
                </c:pt>
                <c:pt idx="25">
                  <c:v>14</c:v>
                </c:pt>
                <c:pt idx="26">
                  <c:v>7</c:v>
                </c:pt>
                <c:pt idx="27">
                  <c:v>6</c:v>
                </c:pt>
                <c:pt idx="28">
                  <c:v>5</c:v>
                </c:pt>
                <c:pt idx="29">
                  <c:v>5</c:v>
                </c:pt>
                <c:pt idx="3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C0-4465-B99F-B0EE453468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21</c:v>
                </c:pt>
                <c:pt idx="2">
                  <c:v>6</c:v>
                </c:pt>
                <c:pt idx="3">
                  <c:v>19</c:v>
                </c:pt>
                <c:pt idx="4">
                  <c:v>34</c:v>
                </c:pt>
                <c:pt idx="5">
                  <c:v>29</c:v>
                </c:pt>
                <c:pt idx="6">
                  <c:v>29</c:v>
                </c:pt>
                <c:pt idx="7">
                  <c:v>23</c:v>
                </c:pt>
                <c:pt idx="8">
                  <c:v>26</c:v>
                </c:pt>
                <c:pt idx="9">
                  <c:v>26</c:v>
                </c:pt>
                <c:pt idx="10">
                  <c:v>23</c:v>
                </c:pt>
                <c:pt idx="11">
                  <c:v>23</c:v>
                </c:pt>
                <c:pt idx="12">
                  <c:v>15</c:v>
                </c:pt>
                <c:pt idx="13">
                  <c:v>28</c:v>
                </c:pt>
                <c:pt idx="14">
                  <c:v>31</c:v>
                </c:pt>
                <c:pt idx="15">
                  <c:v>15</c:v>
                </c:pt>
                <c:pt idx="16">
                  <c:v>19</c:v>
                </c:pt>
                <c:pt idx="17">
                  <c:v>18</c:v>
                </c:pt>
                <c:pt idx="18">
                  <c:v>21</c:v>
                </c:pt>
                <c:pt idx="19">
                  <c:v>43</c:v>
                </c:pt>
                <c:pt idx="20">
                  <c:v>43</c:v>
                </c:pt>
                <c:pt idx="21">
                  <c:v>25</c:v>
                </c:pt>
                <c:pt idx="22">
                  <c:v>12</c:v>
                </c:pt>
                <c:pt idx="23">
                  <c:v>29</c:v>
                </c:pt>
                <c:pt idx="24">
                  <c:v>24</c:v>
                </c:pt>
                <c:pt idx="25">
                  <c:v>35</c:v>
                </c:pt>
                <c:pt idx="26">
                  <c:v>27</c:v>
                </c:pt>
                <c:pt idx="27">
                  <c:v>21</c:v>
                </c:pt>
                <c:pt idx="28">
                  <c:v>17</c:v>
                </c:pt>
                <c:pt idx="29">
                  <c:v>9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C0-4465-B99F-B0EE453468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-1</c:v>
                </c:pt>
                <c:pt idx="2">
                  <c:v>9</c:v>
                </c:pt>
                <c:pt idx="3">
                  <c:v>5</c:v>
                </c:pt>
                <c:pt idx="4">
                  <c:v>4</c:v>
                </c:pt>
                <c:pt idx="5">
                  <c:v>8</c:v>
                </c:pt>
                <c:pt idx="6">
                  <c:v>8</c:v>
                </c:pt>
                <c:pt idx="7">
                  <c:v>4</c:v>
                </c:pt>
                <c:pt idx="8">
                  <c:v>13</c:v>
                </c:pt>
                <c:pt idx="9">
                  <c:v>2</c:v>
                </c:pt>
                <c:pt idx="10">
                  <c:v>5</c:v>
                </c:pt>
                <c:pt idx="11">
                  <c:v>2</c:v>
                </c:pt>
                <c:pt idx="12">
                  <c:v>-2</c:v>
                </c:pt>
                <c:pt idx="13">
                  <c:v>7</c:v>
                </c:pt>
                <c:pt idx="14">
                  <c:v>1</c:v>
                </c:pt>
                <c:pt idx="15">
                  <c:v>6</c:v>
                </c:pt>
                <c:pt idx="16">
                  <c:v>9</c:v>
                </c:pt>
                <c:pt idx="17">
                  <c:v>15</c:v>
                </c:pt>
                <c:pt idx="18">
                  <c:v>5</c:v>
                </c:pt>
                <c:pt idx="19">
                  <c:v>59</c:v>
                </c:pt>
                <c:pt idx="20">
                  <c:v>102</c:v>
                </c:pt>
                <c:pt idx="21">
                  <c:v>122</c:v>
                </c:pt>
                <c:pt idx="22">
                  <c:v>85</c:v>
                </c:pt>
                <c:pt idx="23">
                  <c:v>111</c:v>
                </c:pt>
                <c:pt idx="24">
                  <c:v>122</c:v>
                </c:pt>
                <c:pt idx="25">
                  <c:v>102</c:v>
                </c:pt>
                <c:pt idx="26">
                  <c:v>38</c:v>
                </c:pt>
                <c:pt idx="27">
                  <c:v>334</c:v>
                </c:pt>
                <c:pt idx="28">
                  <c:v>-3</c:v>
                </c:pt>
                <c:pt idx="29">
                  <c:v>5</c:v>
                </c:pt>
                <c:pt idx="30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C0-4465-B99F-B0EE45346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091992"/>
        <c:axId val="378092320"/>
      </c:lineChart>
      <c:dateAx>
        <c:axId val="37809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92320"/>
        <c:crosses val="autoZero"/>
        <c:auto val="1"/>
        <c:lblOffset val="100"/>
        <c:baseTimeUnit val="days"/>
      </c:dateAx>
      <c:valAx>
        <c:axId val="37809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9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4</c:v>
                </c:pt>
                <c:pt idx="2">
                  <c:v>14</c:v>
                </c:pt>
                <c:pt idx="3">
                  <c:v>8</c:v>
                </c:pt>
                <c:pt idx="4">
                  <c:v>12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A0-4827-AB58-EA798565F6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6</c:v>
                </c:pt>
                <c:pt idx="2">
                  <c:v>10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A0-4827-AB58-EA798565F6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</c:v>
                </c:pt>
                <c:pt idx="1">
                  <c:v>21</c:v>
                </c:pt>
                <c:pt idx="2">
                  <c:v>28</c:v>
                </c:pt>
                <c:pt idx="3">
                  <c:v>29</c:v>
                </c:pt>
                <c:pt idx="4">
                  <c:v>30</c:v>
                </c:pt>
                <c:pt idx="5">
                  <c:v>20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A0-4827-AB58-EA798565F6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26</c:v>
                </c:pt>
                <c:pt idx="1">
                  <c:v>37</c:v>
                </c:pt>
                <c:pt idx="2">
                  <c:v>28</c:v>
                </c:pt>
                <c:pt idx="3">
                  <c:v>26</c:v>
                </c:pt>
                <c:pt idx="4">
                  <c:v>113</c:v>
                </c:pt>
                <c:pt idx="5">
                  <c:v>25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A0-4827-AB58-EA798565F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954960"/>
        <c:axId val="388952336"/>
      </c:barChart>
      <c:catAx>
        <c:axId val="38895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52336"/>
        <c:crosses val="autoZero"/>
        <c:auto val="1"/>
        <c:lblAlgn val="ctr"/>
        <c:lblOffset val="100"/>
        <c:noMultiLvlLbl val="0"/>
      </c:catAx>
      <c:valAx>
        <c:axId val="38895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5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54-40B4-B079-BA9C17527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54-40B4-B079-BA9C175274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54-40B4-B079-BA9C175274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54-40B4-B079-BA9C17527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940856"/>
        <c:axId val="388942168"/>
      </c:barChart>
      <c:catAx>
        <c:axId val="38894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42168"/>
        <c:crosses val="autoZero"/>
        <c:auto val="1"/>
        <c:lblAlgn val="ctr"/>
        <c:lblOffset val="100"/>
        <c:noMultiLvlLbl val="0"/>
      </c:catAx>
      <c:valAx>
        <c:axId val="38894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4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0.482882882882883</c:v>
                </c:pt>
                <c:pt idx="3">
                  <c:v>9.7297297297297303E-2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E-461D-9C88-17D7CF11B4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0.69782330345710597</c:v>
                </c:pt>
                <c:pt idx="1">
                  <c:v>1.2003841229193299</c:v>
                </c:pt>
                <c:pt idx="3">
                  <c:v>1.25480153649168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E-461D-9C88-17D7CF11B4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0.252998741427581</c:v>
                </c:pt>
                <c:pt idx="1">
                  <c:v>0.107021464224865</c:v>
                </c:pt>
                <c:pt idx="2">
                  <c:v>0.177227544756376</c:v>
                </c:pt>
                <c:pt idx="3">
                  <c:v>0.23373487786710501</c:v>
                </c:pt>
                <c:pt idx="4">
                  <c:v>0.16310071147869401</c:v>
                </c:pt>
                <c:pt idx="5">
                  <c:v>0.40839390748208498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2E-461D-9C88-17D7CF11B4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0.48802266149393397</c:v>
                </c:pt>
                <c:pt idx="2">
                  <c:v>0.38333641234066101</c:v>
                </c:pt>
                <c:pt idx="3">
                  <c:v>10.394728739454401</c:v>
                </c:pt>
                <c:pt idx="4">
                  <c:v>0.50033869080608395</c:v>
                </c:pt>
                <c:pt idx="5">
                  <c:v>0.50803620912617797</c:v>
                </c:pt>
                <c:pt idx="6">
                  <c:v>0.10160724182523601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2E-461D-9C88-17D7CF11B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945448"/>
        <c:axId val="388945776"/>
      </c:barChart>
      <c:catAx>
        <c:axId val="38894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45776"/>
        <c:crosses val="autoZero"/>
        <c:auto val="1"/>
        <c:lblAlgn val="ctr"/>
        <c:lblOffset val="100"/>
        <c:noMultiLvlLbl val="0"/>
      </c:catAx>
      <c:valAx>
        <c:axId val="38894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4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91-4493-8282-488BC7F607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91-4493-8282-488BC7F607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91-4493-8282-488BC7F607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91-4493-8282-488BC7F60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951680"/>
        <c:axId val="388952008"/>
      </c:lineChart>
      <c:catAx>
        <c:axId val="38895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52008"/>
        <c:crosses val="autoZero"/>
        <c:auto val="1"/>
        <c:lblAlgn val="ctr"/>
        <c:lblOffset val="100"/>
        <c:noMultiLvlLbl val="0"/>
      </c:catAx>
      <c:valAx>
        <c:axId val="38895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5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0.19097722686653201</c:v>
                </c:pt>
                <c:pt idx="10">
                  <c:v>0.68103199769386003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BC-4EEA-A1E0-B3593765D3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1.0562704052237399</c:v>
                </c:pt>
                <c:pt idx="19">
                  <c:v>1.16125728186416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BC-4EEA-A1E0-B3593765D3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0.23630946265283101</c:v>
                </c:pt>
                <c:pt idx="14">
                  <c:v>0.49830473646357798</c:v>
                </c:pt>
                <c:pt idx="15">
                  <c:v>0.220897975958081</c:v>
                </c:pt>
                <c:pt idx="16">
                  <c:v>0.173122367204356</c:v>
                </c:pt>
                <c:pt idx="17">
                  <c:v>0.18065687181067799</c:v>
                </c:pt>
                <c:pt idx="18">
                  <c:v>0.24915236823178899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BC-4EEA-A1E0-B3593765D3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16.363384444855001</c:v>
                </c:pt>
                <c:pt idx="11">
                  <c:v>0.34869757990023997</c:v>
                </c:pt>
                <c:pt idx="12">
                  <c:v>0</c:v>
                </c:pt>
                <c:pt idx="13">
                  <c:v>14.719194531683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0.42028450027711101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BC-4EEA-A1E0-B3593765D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017968"/>
        <c:axId val="378014032"/>
      </c:lineChart>
      <c:catAx>
        <c:axId val="37801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4032"/>
        <c:crosses val="autoZero"/>
        <c:auto val="1"/>
        <c:lblAlgn val="ctr"/>
        <c:lblOffset val="100"/>
        <c:noMultiLvlLbl val="0"/>
      </c:catAx>
      <c:valAx>
        <c:axId val="37801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3-4D49-8254-071C83F42B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8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3-4D49-8254-071C83F42B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93-4D49-8254-071C83F42B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775040"/>
        <c:axId val="385772744"/>
      </c:barChart>
      <c:catAx>
        <c:axId val="38577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2744"/>
        <c:crosses val="autoZero"/>
        <c:auto val="1"/>
        <c:lblAlgn val="ctr"/>
        <c:lblOffset val="100"/>
        <c:noMultiLvlLbl val="0"/>
      </c:catAx>
      <c:valAx>
        <c:axId val="38577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295</c:v>
                </c:pt>
                <c:pt idx="1">
                  <c:v>299</c:v>
                </c:pt>
                <c:pt idx="2">
                  <c:v>630</c:v>
                </c:pt>
                <c:pt idx="3">
                  <c:v>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0D-4E0F-8ED3-166D31D96E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251</c:v>
                </c:pt>
                <c:pt idx="3">
                  <c:v>6846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0D-4E0F-8ED3-166D31D96E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773</c:v>
                </c:pt>
                <c:pt idx="2">
                  <c:v>541</c:v>
                </c:pt>
                <c:pt idx="3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0D-4E0F-8ED3-166D31D96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773400"/>
        <c:axId val="385772088"/>
      </c:barChart>
      <c:catAx>
        <c:axId val="38577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2088"/>
        <c:crosses val="autoZero"/>
        <c:auto val="1"/>
        <c:lblAlgn val="ctr"/>
        <c:lblOffset val="100"/>
        <c:noMultiLvlLbl val="0"/>
      </c:catAx>
      <c:valAx>
        <c:axId val="38577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7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0.35343749297214699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0F-46A6-8E3C-5569F5BB59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1.6529873131231301</c:v>
                </c:pt>
                <c:pt idx="1">
                  <c:v>0.63633975815265298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0F-46A6-8E3C-5569F5BB59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0.23146654222704</c:v>
                </c:pt>
                <c:pt idx="1">
                  <c:v>0.20250078535409299</c:v>
                </c:pt>
                <c:pt idx="2">
                  <c:v>0.215991363985443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0F-46A6-8E3C-5569F5BB59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0.35872817597516998</c:v>
                </c:pt>
                <c:pt idx="1">
                  <c:v>0.47525835814287298</c:v>
                </c:pt>
                <c:pt idx="2">
                  <c:v>7.9327190695166596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0F-46A6-8E3C-5569F5BB5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768808"/>
        <c:axId val="385766840"/>
      </c:barChart>
      <c:catAx>
        <c:axId val="38576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66840"/>
        <c:crosses val="autoZero"/>
        <c:auto val="1"/>
        <c:lblAlgn val="ctr"/>
        <c:lblOffset val="100"/>
        <c:noMultiLvlLbl val="0"/>
      </c:catAx>
      <c:valAx>
        <c:axId val="38576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6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263</c:v>
                </c:pt>
                <c:pt idx="1">
                  <c:v>995</c:v>
                </c:pt>
                <c:pt idx="2">
                  <c:v>1221</c:v>
                </c:pt>
                <c:pt idx="3">
                  <c:v>1770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B9-4794-A9FD-B52CD561F4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corvenmotos</c:v>
                </c:pt>
                <c:pt idx="1">
                  <c:v>gileramotorsarg</c:v>
                </c:pt>
                <c:pt idx="2">
                  <c:v>motomeloficial</c:v>
                </c:pt>
                <c:pt idx="3">
                  <c:v>zanellahnos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32</c:v>
                </c:pt>
                <c:pt idx="1">
                  <c:v>77</c:v>
                </c:pt>
                <c:pt idx="2">
                  <c:v>201</c:v>
                </c:pt>
                <c:pt idx="3">
                  <c:v>5839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B9-4794-A9FD-B52CD561F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759624"/>
        <c:axId val="385761920"/>
      </c:barChart>
      <c:catAx>
        <c:axId val="38575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61920"/>
        <c:crosses val="autoZero"/>
        <c:auto val="1"/>
        <c:lblAlgn val="ctr"/>
        <c:lblOffset val="100"/>
        <c:noMultiLvlLbl val="0"/>
      </c:catAx>
      <c:valAx>
        <c:axId val="38576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75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4626-69AB-4C20-A3E9-AFFDF7B526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95D27-2564-41FF-8789-EC390C7C95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01633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E7499-F1C7-406E-A7C7-59481014F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D51894-3969-4666-98A4-8ED86F7B3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6279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3991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485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5184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4003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06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188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324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322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317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894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44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15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4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7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022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EA046-4134-42C7-92B3-BCD79E0B8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953805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F4BF6-B3EC-4B63-9A89-63202E05C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7894D8-0A80-4C7F-A312-4DCD51D6E4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4781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C5F47-3A9B-47C3-9B68-620E3029E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34C35A-A6AC-4096-B385-F2ABE2014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352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5B301-A52F-45C6-8855-1365AAD69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E598E8-100E-4945-B84B-234CB69D80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5105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57410-899A-4979-8EC5-4764F9F1D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FDDD3-04B2-4CDF-95D1-9E60E3B7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1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F4C35-8A48-4A0E-B46C-271CEEA5B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05CD9F-41E0-4425-A89F-D09852A85A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8062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50F18-0C88-4D6F-BBD8-5E0ACDAC1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28730-D516-4280-8F7B-4C3941E2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11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48AA0-E2A8-40F3-B0BF-BBA7B1B3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F2FC55-7855-4EA0-A863-02E67AC853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048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9D706-A8B6-428B-8C82-402D0D85F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018CC-15ED-4ADA-9580-468A1A95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67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3071C-08B6-402D-AE16-0CD6860D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D5B78-E5A9-4235-9168-867D7483E7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030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A3E01-A4B0-45E7-B3EB-F73635289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7AF3F-BF39-4A23-95F3-753C307CE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94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EE15C-4DF5-4F95-8B91-9DAE79C55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5BAF87-F94D-477A-B35A-7683CE0864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406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CA68F-05C5-45D8-A5B4-58EA1AEBA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3F78D-8A13-4A0E-B8D5-5675C6453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0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9AB93-4052-4927-9275-250EB99FB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1F49E-6815-4E69-961F-998B59D80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081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EC291-7EA4-4866-9A31-8ED9C9F3F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6AC00-22B0-4923-80E7-11B3A0A8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729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4040-7B6F-4547-9653-CCFF8DEE9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4B844F-000F-40A7-9E4F-F00ABCDFE6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8293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3C0A4-DBF7-4B6E-90AB-5ADD21D90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64957-FD93-4649-B4C4-1B1EE1156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12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3E15D-9260-408E-950F-05BC904C7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F6157F-CD4B-44BB-AF75-74A6CB6BA0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0098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E9247-30FE-4764-BB95-E8B0F9950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BAD24-9B9F-404D-9BB3-23143E35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951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E1253-8AFB-4466-909B-74DB78761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5FC95-0491-4BFD-B673-F7137AC9C7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079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AD1C1-CC9A-4A00-98E3-696F78722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C62ED-A9F0-4F55-8773-E5891B10B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40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D9E30-D9E2-49B2-965E-8EAC4623F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C139A-3608-4959-A942-11AAE8D07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35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5BE06-0F7A-487A-BB15-7345D0971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B2323-9A5F-4076-A45D-977199992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223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FB10F-6DBF-455D-9F5C-45D7DEAA0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46DDC5-07B2-460C-B510-B93513BA3E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018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C93D9-B30A-480E-8633-2CFEBD322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ADB4B6-CD3D-4782-A2CC-0C252A2B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22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8C5E-24C4-4244-9AAF-2285F07F1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E6981-031D-4D2E-AC6E-E49D9EF3A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50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084787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458393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149048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772411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69961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8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71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620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25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4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2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9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67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7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26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58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AF446-8AB5-4415-A4AD-2038DAC45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16043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A55A0-0493-4193-9BD9-E40A4EB1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5EF14-E0A0-4F26-B138-E19C8BBB47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642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591597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1510664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07530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332215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0897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63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#Cosquin2022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85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42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56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0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#Cosquin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75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#AventuraModoOn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82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54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29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36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117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8F74D-70F6-4EF8-895A-DE106F745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616644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77B0C-E3F1-48E2-B7AF-41920CBB0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F6F3D-8072-4EAF-9B88-37842DE4D3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653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945407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56194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098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8184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0998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891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421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359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B7F12-F50E-4C6B-8F05-59C2619B8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580747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4EA46-5AFE-4D4F-9150-1B89DE37F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E369D2-CE1E-4EE7-AA60-6FD4F31F4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7333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224709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4419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134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7964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9248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586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015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54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- 2022-01-20 13:06:01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ganar entradas para uno de los festivales más esperados del año?
Estaremos dando 5 pares de entradas por día para que vayas con tu acompañante y vivas la experiencia #Zanella.
Para participar es muy fácil:
👉🏻 Seguinos y etiqueta a un amigo.
Anunciaremos los ganadores en 3 etapas en distintas fechas:
💥Etapa 1: viernes 21 a las 14:00hrs entradas para sábado 22, domingo 23 y lunes 24. 
💥Etapa 2: lunes 24 a las 14:00hrs entradas para martes 25, miércoles 26 y jueves 27.
💥Etapa 3: jueves 27 a las 14:00hrs entradas para viernes 28, sábado 29 y domingo 30 
Que la aventura comience, el #Cosquin2022 te espera.
Ver bases y condiciones en nuestro link en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272283529_972935316673196_1737678465440428066_n.jpg?_nc_ht=scontent.cdninstagram.com&amp;_nc_cat=108&amp;_nc_ohc=pUm7zOFQpo4AX-kXhHn&amp;edm=AMO9-JQAAAAA&amp;ccb=7-4&amp;oh=00_AT_MRTcxoxPehz6mzFEjqhVEHTVBpq7gy302aPDSStoJcA&amp;oe=61F95DF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94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5DE3F-E703-4C66-BF59-81BE8A8AF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174495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2154C-0ACD-47BD-9A6C-1E524F533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183AE-59E1-4ABA-AC5B-5598C2B2D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83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023904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14413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687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532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148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509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81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80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- 2022-01-27 10:49:38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Termina enero y arranca febrero a puro cuarteto en el #Cosquin2022.
Sorteamos 10 pares de entradas para el 31 de enero y 1 de febrero. Para participar: 
👉🏻Etiqueta a un amigo
👉🏻Dale like a la publicación y seguinos.
¿Listos para 2 días sin parar de bailar?
Anunciamos a los ganadores el viernes 28 a las 16hs, mucha suerte. 😉
Bases y condiciones en la bio 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272745151_1069810336898574_46412419690130511_n.jpg?_nc_ht=scontent.cdninstagram.com&amp;_nc_cat=106&amp;_nc_ohc=miCVWSxn4j4AX97fqjr&amp;edm=AMO9-JQAAAAA&amp;ccb=7-4&amp;oh=00_AT8EhkHwb4u2PsSeYKS6yftW7ukaDl-ThfrqUggXodwe_w&amp;oe=61F97C1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634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EADBA-2B24-45EB-B326-89B3ED014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105780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72198-79FD-47B4-9BF1-7CA1DF67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3D34D-1F40-4751-8D5B-57AF3C12D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7163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634522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14699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71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513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734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3768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914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- 2022-01-11 19:00:16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NUEVA SMX 200 ADVENTURE 💥⁣
💣 Lista para cualquier tipo de terreno 💣⁣
Disfrutá este verano en modo aventura!!!⁣
⁣
#AventuraModoOn⁣
⁣
◾ Motor 4 tiempos, refrigerado por aire⁣
◾ Transmisión 5 marchas⁣
◾ Potencia 15 hp a 7500rpm⁣
◾ Frenos Disco delantero y trasero⁣
◾ Neumáticos Delantero 90/90 - 19 / Trasero 110/90 - 17⁣
◾Encendido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271713446_628034535113430_8072396066316801784_n.jpg?_nc_cat=101&amp;ccb=1-5&amp;_nc_sid=8ae9d6&amp;_nc_ohc=_1RxaTKWgEQAX96ZHpZ&amp;_nc_ht=scontent-iad3-1.cdninstagram.com&amp;edm=AL-3X8kEAAAA&amp;oh=00_AT-AdTbVcwhGOOLH7WKyAH58FEQvPI0kWOQv7AJD3YgWjA&amp;oe=61FD464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51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E67EC-F2FC-4D30-BCEC-0F39A8EEE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702336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B8249-6938-4DD7-BA4C-A05504C3C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F1307-88F5-44B4-B8B0-DB4F40D1D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565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006434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6720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63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483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454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121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974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70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- 2022-01-20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verano, viví tu aventura con la Gilera SMX 200 ADVENTURE ❗🏁⁣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272250655_155473636805989_2979757961759149543_n.jpg?_nc_cat=100&amp;ccb=1-5&amp;_nc_sid=8ae9d6&amp;_nc_ohc=HVYxWKrOH8UAX_Go_Et&amp;_nc_ht=scontent-iad3-1.cdninstagram.com&amp;edm=AL-3X8kEAAAA&amp;oh=00_AT_T9wwHIzwXupveUIzCTgsANp5XM1oggRO_vuuHw_Iguw&amp;oe=61FD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415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F5DC9-E3E6-4BC7-99C9-0EBAAB8099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53656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25F70-96D4-4A43-8EEF-5D4898A75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CE38D-C172-4A60-9334-082FCA0EB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31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935309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4768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576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420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252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984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9048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83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- 2022-01-03 17:41:42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amantes de lo clásico, la Sapucai 150. 
😉Equipada con freno de disco hidráulico delantero que aporta mayor seguridad.
🤩Con un motor de 12 HP de bajo consumo.
🤪Diseño vintage
Conoce más en el link de nuestra bio.
#Zanella #Sapucai150 #ParaAmantesDeLoClasico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271357083_499341988162976_5931697301794907954_n.jpg?_nc_cat=111&amp;ccb=1-5&amp;_nc_sid=8ae9d6&amp;_nc_ohc=cgq-7YIdWaQAX8NDGTX&amp;_nc_ht=scontent-lga3-2.cdninstagram.com&amp;edm=AL-3X8kEAAAA&amp;oh=00_AT9Lp-S-i65BuyrYCwTcc0450awjKv9br2wN4ihN-hBDHw&amp;oe=61FE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333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2F892-08D2-4E28-A237-43FACA248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020956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CE2F-A673-4EFC-96F1-E5A1ADAD9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10BFC-667D-447B-837F-D0C5FFCDAE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6162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351955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44743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367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409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948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833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2285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6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- 2022-01-07 17:00:53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veces, se elige una moto por su fachada. Otras, por sus funcionalidades. A la RZ650 la elegirías por las dos, ¿no 😉?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271565549_475164547378402_2426698166560004616_n.jpg?_nc_cat=106&amp;ccb=1-5&amp;_nc_sid=8ae9d6&amp;_nc_ohc=jgB5i0rE6o4AX_DHYQi&amp;_nc_ht=scontent-lga3-2.cdninstagram.com&amp;edm=AL-3X8kEAAAA&amp;oh=00_AT8HxfbGlGH7_o1BRJp7xJECjjzJdk1wJfxWjsxLBHFV1A&amp;oe=61FE53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584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494DA-4BBF-4894-82B3-1EB36E7EA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985528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6EA14-A0AA-4A4B-B323-CE1C4F269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28211-A0F8-4FD6-9AFD-BDB9314CD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436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262261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86087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106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746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99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71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710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45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- 2022-01-24 10:44:37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
Subite a la aventura de CORVEN TXR Triax 250X.
Descubrí una excelente opción para transitar todo tipo de caminos, de forma segura y con estilo.
Elegí tu propia aventura.
#Corven #Motos #Triax250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272353442_507794590672614_5795524519939803721_n.jpg?_nc_cat=111&amp;ccb=1-5&amp;_nc_sid=8ae9d6&amp;_nc_ohc=MWYJy2Rb2AYAX--esBR&amp;_nc_ht=scontent-iad3-2.cdninstagram.com&amp;edm=AL-3X8kEAAAA&amp;oh=00_AT_VFQ2voGiA8nvfMx5eKMYKk3oDwwrVLiDbMYPFARk69Q&amp;oe=61FDDB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629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07E7F1-AECE-4AB4-984E-6243A21B0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7571714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BB34E-5E11-42F9-9FEA-9A588EEE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AF812-B2CF-468E-8B19-171E72AFD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106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370728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68627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988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459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3596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612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8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50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- 2022-01-13 18:00:17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GX1 Sport? 🏁🏍️⁣
⁣
💥 Motor 4 tiempos, refrigerado por aire⁣
💥 Transmisión de 4 marchas⁣
💥 Freno de disco, delantero y trasero⁣
💥 Tablero digital⁣
💥 Horquilla invertida⁣
💥 Monoshock trasero⁣
⁣
Descubrí más detalles en 💻 www.gilera.com.ar⁣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271841398_951237485599042_418227504638885761_n.jpg?_nc_cat=102&amp;ccb=1-5&amp;_nc_sid=8ae9d6&amp;_nc_ohc=tfelUqJ9JvYAX8CQjE3&amp;_nc_ht=scontent-iad3-1.cdninstagram.com&amp;edm=AL-3X8kEAAAA&amp;oh=00_AT80zJg3DnpDx7fQG9MwZyqpbD3k6fULLeONuMex4BjREg&amp;oe=61FE60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973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34641-2C59-44AE-A324-502C46A1B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959235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CFB6-EE23-485A-87FB-3E6D87D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50D7A-28DA-4668-AF71-9138774F4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564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330376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46306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90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10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95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516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286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6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- 2022-01-15 14:00:33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𝐒𝐭𝐫𝐚𝐭𝐨 𝐀𝐥𝐩𝐢𝐧𝐨 hace tus días más fáciles siempre cuidando el 𝐞𝐬𝐭𝐢𝐥𝐨.
Su 𝐚𝐦𝐩𝐥𝐢𝐨 𝐛𝐚𝐮́𝐥 bajo asiento es ideal para que guardes, casco, la mochila de la facu 🎒, la notebook del laburo 💻 o hasta ese piloto que te salva cuando llueve 🌧️.
En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272005871_932214424093182_2891194202018534963_n.jpg?_nc_cat=111&amp;ccb=1-5&amp;_nc_sid=8ae9d6&amp;_nc_ohc=5U8CJP1XTXEAX9EsCie&amp;_nc_ht=scontent-lga3-1.cdninstagram.com&amp;edm=AL-3X8kEAAAA&amp;oh=00_AT-O1gKGrxSIuwVOKuLxZe5_Xy1WoWJrtDNO4pyHYVVeFA&amp;oe=61FDC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381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00EE6-EA2A-4C2B-8D62-71FB390BC6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184588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B301D-CB77-4A31-98C5-B4F0C5681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88FB2-6377-409B-9BC2-D5BF7D22D6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884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215205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7540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488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162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7194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66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5624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0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- 2022-01-24 18:41:45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𝐠𝐫𝐚𝐧 𝐚𝐮𝐭𝐨𝐧𝐨𝐦𝐢́𝐚 y 𝐛𝐚𝐣𝐨 𝐜𝐨𝐬𝐭𝐨 𝐝𝐞 𝐦𝐚𝐧𝐭𝐞𝐧𝐢𝐦𝐢𝐞𝐧𝐭𝐨 hacen de la 𝐃𝐋𝐗 𝐃𝐞𝐥𝐮𝐱𝐞 tu fiel compañera 👩 🛵para moverte todos los días de forma simple y cuidando tu bolsillo 💸.
Te compartimos algunos de sus detalles ✨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272364230_717824602489109_9204115011034459546_n.webp.jpg?_nc_cat=111&amp;ccb=1-5&amp;_nc_sid=8ae9d6&amp;_nc_ohc=msizdPf0Zg0AX9oJ3wn&amp;_nc_ht=scontent-lga3-1.cdninstagram.com&amp;edm=AL-3X8kEAAAA&amp;oh=00_AT8J2gHHXmWs6mSJEJMt2FqKQe21lUgMloffHG3rU-PKVw&amp;oe=61FDFE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292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4B12F-0838-47FB-BD80-92A1AE0CF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8034595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53AE-7114-4476-BF1D-2C3F8D69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9CDCA-3FC1-4456-BEFB-C02C52435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943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892760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07280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4721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386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168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108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158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5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- 2022-01-27 19:00:11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deslumbrar por su diseño retro, la especial atención a la calidad, detalles y tecnología.💥⁣⁣
⁣⁣
🏁 Motor 223cc⁣⁣
🏁 Potencia 17.7hp a 8500rpm⁣⁣
🏁 Frenos: Disco Delantero y Trasero⁣⁣
🏁 Neumáticos Delantero 100/80/17 - Trasero 130/70/17⁣⁣
🏁 Encendido Electrónico⁣⁣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272718818_1207222386765640_8253718474724910276_n.jpg?_nc_cat=106&amp;ccb=1-5&amp;_nc_sid=8ae9d6&amp;_nc_ohc=z28LfMFtBywAX_tfecG&amp;_nc_ht=scontent-iad3-1.cdninstagram.com&amp;edm=AL-3X8kEAAAA&amp;oh=00_AT9jHRy_nx0-YdTKdMiTa3FKk-BUH4u_mr0ZbwkuKUrH5g&amp;oe=61FD99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34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28786-EE41-4007-9F9B-271C50A6B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912388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310D8-B7E5-4757-9D73-FA8730252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2F851-B8A7-412A-BC7E-77F9881B5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267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588983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2018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86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548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806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61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626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- 2022-01-17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No te la pierdas!!! 💪⁣⁣
⁣⁣
☑️ Motor 223cc⁣⁣
☑️ Potencia 17.7hp a 8500rpm⁣⁣
☑️ Frenos: Disco Delantero y Trasero⁣⁣
☑️ Neumáticos Delantero 100/80/17 - Trasero 130/70/17⁣⁣
☑️ Encendido Electrónico⁣⁣
⁣⁣
Te invitamos a conocer más sobre este clásico de Gilera en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272069170_308843267924857_6712717579270089853_n.jpg?_nc_cat=110&amp;ccb=1-5&amp;_nc_sid=8ae9d6&amp;_nc_ohc=dT7sF4dFnO8AX8PdjwW&amp;_nc_oc=AQl0pCc_MC7LuCr1I52Z_7MxQIVz7KaRZZbP3YRk8T_cdQOEtcFzz51ZN34_pQKih-Y&amp;_nc_ht=scontent-iad3-1.cdninstagram.com&amp;edm=AL-3X8kEAAAA&amp;oh=00_AT9jjU8RCpn5QkTF6pIiaiGceR1FNd9V-cyAOoWDg99cWw&amp;oe=61FDDF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07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B1C14-87B8-452E-9345-9515006C6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87928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4F59A-B2BA-40F2-8932-94E1595E5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555E92-D598-45EE-8D07-0ED023D7E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185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531599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61210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52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973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89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410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8108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55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- 2022-01-01 17:00:54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Sentí la libertad de moverte con agilidad entre el tráfico urbano o de tomar caminos con terrenos irregulares.
Arriba de tu 𝐒𝐤𝐮𝐚 𝟏𝟓𝟎 llegás seguro.
Visitá nuestra web para conocer todos sus detalles!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270938248_140302071712028_8848732050280603541_n.jpg?_nc_ht=scontent.cdninstagram.com&amp;_nc_cat=108&amp;_nc_ohc=HU67Y9wUb-AAX_0fGLU&amp;edm=AMO9-JQAAAAA&amp;ccb=7-4&amp;oh=00_AT-5WGaOxLtBSF1sJXqJ4J4wMxDYn-yPlMWLH1V_EYo2uQ&amp;oe=61F96458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07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8C0BC-7312-419C-B2D3-47734AAC6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7883234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1B426-E177-4FA1-B44D-920F6362A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3C4E6-D129-4B02-B912-076C84795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411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609131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30625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810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82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6729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163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60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60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- 2022-01-13 17:26:08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Alguien dijo 𝐞𝐱𝐜𝐞𝐥𝐞𝐧𝐭𝐞 𝐚𝐮𝐭𝐨𝐧𝐨𝐦𝐢́𝐚 y 𝐛𝐚𝐣𝐨 𝐦𝐚𝐧𝐭𝐞𝐧𝐢𝐦𝐢𝐞𝐧𝐭𝐨? 🙋‍♀️
¡La 𝐃𝐋𝐗 𝟏𝟏𝟎 𝐃𝐞𝐥𝐮𝐱𝐞 es para vos! ✨
Además, es muy maniobrable y súper cómoda para moverte libremente en tu rutina diaria 🛵
Desde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271703799_662691604758097_2400369139163978755_n.jpg?_nc_cat=102&amp;ccb=1-5&amp;_nc_sid=8ae9d6&amp;_nc_ohc=eVw0WcAGpsYAX_auj6y&amp;_nc_ht=scontent-lga3-1.cdninstagram.com&amp;edm=AL-3X8kEAAAA&amp;oh=00_AT8TeCkGKPQO3WrgywCsfKqM0j-28sVslOfa3_Lo-kVtCw&amp;oe=61FDCC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06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10E8F-97E0-4FC9-8231-B0E761F6A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029923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6F498-4DAF-4B22-AF19-AB826B35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1F826-0058-40F5-9218-4B39BBAB0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6984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291016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59862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789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775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614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114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431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62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- 2022-01-22 11:00:31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en temporada de recital mientras disfrutamos del #Cosquin2022, ¿Cuál es el recital que más disfrutaste? 
Dejalo escrito en los comentarios. 
👉🏻No te olvides que podes ver todo el #CosquinForklore transmitido en vivo desde nuestro canal de Youtube, link en la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272267849_1300008877184095_7907119300938633280_n.jpg?_nc_cat=102&amp;ccb=1-5&amp;_nc_sid=8ae9d6&amp;_nc_ohc=W-VZZZJRmZsAX82q6Pr&amp;_nc_ht=scontent-lga3-2.cdninstagram.com&amp;edm=AL-3X8kEAAAA&amp;oh=00_AT8wyqRsUTCayruuHDYErObv7hp3sOUMIi9Nk_Nsp7fNrw&amp;oe=61FEBF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471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5C6EB-8E80-41AB-9076-142C916A4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806531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E0825-6E04-452B-8EC0-46D84F071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9ADD1-2146-4E9B-968C-A97866D6D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4699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338243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15571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544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851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542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135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721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4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- 2022-01-21 17:00:39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primera vez en nuestra historia, Zanella está presente en el Cosquín 2022. Los esperamos a todos en nuestro stand para disfrutar de un entretenimiento exclusivo.
👉🏻 Pueden ver en vivo todo el recital desde nuestro canal de Youtube, link en la bio.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272184338_515403006430087_6795087994456040509_n.jpg?_nc_ht=scontent.cdninstagram.com&amp;_nc_cat=107&amp;_nc_ohc=4Nm3c6tpGnYAX9Nn2ot&amp;edm=AMO9-JQAAAAA&amp;ccb=7-4&amp;oh=00_AT_-LPQR52lZkonMme2_uwo1IrhSJsudcIdX_8hOFHnO1A&amp;oe=61F97BC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22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AFB9A-162C-4E46-AF77-F365B5FFD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112364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20D1A-AF79-4233-9D58-D51F44B8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8D5D0-50DE-44E5-9257-99B9DE3382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592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170698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83837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1328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126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783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83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45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55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- 2022-01-12 13:06:21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𝐕𝐞𝐫𝐚𝐧𝐨 𝐞𝐧 𝐦𝐨𝐭𝐨 🌞 / 𝐏𝐚𝐫𝐭𝐞 𝟐
La semana pasada te contamos algunos cuidados personales que tenes que considerar para salir en moto con 𝐭𝐞𝐦𝐩𝐞𝐫𝐚𝐭𝐮𝐫𝐚𝐬 𝐞𝐥𝐞𝐯𝐚𝐝𝐚𝐬 🌡️.
Esta vez, los 𝐭𝐢𝐩𝐬 son para que la cuides a ella, tu compañera, la que te lleva y te trae 🛵.
¿Sabías que con las altas temperaturas nuestra moto necesita cuidados especiales?
¡Mirá, te contamos algunos de ellos!
¿Se les ocurre otra forma de cuidar a nuestra moto en verano? Los leemos 👇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271764536_665445251499997_6927721921499408427_n.jpg?_nc_cat=109&amp;ccb=1-5&amp;_nc_sid=8ae9d6&amp;_nc_ohc=V9pSelxA-UgAX-MPsVq&amp;_nc_ht=scontent-lga3-1.cdninstagram.com&amp;edm=AL-3X8kEAAAA&amp;oh=00_AT_l8gnW-nWVncKp3PKMGxX4OFOehHY_V00uo6-bPXIfUQ&amp;oe=61FE1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433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2E22F-45BB-4F5F-B279-6968D0353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2472375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67E6-3FB6-4BEF-A136-C0CA6D4C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C434ED-CB7D-4035-A1EE-552A90DBE1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454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392776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6025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202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483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00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822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705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2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- 2022-01-14 16:33:19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Pleno verano 🌞 y típico que queres salir con tu moto a donde sea 😅
Una escapada, un finde largo o simplemente una salida en el día 🙌.
¡Cualquier excusa viene bien para pasar tiempo con ella, tu compañera de aventuras!
La 𝐒𝐤𝐮𝐚 𝟏𝟓𝟎 es una opción ideal para hacerlo.
¿A dónde irías con ella? Contamos 👇
Desde nuestra web vas a poder conocerla más en profundidad.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271826020_645879019938104_8644863907389865271_n.jpg?_nc_cat=102&amp;ccb=1-5&amp;_nc_sid=8ae9d6&amp;_nc_ohc=PAub67m8ySMAX8GvfWv&amp;_nc_ht=scontent-lga3-1.cdninstagram.com&amp;edm=AL-3X8kEAAAA&amp;oh=00_AT9ToXjiulAdIeqJFKPG8ZPHNYy3NOSbLaL26CKNlFlr9w&amp;oe=61FDC28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311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269E3-D799-4D45-9737-E57E45962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39472357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8D99-EFA6-4CF3-9E6A-C81B5B8D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1F7819-2847-4701-9329-C32017892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797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999331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58579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181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9382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907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255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753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78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- 2022-01-17 18:34:28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¿Existe algo más lindo que andar en moto?🤔
¡Sí, ir acompañado! 🙎‍♂️🙎‍♀️🛵
La 𝐃𝐋𝐗 𝟏𝟏𝟎 𝐃𝐞𝐥𝐮𝐱𝐞, con su 𝐚𝐦𝐩𝐥𝐢𝐨 𝐚𝐬𝐢𝐞𝐧𝐭𝐨 𝐛𝐢𝐩𝐥𝐚𝐳𝐚 y 𝐚𝐩𝐨𝐲𝐚𝐩𝐢𝐞́𝐬 𝐫𝐞𝐜𝐥𝐢𝐧𝐚𝐛𝐥𝐞𝐬, hace que tus recorridos diarios, solo o de a dos, sean más prácticos y cómodos.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271989576_620193232432731_3563939246711839943_n.jpg?_nc_cat=111&amp;ccb=1-5&amp;_nc_sid=8ae9d6&amp;_nc_ohc=1WpmN4E6uUMAX8WfxqH&amp;_nc_ht=scontent-lga3-1.cdninstagram.com&amp;edm=AL-3X8kEAAAA&amp;oh=00_AT8yIJiqR_QtACIBNvGWzfX8OJRjYlGciju_qCXVIDTTeQ&amp;oe=61FDCE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62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D57FB-C9FF-4495-8D21-D763A4302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857720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913E-96DB-4A10-BCBA-77BD8557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72E0D-8D6B-43AC-A5FA-42D04C574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933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343854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47763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142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161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221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290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004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47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- 2022-01-03 16:21:33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𝐕𝐞𝐫𝐚𝐧𝐨 𝐞𝐧 𝐦𝐨𝐭𝐨 🛵 🌞
Muchos de ustedes pasan largas horas arriba de la moto y, sumado al
calor agobiante 😰 que estamos pasando en gran parte del país,
pensamos que sería buena idea compartirles algunos 𝐭𝐢𝐩𝐬 𝐮́𝐭𝐢𝐥𝐞𝐬 𝐩𝐚𝐫𝐚 𝐜𝐮𝐢𝐝𝐚𝐫𝐧𝐨𝐬 𝐝𝐞 𝐥𝐚𝐬 𝐚𝐥𝐭𝐚𝐬 𝐭𝐞𝐦𝐩𝐞𝐫𝐚𝐭𝐮𝐫𝐚𝐬 🌡️
¿Algún tip extra que tengan para sumar? Los leemos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271278581_1869088996609525_4971035587136072341_n.jpg?_nc_cat=108&amp;ccb=1-5&amp;_nc_sid=8ae9d6&amp;_nc_ohc=BxezXM80ExYAX9jtPUt&amp;_nc_ht=scontent-lga3-1.cdninstagram.com&amp;edm=AL-3X8kEAAAA&amp;oh=00_AT_b2TuHz8w53MwarZ-UwSlc06o-_fT1-2fR9AFrnNezjQ&amp;oe=61FCE3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500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DA26C-13E2-4CB8-9220-84F14B2F3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4892806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90D2-D2AE-4F79-BCBD-6AC49DC6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A65166-FDA6-47B6-9842-504C997433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650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414443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82679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968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033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431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9524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616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3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- 2022-01-31 09:39:26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
Descubrí una excelente opción para transitar todo tipo de caminos, de forma segura y con estilo.
Conocela en los concesionarios oficiales 
https://corvenmotos.com.ar/puntos-de-venta/
En instagram el link de acceso lo encontrás en la biografía
Elegí tu propia aventura.
#Corven #Motos #Triax250 #txr250x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272965385_516163283060102_6869501607534959659_n.jpg?_nc_cat=111&amp;ccb=1-5&amp;_nc_sid=8ae9d6&amp;_nc_ohc=EHRTuwwr8SMAX-s40fG&amp;_nc_ht=scontent-iad3-2.cdninstagram.com&amp;edm=AL-3X8kEAAAA&amp;oh=00_AT-JrTozbnm_fhhSWM6klh0p66UO1bzXm0eaqYXa7dQBLw&amp;oe=61FD2A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282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33524-DC90-4FB7-8C1B-06BB13117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335650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74FDE-61A3-4234-9CFA-CE3A95A17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AFB7C-3EFA-4B97-B5E1-B84D3CC44F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559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615196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6402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8399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091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546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179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513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4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- 2022-01-05 17:12:48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que es difícil elegir el color de tu nueva #Style RS, por eso que decida el destino!
👉🏻 Pausa el video, sacale una captura y comenta qué color te toco.
#zanella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271468646_924369774887931_104498264681462386_n.jpg?_nc_cat=107&amp;ccb=1-5&amp;_nc_sid=8ae9d6&amp;_nc_ohc=e4quVvSdPhkAX_kJECD&amp;_nc_ht=scontent-lga3-2.cdninstagram.com&amp;edm=AL-3X8kEAAAA&amp;oh=00_AT9gMRm3LlkgVqIvQfPHg_h5tCSteIjvDRNAV3jqb5pHyA&amp;oe=61FE75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653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89DD0-DB91-4E5E-B232-62FB58887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216642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4E92D-4091-4C2C-9DA5-69DEF45CF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35BBF9-3D4F-4FD4-B74E-80D2A5AC7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8953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566915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0796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28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56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587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324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620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99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- 2022-01-31 17:59:11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¿Será por su asiento biplaza? ¿Su gran maletero? ¿Su elegancia? Contanos, ¿qué es lo que más te atrae de la #ExclusiveEdizione😎?
Este enero, #Zanellizate y elegí la moto que siempre quisiste en cuotas. 
Te la podes llevar en: 
👉🏼Cuotas fijas con Ahora 12
👉🏼Cuotas fijas con Ahora 18
Vos elegís el camino, nosotros te llevamos. 
#Zanella  #Zanellizate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272914957_4849190758461182_3046836244079880545_n.jpg?_nc_cat=103&amp;ccb=1-5&amp;_nc_sid=8ae9d6&amp;_nc_ohc=QlxCn06K7mwAX_AYVtw&amp;_nc_ht=scontent-lga3-2.cdninstagram.com&amp;edm=AL-3X8kEAAAA&amp;oh=00_AT95Zm75QnyyxwatPecbhZf0oCPmEeSjJdRqi-tUGlqjRw&amp;oe=61FD7D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573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94316-7F8E-4779-B464-2B57EA972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2075838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A74CD-FEF8-4678-80AC-0867DFF3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BC1A9-B177-4CF0-89EB-44A54C71E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913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922626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70127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3499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221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155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864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172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32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- 2022-01-18 16:20:49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¡Equipada para lo que venga!
La 𝐒𝐤𝐮𝐚 𝟏𝟓𝟎 es tu fiel compañera, la que se banca absolutamente todo.
Lluvia 🌧️, barro, calles empedradas y por qué no ese pozo que siempre olvidas esquivar 😅
La mejor alternativa 𝐎𝐍/𝐎𝐅𝐅 del mercado.
Visitá nuestra web para conocerla más en detalle.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271962614_2386348854879777_6094888818059303302_n.jpg?_nc_ht=scontent.cdninstagram.com&amp;_nc_cat=109&amp;_nc_ohc=T1qtGrwjBXMAX_FOsA1&amp;edm=AMO9-JQAAAAA&amp;ccb=7-4&amp;oh=00_AT8Lc88OiJ8NrkoqW--iaz5FG33z3a3KzknsZpuSkFZpuA&amp;oe=61F964BB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13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CEC73-43DF-4DC6-A61D-CC9ADD51B5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8940436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C9B5A-404B-4FC1-A217-55E458681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0A5E3-A880-4951-927E-AA979BA47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782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57967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74602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9842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309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166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1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67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87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- 2022-01-19 15:38:08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 posible enamorarse de una moto? 😍🛵
¡Por supuesto! Más si se trata de un scooter tan 𝐩𝐫𝐚́𝐜𝐭𝐢𝐜𝐨 y estéticamente 𝐛𝐞𝐥𝐥𝐨 como el 𝐒𝐭𝐫𝐚𝐭𝐨 𝐀𝐥𝐩𝐢𝐧𝐨 𝟏𝟓𝟎.
¡Agregale estilo a tu día! ✨
En nuestra web vas a poder conocerla más en profundidad.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51.2885-15/272060439_281030540697621_3619976637748072718_n.jpg?_nc_cat=110&amp;ccb=1-5&amp;_nc_sid=8ae9d6&amp;_nc_ohc=HV_MTkSId6sAX-X2NVl&amp;_nc_ht=scontent-lga3-1.cdninstagram.com&amp;edm=AL-3X8kEAAAA&amp;oh=00_AT_2Qw35Xpt871D3F0moogBa8QC4lu7JvTRCQ7dclgFv0g&amp;oe=61FE2F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76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55B19-E0B2-42D0-80E7-8FAC9822B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01/01/2022 - 01/31/2022</a:t>
            </a:r>
          </a:p>
        </p:txBody>
      </p:sp>
    </p:spTree>
    <p:extLst>
      <p:ext uri="{BB962C8B-B14F-4D97-AF65-F5344CB8AC3E}">
        <p14:creationId xmlns:p14="http://schemas.microsoft.com/office/powerpoint/2010/main" val="1756519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3094</Words>
  <Application>Microsoft Office PowerPoint</Application>
  <PresentationFormat>On-screen Show (4:3)</PresentationFormat>
  <Paragraphs>613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26</vt:lpstr>
      <vt:lpstr>Instagram Posts Table | Motomel - 2 of 26</vt:lpstr>
      <vt:lpstr>Instagram Posts Table | Motomel - 3 of 26</vt:lpstr>
      <vt:lpstr>Instagram Posts Table | Motomel - 4 of 26</vt:lpstr>
      <vt:lpstr>Instagram Posts Table | Motomel - 5 of 26</vt:lpstr>
      <vt:lpstr>Instagram Posts Table | Motomel - 6 of 26</vt:lpstr>
      <vt:lpstr>Instagram Posts Table | Motomel - 7 of 26</vt:lpstr>
      <vt:lpstr>Instagram Posts Table | Motomel - 8 of 26</vt:lpstr>
      <vt:lpstr>Instagram Posts Table | Motomel - 9 of 26</vt:lpstr>
      <vt:lpstr>Instagram Posts Table | Motomel - 10 of 26</vt:lpstr>
      <vt:lpstr>Instagram Posts Table | Motomel - 11 of 26</vt:lpstr>
      <vt:lpstr>Instagram Posts Table | Motomel - 12 of 26</vt:lpstr>
      <vt:lpstr>Instagram Posts Table | Motomel - 13 of 26</vt:lpstr>
      <vt:lpstr>Instagram Posts Table | Motomel - 14 of 26</vt:lpstr>
      <vt:lpstr>Instagram Posts Table | Motomel - 15 of 26</vt:lpstr>
      <vt:lpstr>Instagram Posts Table | Motomel - 16 of 26</vt:lpstr>
      <vt:lpstr>Instagram Posts Table | Motomel - 17 of 26</vt:lpstr>
      <vt:lpstr>Instagram Posts Table | Motomel - 18 of 26</vt:lpstr>
      <vt:lpstr>Instagram Posts Table | Motomel - 19 of 26</vt:lpstr>
      <vt:lpstr>Instagram Posts Table | Motomel - 20 of 26</vt:lpstr>
      <vt:lpstr>Instagram Posts Table | Motomel - 21 of 26</vt:lpstr>
      <vt:lpstr>Instagram Posts Table | Motomel - 22 of 26</vt:lpstr>
      <vt:lpstr>Instagram Posts Table | Motomel - 23 of 26</vt:lpstr>
      <vt:lpstr>Instagram Posts Table | Motomel - 24 of 26</vt:lpstr>
      <vt:lpstr>Instagram Posts Table | Motomel - 25 of 26</vt:lpstr>
      <vt:lpstr>Instagram Posts Table | Motomel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2022-02-01T12:15:25Z</dcterms:created>
  <dcterms:modified xsi:type="dcterms:W3CDTF">2022-02-01T12:16:31Z</dcterms:modified>
</cp:coreProperties>
</file>