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Suzuki Motos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1.0696000000000001</c:v>
                </c:pt>
                <c:pt idx="1">
                  <c:v>32.786900000000003</c:v>
                </c:pt>
                <c:pt idx="2">
                  <c:v>3.0402999999999998</c:v>
                </c:pt>
                <c:pt idx="3">
                  <c:v>0</c:v>
                </c:pt>
                <c:pt idx="4">
                  <c:v>100</c:v>
                </c:pt>
                <c:pt idx="5">
                  <c:v>100</c:v>
                </c:pt>
              </c:numCache>
            </c:numRef>
          </c:val>
          <c:extLst>
            <c:ext xmlns:c16="http://schemas.microsoft.com/office/drawing/2014/chart" uri="{C3380CC4-5D6E-409C-BE32-E72D297353CC}">
              <c16:uniqueId val="{00000000-DF2B-40D4-82D3-A7529F3F6440}"/>
            </c:ext>
          </c:extLst>
        </c:ser>
        <c:ser>
          <c:idx val="1"/>
          <c:order val="1"/>
          <c:tx>
            <c:strRef>
              <c:f>Sheet1!$C$1</c:f>
              <c:strCache>
                <c:ptCount val="1"/>
                <c:pt idx="0">
                  <c:v>Benelli</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29.508199999999999</c:v>
                </c:pt>
                <c:pt idx="2">
                  <c:v>2.8088000000000002</c:v>
                </c:pt>
                <c:pt idx="3">
                  <c:v>0</c:v>
                </c:pt>
                <c:pt idx="4">
                  <c:v>0.97909999999999997</c:v>
                </c:pt>
                <c:pt idx="5">
                  <c:v>1.0935999999999999</c:v>
                </c:pt>
              </c:numCache>
            </c:numRef>
          </c:val>
          <c:extLst>
            <c:ext xmlns:c16="http://schemas.microsoft.com/office/drawing/2014/chart" uri="{C3380CC4-5D6E-409C-BE32-E72D297353CC}">
              <c16:uniqueId val="{00000001-DF2B-40D4-82D3-A7529F3F6440}"/>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59.854700000000001</c:v>
                </c:pt>
                <c:pt idx="1">
                  <c:v>100</c:v>
                </c:pt>
                <c:pt idx="2">
                  <c:v>100</c:v>
                </c:pt>
                <c:pt idx="3">
                  <c:v>0</c:v>
                </c:pt>
                <c:pt idx="4">
                  <c:v>17.161200000000001</c:v>
                </c:pt>
                <c:pt idx="5">
                  <c:v>0.11840000000000001</c:v>
                </c:pt>
              </c:numCache>
            </c:numRef>
          </c:val>
          <c:extLst>
            <c:ext xmlns:c16="http://schemas.microsoft.com/office/drawing/2014/chart" uri="{C3380CC4-5D6E-409C-BE32-E72D297353CC}">
              <c16:uniqueId val="{00000002-DF2B-40D4-82D3-A7529F3F6440}"/>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13.6074</c:v>
                </c:pt>
                <c:pt idx="1">
                  <c:v>21.311499999999999</c:v>
                </c:pt>
                <c:pt idx="2">
                  <c:v>2.8601999999999999</c:v>
                </c:pt>
                <c:pt idx="3">
                  <c:v>0</c:v>
                </c:pt>
                <c:pt idx="4">
                  <c:v>10.1258</c:v>
                </c:pt>
                <c:pt idx="5">
                  <c:v>-0.25309999999999999</c:v>
                </c:pt>
              </c:numCache>
            </c:numRef>
          </c:val>
          <c:extLst>
            <c:ext xmlns:c16="http://schemas.microsoft.com/office/drawing/2014/chart" uri="{C3380CC4-5D6E-409C-BE32-E72D297353CC}">
              <c16:uniqueId val="{00000003-DF2B-40D4-82D3-A7529F3F6440}"/>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9.1654999999999998</c:v>
                </c:pt>
                <c:pt idx="1">
                  <c:v>3.2787000000000002</c:v>
                </c:pt>
                <c:pt idx="2">
                  <c:v>0.1492</c:v>
                </c:pt>
                <c:pt idx="3">
                  <c:v>0</c:v>
                </c:pt>
                <c:pt idx="4">
                  <c:v>5.0968</c:v>
                </c:pt>
                <c:pt idx="5">
                  <c:v>-0.2366</c:v>
                </c:pt>
              </c:numCache>
            </c:numRef>
          </c:val>
          <c:extLst>
            <c:ext xmlns:c16="http://schemas.microsoft.com/office/drawing/2014/chart" uri="{C3380CC4-5D6E-409C-BE32-E72D297353CC}">
              <c16:uniqueId val="{00000004-DF2B-40D4-82D3-A7529F3F6440}"/>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60.7104</c:v>
                </c:pt>
                <c:pt idx="1">
                  <c:v>36.065600000000003</c:v>
                </c:pt>
                <c:pt idx="2">
                  <c:v>5.1031000000000004</c:v>
                </c:pt>
                <c:pt idx="3">
                  <c:v>0</c:v>
                </c:pt>
                <c:pt idx="4">
                  <c:v>2.3927999999999998</c:v>
                </c:pt>
                <c:pt idx="5">
                  <c:v>-0.25219999999999998</c:v>
                </c:pt>
              </c:numCache>
            </c:numRef>
          </c:val>
          <c:extLst>
            <c:ext xmlns:c16="http://schemas.microsoft.com/office/drawing/2014/chart" uri="{C3380CC4-5D6E-409C-BE32-E72D297353CC}">
              <c16:uniqueId val="{00000005-DF2B-40D4-82D3-A7529F3F6440}"/>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2.5352000000000001</c:v>
                </c:pt>
                <c:pt idx="1">
                  <c:v>37.704900000000002</c:v>
                </c:pt>
                <c:pt idx="2">
                  <c:v>1.0083</c:v>
                </c:pt>
                <c:pt idx="3">
                  <c:v>0</c:v>
                </c:pt>
                <c:pt idx="4">
                  <c:v>10.8332</c:v>
                </c:pt>
                <c:pt idx="5">
                  <c:v>8.3999999999999995E-3</c:v>
                </c:pt>
              </c:numCache>
            </c:numRef>
          </c:val>
          <c:extLst>
            <c:ext xmlns:c16="http://schemas.microsoft.com/office/drawing/2014/chart" uri="{C3380CC4-5D6E-409C-BE32-E72D297353CC}">
              <c16:uniqueId val="{00000006-DF2B-40D4-82D3-A7529F3F6440}"/>
            </c:ext>
          </c:extLst>
        </c:ser>
        <c:dLbls>
          <c:showLegendKey val="0"/>
          <c:showVal val="0"/>
          <c:showCatName val="0"/>
          <c:showSerName val="0"/>
          <c:showPercent val="0"/>
          <c:showBubbleSize val="0"/>
        </c:dLbls>
        <c:axId val="382339696"/>
        <c:axId val="382343304"/>
      </c:radarChart>
      <c:catAx>
        <c:axId val="382339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343304"/>
        <c:crosses val="autoZero"/>
        <c:auto val="1"/>
        <c:lblAlgn val="ctr"/>
        <c:lblOffset val="100"/>
        <c:noMultiLvlLbl val="0"/>
      </c:catAx>
      <c:valAx>
        <c:axId val="38234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33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 Motos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13986</c:v>
                </c:pt>
                <c:pt idx="1">
                  <c:v>13985</c:v>
                </c:pt>
                <c:pt idx="2">
                  <c:v>14081</c:v>
                </c:pt>
                <c:pt idx="3">
                  <c:v>14269</c:v>
                </c:pt>
                <c:pt idx="4">
                  <c:v>14401</c:v>
                </c:pt>
                <c:pt idx="5">
                  <c:v>14534</c:v>
                </c:pt>
                <c:pt idx="6">
                  <c:v>14681</c:v>
                </c:pt>
                <c:pt idx="7">
                  <c:v>14792</c:v>
                </c:pt>
                <c:pt idx="8">
                  <c:v>14918</c:v>
                </c:pt>
                <c:pt idx="9">
                  <c:v>15057</c:v>
                </c:pt>
                <c:pt idx="10">
                  <c:v>15173</c:v>
                </c:pt>
                <c:pt idx="11">
                  <c:v>15273</c:v>
                </c:pt>
                <c:pt idx="12">
                  <c:v>15384</c:v>
                </c:pt>
                <c:pt idx="13">
                  <c:v>15493</c:v>
                </c:pt>
                <c:pt idx="14">
                  <c:v>15597</c:v>
                </c:pt>
                <c:pt idx="15">
                  <c:v>15753</c:v>
                </c:pt>
                <c:pt idx="16">
                  <c:v>15862</c:v>
                </c:pt>
                <c:pt idx="17">
                  <c:v>15994</c:v>
                </c:pt>
                <c:pt idx="18">
                  <c:v>16113</c:v>
                </c:pt>
                <c:pt idx="19">
                  <c:v>16236</c:v>
                </c:pt>
                <c:pt idx="20">
                  <c:v>16303</c:v>
                </c:pt>
                <c:pt idx="21">
                  <c:v>16368</c:v>
                </c:pt>
                <c:pt idx="22">
                  <c:v>16477</c:v>
                </c:pt>
                <c:pt idx="23">
                  <c:v>16623</c:v>
                </c:pt>
                <c:pt idx="24">
                  <c:v>16789</c:v>
                </c:pt>
                <c:pt idx="25">
                  <c:v>16984</c:v>
                </c:pt>
                <c:pt idx="26">
                  <c:v>17162</c:v>
                </c:pt>
                <c:pt idx="27">
                  <c:v>17354</c:v>
                </c:pt>
                <c:pt idx="28">
                  <c:v>17522</c:v>
                </c:pt>
                <c:pt idx="29">
                  <c:v>17720</c:v>
                </c:pt>
                <c:pt idx="30">
                  <c:v>17909</c:v>
                </c:pt>
              </c:numCache>
            </c:numRef>
          </c:val>
          <c:smooth val="0"/>
          <c:extLst>
            <c:ext xmlns:c16="http://schemas.microsoft.com/office/drawing/2014/chart" uri="{C3380CC4-5D6E-409C-BE32-E72D297353CC}">
              <c16:uniqueId val="{00000000-87EA-438A-A52F-630024B10CA8}"/>
            </c:ext>
          </c:extLst>
        </c:ser>
        <c:ser>
          <c:idx val="1"/>
          <c:order val="1"/>
          <c:tx>
            <c:strRef>
              <c:f>Sheet1!$C$1</c:f>
              <c:strCache>
                <c:ptCount val="1"/>
                <c:pt idx="0">
                  <c:v>Benelli</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1667901</c:v>
                </c:pt>
                <c:pt idx="1">
                  <c:v>1667624</c:v>
                </c:pt>
                <c:pt idx="2">
                  <c:v>1667750</c:v>
                </c:pt>
                <c:pt idx="3">
                  <c:v>1667906</c:v>
                </c:pt>
                <c:pt idx="4">
                  <c:v>1668339</c:v>
                </c:pt>
                <c:pt idx="5">
                  <c:v>1668248</c:v>
                </c:pt>
                <c:pt idx="6">
                  <c:v>1668287</c:v>
                </c:pt>
                <c:pt idx="7">
                  <c:v>1668574</c:v>
                </c:pt>
                <c:pt idx="8">
                  <c:v>1668781</c:v>
                </c:pt>
                <c:pt idx="9">
                  <c:v>1669140</c:v>
                </c:pt>
                <c:pt idx="10">
                  <c:v>1669683</c:v>
                </c:pt>
                <c:pt idx="11">
                  <c:v>1669760</c:v>
                </c:pt>
                <c:pt idx="12">
                  <c:v>1669628</c:v>
                </c:pt>
                <c:pt idx="13">
                  <c:v>1670005</c:v>
                </c:pt>
                <c:pt idx="14">
                  <c:v>1669889</c:v>
                </c:pt>
                <c:pt idx="15">
                  <c:v>1669961</c:v>
                </c:pt>
                <c:pt idx="16">
                  <c:v>1670303</c:v>
                </c:pt>
                <c:pt idx="17">
                  <c:v>1670943</c:v>
                </c:pt>
                <c:pt idx="18">
                  <c:v>1671042</c:v>
                </c:pt>
                <c:pt idx="19">
                  <c:v>1671081</c:v>
                </c:pt>
                <c:pt idx="20">
                  <c:v>1671239</c:v>
                </c:pt>
                <c:pt idx="21">
                  <c:v>1671583</c:v>
                </c:pt>
                <c:pt idx="22">
                  <c:v>1671501</c:v>
                </c:pt>
                <c:pt idx="23">
                  <c:v>1671373</c:v>
                </c:pt>
                <c:pt idx="24">
                  <c:v>1671662</c:v>
                </c:pt>
                <c:pt idx="25">
                  <c:v>1671839</c:v>
                </c:pt>
                <c:pt idx="26">
                  <c:v>1672341</c:v>
                </c:pt>
                <c:pt idx="27">
                  <c:v>1672847</c:v>
                </c:pt>
                <c:pt idx="28">
                  <c:v>1673456</c:v>
                </c:pt>
                <c:pt idx="29">
                  <c:v>1674181</c:v>
                </c:pt>
                <c:pt idx="30">
                  <c:v>1674424</c:v>
                </c:pt>
              </c:numCache>
            </c:numRef>
          </c:val>
          <c:smooth val="0"/>
          <c:extLst>
            <c:ext xmlns:c16="http://schemas.microsoft.com/office/drawing/2014/chart" uri="{C3380CC4-5D6E-409C-BE32-E72D297353CC}">
              <c16:uniqueId val="{00000001-87EA-438A-A52F-630024B10CA8}"/>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1001860</c:v>
                </c:pt>
                <c:pt idx="1">
                  <c:v>1001820</c:v>
                </c:pt>
                <c:pt idx="2">
                  <c:v>1001805</c:v>
                </c:pt>
                <c:pt idx="3">
                  <c:v>1001802</c:v>
                </c:pt>
                <c:pt idx="4">
                  <c:v>1001788</c:v>
                </c:pt>
                <c:pt idx="5">
                  <c:v>1001774</c:v>
                </c:pt>
                <c:pt idx="6">
                  <c:v>1001782</c:v>
                </c:pt>
                <c:pt idx="7">
                  <c:v>1001781</c:v>
                </c:pt>
                <c:pt idx="8">
                  <c:v>1001785</c:v>
                </c:pt>
                <c:pt idx="9">
                  <c:v>1001802</c:v>
                </c:pt>
                <c:pt idx="10">
                  <c:v>1001831</c:v>
                </c:pt>
                <c:pt idx="11">
                  <c:v>1001818</c:v>
                </c:pt>
                <c:pt idx="12">
                  <c:v>1001834</c:v>
                </c:pt>
                <c:pt idx="13">
                  <c:v>1001821</c:v>
                </c:pt>
                <c:pt idx="14">
                  <c:v>1001811</c:v>
                </c:pt>
                <c:pt idx="15">
                  <c:v>1001838</c:v>
                </c:pt>
                <c:pt idx="16">
                  <c:v>1001851</c:v>
                </c:pt>
                <c:pt idx="17">
                  <c:v>1001903</c:v>
                </c:pt>
                <c:pt idx="18">
                  <c:v>1001937</c:v>
                </c:pt>
                <c:pt idx="19">
                  <c:v>1001953</c:v>
                </c:pt>
                <c:pt idx="20">
                  <c:v>1001973</c:v>
                </c:pt>
                <c:pt idx="21">
                  <c:v>1001987</c:v>
                </c:pt>
                <c:pt idx="22">
                  <c:v>1001996</c:v>
                </c:pt>
                <c:pt idx="23">
                  <c:v>1002015</c:v>
                </c:pt>
                <c:pt idx="24">
                  <c:v>1002028</c:v>
                </c:pt>
                <c:pt idx="25">
                  <c:v>1002080</c:v>
                </c:pt>
                <c:pt idx="26">
                  <c:v>1002091</c:v>
                </c:pt>
                <c:pt idx="27">
                  <c:v>1002100</c:v>
                </c:pt>
                <c:pt idx="28">
                  <c:v>1002137</c:v>
                </c:pt>
                <c:pt idx="29">
                  <c:v>1002179</c:v>
                </c:pt>
                <c:pt idx="30">
                  <c:v>1002221</c:v>
                </c:pt>
              </c:numCache>
            </c:numRef>
          </c:val>
          <c:smooth val="0"/>
          <c:extLst>
            <c:ext xmlns:c16="http://schemas.microsoft.com/office/drawing/2014/chart" uri="{C3380CC4-5D6E-409C-BE32-E72D297353CC}">
              <c16:uniqueId val="{00000002-87EA-438A-A52F-630024B10CA8}"/>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227998</c:v>
                </c:pt>
                <c:pt idx="1">
                  <c:v>227994</c:v>
                </c:pt>
                <c:pt idx="2">
                  <c:v>227995</c:v>
                </c:pt>
                <c:pt idx="3">
                  <c:v>227989</c:v>
                </c:pt>
                <c:pt idx="4">
                  <c:v>227982</c:v>
                </c:pt>
                <c:pt idx="5">
                  <c:v>227976</c:v>
                </c:pt>
                <c:pt idx="6">
                  <c:v>227970</c:v>
                </c:pt>
                <c:pt idx="7">
                  <c:v>227963</c:v>
                </c:pt>
                <c:pt idx="8">
                  <c:v>227954</c:v>
                </c:pt>
                <c:pt idx="9">
                  <c:v>227947</c:v>
                </c:pt>
                <c:pt idx="10">
                  <c:v>227943</c:v>
                </c:pt>
                <c:pt idx="11">
                  <c:v>227937</c:v>
                </c:pt>
                <c:pt idx="12">
                  <c:v>227936</c:v>
                </c:pt>
                <c:pt idx="13">
                  <c:v>227930</c:v>
                </c:pt>
                <c:pt idx="14">
                  <c:v>227921</c:v>
                </c:pt>
                <c:pt idx="15">
                  <c:v>227911</c:v>
                </c:pt>
                <c:pt idx="16">
                  <c:v>227908</c:v>
                </c:pt>
                <c:pt idx="17">
                  <c:v>227904</c:v>
                </c:pt>
                <c:pt idx="18">
                  <c:v>227898</c:v>
                </c:pt>
                <c:pt idx="19">
                  <c:v>227891</c:v>
                </c:pt>
                <c:pt idx="20">
                  <c:v>227895</c:v>
                </c:pt>
                <c:pt idx="21">
                  <c:v>227894</c:v>
                </c:pt>
                <c:pt idx="22">
                  <c:v>227892</c:v>
                </c:pt>
                <c:pt idx="23">
                  <c:v>227889</c:v>
                </c:pt>
                <c:pt idx="24">
                  <c:v>227892</c:v>
                </c:pt>
                <c:pt idx="25">
                  <c:v>227886</c:v>
                </c:pt>
                <c:pt idx="26">
                  <c:v>227876</c:v>
                </c:pt>
                <c:pt idx="27">
                  <c:v>227864</c:v>
                </c:pt>
                <c:pt idx="28">
                  <c:v>227862</c:v>
                </c:pt>
                <c:pt idx="29">
                  <c:v>227854</c:v>
                </c:pt>
                <c:pt idx="30">
                  <c:v>227846</c:v>
                </c:pt>
              </c:numCache>
            </c:numRef>
          </c:val>
          <c:smooth val="0"/>
          <c:extLst>
            <c:ext xmlns:c16="http://schemas.microsoft.com/office/drawing/2014/chart" uri="{C3380CC4-5D6E-409C-BE32-E72D297353CC}">
              <c16:uniqueId val="{00000003-87EA-438A-A52F-630024B10CA8}"/>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153563</c:v>
                </c:pt>
                <c:pt idx="1">
                  <c:v>153559</c:v>
                </c:pt>
                <c:pt idx="2">
                  <c:v>153555</c:v>
                </c:pt>
                <c:pt idx="3">
                  <c:v>153551</c:v>
                </c:pt>
                <c:pt idx="4">
                  <c:v>153545</c:v>
                </c:pt>
                <c:pt idx="5">
                  <c:v>153544</c:v>
                </c:pt>
                <c:pt idx="6">
                  <c:v>153539</c:v>
                </c:pt>
                <c:pt idx="7">
                  <c:v>153527</c:v>
                </c:pt>
                <c:pt idx="8">
                  <c:v>153517</c:v>
                </c:pt>
                <c:pt idx="9">
                  <c:v>153511</c:v>
                </c:pt>
                <c:pt idx="10">
                  <c:v>153512</c:v>
                </c:pt>
                <c:pt idx="11">
                  <c:v>153505</c:v>
                </c:pt>
                <c:pt idx="12">
                  <c:v>153496</c:v>
                </c:pt>
                <c:pt idx="13">
                  <c:v>153489</c:v>
                </c:pt>
                <c:pt idx="14">
                  <c:v>153479</c:v>
                </c:pt>
                <c:pt idx="15">
                  <c:v>153472</c:v>
                </c:pt>
                <c:pt idx="16">
                  <c:v>153473</c:v>
                </c:pt>
                <c:pt idx="17">
                  <c:v>153472</c:v>
                </c:pt>
                <c:pt idx="18">
                  <c:v>153468</c:v>
                </c:pt>
                <c:pt idx="19">
                  <c:v>153463</c:v>
                </c:pt>
                <c:pt idx="20">
                  <c:v>153457</c:v>
                </c:pt>
                <c:pt idx="21">
                  <c:v>153459</c:v>
                </c:pt>
                <c:pt idx="22">
                  <c:v>153456</c:v>
                </c:pt>
                <c:pt idx="23">
                  <c:v>153460</c:v>
                </c:pt>
                <c:pt idx="24">
                  <c:v>153462</c:v>
                </c:pt>
                <c:pt idx="25">
                  <c:v>153457</c:v>
                </c:pt>
                <c:pt idx="26">
                  <c:v>153458</c:v>
                </c:pt>
                <c:pt idx="27">
                  <c:v>153459</c:v>
                </c:pt>
                <c:pt idx="28">
                  <c:v>153458</c:v>
                </c:pt>
                <c:pt idx="29">
                  <c:v>153464</c:v>
                </c:pt>
                <c:pt idx="30">
                  <c:v>153470</c:v>
                </c:pt>
              </c:numCache>
            </c:numRef>
          </c:val>
          <c:smooth val="0"/>
          <c:extLst>
            <c:ext xmlns:c16="http://schemas.microsoft.com/office/drawing/2014/chart" uri="{C3380CC4-5D6E-409C-BE32-E72D297353CC}">
              <c16:uniqueId val="{00000004-87EA-438A-A52F-630024B10CA8}"/>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1017245</c:v>
                </c:pt>
                <c:pt idx="1">
                  <c:v>1017187</c:v>
                </c:pt>
                <c:pt idx="2">
                  <c:v>1017179</c:v>
                </c:pt>
                <c:pt idx="3">
                  <c:v>1017172</c:v>
                </c:pt>
                <c:pt idx="4">
                  <c:v>1017149</c:v>
                </c:pt>
                <c:pt idx="5">
                  <c:v>1017126</c:v>
                </c:pt>
                <c:pt idx="6">
                  <c:v>1017113</c:v>
                </c:pt>
                <c:pt idx="7">
                  <c:v>1017058</c:v>
                </c:pt>
                <c:pt idx="8">
                  <c:v>1017032</c:v>
                </c:pt>
                <c:pt idx="9">
                  <c:v>1017019</c:v>
                </c:pt>
                <c:pt idx="10">
                  <c:v>1017009</c:v>
                </c:pt>
                <c:pt idx="11">
                  <c:v>1016995</c:v>
                </c:pt>
                <c:pt idx="12">
                  <c:v>1016965</c:v>
                </c:pt>
                <c:pt idx="13">
                  <c:v>1016926</c:v>
                </c:pt>
                <c:pt idx="14">
                  <c:v>1016891</c:v>
                </c:pt>
                <c:pt idx="15">
                  <c:v>1016875</c:v>
                </c:pt>
                <c:pt idx="16">
                  <c:v>1016852</c:v>
                </c:pt>
                <c:pt idx="17">
                  <c:v>1016832</c:v>
                </c:pt>
                <c:pt idx="18">
                  <c:v>1016819</c:v>
                </c:pt>
                <c:pt idx="19">
                  <c:v>1016786</c:v>
                </c:pt>
                <c:pt idx="20">
                  <c:v>1016757</c:v>
                </c:pt>
                <c:pt idx="21">
                  <c:v>1016737</c:v>
                </c:pt>
                <c:pt idx="22">
                  <c:v>1016713</c:v>
                </c:pt>
                <c:pt idx="23">
                  <c:v>1016709</c:v>
                </c:pt>
                <c:pt idx="24">
                  <c:v>1016712</c:v>
                </c:pt>
                <c:pt idx="25">
                  <c:v>1016675</c:v>
                </c:pt>
                <c:pt idx="26">
                  <c:v>1016649</c:v>
                </c:pt>
                <c:pt idx="27">
                  <c:v>1016621</c:v>
                </c:pt>
                <c:pt idx="28">
                  <c:v>1016603</c:v>
                </c:pt>
                <c:pt idx="29">
                  <c:v>1016575</c:v>
                </c:pt>
                <c:pt idx="30">
                  <c:v>1016550</c:v>
                </c:pt>
              </c:numCache>
            </c:numRef>
          </c:val>
          <c:smooth val="0"/>
          <c:extLst>
            <c:ext xmlns:c16="http://schemas.microsoft.com/office/drawing/2014/chart" uri="{C3380CC4-5D6E-409C-BE32-E72D297353CC}">
              <c16:uniqueId val="{00000005-87EA-438A-A52F-630024B10CA8}"/>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42450</c:v>
                </c:pt>
                <c:pt idx="1">
                  <c:v>42452</c:v>
                </c:pt>
                <c:pt idx="2">
                  <c:v>42454</c:v>
                </c:pt>
                <c:pt idx="3">
                  <c:v>42453</c:v>
                </c:pt>
                <c:pt idx="4">
                  <c:v>42454</c:v>
                </c:pt>
                <c:pt idx="5">
                  <c:v>42455</c:v>
                </c:pt>
                <c:pt idx="6">
                  <c:v>42455</c:v>
                </c:pt>
                <c:pt idx="7">
                  <c:v>42452</c:v>
                </c:pt>
                <c:pt idx="8">
                  <c:v>42456</c:v>
                </c:pt>
                <c:pt idx="9">
                  <c:v>42457</c:v>
                </c:pt>
                <c:pt idx="10">
                  <c:v>42458</c:v>
                </c:pt>
                <c:pt idx="11">
                  <c:v>42459</c:v>
                </c:pt>
                <c:pt idx="12">
                  <c:v>42461</c:v>
                </c:pt>
                <c:pt idx="13">
                  <c:v>42462</c:v>
                </c:pt>
                <c:pt idx="14">
                  <c:v>42462</c:v>
                </c:pt>
                <c:pt idx="15">
                  <c:v>42461</c:v>
                </c:pt>
                <c:pt idx="16">
                  <c:v>42461</c:v>
                </c:pt>
                <c:pt idx="17">
                  <c:v>42456</c:v>
                </c:pt>
                <c:pt idx="18">
                  <c:v>42458</c:v>
                </c:pt>
                <c:pt idx="19">
                  <c:v>42457</c:v>
                </c:pt>
                <c:pt idx="20">
                  <c:v>42460</c:v>
                </c:pt>
                <c:pt idx="21">
                  <c:v>42461</c:v>
                </c:pt>
                <c:pt idx="22">
                  <c:v>42461</c:v>
                </c:pt>
                <c:pt idx="23">
                  <c:v>42459</c:v>
                </c:pt>
                <c:pt idx="24">
                  <c:v>42459</c:v>
                </c:pt>
                <c:pt idx="25">
                  <c:v>42457</c:v>
                </c:pt>
                <c:pt idx="26">
                  <c:v>42454</c:v>
                </c:pt>
                <c:pt idx="27">
                  <c:v>42452</c:v>
                </c:pt>
                <c:pt idx="28">
                  <c:v>42450</c:v>
                </c:pt>
                <c:pt idx="29">
                  <c:v>42451</c:v>
                </c:pt>
                <c:pt idx="30">
                  <c:v>42450</c:v>
                </c:pt>
              </c:numCache>
            </c:numRef>
          </c:val>
          <c:smooth val="0"/>
          <c:extLst>
            <c:ext xmlns:c16="http://schemas.microsoft.com/office/drawing/2014/chart" uri="{C3380CC4-5D6E-409C-BE32-E72D297353CC}">
              <c16:uniqueId val="{00000006-87EA-438A-A52F-630024B10CA8}"/>
            </c:ext>
          </c:extLst>
        </c:ser>
        <c:dLbls>
          <c:showLegendKey val="0"/>
          <c:showVal val="0"/>
          <c:showCatName val="0"/>
          <c:showSerName val="0"/>
          <c:showPercent val="0"/>
          <c:showBubbleSize val="0"/>
        </c:dLbls>
        <c:smooth val="0"/>
        <c:axId val="382405248"/>
        <c:axId val="382408528"/>
      </c:lineChart>
      <c:dateAx>
        <c:axId val="382405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08528"/>
        <c:crosses val="autoZero"/>
        <c:auto val="1"/>
        <c:lblOffset val="100"/>
        <c:baseTimeUnit val="days"/>
      </c:dateAx>
      <c:valAx>
        <c:axId val="38240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0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 Motos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2</c:v>
                </c:pt>
                <c:pt idx="1">
                  <c:v>-1</c:v>
                </c:pt>
                <c:pt idx="2">
                  <c:v>96</c:v>
                </c:pt>
                <c:pt idx="3">
                  <c:v>188</c:v>
                </c:pt>
                <c:pt idx="4">
                  <c:v>132</c:v>
                </c:pt>
                <c:pt idx="5">
                  <c:v>133</c:v>
                </c:pt>
                <c:pt idx="6">
                  <c:v>147</c:v>
                </c:pt>
                <c:pt idx="7">
                  <c:v>111</c:v>
                </c:pt>
                <c:pt idx="8">
                  <c:v>126</c:v>
                </c:pt>
                <c:pt idx="9">
                  <c:v>139</c:v>
                </c:pt>
                <c:pt idx="10">
                  <c:v>116</c:v>
                </c:pt>
                <c:pt idx="11">
                  <c:v>100</c:v>
                </c:pt>
                <c:pt idx="12">
                  <c:v>111</c:v>
                </c:pt>
                <c:pt idx="13">
                  <c:v>109</c:v>
                </c:pt>
                <c:pt idx="14">
                  <c:v>104</c:v>
                </c:pt>
                <c:pt idx="15">
                  <c:v>156</c:v>
                </c:pt>
                <c:pt idx="16">
                  <c:v>109</c:v>
                </c:pt>
                <c:pt idx="17">
                  <c:v>132</c:v>
                </c:pt>
                <c:pt idx="18">
                  <c:v>119</c:v>
                </c:pt>
                <c:pt idx="19">
                  <c:v>123</c:v>
                </c:pt>
                <c:pt idx="20">
                  <c:v>67</c:v>
                </c:pt>
                <c:pt idx="21">
                  <c:v>65</c:v>
                </c:pt>
                <c:pt idx="22">
                  <c:v>109</c:v>
                </c:pt>
                <c:pt idx="23">
                  <c:v>146</c:v>
                </c:pt>
                <c:pt idx="24">
                  <c:v>166</c:v>
                </c:pt>
                <c:pt idx="25">
                  <c:v>195</c:v>
                </c:pt>
                <c:pt idx="26">
                  <c:v>178</c:v>
                </c:pt>
                <c:pt idx="27">
                  <c:v>192</c:v>
                </c:pt>
                <c:pt idx="28">
                  <c:v>168</c:v>
                </c:pt>
                <c:pt idx="29">
                  <c:v>198</c:v>
                </c:pt>
                <c:pt idx="30">
                  <c:v>189</c:v>
                </c:pt>
              </c:numCache>
            </c:numRef>
          </c:val>
          <c:smooth val="0"/>
          <c:extLst>
            <c:ext xmlns:c16="http://schemas.microsoft.com/office/drawing/2014/chart" uri="{C3380CC4-5D6E-409C-BE32-E72D297353CC}">
              <c16:uniqueId val="{00000000-37B0-4F66-AC45-A54D6DC7B438}"/>
            </c:ext>
          </c:extLst>
        </c:ser>
        <c:ser>
          <c:idx val="1"/>
          <c:order val="1"/>
          <c:tx>
            <c:strRef>
              <c:f>Sheet1!$C$1</c:f>
              <c:strCache>
                <c:ptCount val="1"/>
                <c:pt idx="0">
                  <c:v>Benelli</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-1399</c:v>
                </c:pt>
                <c:pt idx="1">
                  <c:v>-277</c:v>
                </c:pt>
                <c:pt idx="2">
                  <c:v>126</c:v>
                </c:pt>
                <c:pt idx="3">
                  <c:v>156</c:v>
                </c:pt>
                <c:pt idx="4">
                  <c:v>433</c:v>
                </c:pt>
                <c:pt idx="5">
                  <c:v>-91</c:v>
                </c:pt>
                <c:pt idx="6">
                  <c:v>39</c:v>
                </c:pt>
                <c:pt idx="7">
                  <c:v>287</c:v>
                </c:pt>
                <c:pt idx="8">
                  <c:v>207</c:v>
                </c:pt>
                <c:pt idx="9">
                  <c:v>359</c:v>
                </c:pt>
                <c:pt idx="10">
                  <c:v>543</c:v>
                </c:pt>
                <c:pt idx="11">
                  <c:v>77</c:v>
                </c:pt>
                <c:pt idx="12">
                  <c:v>-132</c:v>
                </c:pt>
                <c:pt idx="13">
                  <c:v>377</c:v>
                </c:pt>
                <c:pt idx="14">
                  <c:v>-116</c:v>
                </c:pt>
                <c:pt idx="15">
                  <c:v>72</c:v>
                </c:pt>
                <c:pt idx="16">
                  <c:v>342</c:v>
                </c:pt>
                <c:pt idx="17">
                  <c:v>640</c:v>
                </c:pt>
                <c:pt idx="18">
                  <c:v>99</c:v>
                </c:pt>
                <c:pt idx="19">
                  <c:v>39</c:v>
                </c:pt>
                <c:pt idx="20">
                  <c:v>158</c:v>
                </c:pt>
                <c:pt idx="21">
                  <c:v>344</c:v>
                </c:pt>
                <c:pt idx="22">
                  <c:v>-82</c:v>
                </c:pt>
                <c:pt idx="23">
                  <c:v>-128</c:v>
                </c:pt>
                <c:pt idx="24">
                  <c:v>289</c:v>
                </c:pt>
                <c:pt idx="25">
                  <c:v>177</c:v>
                </c:pt>
                <c:pt idx="26">
                  <c:v>502</c:v>
                </c:pt>
                <c:pt idx="27">
                  <c:v>506</c:v>
                </c:pt>
                <c:pt idx="28">
                  <c:v>609</c:v>
                </c:pt>
                <c:pt idx="29">
                  <c:v>725</c:v>
                </c:pt>
                <c:pt idx="30">
                  <c:v>243</c:v>
                </c:pt>
              </c:numCache>
            </c:numRef>
          </c:val>
          <c:smooth val="0"/>
          <c:extLst>
            <c:ext xmlns:c16="http://schemas.microsoft.com/office/drawing/2014/chart" uri="{C3380CC4-5D6E-409C-BE32-E72D297353CC}">
              <c16:uniqueId val="{00000001-37B0-4F66-AC45-A54D6DC7B438}"/>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-28</c:v>
                </c:pt>
                <c:pt idx="1">
                  <c:v>-40</c:v>
                </c:pt>
                <c:pt idx="2">
                  <c:v>-15</c:v>
                </c:pt>
                <c:pt idx="3">
                  <c:v>-3</c:v>
                </c:pt>
                <c:pt idx="4">
                  <c:v>-14</c:v>
                </c:pt>
                <c:pt idx="5">
                  <c:v>-14</c:v>
                </c:pt>
                <c:pt idx="6">
                  <c:v>8</c:v>
                </c:pt>
                <c:pt idx="7">
                  <c:v>-1</c:v>
                </c:pt>
                <c:pt idx="8">
                  <c:v>4</c:v>
                </c:pt>
                <c:pt idx="9">
                  <c:v>17</c:v>
                </c:pt>
                <c:pt idx="10">
                  <c:v>29</c:v>
                </c:pt>
                <c:pt idx="11">
                  <c:v>-13</c:v>
                </c:pt>
                <c:pt idx="12">
                  <c:v>16</c:v>
                </c:pt>
                <c:pt idx="13">
                  <c:v>-13</c:v>
                </c:pt>
                <c:pt idx="14">
                  <c:v>-10</c:v>
                </c:pt>
                <c:pt idx="15">
                  <c:v>27</c:v>
                </c:pt>
                <c:pt idx="16">
                  <c:v>13</c:v>
                </c:pt>
                <c:pt idx="17">
                  <c:v>52</c:v>
                </c:pt>
                <c:pt idx="18">
                  <c:v>34</c:v>
                </c:pt>
                <c:pt idx="19">
                  <c:v>16</c:v>
                </c:pt>
                <c:pt idx="20">
                  <c:v>20</c:v>
                </c:pt>
                <c:pt idx="21">
                  <c:v>14</c:v>
                </c:pt>
                <c:pt idx="22">
                  <c:v>9</c:v>
                </c:pt>
                <c:pt idx="23">
                  <c:v>19</c:v>
                </c:pt>
                <c:pt idx="24">
                  <c:v>13</c:v>
                </c:pt>
                <c:pt idx="25">
                  <c:v>52</c:v>
                </c:pt>
                <c:pt idx="26">
                  <c:v>11</c:v>
                </c:pt>
                <c:pt idx="27">
                  <c:v>9</c:v>
                </c:pt>
                <c:pt idx="28">
                  <c:v>37</c:v>
                </c:pt>
                <c:pt idx="29">
                  <c:v>42</c:v>
                </c:pt>
                <c:pt idx="30">
                  <c:v>42</c:v>
                </c:pt>
              </c:numCache>
            </c:numRef>
          </c:val>
          <c:smooth val="0"/>
          <c:extLst>
            <c:ext xmlns:c16="http://schemas.microsoft.com/office/drawing/2014/chart" uri="{C3380CC4-5D6E-409C-BE32-E72D297353CC}">
              <c16:uniqueId val="{00000002-37B0-4F66-AC45-A54D6DC7B438}"/>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-10</c:v>
                </c:pt>
                <c:pt idx="1">
                  <c:v>-4</c:v>
                </c:pt>
                <c:pt idx="2">
                  <c:v>1</c:v>
                </c:pt>
                <c:pt idx="3">
                  <c:v>-6</c:v>
                </c:pt>
                <c:pt idx="4">
                  <c:v>-7</c:v>
                </c:pt>
                <c:pt idx="5">
                  <c:v>-6</c:v>
                </c:pt>
                <c:pt idx="6">
                  <c:v>-6</c:v>
                </c:pt>
                <c:pt idx="7">
                  <c:v>-7</c:v>
                </c:pt>
                <c:pt idx="8">
                  <c:v>-9</c:v>
                </c:pt>
                <c:pt idx="9">
                  <c:v>-7</c:v>
                </c:pt>
                <c:pt idx="10">
                  <c:v>-4</c:v>
                </c:pt>
                <c:pt idx="11">
                  <c:v>-6</c:v>
                </c:pt>
                <c:pt idx="12">
                  <c:v>-1</c:v>
                </c:pt>
                <c:pt idx="13">
                  <c:v>-6</c:v>
                </c:pt>
                <c:pt idx="14">
                  <c:v>-9</c:v>
                </c:pt>
                <c:pt idx="15">
                  <c:v>-10</c:v>
                </c:pt>
                <c:pt idx="16">
                  <c:v>-3</c:v>
                </c:pt>
                <c:pt idx="17">
                  <c:v>-4</c:v>
                </c:pt>
                <c:pt idx="18">
                  <c:v>-6</c:v>
                </c:pt>
                <c:pt idx="19">
                  <c:v>-7</c:v>
                </c:pt>
                <c:pt idx="20">
                  <c:v>4</c:v>
                </c:pt>
                <c:pt idx="21">
                  <c:v>-1</c:v>
                </c:pt>
                <c:pt idx="22">
                  <c:v>-2</c:v>
                </c:pt>
                <c:pt idx="23">
                  <c:v>-3</c:v>
                </c:pt>
                <c:pt idx="24">
                  <c:v>3</c:v>
                </c:pt>
                <c:pt idx="25">
                  <c:v>-6</c:v>
                </c:pt>
                <c:pt idx="26">
                  <c:v>-10</c:v>
                </c:pt>
                <c:pt idx="27">
                  <c:v>-12</c:v>
                </c:pt>
                <c:pt idx="28">
                  <c:v>-2</c:v>
                </c:pt>
                <c:pt idx="29">
                  <c:v>-8</c:v>
                </c:pt>
                <c:pt idx="30">
                  <c:v>-8</c:v>
                </c:pt>
              </c:numCache>
            </c:numRef>
          </c:val>
          <c:smooth val="0"/>
          <c:extLst>
            <c:ext xmlns:c16="http://schemas.microsoft.com/office/drawing/2014/chart" uri="{C3380CC4-5D6E-409C-BE32-E72D297353CC}">
              <c16:uniqueId val="{00000003-37B0-4F66-AC45-A54D6DC7B438}"/>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-9</c:v>
                </c:pt>
                <c:pt idx="1">
                  <c:v>-4</c:v>
                </c:pt>
                <c:pt idx="2">
                  <c:v>-4</c:v>
                </c:pt>
                <c:pt idx="3">
                  <c:v>-4</c:v>
                </c:pt>
                <c:pt idx="4">
                  <c:v>-6</c:v>
                </c:pt>
                <c:pt idx="5">
                  <c:v>-1</c:v>
                </c:pt>
                <c:pt idx="6">
                  <c:v>-5</c:v>
                </c:pt>
                <c:pt idx="7">
                  <c:v>-12</c:v>
                </c:pt>
                <c:pt idx="8">
                  <c:v>-10</c:v>
                </c:pt>
                <c:pt idx="9">
                  <c:v>-6</c:v>
                </c:pt>
                <c:pt idx="10">
                  <c:v>1</c:v>
                </c:pt>
                <c:pt idx="11">
                  <c:v>-7</c:v>
                </c:pt>
                <c:pt idx="12">
                  <c:v>-9</c:v>
                </c:pt>
                <c:pt idx="13">
                  <c:v>-7</c:v>
                </c:pt>
                <c:pt idx="14">
                  <c:v>-10</c:v>
                </c:pt>
                <c:pt idx="15">
                  <c:v>-7</c:v>
                </c:pt>
                <c:pt idx="16">
                  <c:v>1</c:v>
                </c:pt>
                <c:pt idx="17">
                  <c:v>-1</c:v>
                </c:pt>
                <c:pt idx="18">
                  <c:v>-4</c:v>
                </c:pt>
                <c:pt idx="19">
                  <c:v>-5</c:v>
                </c:pt>
                <c:pt idx="20">
                  <c:v>-6</c:v>
                </c:pt>
                <c:pt idx="21">
                  <c:v>2</c:v>
                </c:pt>
                <c:pt idx="22">
                  <c:v>-3</c:v>
                </c:pt>
                <c:pt idx="23">
                  <c:v>4</c:v>
                </c:pt>
                <c:pt idx="24">
                  <c:v>2</c:v>
                </c:pt>
                <c:pt idx="25">
                  <c:v>-5</c:v>
                </c:pt>
                <c:pt idx="26">
                  <c:v>1</c:v>
                </c:pt>
                <c:pt idx="27">
                  <c:v>1</c:v>
                </c:pt>
                <c:pt idx="28">
                  <c:v>-1</c:v>
                </c:pt>
                <c:pt idx="29">
                  <c:v>6</c:v>
                </c:pt>
                <c:pt idx="30">
                  <c:v>6</c:v>
                </c:pt>
              </c:numCache>
            </c:numRef>
          </c:val>
          <c:smooth val="0"/>
          <c:extLst>
            <c:ext xmlns:c16="http://schemas.microsoft.com/office/drawing/2014/chart" uri="{C3380CC4-5D6E-409C-BE32-E72D297353CC}">
              <c16:uniqueId val="{00000004-37B0-4F66-AC45-A54D6DC7B438}"/>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-25</c:v>
                </c:pt>
                <c:pt idx="1">
                  <c:v>-58</c:v>
                </c:pt>
                <c:pt idx="2">
                  <c:v>-8</c:v>
                </c:pt>
                <c:pt idx="3">
                  <c:v>-7</c:v>
                </c:pt>
                <c:pt idx="4">
                  <c:v>-23</c:v>
                </c:pt>
                <c:pt idx="5">
                  <c:v>-23</c:v>
                </c:pt>
                <c:pt idx="6">
                  <c:v>-13</c:v>
                </c:pt>
                <c:pt idx="7">
                  <c:v>-55</c:v>
                </c:pt>
                <c:pt idx="8">
                  <c:v>-26</c:v>
                </c:pt>
                <c:pt idx="9">
                  <c:v>-13</c:v>
                </c:pt>
                <c:pt idx="10">
                  <c:v>-10</c:v>
                </c:pt>
                <c:pt idx="11">
                  <c:v>-14</c:v>
                </c:pt>
                <c:pt idx="12">
                  <c:v>-30</c:v>
                </c:pt>
                <c:pt idx="13">
                  <c:v>-39</c:v>
                </c:pt>
                <c:pt idx="14">
                  <c:v>-35</c:v>
                </c:pt>
                <c:pt idx="15">
                  <c:v>-16</c:v>
                </c:pt>
                <c:pt idx="16">
                  <c:v>-23</c:v>
                </c:pt>
                <c:pt idx="17">
                  <c:v>-20</c:v>
                </c:pt>
                <c:pt idx="18">
                  <c:v>-13</c:v>
                </c:pt>
                <c:pt idx="19">
                  <c:v>-33</c:v>
                </c:pt>
                <c:pt idx="20">
                  <c:v>-29</c:v>
                </c:pt>
                <c:pt idx="21">
                  <c:v>-20</c:v>
                </c:pt>
                <c:pt idx="22">
                  <c:v>-24</c:v>
                </c:pt>
                <c:pt idx="23">
                  <c:v>-4</c:v>
                </c:pt>
                <c:pt idx="24">
                  <c:v>3</c:v>
                </c:pt>
                <c:pt idx="25">
                  <c:v>-37</c:v>
                </c:pt>
                <c:pt idx="26">
                  <c:v>-26</c:v>
                </c:pt>
                <c:pt idx="27">
                  <c:v>-28</c:v>
                </c:pt>
                <c:pt idx="28">
                  <c:v>-18</c:v>
                </c:pt>
                <c:pt idx="29">
                  <c:v>-28</c:v>
                </c:pt>
                <c:pt idx="30">
                  <c:v>-25</c:v>
                </c:pt>
              </c:numCache>
            </c:numRef>
          </c:val>
          <c:smooth val="0"/>
          <c:extLst>
            <c:ext xmlns:c16="http://schemas.microsoft.com/office/drawing/2014/chart" uri="{C3380CC4-5D6E-409C-BE32-E72D297353CC}">
              <c16:uniqueId val="{00000005-37B0-4F66-AC45-A54D6DC7B438}"/>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1</c:v>
                </c:pt>
                <c:pt idx="1">
                  <c:v>2</c:v>
                </c:pt>
                <c:pt idx="2">
                  <c:v>2</c:v>
                </c:pt>
                <c:pt idx="3">
                  <c:v>-1</c:v>
                </c:pt>
                <c:pt idx="4">
                  <c:v>1</c:v>
                </c:pt>
                <c:pt idx="5">
                  <c:v>1</c:v>
                </c:pt>
                <c:pt idx="6">
                  <c:v>0</c:v>
                </c:pt>
                <c:pt idx="7">
                  <c:v>-3</c:v>
                </c:pt>
                <c:pt idx="8">
                  <c:v>4</c:v>
                </c:pt>
                <c:pt idx="9">
                  <c:v>1</c:v>
                </c:pt>
                <c:pt idx="10">
                  <c:v>1</c:v>
                </c:pt>
                <c:pt idx="11">
                  <c:v>1</c:v>
                </c:pt>
                <c:pt idx="12">
                  <c:v>2</c:v>
                </c:pt>
                <c:pt idx="13">
                  <c:v>1</c:v>
                </c:pt>
                <c:pt idx="14">
                  <c:v>0</c:v>
                </c:pt>
                <c:pt idx="15">
                  <c:v>-1</c:v>
                </c:pt>
                <c:pt idx="16">
                  <c:v>0</c:v>
                </c:pt>
                <c:pt idx="17">
                  <c:v>-5</c:v>
                </c:pt>
                <c:pt idx="18">
                  <c:v>2</c:v>
                </c:pt>
                <c:pt idx="19">
                  <c:v>-1</c:v>
                </c:pt>
                <c:pt idx="20">
                  <c:v>3</c:v>
                </c:pt>
                <c:pt idx="21">
                  <c:v>1</c:v>
                </c:pt>
                <c:pt idx="22">
                  <c:v>0</c:v>
                </c:pt>
                <c:pt idx="23">
                  <c:v>-2</c:v>
                </c:pt>
                <c:pt idx="24">
                  <c:v>0</c:v>
                </c:pt>
                <c:pt idx="25">
                  <c:v>-2</c:v>
                </c:pt>
                <c:pt idx="26">
                  <c:v>-3</c:v>
                </c:pt>
                <c:pt idx="27">
                  <c:v>-2</c:v>
                </c:pt>
                <c:pt idx="28">
                  <c:v>-2</c:v>
                </c:pt>
                <c:pt idx="29">
                  <c:v>1</c:v>
                </c:pt>
                <c:pt idx="30">
                  <c:v>-1</c:v>
                </c:pt>
              </c:numCache>
            </c:numRef>
          </c:val>
          <c:smooth val="0"/>
          <c:extLst>
            <c:ext xmlns:c16="http://schemas.microsoft.com/office/drawing/2014/chart" uri="{C3380CC4-5D6E-409C-BE32-E72D297353CC}">
              <c16:uniqueId val="{00000006-37B0-4F66-AC45-A54D6DC7B438}"/>
            </c:ext>
          </c:extLst>
        </c:ser>
        <c:dLbls>
          <c:showLegendKey val="0"/>
          <c:showVal val="0"/>
          <c:showCatName val="0"/>
          <c:showSerName val="0"/>
          <c:showPercent val="0"/>
          <c:showBubbleSize val="0"/>
        </c:dLbls>
        <c:smooth val="0"/>
        <c:axId val="383785576"/>
        <c:axId val="383788528"/>
      </c:lineChart>
      <c:dateAx>
        <c:axId val="383785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88528"/>
        <c:crosses val="autoZero"/>
        <c:auto val="1"/>
        <c:lblOffset val="100"/>
        <c:baseTimeUnit val="days"/>
      </c:dateAx>
      <c:valAx>
        <c:axId val="38378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85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 Motos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136</c:v>
                </c:pt>
                <c:pt idx="1">
                  <c:v>151</c:v>
                </c:pt>
                <c:pt idx="2">
                  <c:v>137</c:v>
                </c:pt>
                <c:pt idx="3">
                  <c:v>136</c:v>
                </c:pt>
                <c:pt idx="4">
                  <c:v>129</c:v>
                </c:pt>
                <c:pt idx="5">
                  <c:v>90</c:v>
                </c:pt>
                <c:pt idx="6">
                  <c:v>118</c:v>
                </c:pt>
              </c:numCache>
            </c:numRef>
          </c:val>
          <c:extLst>
            <c:ext xmlns:c16="http://schemas.microsoft.com/office/drawing/2014/chart" uri="{C3380CC4-5D6E-409C-BE32-E72D297353CC}">
              <c16:uniqueId val="{00000000-4686-44D3-9282-DCC8E7ABE884}"/>
            </c:ext>
          </c:extLst>
        </c:ser>
        <c:ser>
          <c:idx val="1"/>
          <c:order val="1"/>
          <c:tx>
            <c:strRef>
              <c:f>Sheet1!$C$1</c:f>
              <c:strCache>
                <c:ptCount val="1"/>
                <c:pt idx="0">
                  <c:v>Benelli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188</c:v>
                </c:pt>
                <c:pt idx="1">
                  <c:v>407</c:v>
                </c:pt>
                <c:pt idx="2">
                  <c:v>197</c:v>
                </c:pt>
                <c:pt idx="3">
                  <c:v>80</c:v>
                </c:pt>
                <c:pt idx="4">
                  <c:v>270</c:v>
                </c:pt>
                <c:pt idx="5">
                  <c:v>-55</c:v>
                </c:pt>
                <c:pt idx="6">
                  <c:v>129</c:v>
                </c:pt>
              </c:numCache>
            </c:numRef>
          </c:val>
          <c:extLst>
            <c:ext xmlns:c16="http://schemas.microsoft.com/office/drawing/2014/chart" uri="{C3380CC4-5D6E-409C-BE32-E72D297353CC}">
              <c16:uniqueId val="{00000001-4686-44D3-9282-DCC8E7ABE884}"/>
            </c:ext>
          </c:extLst>
        </c:ser>
        <c:ser>
          <c:idx val="2"/>
          <c:order val="2"/>
          <c:tx>
            <c:strRef>
              <c:f>Sheet1!$D$1</c:f>
              <c:strCache>
                <c:ptCount val="1"/>
                <c:pt idx="0">
                  <c:v>Yamaha Motor Argentina S.A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15</c:v>
                </c:pt>
                <c:pt idx="1">
                  <c:v>23</c:v>
                </c:pt>
                <c:pt idx="2">
                  <c:v>15</c:v>
                </c:pt>
                <c:pt idx="3">
                  <c:v>7</c:v>
                </c:pt>
                <c:pt idx="4">
                  <c:v>6</c:v>
                </c:pt>
                <c:pt idx="5">
                  <c:v>2</c:v>
                </c:pt>
                <c:pt idx="6">
                  <c:v>8</c:v>
                </c:pt>
              </c:numCache>
            </c:numRef>
          </c:val>
          <c:extLst>
            <c:ext xmlns:c16="http://schemas.microsoft.com/office/drawing/2014/chart" uri="{C3380CC4-5D6E-409C-BE32-E72D297353CC}">
              <c16:uniqueId val="{00000002-4686-44D3-9282-DCC8E7ABE884}"/>
            </c:ext>
          </c:extLst>
        </c:ser>
        <c:ser>
          <c:idx val="3"/>
          <c:order val="3"/>
          <c:tx>
            <c:strRef>
              <c:f>Sheet1!$E$1</c:f>
              <c:strCache>
                <c:ptCount val="1"/>
                <c:pt idx="0">
                  <c:v>KTM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-3</c:v>
                </c:pt>
                <c:pt idx="2">
                  <c:v>-6</c:v>
                </c:pt>
                <c:pt idx="3">
                  <c:v>-6</c:v>
                </c:pt>
                <c:pt idx="4">
                  <c:v>-5</c:v>
                </c:pt>
                <c:pt idx="5">
                  <c:v>-6</c:v>
                </c:pt>
                <c:pt idx="6">
                  <c:v>-7</c:v>
                </c:pt>
              </c:numCache>
            </c:numRef>
          </c:val>
          <c:extLst>
            <c:ext xmlns:c16="http://schemas.microsoft.com/office/drawing/2014/chart" uri="{C3380CC4-5D6E-409C-BE32-E72D297353CC}">
              <c16:uniqueId val="{00000003-4686-44D3-9282-DCC8E7ABE884}"/>
            </c:ext>
          </c:extLst>
        </c:ser>
        <c:ser>
          <c:idx val="4"/>
          <c:order val="4"/>
          <c:tx>
            <c:strRef>
              <c:f>Sheet1!$F$1</c:f>
              <c:strCache>
                <c:ptCount val="1"/>
                <c:pt idx="0">
                  <c:v>Bajaj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-1</c:v>
                </c:pt>
                <c:pt idx="2">
                  <c:v>-6</c:v>
                </c:pt>
                <c:pt idx="3">
                  <c:v>-4</c:v>
                </c:pt>
                <c:pt idx="4">
                  <c:v>-4</c:v>
                </c:pt>
                <c:pt idx="5">
                  <c:v>-6</c:v>
                </c:pt>
                <c:pt idx="6">
                  <c:v>-4</c:v>
                </c:pt>
              </c:numCache>
            </c:numRef>
          </c:val>
          <c:extLst>
            <c:ext xmlns:c16="http://schemas.microsoft.com/office/drawing/2014/chart" uri="{C3380CC4-5D6E-409C-BE32-E72D297353CC}">
              <c16:uniqueId val="{00000004-4686-44D3-9282-DCC8E7ABE884}"/>
            </c:ext>
          </c:extLst>
        </c:ser>
        <c:ser>
          <c:idx val="5"/>
          <c:order val="5"/>
          <c:tx>
            <c:strRef>
              <c:f>Sheet1!$G$1</c:f>
              <c:strCache>
                <c:ptCount val="1"/>
                <c:pt idx="0">
                  <c:v>Honda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-15</c:v>
                </c:pt>
                <c:pt idx="1">
                  <c:v>-9</c:v>
                </c:pt>
                <c:pt idx="2">
                  <c:v>-22</c:v>
                </c:pt>
                <c:pt idx="3">
                  <c:v>-28</c:v>
                </c:pt>
                <c:pt idx="4">
                  <c:v>-27</c:v>
                </c:pt>
                <c:pt idx="5">
                  <c:v>-31</c:v>
                </c:pt>
                <c:pt idx="6">
                  <c:v>-30</c:v>
                </c:pt>
              </c:numCache>
            </c:numRef>
          </c:val>
          <c:extLst>
            <c:ext xmlns:c16="http://schemas.microsoft.com/office/drawing/2014/chart" uri="{C3380CC4-5D6E-409C-BE32-E72D297353CC}">
              <c16:uniqueId val="{00000005-4686-44D3-9282-DCC8E7ABE884}"/>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-1</c:v>
                </c:pt>
                <c:pt idx="2">
                  <c:v>1</c:v>
                </c:pt>
                <c:pt idx="3">
                  <c:v>0</c:v>
                </c:pt>
                <c:pt idx="4">
                  <c:v>1</c:v>
                </c:pt>
                <c:pt idx="5">
                  <c:v>-1</c:v>
                </c:pt>
                <c:pt idx="6">
                  <c:v>1</c:v>
                </c:pt>
              </c:numCache>
            </c:numRef>
          </c:val>
          <c:extLst>
            <c:ext xmlns:c16="http://schemas.microsoft.com/office/drawing/2014/chart" uri="{C3380CC4-5D6E-409C-BE32-E72D297353CC}">
              <c16:uniqueId val="{00000006-4686-44D3-9282-DCC8E7ABE884}"/>
            </c:ext>
          </c:extLst>
        </c:ser>
        <c:dLbls>
          <c:showLegendKey val="0"/>
          <c:showVal val="0"/>
          <c:showCatName val="0"/>
          <c:showSerName val="0"/>
          <c:showPercent val="0"/>
          <c:showBubbleSize val="0"/>
        </c:dLbls>
        <c:gapWidth val="219"/>
        <c:overlap val="-27"/>
        <c:axId val="383787216"/>
        <c:axId val="383788856"/>
      </c:barChart>
      <c:catAx>
        <c:axId val="38378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88856"/>
        <c:crosses val="autoZero"/>
        <c:auto val="1"/>
        <c:lblAlgn val="ctr"/>
        <c:lblOffset val="100"/>
        <c:noMultiLvlLbl val="0"/>
      </c:catAx>
      <c:valAx>
        <c:axId val="38378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8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 Motos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1.43020594965675E-2</c:v>
                </c:pt>
                <c:pt idx="1">
                  <c:v>-7.1500071500071498E-3</c:v>
                </c:pt>
                <c:pt idx="2">
                  <c:v>0.68644976760815202</c:v>
                </c:pt>
                <c:pt idx="3">
                  <c:v>1.3351324479795501</c:v>
                </c:pt>
                <c:pt idx="4">
                  <c:v>0.92508234634522402</c:v>
                </c:pt>
                <c:pt idx="5">
                  <c:v>0.92354697590445101</c:v>
                </c:pt>
                <c:pt idx="6">
                  <c:v>1.01142149442686</c:v>
                </c:pt>
                <c:pt idx="7">
                  <c:v>0.75607928615216902</c:v>
                </c:pt>
                <c:pt idx="8">
                  <c:v>0.85181179015684205</c:v>
                </c:pt>
                <c:pt idx="9">
                  <c:v>0.93176028958305401</c:v>
                </c:pt>
                <c:pt idx="10">
                  <c:v>0.77040579132629305</c:v>
                </c:pt>
                <c:pt idx="11">
                  <c:v>0.65906544519870802</c:v>
                </c:pt>
                <c:pt idx="12">
                  <c:v>0.72677273620113902</c:v>
                </c:pt>
                <c:pt idx="13">
                  <c:v>0.70852834113364505</c:v>
                </c:pt>
                <c:pt idx="14">
                  <c:v>0.67127089653391903</c:v>
                </c:pt>
                <c:pt idx="15">
                  <c:v>1.0001923446816701</c:v>
                </c:pt>
                <c:pt idx="16">
                  <c:v>0.69193169555005396</c:v>
                </c:pt>
                <c:pt idx="17">
                  <c:v>0.83217753120665705</c:v>
                </c:pt>
                <c:pt idx="18">
                  <c:v>0.74402901087908002</c:v>
                </c:pt>
                <c:pt idx="19">
                  <c:v>0.76335877862595403</c:v>
                </c:pt>
                <c:pt idx="20">
                  <c:v>0.412663217541266</c:v>
                </c:pt>
                <c:pt idx="21">
                  <c:v>0.39869962583573598</c:v>
                </c:pt>
                <c:pt idx="22">
                  <c:v>0.66593352883675505</c:v>
                </c:pt>
                <c:pt idx="23">
                  <c:v>0.886083631729077</c:v>
                </c:pt>
                <c:pt idx="24">
                  <c:v>0.99861637490224398</c:v>
                </c:pt>
                <c:pt idx="25">
                  <c:v>1.1614747751504</c:v>
                </c:pt>
                <c:pt idx="26">
                  <c:v>1.0480452190296701</c:v>
                </c:pt>
                <c:pt idx="27">
                  <c:v>1.11875072835334</c:v>
                </c:pt>
                <c:pt idx="28">
                  <c:v>0.96807652414428902</c:v>
                </c:pt>
                <c:pt idx="29">
                  <c:v>1.13000798995548</c:v>
                </c:pt>
                <c:pt idx="30">
                  <c:v>1.0665914221218999</c:v>
                </c:pt>
              </c:numCache>
            </c:numRef>
          </c:val>
          <c:smooth val="0"/>
          <c:extLst>
            <c:ext xmlns:c16="http://schemas.microsoft.com/office/drawing/2014/chart" uri="{C3380CC4-5D6E-409C-BE32-E72D297353CC}">
              <c16:uniqueId val="{00000000-E929-4DD7-A3B3-3E54401BF77B}"/>
            </c:ext>
          </c:extLst>
        </c:ser>
        <c:ser>
          <c:idx val="1"/>
          <c:order val="1"/>
          <c:tx>
            <c:strRef>
              <c:f>Sheet1!$C$1</c:f>
              <c:strCache>
                <c:ptCount val="1"/>
                <c:pt idx="0">
                  <c:v>Benelli</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-8.3807584017252704E-2</c:v>
                </c:pt>
                <c:pt idx="1">
                  <c:v>-1.6607700337130299E-2</c:v>
                </c:pt>
                <c:pt idx="2">
                  <c:v>7.5556600288794098E-3</c:v>
                </c:pt>
                <c:pt idx="3">
                  <c:v>9.3539199520311801E-3</c:v>
                </c:pt>
                <c:pt idx="4">
                  <c:v>2.5960695626731999E-2</c:v>
                </c:pt>
                <c:pt idx="5">
                  <c:v>-5.4545269276807702E-3</c:v>
                </c:pt>
                <c:pt idx="6">
                  <c:v>2.3377819125214002E-3</c:v>
                </c:pt>
                <c:pt idx="7">
                  <c:v>1.72032749760683E-2</c:v>
                </c:pt>
                <c:pt idx="8">
                  <c:v>1.24058027992765E-2</c:v>
                </c:pt>
                <c:pt idx="9">
                  <c:v>2.1512708977391298E-2</c:v>
                </c:pt>
                <c:pt idx="10">
                  <c:v>3.2531722923182002E-2</c:v>
                </c:pt>
                <c:pt idx="11">
                  <c:v>4.6116538289004598E-3</c:v>
                </c:pt>
                <c:pt idx="12">
                  <c:v>-7.9053277117669598E-3</c:v>
                </c:pt>
                <c:pt idx="13">
                  <c:v>2.25798800690932E-2</c:v>
                </c:pt>
                <c:pt idx="14">
                  <c:v>-6.9460869877635096E-3</c:v>
                </c:pt>
                <c:pt idx="15">
                  <c:v>4.3116638291527199E-3</c:v>
                </c:pt>
                <c:pt idx="16">
                  <c:v>2.0479520180411399E-2</c:v>
                </c:pt>
                <c:pt idx="17">
                  <c:v>3.8316401275696702E-2</c:v>
                </c:pt>
                <c:pt idx="18">
                  <c:v>5.9247981528992898E-3</c:v>
                </c:pt>
                <c:pt idx="19">
                  <c:v>2.3338731162951E-3</c:v>
                </c:pt>
                <c:pt idx="20">
                  <c:v>9.4549575993024895E-3</c:v>
                </c:pt>
                <c:pt idx="21">
                  <c:v>2.0583531140668701E-2</c:v>
                </c:pt>
                <c:pt idx="22">
                  <c:v>-4.90552966858361E-3</c:v>
                </c:pt>
                <c:pt idx="23">
                  <c:v>-7.6577878206474303E-3</c:v>
                </c:pt>
                <c:pt idx="24">
                  <c:v>1.72911731851597E-2</c:v>
                </c:pt>
                <c:pt idx="25">
                  <c:v>1.05882648525838E-2</c:v>
                </c:pt>
                <c:pt idx="26">
                  <c:v>3.0026814783002401E-2</c:v>
                </c:pt>
                <c:pt idx="27">
                  <c:v>3.0256987061849198E-2</c:v>
                </c:pt>
                <c:pt idx="28">
                  <c:v>3.64050029679941E-2</c:v>
                </c:pt>
                <c:pt idx="29">
                  <c:v>4.3323517319845899E-2</c:v>
                </c:pt>
                <c:pt idx="30">
                  <c:v>1.4514559656333499E-2</c:v>
                </c:pt>
              </c:numCache>
            </c:numRef>
          </c:val>
          <c:smooth val="0"/>
          <c:extLst>
            <c:ext xmlns:c16="http://schemas.microsoft.com/office/drawing/2014/chart" uri="{C3380CC4-5D6E-409C-BE32-E72D297353CC}">
              <c16:uniqueId val="{00000001-E929-4DD7-A3B3-3E54401BF77B}"/>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-2.7947235619151002E-3</c:v>
                </c:pt>
                <c:pt idx="1">
                  <c:v>-3.9925738127083599E-3</c:v>
                </c:pt>
                <c:pt idx="2">
                  <c:v>-1.4972749595735799E-3</c:v>
                </c:pt>
                <c:pt idx="3">
                  <c:v>-2.99459475646458E-4</c:v>
                </c:pt>
                <c:pt idx="4">
                  <c:v>-1.3974817379082899E-3</c:v>
                </c:pt>
                <c:pt idx="5">
                  <c:v>-1.39750126773329E-3</c:v>
                </c:pt>
                <c:pt idx="6">
                  <c:v>7.9858331320237902E-4</c:v>
                </c:pt>
                <c:pt idx="7" formatCode="0.00E+00">
                  <c:v>-9.9822116987528206E-5</c:v>
                </c:pt>
                <c:pt idx="8">
                  <c:v>3.9928886652871199E-4</c:v>
                </c:pt>
                <c:pt idx="9">
                  <c:v>1.6969709069311299E-3</c:v>
                </c:pt>
                <c:pt idx="10">
                  <c:v>2.8947835999528801E-3</c:v>
                </c:pt>
                <c:pt idx="11">
                  <c:v>-1.29762405036378E-3</c:v>
                </c:pt>
                <c:pt idx="12">
                  <c:v>1.5970964786019E-3</c:v>
                </c:pt>
                <c:pt idx="13">
                  <c:v>-1.29762016461809E-3</c:v>
                </c:pt>
                <c:pt idx="14">
                  <c:v>-9.9818231001346609E-4</c:v>
                </c:pt>
                <c:pt idx="15">
                  <c:v>2.6951191392388398E-3</c:v>
                </c:pt>
                <c:pt idx="16">
                  <c:v>1.2976149836600301E-3</c:v>
                </c:pt>
                <c:pt idx="17">
                  <c:v>5.1903925833282601E-3</c:v>
                </c:pt>
                <c:pt idx="18">
                  <c:v>3.39354208940386E-3</c:v>
                </c:pt>
                <c:pt idx="19">
                  <c:v>1.59690679154478E-3</c:v>
                </c:pt>
                <c:pt idx="20">
                  <c:v>1.9961016135487402E-3</c:v>
                </c:pt>
                <c:pt idx="21">
                  <c:v>1.3972432390892799E-3</c:v>
                </c:pt>
                <c:pt idx="22">
                  <c:v>8.98215246305591E-4</c:v>
                </c:pt>
                <c:pt idx="23">
                  <c:v>1.8962151545515199E-3</c:v>
                </c:pt>
                <c:pt idx="24">
                  <c:v>1.2973857676781299E-3</c:v>
                </c:pt>
                <c:pt idx="25">
                  <c:v>5.1894757431927997E-3</c:v>
                </c:pt>
                <c:pt idx="26">
                  <c:v>1.0977167491617399E-3</c:v>
                </c:pt>
                <c:pt idx="27">
                  <c:v>8.98122026841874E-4</c:v>
                </c:pt>
                <c:pt idx="28">
                  <c:v>3.6922462828061098E-3</c:v>
                </c:pt>
                <c:pt idx="29">
                  <c:v>4.1910437395286304E-3</c:v>
                </c:pt>
                <c:pt idx="30">
                  <c:v>4.1908680984135598E-3</c:v>
                </c:pt>
              </c:numCache>
            </c:numRef>
          </c:val>
          <c:smooth val="0"/>
          <c:extLst>
            <c:ext xmlns:c16="http://schemas.microsoft.com/office/drawing/2014/chart" uri="{C3380CC4-5D6E-409C-BE32-E72D297353CC}">
              <c16:uniqueId val="{00000002-E929-4DD7-A3B3-3E54401BF77B}"/>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-4.3858110241745902E-3</c:v>
                </c:pt>
                <c:pt idx="1">
                  <c:v>-1.7544013543978501E-3</c:v>
                </c:pt>
                <c:pt idx="2">
                  <c:v>4.3860803354474202E-4</c:v>
                </c:pt>
                <c:pt idx="3">
                  <c:v>-2.63163665869866E-3</c:v>
                </c:pt>
                <c:pt idx="4">
                  <c:v>-3.0703235682423302E-3</c:v>
                </c:pt>
                <c:pt idx="5">
                  <c:v>-2.63178672000421E-3</c:v>
                </c:pt>
                <c:pt idx="6">
                  <c:v>-2.6318559848405101E-3</c:v>
                </c:pt>
                <c:pt idx="7">
                  <c:v>-3.07057946220994E-3</c:v>
                </c:pt>
                <c:pt idx="8">
                  <c:v>-3.9480091067410098E-3</c:v>
                </c:pt>
                <c:pt idx="9">
                  <c:v>-3.0707949849530999E-3</c:v>
                </c:pt>
                <c:pt idx="10">
                  <c:v>-1.75479387752416E-3</c:v>
                </c:pt>
                <c:pt idx="11">
                  <c:v>-2.6322370066200799E-3</c:v>
                </c:pt>
                <c:pt idx="12">
                  <c:v>-4.3871771586008397E-4</c:v>
                </c:pt>
                <c:pt idx="13">
                  <c:v>-2.6323178436052199E-3</c:v>
                </c:pt>
                <c:pt idx="14">
                  <c:v>-3.9485807046022899E-3</c:v>
                </c:pt>
                <c:pt idx="15">
                  <c:v>-4.3874851373941004E-3</c:v>
                </c:pt>
                <c:pt idx="16">
                  <c:v>-1.31630329382961E-3</c:v>
                </c:pt>
                <c:pt idx="17">
                  <c:v>-1.75509416080173E-3</c:v>
                </c:pt>
                <c:pt idx="18">
                  <c:v>-2.6326874473462502E-3</c:v>
                </c:pt>
                <c:pt idx="19">
                  <c:v>-3.0715495528701401E-3</c:v>
                </c:pt>
                <c:pt idx="20">
                  <c:v>1.75522508567692E-3</c:v>
                </c:pt>
                <c:pt idx="21">
                  <c:v>-4.3879856951666301E-4</c:v>
                </c:pt>
                <c:pt idx="22">
                  <c:v>-8.7760098993391704E-4</c:v>
                </c:pt>
                <c:pt idx="23">
                  <c:v>-1.3164130377547299E-3</c:v>
                </c:pt>
                <c:pt idx="24">
                  <c:v>1.31643036741572E-3</c:v>
                </c:pt>
                <c:pt idx="25">
                  <c:v>-2.6328260755094498E-3</c:v>
                </c:pt>
                <c:pt idx="26">
                  <c:v>-4.3881589917765902E-3</c:v>
                </c:pt>
                <c:pt idx="27">
                  <c:v>-5.2660218715441702E-3</c:v>
                </c:pt>
                <c:pt idx="28">
                  <c:v>-8.7771653266860905E-4</c:v>
                </c:pt>
                <c:pt idx="29">
                  <c:v>-3.5108969463973801E-3</c:v>
                </c:pt>
                <c:pt idx="30">
                  <c:v>-3.5110202146988899E-3</c:v>
                </c:pt>
              </c:numCache>
            </c:numRef>
          </c:val>
          <c:smooth val="0"/>
          <c:extLst>
            <c:ext xmlns:c16="http://schemas.microsoft.com/office/drawing/2014/chart" uri="{C3380CC4-5D6E-409C-BE32-E72D297353CC}">
              <c16:uniqueId val="{00000003-E929-4DD7-A3B3-3E54401BF77B}"/>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-5.8604433099783797E-3</c:v>
                </c:pt>
                <c:pt idx="1">
                  <c:v>-2.6047941235844601E-3</c:v>
                </c:pt>
                <c:pt idx="2">
                  <c:v>-2.6048619748761099E-3</c:v>
                </c:pt>
                <c:pt idx="3">
                  <c:v>-2.6049298297027099E-3</c:v>
                </c:pt>
                <c:pt idx="4">
                  <c:v>-3.90749653209683E-3</c:v>
                </c:pt>
                <c:pt idx="5">
                  <c:v>-6.5127487055911901E-4</c:v>
                </c:pt>
                <c:pt idx="6">
                  <c:v>-3.25639556088157E-3</c:v>
                </c:pt>
                <c:pt idx="7">
                  <c:v>-7.8156038530926997E-3</c:v>
                </c:pt>
                <c:pt idx="8">
                  <c:v>-6.5135122812274102E-3</c:v>
                </c:pt>
                <c:pt idx="9">
                  <c:v>-3.9083619403714196E-3</c:v>
                </c:pt>
                <c:pt idx="10">
                  <c:v>6.5141911654539397E-4</c:v>
                </c:pt>
                <c:pt idx="11">
                  <c:v>-4.5599041117306803E-3</c:v>
                </c:pt>
                <c:pt idx="12">
                  <c:v>-5.8630012051724698E-3</c:v>
                </c:pt>
                <c:pt idx="13">
                  <c:v>-4.5603794235680398E-3</c:v>
                </c:pt>
                <c:pt idx="14">
                  <c:v>-6.5151248623679901E-3</c:v>
                </c:pt>
                <c:pt idx="15">
                  <c:v>-4.56088455098092E-3</c:v>
                </c:pt>
                <c:pt idx="16">
                  <c:v>6.5158465387823202E-4</c:v>
                </c:pt>
                <c:pt idx="17">
                  <c:v>-6.5158040828028395E-4</c:v>
                </c:pt>
                <c:pt idx="18">
                  <c:v>-2.6063386155129298E-3</c:v>
                </c:pt>
                <c:pt idx="19">
                  <c:v>-3.2580081841165598E-3</c:v>
                </c:pt>
                <c:pt idx="20">
                  <c:v>-3.9097372004978396E-3</c:v>
                </c:pt>
                <c:pt idx="21">
                  <c:v>1.3032966889747601E-3</c:v>
                </c:pt>
                <c:pt idx="22">
                  <c:v>-1.9549195550603101E-3</c:v>
                </c:pt>
                <c:pt idx="23">
                  <c:v>2.6066103638828098E-3</c:v>
                </c:pt>
                <c:pt idx="24">
                  <c:v>1.3032712107389501E-3</c:v>
                </c:pt>
                <c:pt idx="25">
                  <c:v>-3.2581355645045699E-3</c:v>
                </c:pt>
                <c:pt idx="26">
                  <c:v>6.5164834448738101E-4</c:v>
                </c:pt>
                <c:pt idx="27">
                  <c:v>6.5164409805940396E-4</c:v>
                </c:pt>
                <c:pt idx="28">
                  <c:v>-6.5163985168677002E-4</c:v>
                </c:pt>
                <c:pt idx="29">
                  <c:v>3.9098645883564199E-3</c:v>
                </c:pt>
                <c:pt idx="30">
                  <c:v>3.9097117239222197E-3</c:v>
                </c:pt>
              </c:numCache>
            </c:numRef>
          </c:val>
          <c:smooth val="0"/>
          <c:extLst>
            <c:ext xmlns:c16="http://schemas.microsoft.com/office/drawing/2014/chart" uri="{C3380CC4-5D6E-409C-BE32-E72D297353CC}">
              <c16:uniqueId val="{00000004-E929-4DD7-A3B3-3E54401BF77B}"/>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-2.4575579737925999E-3</c:v>
                </c:pt>
                <c:pt idx="1">
                  <c:v>-5.7016746211581296E-3</c:v>
                </c:pt>
                <c:pt idx="2">
                  <c:v>-7.8648272146616103E-4</c:v>
                </c:pt>
                <c:pt idx="3">
                  <c:v>-6.8817779368233101E-4</c:v>
                </c:pt>
                <c:pt idx="4">
                  <c:v>-2.26117116869123E-3</c:v>
                </c:pt>
                <c:pt idx="5">
                  <c:v>-2.2612222987979098E-3</c:v>
                </c:pt>
                <c:pt idx="6">
                  <c:v>-1.27811106981829E-3</c:v>
                </c:pt>
                <c:pt idx="7">
                  <c:v>-5.4074621010644797E-3</c:v>
                </c:pt>
                <c:pt idx="8">
                  <c:v>-2.5563930473974901E-3</c:v>
                </c:pt>
                <c:pt idx="9">
                  <c:v>-1.27822920026115E-3</c:v>
                </c:pt>
                <c:pt idx="10">
                  <c:v>-9.8326579936068104E-4</c:v>
                </c:pt>
                <c:pt idx="11">
                  <c:v>-1.37658565460089E-3</c:v>
                </c:pt>
                <c:pt idx="12">
                  <c:v>-2.94986701016229E-3</c:v>
                </c:pt>
                <c:pt idx="13">
                  <c:v>-3.8349402388479399E-3</c:v>
                </c:pt>
                <c:pt idx="14">
                  <c:v>-3.4417450237283699E-3</c:v>
                </c:pt>
                <c:pt idx="15">
                  <c:v>-1.57342330692277E-3</c:v>
                </c:pt>
                <c:pt idx="16">
                  <c:v>-2.2618315918869099E-3</c:v>
                </c:pt>
                <c:pt idx="17">
                  <c:v>-1.96685456683962E-3</c:v>
                </c:pt>
                <c:pt idx="18">
                  <c:v>-1.2784806143001E-3</c:v>
                </c:pt>
                <c:pt idx="19">
                  <c:v>-3.2454153590757099E-3</c:v>
                </c:pt>
                <c:pt idx="20">
                  <c:v>-2.8521242424659702E-3</c:v>
                </c:pt>
                <c:pt idx="21">
                  <c:v>-1.9670383385607402E-3</c:v>
                </c:pt>
                <c:pt idx="22">
                  <c:v>-2.3604924380641202E-3</c:v>
                </c:pt>
                <c:pt idx="23">
                  <c:v>-3.9342469310414999E-4</c:v>
                </c:pt>
                <c:pt idx="24">
                  <c:v>2.9506968070509799E-4</c:v>
                </c:pt>
                <c:pt idx="25">
                  <c:v>-3.6391819905735399E-3</c:v>
                </c:pt>
                <c:pt idx="26">
                  <c:v>-2.55735608724519E-3</c:v>
                </c:pt>
                <c:pt idx="27">
                  <c:v>-2.75414621959005E-3</c:v>
                </c:pt>
                <c:pt idx="28">
                  <c:v>-1.7705713338599101E-3</c:v>
                </c:pt>
                <c:pt idx="29">
                  <c:v>-2.7542708412231702E-3</c:v>
                </c:pt>
                <c:pt idx="30">
                  <c:v>-2.4592381280279401E-3</c:v>
                </c:pt>
              </c:numCache>
            </c:numRef>
          </c:val>
          <c:smooth val="0"/>
          <c:extLst>
            <c:ext xmlns:c16="http://schemas.microsoft.com/office/drawing/2014/chart" uri="{C3380CC4-5D6E-409C-BE32-E72D297353CC}">
              <c16:uniqueId val="{00000005-E929-4DD7-A3B3-3E54401BF77B}"/>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2.3557680981884099E-3</c:v>
                </c:pt>
                <c:pt idx="1">
                  <c:v>4.7114252061248498E-3</c:v>
                </c:pt>
                <c:pt idx="2">
                  <c:v>4.7112032413078302E-3</c:v>
                </c:pt>
                <c:pt idx="3">
                  <c:v>-2.3554906487021198E-3</c:v>
                </c:pt>
                <c:pt idx="4">
                  <c:v>2.35554613337102E-3</c:v>
                </c:pt>
                <c:pt idx="5">
                  <c:v>2.3554906487021198E-3</c:v>
                </c:pt>
                <c:pt idx="6">
                  <c:v>0</c:v>
                </c:pt>
                <c:pt idx="7">
                  <c:v>-7.0663054999411104E-3</c:v>
                </c:pt>
                <c:pt idx="8">
                  <c:v>9.4224064826156605E-3</c:v>
                </c:pt>
                <c:pt idx="9">
                  <c:v>2.3553796872055801E-3</c:v>
                </c:pt>
                <c:pt idx="10">
                  <c:v>2.3553242103775602E-3</c:v>
                </c:pt>
                <c:pt idx="11">
                  <c:v>2.3552687361628002E-3</c:v>
                </c:pt>
                <c:pt idx="12">
                  <c:v>4.7104265291222098E-3</c:v>
                </c:pt>
                <c:pt idx="13">
                  <c:v>2.3551023291961998E-3</c:v>
                </c:pt>
                <c:pt idx="14">
                  <c:v>0</c:v>
                </c:pt>
                <c:pt idx="15">
                  <c:v>-2.3550468654326201E-3</c:v>
                </c:pt>
                <c:pt idx="16">
                  <c:v>0</c:v>
                </c:pt>
                <c:pt idx="17">
                  <c:v>-1.1775511645981E-2</c:v>
                </c:pt>
                <c:pt idx="18">
                  <c:v>4.7107593744111602E-3</c:v>
                </c:pt>
                <c:pt idx="19">
                  <c:v>-2.3552687361628002E-3</c:v>
                </c:pt>
                <c:pt idx="20">
                  <c:v>7.0659726311326802E-3</c:v>
                </c:pt>
                <c:pt idx="21">
                  <c:v>2.3551577955723E-3</c:v>
                </c:pt>
                <c:pt idx="22">
                  <c:v>0</c:v>
                </c:pt>
                <c:pt idx="23">
                  <c:v>-4.71020465839241E-3</c:v>
                </c:pt>
                <c:pt idx="24">
                  <c:v>0</c:v>
                </c:pt>
                <c:pt idx="25">
                  <c:v>-4.7104265291222098E-3</c:v>
                </c:pt>
                <c:pt idx="26">
                  <c:v>-7.0659726311326802E-3</c:v>
                </c:pt>
                <c:pt idx="27">
                  <c:v>-4.71098129740425E-3</c:v>
                </c:pt>
                <c:pt idx="28">
                  <c:v>-4.7112032413078302E-3</c:v>
                </c:pt>
                <c:pt idx="29">
                  <c:v>2.3557126030624301E-3</c:v>
                </c:pt>
                <c:pt idx="30">
                  <c:v>-2.35565711055099E-3</c:v>
                </c:pt>
              </c:numCache>
            </c:numRef>
          </c:val>
          <c:smooth val="0"/>
          <c:extLst>
            <c:ext xmlns:c16="http://schemas.microsoft.com/office/drawing/2014/chart" uri="{C3380CC4-5D6E-409C-BE32-E72D297353CC}">
              <c16:uniqueId val="{00000006-E929-4DD7-A3B3-3E54401BF77B}"/>
            </c:ext>
          </c:extLst>
        </c:ser>
        <c:dLbls>
          <c:showLegendKey val="0"/>
          <c:showVal val="0"/>
          <c:showCatName val="0"/>
          <c:showSerName val="0"/>
          <c:showPercent val="0"/>
          <c:showBubbleSize val="0"/>
        </c:dLbls>
        <c:smooth val="0"/>
        <c:axId val="383785248"/>
        <c:axId val="383789184"/>
      </c:lineChart>
      <c:dateAx>
        <c:axId val="383785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89184"/>
        <c:crosses val="autoZero"/>
        <c:auto val="1"/>
        <c:lblOffset val="100"/>
        <c:baseTimeUnit val="days"/>
      </c:dateAx>
      <c:valAx>
        <c:axId val="383789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78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 Motos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0</c:v>
                </c:pt>
                <c:pt idx="1">
                  <c:v>0</c:v>
                </c:pt>
                <c:pt idx="2">
                  <c:v>1</c:v>
                </c:pt>
                <c:pt idx="3">
                  <c:v>0</c:v>
                </c:pt>
                <c:pt idx="4">
                  <c:v>1</c:v>
                </c:pt>
                <c:pt idx="5">
                  <c:v>1</c:v>
                </c:pt>
                <c:pt idx="6">
                  <c:v>1</c:v>
                </c:pt>
                <c:pt idx="7">
                  <c:v>0</c:v>
                </c:pt>
                <c:pt idx="8">
                  <c:v>0</c:v>
                </c:pt>
                <c:pt idx="9">
                  <c:v>1</c:v>
                </c:pt>
                <c:pt idx="10">
                  <c:v>0</c:v>
                </c:pt>
                <c:pt idx="11">
                  <c:v>0</c:v>
                </c:pt>
                <c:pt idx="12">
                  <c:v>1</c:v>
                </c:pt>
                <c:pt idx="13">
                  <c:v>0</c:v>
                </c:pt>
                <c:pt idx="14">
                  <c:v>1</c:v>
                </c:pt>
                <c:pt idx="15">
                  <c:v>1</c:v>
                </c:pt>
                <c:pt idx="16">
                  <c:v>1</c:v>
                </c:pt>
                <c:pt idx="17">
                  <c:v>0</c:v>
                </c:pt>
                <c:pt idx="18">
                  <c:v>2</c:v>
                </c:pt>
                <c:pt idx="19">
                  <c:v>1</c:v>
                </c:pt>
                <c:pt idx="20">
                  <c:v>1</c:v>
                </c:pt>
                <c:pt idx="21">
                  <c:v>1</c:v>
                </c:pt>
                <c:pt idx="22">
                  <c:v>1</c:v>
                </c:pt>
                <c:pt idx="23">
                  <c:v>0</c:v>
                </c:pt>
                <c:pt idx="24">
                  <c:v>2</c:v>
                </c:pt>
                <c:pt idx="25">
                  <c:v>0</c:v>
                </c:pt>
                <c:pt idx="26">
                  <c:v>1</c:v>
                </c:pt>
                <c:pt idx="27">
                  <c:v>0</c:v>
                </c:pt>
                <c:pt idx="28">
                  <c:v>0</c:v>
                </c:pt>
                <c:pt idx="29">
                  <c:v>1</c:v>
                </c:pt>
                <c:pt idx="30">
                  <c:v>1</c:v>
                </c:pt>
              </c:numCache>
            </c:numRef>
          </c:val>
          <c:smooth val="0"/>
          <c:extLst>
            <c:ext xmlns:c16="http://schemas.microsoft.com/office/drawing/2014/chart" uri="{C3380CC4-5D6E-409C-BE32-E72D297353CC}">
              <c16:uniqueId val="{00000000-47E7-487F-9A8C-285702DF7743}"/>
            </c:ext>
          </c:extLst>
        </c:ser>
        <c:ser>
          <c:idx val="1"/>
          <c:order val="1"/>
          <c:tx>
            <c:strRef>
              <c:f>Sheet1!$C$1</c:f>
              <c:strCache>
                <c:ptCount val="1"/>
                <c:pt idx="0">
                  <c:v>Benelli</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0</c:v>
                </c:pt>
                <c:pt idx="1">
                  <c:v>0</c:v>
                </c:pt>
                <c:pt idx="2">
                  <c:v>1</c:v>
                </c:pt>
                <c:pt idx="3">
                  <c:v>1</c:v>
                </c:pt>
                <c:pt idx="4">
                  <c:v>3</c:v>
                </c:pt>
                <c:pt idx="5">
                  <c:v>1</c:v>
                </c:pt>
                <c:pt idx="6">
                  <c:v>0</c:v>
                </c:pt>
                <c:pt idx="7">
                  <c:v>0</c:v>
                </c:pt>
                <c:pt idx="8">
                  <c:v>0</c:v>
                </c:pt>
                <c:pt idx="9">
                  <c:v>0</c:v>
                </c:pt>
                <c:pt idx="10">
                  <c:v>2</c:v>
                </c:pt>
                <c:pt idx="11">
                  <c:v>1</c:v>
                </c:pt>
                <c:pt idx="12">
                  <c:v>1</c:v>
                </c:pt>
                <c:pt idx="13">
                  <c:v>1</c:v>
                </c:pt>
                <c:pt idx="14">
                  <c:v>0</c:v>
                </c:pt>
                <c:pt idx="15">
                  <c:v>0</c:v>
                </c:pt>
                <c:pt idx="16">
                  <c:v>0</c:v>
                </c:pt>
                <c:pt idx="17">
                  <c:v>1</c:v>
                </c:pt>
                <c:pt idx="18">
                  <c:v>1</c:v>
                </c:pt>
                <c:pt idx="19">
                  <c:v>0</c:v>
                </c:pt>
                <c:pt idx="20">
                  <c:v>1</c:v>
                </c:pt>
                <c:pt idx="21">
                  <c:v>0</c:v>
                </c:pt>
                <c:pt idx="22">
                  <c:v>0</c:v>
                </c:pt>
                <c:pt idx="23">
                  <c:v>1</c:v>
                </c:pt>
                <c:pt idx="24">
                  <c:v>1</c:v>
                </c:pt>
                <c:pt idx="25">
                  <c:v>1</c:v>
                </c:pt>
                <c:pt idx="26">
                  <c:v>0</c:v>
                </c:pt>
                <c:pt idx="27">
                  <c:v>1</c:v>
                </c:pt>
                <c:pt idx="28">
                  <c:v>0</c:v>
                </c:pt>
                <c:pt idx="29">
                  <c:v>0</c:v>
                </c:pt>
                <c:pt idx="30">
                  <c:v>0</c:v>
                </c:pt>
              </c:numCache>
            </c:numRef>
          </c:val>
          <c:smooth val="0"/>
          <c:extLst>
            <c:ext xmlns:c16="http://schemas.microsoft.com/office/drawing/2014/chart" uri="{C3380CC4-5D6E-409C-BE32-E72D297353CC}">
              <c16:uniqueId val="{00000001-47E7-487F-9A8C-285702DF7743}"/>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0</c:v>
                </c:pt>
                <c:pt idx="1">
                  <c:v>0</c:v>
                </c:pt>
                <c:pt idx="2">
                  <c:v>3</c:v>
                </c:pt>
                <c:pt idx="3">
                  <c:v>3</c:v>
                </c:pt>
                <c:pt idx="4">
                  <c:v>5</c:v>
                </c:pt>
                <c:pt idx="5">
                  <c:v>2</c:v>
                </c:pt>
                <c:pt idx="6">
                  <c:v>2</c:v>
                </c:pt>
                <c:pt idx="7">
                  <c:v>0</c:v>
                </c:pt>
                <c:pt idx="8">
                  <c:v>0</c:v>
                </c:pt>
                <c:pt idx="9">
                  <c:v>2</c:v>
                </c:pt>
                <c:pt idx="10">
                  <c:v>3</c:v>
                </c:pt>
                <c:pt idx="11">
                  <c:v>2</c:v>
                </c:pt>
                <c:pt idx="12">
                  <c:v>3</c:v>
                </c:pt>
                <c:pt idx="13">
                  <c:v>3</c:v>
                </c:pt>
                <c:pt idx="14">
                  <c:v>0</c:v>
                </c:pt>
                <c:pt idx="15">
                  <c:v>0</c:v>
                </c:pt>
                <c:pt idx="16">
                  <c:v>3</c:v>
                </c:pt>
                <c:pt idx="17">
                  <c:v>2</c:v>
                </c:pt>
                <c:pt idx="18">
                  <c:v>2</c:v>
                </c:pt>
                <c:pt idx="19">
                  <c:v>4</c:v>
                </c:pt>
                <c:pt idx="20">
                  <c:v>3</c:v>
                </c:pt>
                <c:pt idx="21">
                  <c:v>0</c:v>
                </c:pt>
                <c:pt idx="22">
                  <c:v>0</c:v>
                </c:pt>
                <c:pt idx="23">
                  <c:v>4</c:v>
                </c:pt>
                <c:pt idx="24">
                  <c:v>3</c:v>
                </c:pt>
                <c:pt idx="25">
                  <c:v>3</c:v>
                </c:pt>
                <c:pt idx="26">
                  <c:v>3</c:v>
                </c:pt>
                <c:pt idx="27">
                  <c:v>3</c:v>
                </c:pt>
                <c:pt idx="28">
                  <c:v>0</c:v>
                </c:pt>
                <c:pt idx="29">
                  <c:v>0</c:v>
                </c:pt>
                <c:pt idx="30">
                  <c:v>3</c:v>
                </c:pt>
              </c:numCache>
            </c:numRef>
          </c:val>
          <c:smooth val="0"/>
          <c:extLst>
            <c:ext xmlns:c16="http://schemas.microsoft.com/office/drawing/2014/chart" uri="{C3380CC4-5D6E-409C-BE32-E72D297353CC}">
              <c16:uniqueId val="{00000002-47E7-487F-9A8C-285702DF7743}"/>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0</c:v>
                </c:pt>
                <c:pt idx="1">
                  <c:v>0</c:v>
                </c:pt>
                <c:pt idx="2">
                  <c:v>1</c:v>
                </c:pt>
                <c:pt idx="3">
                  <c:v>1</c:v>
                </c:pt>
                <c:pt idx="4">
                  <c:v>1</c:v>
                </c:pt>
                <c:pt idx="5">
                  <c:v>1</c:v>
                </c:pt>
                <c:pt idx="6">
                  <c:v>1</c:v>
                </c:pt>
                <c:pt idx="7">
                  <c:v>0</c:v>
                </c:pt>
                <c:pt idx="8">
                  <c:v>0</c:v>
                </c:pt>
                <c:pt idx="9">
                  <c:v>1</c:v>
                </c:pt>
                <c:pt idx="10">
                  <c:v>0</c:v>
                </c:pt>
                <c:pt idx="11">
                  <c:v>1</c:v>
                </c:pt>
                <c:pt idx="12">
                  <c:v>1</c:v>
                </c:pt>
                <c:pt idx="13">
                  <c:v>1</c:v>
                </c:pt>
                <c:pt idx="14">
                  <c:v>0</c:v>
                </c:pt>
                <c:pt idx="15">
                  <c:v>0</c:v>
                </c:pt>
                <c:pt idx="16">
                  <c:v>0</c:v>
                </c:pt>
                <c:pt idx="17">
                  <c:v>0</c:v>
                </c:pt>
                <c:pt idx="18">
                  <c:v>0</c:v>
                </c:pt>
                <c:pt idx="19">
                  <c:v>0</c:v>
                </c:pt>
                <c:pt idx="20">
                  <c:v>1</c:v>
                </c:pt>
                <c:pt idx="21">
                  <c:v>0</c:v>
                </c:pt>
                <c:pt idx="22">
                  <c:v>0</c:v>
                </c:pt>
                <c:pt idx="23">
                  <c:v>0</c:v>
                </c:pt>
                <c:pt idx="24">
                  <c:v>0</c:v>
                </c:pt>
                <c:pt idx="25">
                  <c:v>0</c:v>
                </c:pt>
                <c:pt idx="26">
                  <c:v>1</c:v>
                </c:pt>
                <c:pt idx="27">
                  <c:v>1</c:v>
                </c:pt>
                <c:pt idx="28">
                  <c:v>0</c:v>
                </c:pt>
                <c:pt idx="29">
                  <c:v>0</c:v>
                </c:pt>
                <c:pt idx="30">
                  <c:v>1</c:v>
                </c:pt>
              </c:numCache>
            </c:numRef>
          </c:val>
          <c:smooth val="0"/>
          <c:extLst>
            <c:ext xmlns:c16="http://schemas.microsoft.com/office/drawing/2014/chart" uri="{C3380CC4-5D6E-409C-BE32-E72D297353CC}">
              <c16:uniqueId val="{00000003-47E7-487F-9A8C-285702DF7743}"/>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0</c:v>
                </c:pt>
                <c:pt idx="20">
                  <c:v>0</c:v>
                </c:pt>
                <c:pt idx="21">
                  <c:v>0</c:v>
                </c:pt>
                <c:pt idx="22">
                  <c:v>0</c:v>
                </c:pt>
                <c:pt idx="23">
                  <c:v>1</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47E7-487F-9A8C-285702DF7743}"/>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0</c:v>
                </c:pt>
                <c:pt idx="1">
                  <c:v>0</c:v>
                </c:pt>
                <c:pt idx="2">
                  <c:v>0</c:v>
                </c:pt>
                <c:pt idx="3">
                  <c:v>0</c:v>
                </c:pt>
                <c:pt idx="4">
                  <c:v>0</c:v>
                </c:pt>
                <c:pt idx="5">
                  <c:v>1</c:v>
                </c:pt>
                <c:pt idx="6">
                  <c:v>1</c:v>
                </c:pt>
                <c:pt idx="7">
                  <c:v>1</c:v>
                </c:pt>
                <c:pt idx="8">
                  <c:v>0</c:v>
                </c:pt>
                <c:pt idx="9">
                  <c:v>1</c:v>
                </c:pt>
                <c:pt idx="10">
                  <c:v>0</c:v>
                </c:pt>
                <c:pt idx="11">
                  <c:v>1</c:v>
                </c:pt>
                <c:pt idx="12">
                  <c:v>1</c:v>
                </c:pt>
                <c:pt idx="13">
                  <c:v>1</c:v>
                </c:pt>
                <c:pt idx="14">
                  <c:v>0</c:v>
                </c:pt>
                <c:pt idx="15">
                  <c:v>1</c:v>
                </c:pt>
                <c:pt idx="16">
                  <c:v>1</c:v>
                </c:pt>
                <c:pt idx="17">
                  <c:v>1</c:v>
                </c:pt>
                <c:pt idx="18">
                  <c:v>1</c:v>
                </c:pt>
                <c:pt idx="19">
                  <c:v>1</c:v>
                </c:pt>
                <c:pt idx="20">
                  <c:v>2</c:v>
                </c:pt>
                <c:pt idx="21">
                  <c:v>0</c:v>
                </c:pt>
                <c:pt idx="22">
                  <c:v>0</c:v>
                </c:pt>
                <c:pt idx="23">
                  <c:v>1</c:v>
                </c:pt>
                <c:pt idx="24">
                  <c:v>0</c:v>
                </c:pt>
                <c:pt idx="25">
                  <c:v>3</c:v>
                </c:pt>
                <c:pt idx="26">
                  <c:v>1</c:v>
                </c:pt>
                <c:pt idx="27">
                  <c:v>0</c:v>
                </c:pt>
                <c:pt idx="28">
                  <c:v>2</c:v>
                </c:pt>
                <c:pt idx="29">
                  <c:v>1</c:v>
                </c:pt>
                <c:pt idx="30">
                  <c:v>0</c:v>
                </c:pt>
              </c:numCache>
            </c:numRef>
          </c:val>
          <c:smooth val="0"/>
          <c:extLst>
            <c:ext xmlns:c16="http://schemas.microsoft.com/office/drawing/2014/chart" uri="{C3380CC4-5D6E-409C-BE32-E72D297353CC}">
              <c16:uniqueId val="{00000005-47E7-487F-9A8C-285702DF7743}"/>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0</c:v>
                </c:pt>
                <c:pt idx="1">
                  <c:v>0</c:v>
                </c:pt>
                <c:pt idx="2">
                  <c:v>0</c:v>
                </c:pt>
                <c:pt idx="3">
                  <c:v>4</c:v>
                </c:pt>
                <c:pt idx="4">
                  <c:v>0</c:v>
                </c:pt>
                <c:pt idx="5">
                  <c:v>3</c:v>
                </c:pt>
                <c:pt idx="6">
                  <c:v>3</c:v>
                </c:pt>
                <c:pt idx="7">
                  <c:v>0</c:v>
                </c:pt>
                <c:pt idx="8">
                  <c:v>0</c:v>
                </c:pt>
                <c:pt idx="9">
                  <c:v>1</c:v>
                </c:pt>
                <c:pt idx="10">
                  <c:v>1</c:v>
                </c:pt>
                <c:pt idx="11">
                  <c:v>1</c:v>
                </c:pt>
                <c:pt idx="12">
                  <c:v>0</c:v>
                </c:pt>
                <c:pt idx="13">
                  <c:v>1</c:v>
                </c:pt>
                <c:pt idx="14">
                  <c:v>0</c:v>
                </c:pt>
                <c:pt idx="15">
                  <c:v>0</c:v>
                </c:pt>
                <c:pt idx="16">
                  <c:v>2</c:v>
                </c:pt>
                <c:pt idx="17">
                  <c:v>1</c:v>
                </c:pt>
                <c:pt idx="18">
                  <c:v>1</c:v>
                </c:pt>
                <c:pt idx="19">
                  <c:v>0</c:v>
                </c:pt>
                <c:pt idx="20">
                  <c:v>0</c:v>
                </c:pt>
                <c:pt idx="21">
                  <c:v>0</c:v>
                </c:pt>
                <c:pt idx="22">
                  <c:v>0</c:v>
                </c:pt>
                <c:pt idx="23">
                  <c:v>0</c:v>
                </c:pt>
                <c:pt idx="24">
                  <c:v>0</c:v>
                </c:pt>
                <c:pt idx="25">
                  <c:v>0</c:v>
                </c:pt>
                <c:pt idx="26">
                  <c:v>1</c:v>
                </c:pt>
                <c:pt idx="27">
                  <c:v>1</c:v>
                </c:pt>
                <c:pt idx="28">
                  <c:v>1</c:v>
                </c:pt>
                <c:pt idx="29">
                  <c:v>2</c:v>
                </c:pt>
                <c:pt idx="30">
                  <c:v>0</c:v>
                </c:pt>
              </c:numCache>
            </c:numRef>
          </c:val>
          <c:smooth val="0"/>
          <c:extLst>
            <c:ext xmlns:c16="http://schemas.microsoft.com/office/drawing/2014/chart" uri="{C3380CC4-5D6E-409C-BE32-E72D297353CC}">
              <c16:uniqueId val="{00000006-47E7-487F-9A8C-285702DF7743}"/>
            </c:ext>
          </c:extLst>
        </c:ser>
        <c:dLbls>
          <c:showLegendKey val="0"/>
          <c:showVal val="0"/>
          <c:showCatName val="0"/>
          <c:showSerName val="0"/>
          <c:showPercent val="0"/>
          <c:showBubbleSize val="0"/>
        </c:dLbls>
        <c:smooth val="0"/>
        <c:axId val="328882232"/>
        <c:axId val="328883216"/>
      </c:lineChart>
      <c:dateAx>
        <c:axId val="328882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83216"/>
        <c:crosses val="autoZero"/>
        <c:auto val="1"/>
        <c:lblOffset val="100"/>
        <c:baseTimeUnit val="days"/>
      </c:dateAx>
      <c:valAx>
        <c:axId val="328883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8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 Motos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1</c:v>
                </c:pt>
                <c:pt idx="7">
                  <c:v>0</c:v>
                </c:pt>
                <c:pt idx="8">
                  <c:v>1</c:v>
                </c:pt>
                <c:pt idx="9">
                  <c:v>0</c:v>
                </c:pt>
                <c:pt idx="10">
                  <c:v>0</c:v>
                </c:pt>
                <c:pt idx="11">
                  <c:v>0</c:v>
                </c:pt>
                <c:pt idx="12">
                  <c:v>0</c:v>
                </c:pt>
                <c:pt idx="13">
                  <c:v>0</c:v>
                </c:pt>
                <c:pt idx="14">
                  <c:v>0</c:v>
                </c:pt>
                <c:pt idx="15">
                  <c:v>0</c:v>
                </c:pt>
                <c:pt idx="16">
                  <c:v>1</c:v>
                </c:pt>
                <c:pt idx="17">
                  <c:v>0</c:v>
                </c:pt>
                <c:pt idx="18">
                  <c:v>5</c:v>
                </c:pt>
                <c:pt idx="19">
                  <c:v>3</c:v>
                </c:pt>
                <c:pt idx="20">
                  <c:v>7</c:v>
                </c:pt>
                <c:pt idx="21">
                  <c:v>2</c:v>
                </c:pt>
                <c:pt idx="22">
                  <c:v>0</c:v>
                </c:pt>
                <c:pt idx="23">
                  <c:v>0</c:v>
                </c:pt>
              </c:numCache>
            </c:numRef>
          </c:val>
          <c:smooth val="0"/>
          <c:extLst>
            <c:ext xmlns:c16="http://schemas.microsoft.com/office/drawing/2014/chart" uri="{C3380CC4-5D6E-409C-BE32-E72D297353CC}">
              <c16:uniqueId val="{00000000-2461-4979-BA4A-F7E440B4CEB2}"/>
            </c:ext>
          </c:extLst>
        </c:ser>
        <c:ser>
          <c:idx val="1"/>
          <c:order val="1"/>
          <c:tx>
            <c:strRef>
              <c:f>Sheet1!$C$1</c:f>
              <c:strCache>
                <c:ptCount val="1"/>
                <c:pt idx="0">
                  <c:v>Benelli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3</c:v>
                </c:pt>
                <c:pt idx="16">
                  <c:v>3</c:v>
                </c:pt>
                <c:pt idx="17">
                  <c:v>7</c:v>
                </c:pt>
                <c:pt idx="18">
                  <c:v>2</c:v>
                </c:pt>
                <c:pt idx="19">
                  <c:v>0</c:v>
                </c:pt>
                <c:pt idx="20">
                  <c:v>0</c:v>
                </c:pt>
                <c:pt idx="21">
                  <c:v>1</c:v>
                </c:pt>
                <c:pt idx="22">
                  <c:v>1</c:v>
                </c:pt>
                <c:pt idx="23">
                  <c:v>0</c:v>
                </c:pt>
              </c:numCache>
            </c:numRef>
          </c:val>
          <c:smooth val="0"/>
          <c:extLst>
            <c:ext xmlns:c16="http://schemas.microsoft.com/office/drawing/2014/chart" uri="{C3380CC4-5D6E-409C-BE32-E72D297353CC}">
              <c16:uniqueId val="{00000001-2461-4979-BA4A-F7E440B4CEB2}"/>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16</c:v>
                </c:pt>
                <c:pt idx="10">
                  <c:v>2</c:v>
                </c:pt>
                <c:pt idx="11">
                  <c:v>4</c:v>
                </c:pt>
                <c:pt idx="12">
                  <c:v>12</c:v>
                </c:pt>
                <c:pt idx="13">
                  <c:v>2</c:v>
                </c:pt>
                <c:pt idx="14">
                  <c:v>1</c:v>
                </c:pt>
                <c:pt idx="15">
                  <c:v>4</c:v>
                </c:pt>
                <c:pt idx="16">
                  <c:v>6</c:v>
                </c:pt>
                <c:pt idx="17">
                  <c:v>8</c:v>
                </c:pt>
                <c:pt idx="18">
                  <c:v>6</c:v>
                </c:pt>
                <c:pt idx="19">
                  <c:v>0</c:v>
                </c:pt>
                <c:pt idx="20">
                  <c:v>0</c:v>
                </c:pt>
                <c:pt idx="21">
                  <c:v>0</c:v>
                </c:pt>
                <c:pt idx="22">
                  <c:v>0</c:v>
                </c:pt>
                <c:pt idx="23">
                  <c:v>0</c:v>
                </c:pt>
              </c:numCache>
            </c:numRef>
          </c:val>
          <c:smooth val="0"/>
          <c:extLst>
            <c:ext xmlns:c16="http://schemas.microsoft.com/office/drawing/2014/chart" uri="{C3380CC4-5D6E-409C-BE32-E72D297353CC}">
              <c16:uniqueId val="{00000002-2461-4979-BA4A-F7E440B4CEB2}"/>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3</c:v>
                </c:pt>
                <c:pt idx="14">
                  <c:v>4</c:v>
                </c:pt>
                <c:pt idx="15">
                  <c:v>2</c:v>
                </c:pt>
                <c:pt idx="16">
                  <c:v>2</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2461-4979-BA4A-F7E440B4CEB2}"/>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2461-4979-BA4A-F7E440B4CEB2}"/>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6</c:v>
                </c:pt>
                <c:pt idx="13">
                  <c:v>2</c:v>
                </c:pt>
                <c:pt idx="14">
                  <c:v>2</c:v>
                </c:pt>
                <c:pt idx="15">
                  <c:v>3</c:v>
                </c:pt>
                <c:pt idx="16">
                  <c:v>1</c:v>
                </c:pt>
                <c:pt idx="17">
                  <c:v>4</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5-2461-4979-BA4A-F7E440B4CEB2}"/>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3</c:v>
                </c:pt>
                <c:pt idx="9">
                  <c:v>4</c:v>
                </c:pt>
                <c:pt idx="10">
                  <c:v>1</c:v>
                </c:pt>
                <c:pt idx="11">
                  <c:v>3</c:v>
                </c:pt>
                <c:pt idx="12">
                  <c:v>0</c:v>
                </c:pt>
                <c:pt idx="13">
                  <c:v>0</c:v>
                </c:pt>
                <c:pt idx="14">
                  <c:v>1</c:v>
                </c:pt>
                <c:pt idx="15">
                  <c:v>1</c:v>
                </c:pt>
                <c:pt idx="16">
                  <c:v>1</c:v>
                </c:pt>
                <c:pt idx="17">
                  <c:v>0</c:v>
                </c:pt>
                <c:pt idx="18">
                  <c:v>1</c:v>
                </c:pt>
                <c:pt idx="19">
                  <c:v>1</c:v>
                </c:pt>
                <c:pt idx="20">
                  <c:v>1</c:v>
                </c:pt>
                <c:pt idx="21">
                  <c:v>4</c:v>
                </c:pt>
                <c:pt idx="22">
                  <c:v>2</c:v>
                </c:pt>
                <c:pt idx="23">
                  <c:v>0</c:v>
                </c:pt>
              </c:numCache>
            </c:numRef>
          </c:val>
          <c:smooth val="0"/>
          <c:extLst>
            <c:ext xmlns:c16="http://schemas.microsoft.com/office/drawing/2014/chart" uri="{C3380CC4-5D6E-409C-BE32-E72D297353CC}">
              <c16:uniqueId val="{00000006-2461-4979-BA4A-F7E440B4CEB2}"/>
            </c:ext>
          </c:extLst>
        </c:ser>
        <c:dLbls>
          <c:showLegendKey val="0"/>
          <c:showVal val="0"/>
          <c:showCatName val="0"/>
          <c:showSerName val="0"/>
          <c:showPercent val="0"/>
          <c:showBubbleSize val="0"/>
        </c:dLbls>
        <c:smooth val="0"/>
        <c:axId val="328878296"/>
        <c:axId val="328878624"/>
      </c:lineChart>
      <c:catAx>
        <c:axId val="328878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78624"/>
        <c:crosses val="autoZero"/>
        <c:auto val="1"/>
        <c:lblAlgn val="ctr"/>
        <c:lblOffset val="100"/>
        <c:noMultiLvlLbl val="0"/>
      </c:catAx>
      <c:valAx>
        <c:axId val="328878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878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 Motos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2</c:v>
                </c:pt>
                <c:pt idx="2">
                  <c:v>3</c:v>
                </c:pt>
                <c:pt idx="3">
                  <c:v>4</c:v>
                </c:pt>
                <c:pt idx="4">
                  <c:v>2</c:v>
                </c:pt>
                <c:pt idx="5">
                  <c:v>2</c:v>
                </c:pt>
                <c:pt idx="6">
                  <c:v>3</c:v>
                </c:pt>
              </c:numCache>
            </c:numRef>
          </c:val>
          <c:extLst>
            <c:ext xmlns:c16="http://schemas.microsoft.com/office/drawing/2014/chart" uri="{C3380CC4-5D6E-409C-BE32-E72D297353CC}">
              <c16:uniqueId val="{00000000-677C-466E-99CA-C60A43C6AAA6}"/>
            </c:ext>
          </c:extLst>
        </c:ser>
        <c:ser>
          <c:idx val="1"/>
          <c:order val="1"/>
          <c:tx>
            <c:strRef>
              <c:f>Sheet1!$C$1</c:f>
              <c:strCache>
                <c:ptCount val="1"/>
                <c:pt idx="0">
                  <c:v>Benelli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5</c:v>
                </c:pt>
                <c:pt idx="2">
                  <c:v>6</c:v>
                </c:pt>
                <c:pt idx="3">
                  <c:v>2</c:v>
                </c:pt>
                <c:pt idx="4">
                  <c:v>3</c:v>
                </c:pt>
                <c:pt idx="5">
                  <c:v>0</c:v>
                </c:pt>
                <c:pt idx="6">
                  <c:v>0</c:v>
                </c:pt>
              </c:numCache>
            </c:numRef>
          </c:val>
          <c:extLst>
            <c:ext xmlns:c16="http://schemas.microsoft.com/office/drawing/2014/chart" uri="{C3380CC4-5D6E-409C-BE32-E72D297353CC}">
              <c16:uniqueId val="{00000001-677C-466E-99CA-C60A43C6AAA6}"/>
            </c:ext>
          </c:extLst>
        </c:ser>
        <c:ser>
          <c:idx val="2"/>
          <c:order val="2"/>
          <c:tx>
            <c:strRef>
              <c:f>Sheet1!$D$1</c:f>
              <c:strCache>
                <c:ptCount val="1"/>
                <c:pt idx="0">
                  <c:v>Yamaha Motor Argentina S.A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15</c:v>
                </c:pt>
                <c:pt idx="1">
                  <c:v>11</c:v>
                </c:pt>
                <c:pt idx="2">
                  <c:v>12</c:v>
                </c:pt>
                <c:pt idx="3">
                  <c:v>12</c:v>
                </c:pt>
                <c:pt idx="4">
                  <c:v>11</c:v>
                </c:pt>
                <c:pt idx="5">
                  <c:v>0</c:v>
                </c:pt>
                <c:pt idx="6">
                  <c:v>0</c:v>
                </c:pt>
              </c:numCache>
            </c:numRef>
          </c:val>
          <c:extLst>
            <c:ext xmlns:c16="http://schemas.microsoft.com/office/drawing/2014/chart" uri="{C3380CC4-5D6E-409C-BE32-E72D297353CC}">
              <c16:uniqueId val="{00000002-677C-466E-99CA-C60A43C6AAA6}"/>
            </c:ext>
          </c:extLst>
        </c:ser>
        <c:ser>
          <c:idx val="3"/>
          <c:order val="3"/>
          <c:tx>
            <c:strRef>
              <c:f>Sheet1!$E$1</c:f>
              <c:strCache>
                <c:ptCount val="1"/>
                <c:pt idx="0">
                  <c:v>KTM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1</c:v>
                </c:pt>
                <c:pt idx="2">
                  <c:v>2</c:v>
                </c:pt>
                <c:pt idx="3">
                  <c:v>3</c:v>
                </c:pt>
                <c:pt idx="4">
                  <c:v>4</c:v>
                </c:pt>
                <c:pt idx="5">
                  <c:v>0</c:v>
                </c:pt>
                <c:pt idx="6">
                  <c:v>0</c:v>
                </c:pt>
              </c:numCache>
            </c:numRef>
          </c:val>
          <c:extLst>
            <c:ext xmlns:c16="http://schemas.microsoft.com/office/drawing/2014/chart" uri="{C3380CC4-5D6E-409C-BE32-E72D297353CC}">
              <c16:uniqueId val="{00000003-677C-466E-99CA-C60A43C6AAA6}"/>
            </c:ext>
          </c:extLst>
        </c:ser>
        <c:ser>
          <c:idx val="4"/>
          <c:order val="4"/>
          <c:tx>
            <c:strRef>
              <c:f>Sheet1!$F$1</c:f>
              <c:strCache>
                <c:ptCount val="1"/>
                <c:pt idx="0">
                  <c:v>Bajaj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0</c:v>
                </c:pt>
                <c:pt idx="2">
                  <c:v>1</c:v>
                </c:pt>
                <c:pt idx="3">
                  <c:v>0</c:v>
                </c:pt>
                <c:pt idx="4">
                  <c:v>0</c:v>
                </c:pt>
                <c:pt idx="5">
                  <c:v>0</c:v>
                </c:pt>
                <c:pt idx="6">
                  <c:v>0</c:v>
                </c:pt>
              </c:numCache>
            </c:numRef>
          </c:val>
          <c:extLst>
            <c:ext xmlns:c16="http://schemas.microsoft.com/office/drawing/2014/chart" uri="{C3380CC4-5D6E-409C-BE32-E72D297353CC}">
              <c16:uniqueId val="{00000004-677C-466E-99CA-C60A43C6AAA6}"/>
            </c:ext>
          </c:extLst>
        </c:ser>
        <c:ser>
          <c:idx val="5"/>
          <c:order val="5"/>
          <c:tx>
            <c:strRef>
              <c:f>Sheet1!$G$1</c:f>
              <c:strCache>
                <c:ptCount val="1"/>
                <c:pt idx="0">
                  <c:v>Honda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1</c:v>
                </c:pt>
                <c:pt idx="2">
                  <c:v>5</c:v>
                </c:pt>
                <c:pt idx="3">
                  <c:v>4</c:v>
                </c:pt>
                <c:pt idx="4">
                  <c:v>4</c:v>
                </c:pt>
                <c:pt idx="5">
                  <c:v>3</c:v>
                </c:pt>
                <c:pt idx="6">
                  <c:v>2</c:v>
                </c:pt>
              </c:numCache>
            </c:numRef>
          </c:val>
          <c:extLst>
            <c:ext xmlns:c16="http://schemas.microsoft.com/office/drawing/2014/chart" uri="{C3380CC4-5D6E-409C-BE32-E72D297353CC}">
              <c16:uniqueId val="{00000005-677C-466E-99CA-C60A43C6AAA6}"/>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6</c:v>
                </c:pt>
                <c:pt idx="2">
                  <c:v>2</c:v>
                </c:pt>
                <c:pt idx="3">
                  <c:v>4</c:v>
                </c:pt>
                <c:pt idx="4">
                  <c:v>5</c:v>
                </c:pt>
                <c:pt idx="5">
                  <c:v>1</c:v>
                </c:pt>
                <c:pt idx="6">
                  <c:v>2</c:v>
                </c:pt>
              </c:numCache>
            </c:numRef>
          </c:val>
          <c:extLst>
            <c:ext xmlns:c16="http://schemas.microsoft.com/office/drawing/2014/chart" uri="{C3380CC4-5D6E-409C-BE32-E72D297353CC}">
              <c16:uniqueId val="{00000006-677C-466E-99CA-C60A43C6AAA6}"/>
            </c:ext>
          </c:extLst>
        </c:ser>
        <c:dLbls>
          <c:showLegendKey val="0"/>
          <c:showVal val="0"/>
          <c:showCatName val="0"/>
          <c:showSerName val="0"/>
          <c:showPercent val="0"/>
          <c:showBubbleSize val="0"/>
        </c:dLbls>
        <c:gapWidth val="219"/>
        <c:overlap val="-27"/>
        <c:axId val="330616136"/>
        <c:axId val="330616464"/>
      </c:barChart>
      <c:catAx>
        <c:axId val="330616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16464"/>
        <c:crosses val="autoZero"/>
        <c:auto val="1"/>
        <c:lblAlgn val="ctr"/>
        <c:lblOffset val="100"/>
        <c:noMultiLvlLbl val="0"/>
      </c:catAx>
      <c:valAx>
        <c:axId val="33061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616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Suzuki Motos Argentina</c:v>
                </c:pt>
                <c:pt idx="1">
                  <c:v>Benelli</c:v>
                </c:pt>
                <c:pt idx="2">
                  <c:v>Yamaha Motor Argentina S.A</c:v>
                </c:pt>
                <c:pt idx="3">
                  <c:v>KTM Argentina</c:v>
                </c:pt>
                <c:pt idx="4">
                  <c:v>Bajaj Argentina</c:v>
                </c:pt>
                <c:pt idx="5">
                  <c:v>Honda Argentina</c:v>
                </c:pt>
                <c:pt idx="6">
                  <c:v>Kawasaki Argentina</c:v>
                </c:pt>
              </c:strCache>
            </c:strRef>
          </c:cat>
          <c:val>
            <c:numRef>
              <c:f>Sheet1!$B$2:$B$8</c:f>
              <c:numCache>
                <c:formatCode>General</c:formatCode>
                <c:ptCount val="7"/>
                <c:pt idx="0">
                  <c:v>955</c:v>
                </c:pt>
                <c:pt idx="1">
                  <c:v>860</c:v>
                </c:pt>
                <c:pt idx="2">
                  <c:v>34364</c:v>
                </c:pt>
                <c:pt idx="3">
                  <c:v>965</c:v>
                </c:pt>
                <c:pt idx="4">
                  <c:v>44</c:v>
                </c:pt>
                <c:pt idx="5">
                  <c:v>1547</c:v>
                </c:pt>
                <c:pt idx="6">
                  <c:v>293</c:v>
                </c:pt>
              </c:numCache>
            </c:numRef>
          </c:val>
          <c:extLst>
            <c:ext xmlns:c16="http://schemas.microsoft.com/office/drawing/2014/chart" uri="{C3380CC4-5D6E-409C-BE32-E72D297353CC}">
              <c16:uniqueId val="{00000000-17D7-48EF-B9F6-8C08ECD6495A}"/>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Suzuki Motos Argentina</c:v>
                </c:pt>
                <c:pt idx="1">
                  <c:v>Benelli</c:v>
                </c:pt>
                <c:pt idx="2">
                  <c:v>Yamaha Motor Argentina S.A</c:v>
                </c:pt>
                <c:pt idx="3">
                  <c:v>KTM Argentina</c:v>
                </c:pt>
                <c:pt idx="4">
                  <c:v>Bajaj Argentina</c:v>
                </c:pt>
                <c:pt idx="5">
                  <c:v>Honda Argentina</c:v>
                </c:pt>
                <c:pt idx="6">
                  <c:v>Kawasaki Argentina</c:v>
                </c:pt>
              </c:strCache>
            </c:strRef>
          </c:cat>
          <c:val>
            <c:numRef>
              <c:f>Sheet1!$C$2:$C$8</c:f>
              <c:numCache>
                <c:formatCode>General</c:formatCode>
                <c:ptCount val="7"/>
                <c:pt idx="0">
                  <c:v>141</c:v>
                </c:pt>
                <c:pt idx="1">
                  <c:v>102</c:v>
                </c:pt>
                <c:pt idx="2">
                  <c:v>1302</c:v>
                </c:pt>
                <c:pt idx="3">
                  <c:v>46</c:v>
                </c:pt>
                <c:pt idx="4">
                  <c:v>4</c:v>
                </c:pt>
                <c:pt idx="5">
                  <c:v>194</c:v>
                </c:pt>
                <c:pt idx="6">
                  <c:v>48</c:v>
                </c:pt>
              </c:numCache>
            </c:numRef>
          </c:val>
          <c:extLst>
            <c:ext xmlns:c16="http://schemas.microsoft.com/office/drawing/2014/chart" uri="{C3380CC4-5D6E-409C-BE32-E72D297353CC}">
              <c16:uniqueId val="{00000001-17D7-48EF-B9F6-8C08ECD6495A}"/>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Suzuki Motos Argentina</c:v>
                </c:pt>
                <c:pt idx="1">
                  <c:v>Benelli</c:v>
                </c:pt>
                <c:pt idx="2">
                  <c:v>Yamaha Motor Argentina S.A</c:v>
                </c:pt>
                <c:pt idx="3">
                  <c:v>KTM Argentina</c:v>
                </c:pt>
                <c:pt idx="4">
                  <c:v>Bajaj Argentina</c:v>
                </c:pt>
                <c:pt idx="5">
                  <c:v>Honda Argentina</c:v>
                </c:pt>
                <c:pt idx="6">
                  <c:v>Kawasaki Argentina</c:v>
                </c:pt>
              </c:strCache>
            </c:strRef>
          </c:cat>
          <c:val>
            <c:numRef>
              <c:f>Sheet1!$D$2:$D$8</c:f>
              <c:numCache>
                <c:formatCode>General</c:formatCode>
                <c:ptCount val="7"/>
                <c:pt idx="0">
                  <c:v>3</c:v>
                </c:pt>
                <c:pt idx="1">
                  <c:v>3</c:v>
                </c:pt>
                <c:pt idx="2">
                  <c:v>226</c:v>
                </c:pt>
                <c:pt idx="3">
                  <c:v>1</c:v>
                </c:pt>
                <c:pt idx="4">
                  <c:v>0</c:v>
                </c:pt>
                <c:pt idx="5">
                  <c:v>14</c:v>
                </c:pt>
                <c:pt idx="6">
                  <c:v>0</c:v>
                </c:pt>
              </c:numCache>
            </c:numRef>
          </c:val>
          <c:extLst>
            <c:ext xmlns:c16="http://schemas.microsoft.com/office/drawing/2014/chart" uri="{C3380CC4-5D6E-409C-BE32-E72D297353CC}">
              <c16:uniqueId val="{00000002-17D7-48EF-B9F6-8C08ECD6495A}"/>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Suzuki Motos Argentina</c:v>
                </c:pt>
                <c:pt idx="1">
                  <c:v>Benelli</c:v>
                </c:pt>
                <c:pt idx="2">
                  <c:v>Yamaha Motor Argentina S.A</c:v>
                </c:pt>
                <c:pt idx="3">
                  <c:v>KTM Argentina</c:v>
                </c:pt>
                <c:pt idx="4">
                  <c:v>Bajaj Argentina</c:v>
                </c:pt>
                <c:pt idx="5">
                  <c:v>Honda Argentina</c:v>
                </c:pt>
                <c:pt idx="6">
                  <c:v>Kawasaki Argentina</c:v>
                </c:pt>
              </c:strCache>
            </c:strRef>
          </c:cat>
          <c:val>
            <c:numRef>
              <c:f>Sheet1!$E$2:$E$8</c:f>
              <c:numCache>
                <c:formatCode>General</c:formatCode>
                <c:ptCount val="7"/>
                <c:pt idx="0">
                  <c:v>5</c:v>
                </c:pt>
                <c:pt idx="1">
                  <c:v>1</c:v>
                </c:pt>
                <c:pt idx="2">
                  <c:v>54</c:v>
                </c:pt>
                <c:pt idx="3">
                  <c:v>2</c:v>
                </c:pt>
                <c:pt idx="4">
                  <c:v>0</c:v>
                </c:pt>
                <c:pt idx="5">
                  <c:v>3</c:v>
                </c:pt>
                <c:pt idx="6">
                  <c:v>1</c:v>
                </c:pt>
              </c:numCache>
            </c:numRef>
          </c:val>
          <c:extLst>
            <c:ext xmlns:c16="http://schemas.microsoft.com/office/drawing/2014/chart" uri="{C3380CC4-5D6E-409C-BE32-E72D297353CC}">
              <c16:uniqueId val="{00000003-17D7-48EF-B9F6-8C08ECD6495A}"/>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Suzuki Motos Argentina</c:v>
                </c:pt>
                <c:pt idx="1">
                  <c:v>Benelli</c:v>
                </c:pt>
                <c:pt idx="2">
                  <c:v>Yamaha Motor Argentina S.A</c:v>
                </c:pt>
                <c:pt idx="3">
                  <c:v>KTM Argentina</c:v>
                </c:pt>
                <c:pt idx="4">
                  <c:v>Bajaj Argentina</c:v>
                </c:pt>
                <c:pt idx="5">
                  <c:v>Honda Argentina</c:v>
                </c:pt>
                <c:pt idx="6">
                  <c:v>Kawasaki Argentina</c:v>
                </c:pt>
              </c:strCache>
            </c:strRef>
          </c:cat>
          <c:val>
            <c:numRef>
              <c:f>Sheet1!$F$2:$F$8</c:f>
              <c:numCache>
                <c:formatCode>General</c:formatCode>
                <c:ptCount val="7"/>
                <c:pt idx="0">
                  <c:v>1</c:v>
                </c:pt>
                <c:pt idx="1">
                  <c:v>1</c:v>
                </c:pt>
                <c:pt idx="2">
                  <c:v>24</c:v>
                </c:pt>
                <c:pt idx="3">
                  <c:v>16</c:v>
                </c:pt>
                <c:pt idx="4">
                  <c:v>0</c:v>
                </c:pt>
                <c:pt idx="5">
                  <c:v>0</c:v>
                </c:pt>
                <c:pt idx="6">
                  <c:v>0</c:v>
                </c:pt>
              </c:numCache>
            </c:numRef>
          </c:val>
          <c:extLst>
            <c:ext xmlns:c16="http://schemas.microsoft.com/office/drawing/2014/chart" uri="{C3380CC4-5D6E-409C-BE32-E72D297353CC}">
              <c16:uniqueId val="{00000004-17D7-48EF-B9F6-8C08ECD6495A}"/>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Suzuki Motos Argentina</c:v>
                </c:pt>
                <c:pt idx="1">
                  <c:v>Benelli</c:v>
                </c:pt>
                <c:pt idx="2">
                  <c:v>Yamaha Motor Argentina S.A</c:v>
                </c:pt>
                <c:pt idx="3">
                  <c:v>KTM Argentina</c:v>
                </c:pt>
                <c:pt idx="4">
                  <c:v>Bajaj Argentina</c:v>
                </c:pt>
                <c:pt idx="5">
                  <c:v>Honda Argentina</c:v>
                </c:pt>
                <c:pt idx="6">
                  <c:v>Kawasaki Argentina</c:v>
                </c:pt>
              </c:strCache>
            </c:strRef>
          </c:cat>
          <c:val>
            <c:numRef>
              <c:f>Sheet1!$G$2:$G$8</c:f>
              <c:numCache>
                <c:formatCode>General</c:formatCode>
                <c:ptCount val="7"/>
                <c:pt idx="0">
                  <c:v>1</c:v>
                </c:pt>
                <c:pt idx="1">
                  <c:v>0</c:v>
                </c:pt>
                <c:pt idx="2">
                  <c:v>46</c:v>
                </c:pt>
                <c:pt idx="3">
                  <c:v>2</c:v>
                </c:pt>
                <c:pt idx="4">
                  <c:v>0</c:v>
                </c:pt>
                <c:pt idx="5">
                  <c:v>0</c:v>
                </c:pt>
                <c:pt idx="6">
                  <c:v>0</c:v>
                </c:pt>
              </c:numCache>
            </c:numRef>
          </c:val>
          <c:extLst>
            <c:ext xmlns:c16="http://schemas.microsoft.com/office/drawing/2014/chart" uri="{C3380CC4-5D6E-409C-BE32-E72D297353CC}">
              <c16:uniqueId val="{00000005-17D7-48EF-B9F6-8C08ECD6495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Suzuki Motos Argentina</c:v>
                </c:pt>
                <c:pt idx="1">
                  <c:v>Benelli</c:v>
                </c:pt>
                <c:pt idx="2">
                  <c:v>Yamaha Motor Argentina S.A</c:v>
                </c:pt>
                <c:pt idx="3">
                  <c:v>KTM Argentina</c:v>
                </c:pt>
                <c:pt idx="4">
                  <c:v>Bajaj Argentina</c:v>
                </c:pt>
                <c:pt idx="5">
                  <c:v>Honda Argentina</c:v>
                </c:pt>
                <c:pt idx="6">
                  <c:v>Kawasaki Argentina</c:v>
                </c:pt>
              </c:strCache>
            </c:strRef>
          </c:cat>
          <c:val>
            <c:numRef>
              <c:f>Sheet1!$H$2:$H$8</c:f>
              <c:numCache>
                <c:formatCode>General</c:formatCode>
                <c:ptCount val="7"/>
                <c:pt idx="0">
                  <c:v>28</c:v>
                </c:pt>
                <c:pt idx="1">
                  <c:v>57</c:v>
                </c:pt>
                <c:pt idx="2">
                  <c:v>2176</c:v>
                </c:pt>
                <c:pt idx="3">
                  <c:v>43</c:v>
                </c:pt>
                <c:pt idx="4">
                  <c:v>6</c:v>
                </c:pt>
                <c:pt idx="5">
                  <c:v>151</c:v>
                </c:pt>
                <c:pt idx="6">
                  <c:v>15</c:v>
                </c:pt>
              </c:numCache>
            </c:numRef>
          </c:val>
          <c:extLst>
            <c:ext xmlns:c16="http://schemas.microsoft.com/office/drawing/2014/chart" uri="{C3380CC4-5D6E-409C-BE32-E72D297353CC}">
              <c16:uniqueId val="{00000006-17D7-48EF-B9F6-8C08ECD6495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Suzuki Motos Argentina</c:v>
                </c:pt>
                <c:pt idx="1">
                  <c:v>Benelli</c:v>
                </c:pt>
                <c:pt idx="2">
                  <c:v>Yamaha Motor Argentina S.A</c:v>
                </c:pt>
                <c:pt idx="3">
                  <c:v>KTM Argentina</c:v>
                </c:pt>
                <c:pt idx="4">
                  <c:v>Bajaj Argentina</c:v>
                </c:pt>
                <c:pt idx="5">
                  <c:v>Honda Argentina</c:v>
                </c:pt>
                <c:pt idx="6">
                  <c:v>Kawasaki Argentina</c:v>
                </c:pt>
              </c:strCache>
            </c:strRef>
          </c:cat>
          <c:val>
            <c:numRef>
              <c:f>Sheet1!$I$2:$I$8</c:f>
              <c:numCache>
                <c:formatCode>General</c:formatCode>
                <c:ptCount val="7"/>
                <c:pt idx="0">
                  <c:v>48</c:v>
                </c:pt>
                <c:pt idx="1">
                  <c:v>68</c:v>
                </c:pt>
                <c:pt idx="2">
                  <c:v>686</c:v>
                </c:pt>
                <c:pt idx="3">
                  <c:v>37</c:v>
                </c:pt>
                <c:pt idx="4">
                  <c:v>4</c:v>
                </c:pt>
                <c:pt idx="5">
                  <c:v>75</c:v>
                </c:pt>
                <c:pt idx="6">
                  <c:v>35</c:v>
                </c:pt>
              </c:numCache>
            </c:numRef>
          </c:val>
          <c:extLst>
            <c:ext xmlns:c16="http://schemas.microsoft.com/office/drawing/2014/chart" uri="{C3380CC4-5D6E-409C-BE32-E72D297353CC}">
              <c16:uniqueId val="{00000007-17D7-48EF-B9F6-8C08ECD6495A}"/>
            </c:ext>
          </c:extLst>
        </c:ser>
        <c:dLbls>
          <c:showLegendKey val="0"/>
          <c:showVal val="0"/>
          <c:showCatName val="0"/>
          <c:showSerName val="0"/>
          <c:showPercent val="0"/>
          <c:showBubbleSize val="0"/>
        </c:dLbls>
        <c:gapWidth val="150"/>
        <c:overlap val="100"/>
        <c:axId val="437001648"/>
        <c:axId val="436997712"/>
      </c:barChart>
      <c:catAx>
        <c:axId val="437001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97712"/>
        <c:crosses val="autoZero"/>
        <c:auto val="1"/>
        <c:lblAlgn val="ctr"/>
        <c:lblOffset val="100"/>
        <c:noMultiLvlLbl val="0"/>
      </c:catAx>
      <c:valAx>
        <c:axId val="436997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00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Sheet1!$A$2:$A$8</c:f>
              <c:strCache>
                <c:ptCount val="7"/>
                <c:pt idx="0">
                  <c:v>Suzuki Motos Argentina</c:v>
                </c:pt>
                <c:pt idx="1">
                  <c:v>Benelli</c:v>
                </c:pt>
                <c:pt idx="2">
                  <c:v>Yamaha Motor Argentina S.A</c:v>
                </c:pt>
                <c:pt idx="3">
                  <c:v>KTM Argentina</c:v>
                </c:pt>
                <c:pt idx="4">
                  <c:v>Bajaj Argentina</c:v>
                </c:pt>
                <c:pt idx="5">
                  <c:v>Honda Argentina</c:v>
                </c:pt>
                <c:pt idx="6">
                  <c:v>Kawasaki Argentina</c:v>
                </c:pt>
              </c:strCache>
            </c:strRef>
          </c:cat>
          <c:val>
            <c:numRef>
              <c:f>Sheet1!$B$2:$B$8</c:f>
              <c:numCache>
                <c:formatCode>General</c:formatCode>
                <c:ptCount val="7"/>
                <c:pt idx="0">
                  <c:v>4</c:v>
                </c:pt>
                <c:pt idx="1">
                  <c:v>2</c:v>
                </c:pt>
                <c:pt idx="2">
                  <c:v>9</c:v>
                </c:pt>
                <c:pt idx="3">
                  <c:v>2</c:v>
                </c:pt>
                <c:pt idx="4">
                  <c:v>0</c:v>
                </c:pt>
                <c:pt idx="5">
                  <c:v>8</c:v>
                </c:pt>
                <c:pt idx="6">
                  <c:v>7</c:v>
                </c:pt>
              </c:numCache>
            </c:numRef>
          </c:val>
          <c:extLst>
            <c:ext xmlns:c16="http://schemas.microsoft.com/office/drawing/2014/chart" uri="{C3380CC4-5D6E-409C-BE32-E72D297353CC}">
              <c16:uniqueId val="{00000000-D4BB-4489-95B5-B2CA26A80DA7}"/>
            </c:ext>
          </c:extLst>
        </c:ser>
        <c:ser>
          <c:idx val="1"/>
          <c:order val="1"/>
          <c:tx>
            <c:strRef>
              <c:f>Sheet1!$C$1</c:f>
              <c:strCache>
                <c:ptCount val="1"/>
                <c:pt idx="0">
                  <c:v>Link</c:v>
                </c:pt>
              </c:strCache>
            </c:strRef>
          </c:tx>
          <c:spPr>
            <a:solidFill>
              <a:schemeClr val="accent2"/>
            </a:solidFill>
            <a:ln>
              <a:noFill/>
            </a:ln>
            <a:effectLst/>
          </c:spPr>
          <c:invertIfNegative val="0"/>
          <c:cat>
            <c:strRef>
              <c:f>Sheet1!$A$2:$A$8</c:f>
              <c:strCache>
                <c:ptCount val="7"/>
                <c:pt idx="0">
                  <c:v>Suzuki Motos Argentina</c:v>
                </c:pt>
                <c:pt idx="1">
                  <c:v>Benelli</c:v>
                </c:pt>
                <c:pt idx="2">
                  <c:v>Yamaha Motor Argentina S.A</c:v>
                </c:pt>
                <c:pt idx="3">
                  <c:v>KTM Argentina</c:v>
                </c:pt>
                <c:pt idx="4">
                  <c:v>Bajaj Argentina</c:v>
                </c:pt>
                <c:pt idx="5">
                  <c:v>Honda Argentina</c:v>
                </c:pt>
                <c:pt idx="6">
                  <c:v>Kawasaki Argentina</c:v>
                </c:pt>
              </c:strCache>
            </c:strRef>
          </c:cat>
          <c:val>
            <c:numRef>
              <c:f>Sheet1!$C$2:$C$8</c:f>
              <c:numCache>
                <c:formatCode>General</c:formatCode>
                <c:ptCount val="7"/>
                <c:pt idx="0">
                  <c:v>1</c:v>
                </c:pt>
                <c:pt idx="1">
                  <c:v>0</c:v>
                </c:pt>
                <c:pt idx="2">
                  <c:v>6</c:v>
                </c:pt>
                <c:pt idx="3">
                  <c:v>0</c:v>
                </c:pt>
                <c:pt idx="4">
                  <c:v>0</c:v>
                </c:pt>
                <c:pt idx="5">
                  <c:v>3</c:v>
                </c:pt>
                <c:pt idx="6">
                  <c:v>2</c:v>
                </c:pt>
              </c:numCache>
            </c:numRef>
          </c:val>
          <c:extLst>
            <c:ext xmlns:c16="http://schemas.microsoft.com/office/drawing/2014/chart" uri="{C3380CC4-5D6E-409C-BE32-E72D297353CC}">
              <c16:uniqueId val="{00000001-D4BB-4489-95B5-B2CA26A80DA7}"/>
            </c:ext>
          </c:extLst>
        </c:ser>
        <c:ser>
          <c:idx val="2"/>
          <c:order val="2"/>
          <c:tx>
            <c:strRef>
              <c:f>Sheet1!$D$1</c:f>
              <c:strCache>
                <c:ptCount val="1"/>
                <c:pt idx="0">
                  <c:v>Photo</c:v>
                </c:pt>
              </c:strCache>
            </c:strRef>
          </c:tx>
          <c:spPr>
            <a:solidFill>
              <a:schemeClr val="accent3"/>
            </a:solidFill>
            <a:ln>
              <a:noFill/>
            </a:ln>
            <a:effectLst/>
          </c:spPr>
          <c:invertIfNegative val="0"/>
          <c:cat>
            <c:strRef>
              <c:f>Sheet1!$A$2:$A$8</c:f>
              <c:strCache>
                <c:ptCount val="7"/>
                <c:pt idx="0">
                  <c:v>Suzuki Motos Argentina</c:v>
                </c:pt>
                <c:pt idx="1">
                  <c:v>Benelli</c:v>
                </c:pt>
                <c:pt idx="2">
                  <c:v>Yamaha Motor Argentina S.A</c:v>
                </c:pt>
                <c:pt idx="3">
                  <c:v>KTM Argentina</c:v>
                </c:pt>
                <c:pt idx="4">
                  <c:v>Bajaj Argentina</c:v>
                </c:pt>
                <c:pt idx="5">
                  <c:v>Honda Argentina</c:v>
                </c:pt>
                <c:pt idx="6">
                  <c:v>Kawasaki Argentina</c:v>
                </c:pt>
              </c:strCache>
            </c:strRef>
          </c:cat>
          <c:val>
            <c:numRef>
              <c:f>Sheet1!$D$2:$D$8</c:f>
              <c:numCache>
                <c:formatCode>General</c:formatCode>
                <c:ptCount val="7"/>
                <c:pt idx="0">
                  <c:v>14</c:v>
                </c:pt>
                <c:pt idx="1">
                  <c:v>12</c:v>
                </c:pt>
                <c:pt idx="2">
                  <c:v>30</c:v>
                </c:pt>
                <c:pt idx="3">
                  <c:v>9</c:v>
                </c:pt>
                <c:pt idx="4">
                  <c:v>2</c:v>
                </c:pt>
                <c:pt idx="5">
                  <c:v>10</c:v>
                </c:pt>
                <c:pt idx="6">
                  <c:v>12</c:v>
                </c:pt>
              </c:numCache>
            </c:numRef>
          </c:val>
          <c:extLst>
            <c:ext xmlns:c16="http://schemas.microsoft.com/office/drawing/2014/chart" uri="{C3380CC4-5D6E-409C-BE32-E72D297353CC}">
              <c16:uniqueId val="{00000002-D4BB-4489-95B5-B2CA26A80DA7}"/>
            </c:ext>
          </c:extLst>
        </c:ser>
        <c:ser>
          <c:idx val="3"/>
          <c:order val="3"/>
          <c:tx>
            <c:strRef>
              <c:f>Sheet1!$E$1</c:f>
              <c:strCache>
                <c:ptCount val="1"/>
                <c:pt idx="0">
                  <c:v>Video</c:v>
                </c:pt>
              </c:strCache>
            </c:strRef>
          </c:tx>
          <c:spPr>
            <a:solidFill>
              <a:schemeClr val="accent4"/>
            </a:solidFill>
            <a:ln>
              <a:noFill/>
            </a:ln>
            <a:effectLst/>
          </c:spPr>
          <c:invertIfNegative val="0"/>
          <c:cat>
            <c:strRef>
              <c:f>Sheet1!$A$2:$A$8</c:f>
              <c:strCache>
                <c:ptCount val="7"/>
                <c:pt idx="0">
                  <c:v>Suzuki Motos Argentina</c:v>
                </c:pt>
                <c:pt idx="1">
                  <c:v>Benelli</c:v>
                </c:pt>
                <c:pt idx="2">
                  <c:v>Yamaha Motor Argentina S.A</c:v>
                </c:pt>
                <c:pt idx="3">
                  <c:v>KTM Argentina</c:v>
                </c:pt>
                <c:pt idx="4">
                  <c:v>Bajaj Argentina</c:v>
                </c:pt>
                <c:pt idx="5">
                  <c:v>Honda Argentina</c:v>
                </c:pt>
                <c:pt idx="6">
                  <c:v>Kawasaki Argentina</c:v>
                </c:pt>
              </c:strCache>
            </c:strRef>
          </c:cat>
          <c:val>
            <c:numRef>
              <c:f>Sheet1!$E$2:$E$8</c:f>
              <c:numCache>
                <c:formatCode>General</c:formatCode>
                <c:ptCount val="7"/>
                <c:pt idx="0">
                  <c:v>1</c:v>
                </c:pt>
                <c:pt idx="1">
                  <c:v>4</c:v>
                </c:pt>
                <c:pt idx="2">
                  <c:v>16</c:v>
                </c:pt>
                <c:pt idx="3">
                  <c:v>2</c:v>
                </c:pt>
                <c:pt idx="4">
                  <c:v>0</c:v>
                </c:pt>
                <c:pt idx="5">
                  <c:v>1</c:v>
                </c:pt>
                <c:pt idx="6">
                  <c:v>2</c:v>
                </c:pt>
              </c:numCache>
            </c:numRef>
          </c:val>
          <c:extLst>
            <c:ext xmlns:c16="http://schemas.microsoft.com/office/drawing/2014/chart" uri="{C3380CC4-5D6E-409C-BE32-E72D297353CC}">
              <c16:uniqueId val="{00000003-D4BB-4489-95B5-B2CA26A80DA7}"/>
            </c:ext>
          </c:extLst>
        </c:ser>
        <c:dLbls>
          <c:showLegendKey val="0"/>
          <c:showVal val="0"/>
          <c:showCatName val="0"/>
          <c:showSerName val="0"/>
          <c:showPercent val="0"/>
          <c:showBubbleSize val="0"/>
        </c:dLbls>
        <c:gapWidth val="150"/>
        <c:overlap val="100"/>
        <c:axId val="436994104"/>
        <c:axId val="437001320"/>
      </c:barChart>
      <c:catAx>
        <c:axId val="436994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001320"/>
        <c:crosses val="autoZero"/>
        <c:auto val="1"/>
        <c:lblAlgn val="ctr"/>
        <c:lblOffset val="100"/>
        <c:noMultiLvlLbl val="0"/>
      </c:catAx>
      <c:valAx>
        <c:axId val="4370013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99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 Motos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0.51577099140904203</c:v>
                </c:pt>
                <c:pt idx="1">
                  <c:v>0.12541543864049701</c:v>
                </c:pt>
                <c:pt idx="2">
                  <c:v>0.59572333354235896</c:v>
                </c:pt>
                <c:pt idx="3">
                  <c:v>0.50322944754499299</c:v>
                </c:pt>
                <c:pt idx="4">
                  <c:v>0.213206245688844</c:v>
                </c:pt>
                <c:pt idx="5">
                  <c:v>0.28532012290712999</c:v>
                </c:pt>
                <c:pt idx="6">
                  <c:v>0.10033235091239701</c:v>
                </c:pt>
              </c:numCache>
            </c:numRef>
          </c:val>
          <c:extLst>
            <c:ext xmlns:c16="http://schemas.microsoft.com/office/drawing/2014/chart" uri="{C3380CC4-5D6E-409C-BE32-E72D297353CC}">
              <c16:uniqueId val="{00000000-31F6-4DB8-977B-286D904B91B8}"/>
            </c:ext>
          </c:extLst>
        </c:ser>
        <c:ser>
          <c:idx val="1"/>
          <c:order val="1"/>
          <c:tx>
            <c:strRef>
              <c:f>Sheet1!$C$1</c:f>
              <c:strCache>
                <c:ptCount val="1"/>
                <c:pt idx="0">
                  <c:v>Benelli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7.47982541489096E-3</c:v>
                </c:pt>
                <c:pt idx="1">
                  <c:v>2.5371567807310098E-3</c:v>
                </c:pt>
                <c:pt idx="2">
                  <c:v>1.8749429039993299E-3</c:v>
                </c:pt>
                <c:pt idx="3">
                  <c:v>1.46604578131863E-3</c:v>
                </c:pt>
                <c:pt idx="4">
                  <c:v>7.8388570348057202E-3</c:v>
                </c:pt>
              </c:numCache>
            </c:numRef>
          </c:val>
          <c:extLst>
            <c:ext xmlns:c16="http://schemas.microsoft.com/office/drawing/2014/chart" uri="{C3380CC4-5D6E-409C-BE32-E72D297353CC}">
              <c16:uniqueId val="{00000001-31F6-4DB8-977B-286D904B91B8}"/>
            </c:ext>
          </c:extLst>
        </c:ser>
        <c:ser>
          <c:idx val="2"/>
          <c:order val="2"/>
          <c:tx>
            <c:strRef>
              <c:f>Sheet1!$D$1</c:f>
              <c:strCache>
                <c:ptCount val="1"/>
                <c:pt idx="0">
                  <c:v>Yamaha Motor Argentina S.A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2.5727515867629999E-2</c:v>
                </c:pt>
                <c:pt idx="1">
                  <c:v>4.23681145009635E-3</c:v>
                </c:pt>
                <c:pt idx="2">
                  <c:v>5.8297739278538397E-3</c:v>
                </c:pt>
                <c:pt idx="3">
                  <c:v>0.157420528787939</c:v>
                </c:pt>
                <c:pt idx="4">
                  <c:v>0.13530579436132101</c:v>
                </c:pt>
              </c:numCache>
            </c:numRef>
          </c:val>
          <c:extLst>
            <c:ext xmlns:c16="http://schemas.microsoft.com/office/drawing/2014/chart" uri="{C3380CC4-5D6E-409C-BE32-E72D297353CC}">
              <c16:uniqueId val="{00000002-31F6-4DB8-977B-286D904B91B8}"/>
            </c:ext>
          </c:extLst>
        </c:ser>
        <c:ser>
          <c:idx val="3"/>
          <c:order val="3"/>
          <c:tx>
            <c:strRef>
              <c:f>Sheet1!$E$1</c:f>
              <c:strCache>
                <c:ptCount val="1"/>
                <c:pt idx="0">
                  <c:v>KTM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4.0657183890395299E-2</c:v>
                </c:pt>
                <c:pt idx="1">
                  <c:v>5.8353296303121201E-2</c:v>
                </c:pt>
                <c:pt idx="2">
                  <c:v>5.4843323593159098E-2</c:v>
                </c:pt>
                <c:pt idx="3">
                  <c:v>2.8957274857187999E-2</c:v>
                </c:pt>
                <c:pt idx="4">
                  <c:v>2.7750721738138501E-2</c:v>
                </c:pt>
              </c:numCache>
            </c:numRef>
          </c:val>
          <c:extLst>
            <c:ext xmlns:c16="http://schemas.microsoft.com/office/drawing/2014/chart" uri="{C3380CC4-5D6E-409C-BE32-E72D297353CC}">
              <c16:uniqueId val="{00000003-31F6-4DB8-977B-286D904B91B8}"/>
            </c:ext>
          </c:extLst>
        </c:ser>
        <c:ser>
          <c:idx val="4"/>
          <c:order val="4"/>
          <c:tx>
            <c:strRef>
              <c:f>Sheet1!$F$1</c:f>
              <c:strCache>
                <c:ptCount val="1"/>
                <c:pt idx="0">
                  <c:v>Bajaj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9.7709684983975607E-3</c:v>
                </c:pt>
                <c:pt idx="2">
                  <c:v>2.80101096954063E-2</c:v>
                </c:pt>
              </c:numCache>
            </c:numRef>
          </c:val>
          <c:extLst>
            <c:ext xmlns:c16="http://schemas.microsoft.com/office/drawing/2014/chart" uri="{C3380CC4-5D6E-409C-BE32-E72D297353CC}">
              <c16:uniqueId val="{00000004-31F6-4DB8-977B-286D904B91B8}"/>
            </c:ext>
          </c:extLst>
        </c:ser>
        <c:ser>
          <c:idx val="5"/>
          <c:order val="5"/>
          <c:tx>
            <c:strRef>
              <c:f>Sheet1!$G$1</c:f>
              <c:strCache>
                <c:ptCount val="1"/>
                <c:pt idx="0">
                  <c:v>Honda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6.2280971753612604E-3</c:v>
                </c:pt>
                <c:pt idx="1">
                  <c:v>3.9335350581228999E-3</c:v>
                </c:pt>
                <c:pt idx="2">
                  <c:v>6.2739884177060203E-3</c:v>
                </c:pt>
                <c:pt idx="3">
                  <c:v>1.51441099737732E-2</c:v>
                </c:pt>
                <c:pt idx="4">
                  <c:v>1.1825189768482E-2</c:v>
                </c:pt>
                <c:pt idx="5">
                  <c:v>8.4571003749642302E-3</c:v>
                </c:pt>
                <c:pt idx="6">
                  <c:v>3.9335350581228999E-3</c:v>
                </c:pt>
              </c:numCache>
            </c:numRef>
          </c:val>
          <c:extLst>
            <c:ext xmlns:c16="http://schemas.microsoft.com/office/drawing/2014/chart" uri="{C3380CC4-5D6E-409C-BE32-E72D297353CC}">
              <c16:uniqueId val="{00000005-31F6-4DB8-977B-286D904B91B8}"/>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2.43423635649784E-2</c:v>
                </c:pt>
                <c:pt idx="1">
                  <c:v>3.1016882606988601E-2</c:v>
                </c:pt>
                <c:pt idx="2">
                  <c:v>6.1248527679623098E-2</c:v>
                </c:pt>
                <c:pt idx="3">
                  <c:v>3.2979976442874002E-2</c:v>
                </c:pt>
                <c:pt idx="4">
                  <c:v>6.2190812720848102E-2</c:v>
                </c:pt>
                <c:pt idx="5">
                  <c:v>2.8268551236749099E-2</c:v>
                </c:pt>
                <c:pt idx="6">
                  <c:v>3.5335689045936397E-2</c:v>
                </c:pt>
              </c:numCache>
            </c:numRef>
          </c:val>
          <c:extLst>
            <c:ext xmlns:c16="http://schemas.microsoft.com/office/drawing/2014/chart" uri="{C3380CC4-5D6E-409C-BE32-E72D297353CC}">
              <c16:uniqueId val="{00000006-31F6-4DB8-977B-286D904B91B8}"/>
            </c:ext>
          </c:extLst>
        </c:ser>
        <c:dLbls>
          <c:showLegendKey val="0"/>
          <c:showVal val="0"/>
          <c:showCatName val="0"/>
          <c:showSerName val="0"/>
          <c:showPercent val="0"/>
          <c:showBubbleSize val="0"/>
        </c:dLbls>
        <c:gapWidth val="219"/>
        <c:overlap val="-27"/>
        <c:axId val="437000008"/>
        <c:axId val="437003288"/>
      </c:barChart>
      <c:catAx>
        <c:axId val="437000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003288"/>
        <c:crosses val="autoZero"/>
        <c:auto val="1"/>
        <c:lblAlgn val="ctr"/>
        <c:lblOffset val="100"/>
        <c:noMultiLvlLbl val="0"/>
      </c:catAx>
      <c:valAx>
        <c:axId val="437003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00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 Motos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0</c:v>
                </c:pt>
                <c:pt idx="1">
                  <c:v>0</c:v>
                </c:pt>
                <c:pt idx="2">
                  <c:v>0.69122782013824602</c:v>
                </c:pt>
                <c:pt idx="3">
                  <c:v>0</c:v>
                </c:pt>
                <c:pt idx="4">
                  <c:v>1.20683641437042</c:v>
                </c:pt>
                <c:pt idx="5">
                  <c:v>0.86403539088961101</c:v>
                </c:pt>
                <c:pt idx="6">
                  <c:v>0.25330321078934798</c:v>
                </c:pt>
                <c:pt idx="7">
                  <c:v>0</c:v>
                </c:pt>
                <c:pt idx="8">
                  <c:v>0</c:v>
                </c:pt>
                <c:pt idx="9">
                  <c:v>1.0675919129912601</c:v>
                </c:pt>
                <c:pt idx="10">
                  <c:v>0</c:v>
                </c:pt>
                <c:pt idx="11">
                  <c:v>0</c:v>
                </c:pt>
                <c:pt idx="12">
                  <c:v>0.13048016701461401</c:v>
                </c:pt>
                <c:pt idx="13">
                  <c:v>0</c:v>
                </c:pt>
                <c:pt idx="14">
                  <c:v>2.57317465422966E-2</c:v>
                </c:pt>
                <c:pt idx="15">
                  <c:v>8.2934609250398694E-2</c:v>
                </c:pt>
                <c:pt idx="16">
                  <c:v>0.37957866767887599</c:v>
                </c:pt>
                <c:pt idx="17">
                  <c:v>0</c:v>
                </c:pt>
                <c:pt idx="18">
                  <c:v>0.34884445275026499</c:v>
                </c:pt>
                <c:pt idx="19">
                  <c:v>0.92123160628168699</c:v>
                </c:pt>
                <c:pt idx="20">
                  <c:v>0.19054643801094101</c:v>
                </c:pt>
                <c:pt idx="21">
                  <c:v>0.53259871441689599</c:v>
                </c:pt>
                <c:pt idx="22">
                  <c:v>0.13396663013031301</c:v>
                </c:pt>
                <c:pt idx="23">
                  <c:v>0</c:v>
                </c:pt>
                <c:pt idx="24">
                  <c:v>0.119717466778403</c:v>
                </c:pt>
                <c:pt idx="25">
                  <c:v>0</c:v>
                </c:pt>
                <c:pt idx="26">
                  <c:v>0.158144438587243</c:v>
                </c:pt>
                <c:pt idx="27">
                  <c:v>0</c:v>
                </c:pt>
                <c:pt idx="28">
                  <c:v>0</c:v>
                </c:pt>
                <c:pt idx="29">
                  <c:v>7.3775608648771293E-2</c:v>
                </c:pt>
                <c:pt idx="30">
                  <c:v>6.7362748400134703E-2</c:v>
                </c:pt>
              </c:numCache>
            </c:numRef>
          </c:val>
          <c:smooth val="0"/>
          <c:extLst>
            <c:ext xmlns:c16="http://schemas.microsoft.com/office/drawing/2014/chart" uri="{C3380CC4-5D6E-409C-BE32-E72D297353CC}">
              <c16:uniqueId val="{00000000-C139-4F6D-AA69-04D58135499A}"/>
            </c:ext>
          </c:extLst>
        </c:ser>
        <c:ser>
          <c:idx val="1"/>
          <c:order val="1"/>
          <c:tx>
            <c:strRef>
              <c:f>Sheet1!$C$1</c:f>
              <c:strCache>
                <c:ptCount val="1"/>
                <c:pt idx="0">
                  <c:v>Benelli</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0</c:v>
                </c:pt>
                <c:pt idx="1">
                  <c:v>0</c:v>
                </c:pt>
                <c:pt idx="2">
                  <c:v>7.97511763298509E-3</c:v>
                </c:pt>
                <c:pt idx="3">
                  <c:v>1.2591226433421199E-3</c:v>
                </c:pt>
                <c:pt idx="4">
                  <c:v>6.3944163956033604E-4</c:v>
                </c:pt>
                <c:pt idx="5">
                  <c:v>1.55847923596155E-3</c:v>
                </c:pt>
                <c:pt idx="6">
                  <c:v>0</c:v>
                </c:pt>
                <c:pt idx="7">
                  <c:v>0</c:v>
                </c:pt>
                <c:pt idx="8">
                  <c:v>0</c:v>
                </c:pt>
                <c:pt idx="9">
                  <c:v>0</c:v>
                </c:pt>
                <c:pt idx="10">
                  <c:v>3.0549696869135298E-3</c:v>
                </c:pt>
                <c:pt idx="11">
                  <c:v>3.4736342179322202E-3</c:v>
                </c:pt>
                <c:pt idx="12">
                  <c:v>1.3774979127912099E-3</c:v>
                </c:pt>
                <c:pt idx="13">
                  <c:v>1.7846277673707799E-2</c:v>
                </c:pt>
                <c:pt idx="14">
                  <c:v>0</c:v>
                </c:pt>
                <c:pt idx="15">
                  <c:v>0</c:v>
                </c:pt>
                <c:pt idx="16">
                  <c:v>0</c:v>
                </c:pt>
                <c:pt idx="17">
                  <c:v>2.8133217368610402E-3</c:v>
                </c:pt>
                <c:pt idx="18">
                  <c:v>4.3088177561592198E-3</c:v>
                </c:pt>
                <c:pt idx="19">
                  <c:v>0</c:v>
                </c:pt>
                <c:pt idx="20">
                  <c:v>2.9919337466191198E-3</c:v>
                </c:pt>
                <c:pt idx="21">
                  <c:v>0</c:v>
                </c:pt>
                <c:pt idx="22">
                  <c:v>0</c:v>
                </c:pt>
                <c:pt idx="23">
                  <c:v>6.9999647010327102E-3</c:v>
                </c:pt>
                <c:pt idx="24">
                  <c:v>2.51268757661454E-3</c:v>
                </c:pt>
                <c:pt idx="25">
                  <c:v>1.55525646777329E-3</c:v>
                </c:pt>
                <c:pt idx="26">
                  <c:v>0</c:v>
                </c:pt>
                <c:pt idx="27">
                  <c:v>2.6904317485295301E-3</c:v>
                </c:pt>
                <c:pt idx="28">
                  <c:v>0</c:v>
                </c:pt>
                <c:pt idx="29">
                  <c:v>0</c:v>
                </c:pt>
                <c:pt idx="30">
                  <c:v>0</c:v>
                </c:pt>
              </c:numCache>
            </c:numRef>
          </c:val>
          <c:smooth val="0"/>
          <c:extLst>
            <c:ext xmlns:c16="http://schemas.microsoft.com/office/drawing/2014/chart" uri="{C3380CC4-5D6E-409C-BE32-E72D297353CC}">
              <c16:uniqueId val="{00000001-C139-4F6D-AA69-04D58135499A}"/>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0</c:v>
                </c:pt>
                <c:pt idx="1">
                  <c:v>0</c:v>
                </c:pt>
                <c:pt idx="2">
                  <c:v>5.3569598554086698E-3</c:v>
                </c:pt>
                <c:pt idx="3">
                  <c:v>2.9946007348750198E-3</c:v>
                </c:pt>
                <c:pt idx="4">
                  <c:v>4.5518294661083397E-3</c:v>
                </c:pt>
                <c:pt idx="5">
                  <c:v>0.65553249662351298</c:v>
                </c:pt>
                <c:pt idx="6">
                  <c:v>3.6435218182072301E-3</c:v>
                </c:pt>
                <c:pt idx="7">
                  <c:v>0</c:v>
                </c:pt>
                <c:pt idx="8">
                  <c:v>0</c:v>
                </c:pt>
                <c:pt idx="9">
                  <c:v>3.2940936900138001E-3</c:v>
                </c:pt>
                <c:pt idx="10">
                  <c:v>4.4252969939922396E-3</c:v>
                </c:pt>
                <c:pt idx="11">
                  <c:v>1.4024419458907001E-2</c:v>
                </c:pt>
                <c:pt idx="12">
                  <c:v>3.0610771398093799E-3</c:v>
                </c:pt>
                <c:pt idx="13">
                  <c:v>0.38020536479851302</c:v>
                </c:pt>
                <c:pt idx="14">
                  <c:v>0</c:v>
                </c:pt>
                <c:pt idx="15">
                  <c:v>0</c:v>
                </c:pt>
                <c:pt idx="16">
                  <c:v>2.6284864044036102E-3</c:v>
                </c:pt>
                <c:pt idx="17">
                  <c:v>7.6855741772692701E-3</c:v>
                </c:pt>
                <c:pt idx="18">
                  <c:v>4.6909932928776701E-3</c:v>
                </c:pt>
                <c:pt idx="19">
                  <c:v>0.139653374187206</c:v>
                </c:pt>
                <c:pt idx="20">
                  <c:v>0.108420503884209</c:v>
                </c:pt>
                <c:pt idx="21">
                  <c:v>0</c:v>
                </c:pt>
                <c:pt idx="22">
                  <c:v>0</c:v>
                </c:pt>
                <c:pt idx="23">
                  <c:v>8.5877814980963196E-2</c:v>
                </c:pt>
                <c:pt idx="24">
                  <c:v>2.9939492286089799E-3</c:v>
                </c:pt>
                <c:pt idx="25">
                  <c:v>3.2599706868758202E-3</c:v>
                </c:pt>
                <c:pt idx="26">
                  <c:v>3.5259816615689599E-3</c:v>
                </c:pt>
                <c:pt idx="27">
                  <c:v>5.1558651292209498E-3</c:v>
                </c:pt>
                <c:pt idx="28">
                  <c:v>0</c:v>
                </c:pt>
                <c:pt idx="29">
                  <c:v>0</c:v>
                </c:pt>
                <c:pt idx="30">
                  <c:v>3.9579591565223199E-3</c:v>
                </c:pt>
              </c:numCache>
            </c:numRef>
          </c:val>
          <c:smooth val="0"/>
          <c:extLst>
            <c:ext xmlns:c16="http://schemas.microsoft.com/office/drawing/2014/chart" uri="{C3380CC4-5D6E-409C-BE32-E72D297353CC}">
              <c16:uniqueId val="{00000002-C139-4F6D-AA69-04D58135499A}"/>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0</c:v>
                </c:pt>
                <c:pt idx="1">
                  <c:v>0</c:v>
                </c:pt>
                <c:pt idx="2">
                  <c:v>7.9388054071598393E-2</c:v>
                </c:pt>
                <c:pt idx="3">
                  <c:v>5.8335380188778603E-2</c:v>
                </c:pt>
                <c:pt idx="4">
                  <c:v>7.1495931749895797E-2</c:v>
                </c:pt>
                <c:pt idx="5">
                  <c:v>2.76341241956496E-2</c:v>
                </c:pt>
                <c:pt idx="6">
                  <c:v>4.3864843643764799E-2</c:v>
                </c:pt>
                <c:pt idx="7">
                  <c:v>0</c:v>
                </c:pt>
                <c:pt idx="8">
                  <c:v>0</c:v>
                </c:pt>
                <c:pt idx="9">
                  <c:v>2.3250712875630599E-2</c:v>
                </c:pt>
                <c:pt idx="10">
                  <c:v>0</c:v>
                </c:pt>
                <c:pt idx="11">
                  <c:v>3.8167938931297697E-2</c:v>
                </c:pt>
                <c:pt idx="12">
                  <c:v>4.8259160466095699E-2</c:v>
                </c:pt>
                <c:pt idx="13">
                  <c:v>3.2904406119342103E-2</c:v>
                </c:pt>
                <c:pt idx="14">
                  <c:v>0</c:v>
                </c:pt>
                <c:pt idx="15">
                  <c:v>0</c:v>
                </c:pt>
                <c:pt idx="16">
                  <c:v>0</c:v>
                </c:pt>
                <c:pt idx="17">
                  <c:v>0</c:v>
                </c:pt>
                <c:pt idx="18">
                  <c:v>0</c:v>
                </c:pt>
                <c:pt idx="19">
                  <c:v>0</c:v>
                </c:pt>
                <c:pt idx="20">
                  <c:v>1.6235689556063599E-2</c:v>
                </c:pt>
                <c:pt idx="21">
                  <c:v>0</c:v>
                </c:pt>
                <c:pt idx="22">
                  <c:v>0</c:v>
                </c:pt>
                <c:pt idx="23">
                  <c:v>0</c:v>
                </c:pt>
                <c:pt idx="24">
                  <c:v>0</c:v>
                </c:pt>
                <c:pt idx="25">
                  <c:v>0</c:v>
                </c:pt>
                <c:pt idx="26">
                  <c:v>1.0970638183964401E-2</c:v>
                </c:pt>
                <c:pt idx="27">
                  <c:v>1.7992715144600002E-2</c:v>
                </c:pt>
                <c:pt idx="28">
                  <c:v>0</c:v>
                </c:pt>
                <c:pt idx="29">
                  <c:v>0</c:v>
                </c:pt>
                <c:pt idx="30">
                  <c:v>1.9310950186526201E-2</c:v>
                </c:pt>
              </c:numCache>
            </c:numRef>
          </c:val>
          <c:smooth val="0"/>
          <c:extLst>
            <c:ext xmlns:c16="http://schemas.microsoft.com/office/drawing/2014/chart" uri="{C3380CC4-5D6E-409C-BE32-E72D297353CC}">
              <c16:uniqueId val="{00000003-C139-4F6D-AA69-04D58135499A}"/>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2.8018505245324801E-2</c:v>
                </c:pt>
                <c:pt idx="19">
                  <c:v>0</c:v>
                </c:pt>
                <c:pt idx="20">
                  <c:v>0</c:v>
                </c:pt>
                <c:pt idx="21">
                  <c:v>0</c:v>
                </c:pt>
                <c:pt idx="22">
                  <c:v>0</c:v>
                </c:pt>
                <c:pt idx="23">
                  <c:v>9.7746614708910592E-3</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C139-4F6D-AA69-04D58135499A}"/>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0</c:v>
                </c:pt>
                <c:pt idx="1">
                  <c:v>0</c:v>
                </c:pt>
                <c:pt idx="2">
                  <c:v>0</c:v>
                </c:pt>
                <c:pt idx="3">
                  <c:v>0</c:v>
                </c:pt>
                <c:pt idx="4">
                  <c:v>0</c:v>
                </c:pt>
                <c:pt idx="5">
                  <c:v>1.9564719403580799E-2</c:v>
                </c:pt>
                <c:pt idx="6">
                  <c:v>1.39610016133805E-2</c:v>
                </c:pt>
                <c:pt idx="7">
                  <c:v>2.0155640875639699E-2</c:v>
                </c:pt>
                <c:pt idx="8">
                  <c:v>0</c:v>
                </c:pt>
                <c:pt idx="9">
                  <c:v>3.5397359946903999E-3</c:v>
                </c:pt>
                <c:pt idx="10">
                  <c:v>0</c:v>
                </c:pt>
                <c:pt idx="11">
                  <c:v>1.0029478801418299E-2</c:v>
                </c:pt>
                <c:pt idx="12">
                  <c:v>7.9647584023284593E-3</c:v>
                </c:pt>
                <c:pt idx="13">
                  <c:v>2.8516783110197701E-3</c:v>
                </c:pt>
                <c:pt idx="14">
                  <c:v>0</c:v>
                </c:pt>
                <c:pt idx="15">
                  <c:v>5.50702489863632E-3</c:v>
                </c:pt>
                <c:pt idx="16">
                  <c:v>4.2286915739878396E-3</c:v>
                </c:pt>
                <c:pt idx="17">
                  <c:v>3.93374781922855E-3</c:v>
                </c:pt>
                <c:pt idx="18">
                  <c:v>2.5569788311656399E-3</c:v>
                </c:pt>
                <c:pt idx="19">
                  <c:v>3.0979482731151201E-2</c:v>
                </c:pt>
                <c:pt idx="20">
                  <c:v>1.52443372204754E-2</c:v>
                </c:pt>
                <c:pt idx="21">
                  <c:v>0</c:v>
                </c:pt>
                <c:pt idx="22">
                  <c:v>0</c:v>
                </c:pt>
                <c:pt idx="23">
                  <c:v>1.0917556709822199E-2</c:v>
                </c:pt>
                <c:pt idx="24">
                  <c:v>0</c:v>
                </c:pt>
                <c:pt idx="25">
                  <c:v>6.2621328824597703E-3</c:v>
                </c:pt>
                <c:pt idx="26">
                  <c:v>2.0655832518575502E-3</c:v>
                </c:pt>
                <c:pt idx="27">
                  <c:v>0</c:v>
                </c:pt>
                <c:pt idx="28">
                  <c:v>2.60669754045791E-3</c:v>
                </c:pt>
                <c:pt idx="29">
                  <c:v>2.3608360901013099E-3</c:v>
                </c:pt>
                <c:pt idx="30">
                  <c:v>0</c:v>
                </c:pt>
              </c:numCache>
            </c:numRef>
          </c:val>
          <c:smooth val="0"/>
          <c:extLst>
            <c:ext xmlns:c16="http://schemas.microsoft.com/office/drawing/2014/chart" uri="{C3380CC4-5D6E-409C-BE32-E72D297353CC}">
              <c16:uniqueId val="{00000005-C139-4F6D-AA69-04D58135499A}"/>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0</c:v>
                </c:pt>
                <c:pt idx="1">
                  <c:v>0</c:v>
                </c:pt>
                <c:pt idx="2">
                  <c:v>0</c:v>
                </c:pt>
                <c:pt idx="3">
                  <c:v>2.8266553600452299E-2</c:v>
                </c:pt>
                <c:pt idx="4">
                  <c:v>0</c:v>
                </c:pt>
                <c:pt idx="5">
                  <c:v>3.3762032631397099E-2</c:v>
                </c:pt>
                <c:pt idx="6">
                  <c:v>8.2440230832646302E-2</c:v>
                </c:pt>
                <c:pt idx="7">
                  <c:v>0</c:v>
                </c:pt>
                <c:pt idx="8">
                  <c:v>0</c:v>
                </c:pt>
                <c:pt idx="9">
                  <c:v>2.59091765592614E-2</c:v>
                </c:pt>
                <c:pt idx="10">
                  <c:v>2.59085663141531E-2</c:v>
                </c:pt>
                <c:pt idx="11">
                  <c:v>4.7105374723255898E-2</c:v>
                </c:pt>
                <c:pt idx="12">
                  <c:v>0</c:v>
                </c:pt>
                <c:pt idx="13">
                  <c:v>1.6485716304373399E-2</c:v>
                </c:pt>
                <c:pt idx="14">
                  <c:v>0</c:v>
                </c:pt>
                <c:pt idx="15">
                  <c:v>0</c:v>
                </c:pt>
                <c:pt idx="16">
                  <c:v>2.3551023291962001E-2</c:v>
                </c:pt>
                <c:pt idx="17">
                  <c:v>4.7105374723255898E-2</c:v>
                </c:pt>
                <c:pt idx="18">
                  <c:v>7.5370374732081899E-2</c:v>
                </c:pt>
                <c:pt idx="19">
                  <c:v>0</c:v>
                </c:pt>
                <c:pt idx="20">
                  <c:v>0</c:v>
                </c:pt>
                <c:pt idx="21">
                  <c:v>0</c:v>
                </c:pt>
                <c:pt idx="22">
                  <c:v>0</c:v>
                </c:pt>
                <c:pt idx="23">
                  <c:v>0</c:v>
                </c:pt>
                <c:pt idx="24">
                  <c:v>0</c:v>
                </c:pt>
                <c:pt idx="25">
                  <c:v>0</c:v>
                </c:pt>
                <c:pt idx="26">
                  <c:v>3.0620657166411502E-2</c:v>
                </c:pt>
                <c:pt idx="27">
                  <c:v>4.7110922667420403E-2</c:v>
                </c:pt>
                <c:pt idx="28">
                  <c:v>2.82678853266119E-2</c:v>
                </c:pt>
                <c:pt idx="29">
                  <c:v>3.5335689045936397E-2</c:v>
                </c:pt>
                <c:pt idx="30">
                  <c:v>0</c:v>
                </c:pt>
              </c:numCache>
            </c:numRef>
          </c:val>
          <c:smooth val="0"/>
          <c:extLst>
            <c:ext xmlns:c16="http://schemas.microsoft.com/office/drawing/2014/chart" uri="{C3380CC4-5D6E-409C-BE32-E72D297353CC}">
              <c16:uniqueId val="{00000006-C139-4F6D-AA69-04D58135499A}"/>
            </c:ext>
          </c:extLst>
        </c:ser>
        <c:dLbls>
          <c:showLegendKey val="0"/>
          <c:showVal val="0"/>
          <c:showCatName val="0"/>
          <c:showSerName val="0"/>
          <c:showPercent val="0"/>
          <c:showBubbleSize val="0"/>
        </c:dLbls>
        <c:smooth val="0"/>
        <c:axId val="437005256"/>
        <c:axId val="437004600"/>
      </c:lineChart>
      <c:dateAx>
        <c:axId val="437005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004600"/>
        <c:crosses val="autoZero"/>
        <c:auto val="1"/>
        <c:lblOffset val="100"/>
        <c:baseTimeUnit val="days"/>
      </c:dateAx>
      <c:valAx>
        <c:axId val="43700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005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Suzuki Motos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0.36101980619645602</c:v>
                </c:pt>
                <c:pt idx="1">
                  <c:v>2.5645957555940201E-2</c:v>
                </c:pt>
                <c:pt idx="2">
                  <c:v>0.43442999080667699</c:v>
                </c:pt>
                <c:pt idx="3">
                  <c:v>0.133519451356436</c:v>
                </c:pt>
              </c:numCache>
            </c:numRef>
          </c:val>
          <c:extLst>
            <c:ext xmlns:c16="http://schemas.microsoft.com/office/drawing/2014/chart" uri="{C3380CC4-5D6E-409C-BE32-E72D297353CC}">
              <c16:uniqueId val="{00000000-941D-4F31-A2C3-119F22047963}"/>
            </c:ext>
          </c:extLst>
        </c:ser>
        <c:ser>
          <c:idx val="1"/>
          <c:order val="1"/>
          <c:tx>
            <c:strRef>
              <c:f>Sheet1!$C$1</c:f>
              <c:strCache>
                <c:ptCount val="1"/>
                <c:pt idx="0">
                  <c:v>Benelli</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9.5516608557557094E-3</c:v>
                </c:pt>
                <c:pt idx="1">
                  <c:v>0</c:v>
                </c:pt>
                <c:pt idx="2">
                  <c:v>2.96397163147569E-3</c:v>
                </c:pt>
                <c:pt idx="3">
                  <c:v>2.6787419886336499E-3</c:v>
                </c:pt>
              </c:numCache>
            </c:numRef>
          </c:val>
          <c:extLst>
            <c:ext xmlns:c16="http://schemas.microsoft.com/office/drawing/2014/chart" uri="{C3380CC4-5D6E-409C-BE32-E72D297353CC}">
              <c16:uniqueId val="{00000001-941D-4F31-A2C3-119F22047963}"/>
            </c:ext>
          </c:extLst>
        </c:ser>
        <c:ser>
          <c:idx val="2"/>
          <c:order val="2"/>
          <c:tx>
            <c:strRef>
              <c:f>Sheet1!$D$1</c:f>
              <c:strCache>
                <c:ptCount val="1"/>
                <c:pt idx="0">
                  <c:v>Yamaha Motor Argentina S.A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6.6876154837025997E-3</c:v>
                </c:pt>
                <c:pt idx="1">
                  <c:v>2.34534958830066E-3</c:v>
                </c:pt>
                <c:pt idx="2">
                  <c:v>0.12415281848238501</c:v>
                </c:pt>
                <c:pt idx="3">
                  <c:v>5.1089115344325796E-3</c:v>
                </c:pt>
              </c:numCache>
            </c:numRef>
          </c:val>
          <c:extLst>
            <c:ext xmlns:c16="http://schemas.microsoft.com/office/drawing/2014/chart" uri="{C3380CC4-5D6E-409C-BE32-E72D297353CC}">
              <c16:uniqueId val="{00000002-941D-4F31-A2C3-119F22047963}"/>
            </c:ext>
          </c:extLst>
        </c:ser>
        <c:ser>
          <c:idx val="3"/>
          <c:order val="3"/>
          <c:tx>
            <c:strRef>
              <c:f>Sheet1!$E$1</c:f>
              <c:strCache>
                <c:ptCount val="1"/>
                <c:pt idx="0">
                  <c:v>KTM Argentina</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4.0793583336899697E-2</c:v>
                </c:pt>
                <c:pt idx="1">
                  <c:v>0</c:v>
                </c:pt>
                <c:pt idx="2">
                  <c:v>4.17717404559068E-2</c:v>
                </c:pt>
                <c:pt idx="3">
                  <c:v>1.5141084051581001E-2</c:v>
                </c:pt>
              </c:numCache>
            </c:numRef>
          </c:val>
          <c:extLst>
            <c:ext xmlns:c16="http://schemas.microsoft.com/office/drawing/2014/chart" uri="{C3380CC4-5D6E-409C-BE32-E72D297353CC}">
              <c16:uniqueId val="{00000003-941D-4F31-A2C3-119F22047963}"/>
            </c:ext>
          </c:extLst>
        </c:ser>
        <c:ser>
          <c:idx val="4"/>
          <c:order val="4"/>
          <c:tx>
            <c:strRef>
              <c:f>Sheet1!$F$1</c:f>
              <c:strCache>
                <c:ptCount val="1"/>
                <c:pt idx="0">
                  <c:v>Bajaj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0</c:v>
                </c:pt>
                <c:pt idx="1">
                  <c:v>0</c:v>
                </c:pt>
                <c:pt idx="2">
                  <c:v>1.88967022319723E-2</c:v>
                </c:pt>
                <c:pt idx="3">
                  <c:v>0</c:v>
                </c:pt>
              </c:numCache>
            </c:numRef>
          </c:val>
          <c:extLst>
            <c:ext xmlns:c16="http://schemas.microsoft.com/office/drawing/2014/chart" uri="{C3380CC4-5D6E-409C-BE32-E72D297353CC}">
              <c16:uniqueId val="{00000004-941D-4F31-A2C3-119F22047963}"/>
            </c:ext>
          </c:extLst>
        </c:ser>
        <c:ser>
          <c:idx val="5"/>
          <c:order val="5"/>
          <c:tx>
            <c:strRef>
              <c:f>Sheet1!$G$1</c:f>
              <c:strCache>
                <c:ptCount val="1"/>
                <c:pt idx="0">
                  <c:v>Honda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5.1139982363285503E-3</c:v>
                </c:pt>
                <c:pt idx="1">
                  <c:v>2.5572046814550001E-3</c:v>
                </c:pt>
                <c:pt idx="2">
                  <c:v>1.4445877287680899E-2</c:v>
                </c:pt>
                <c:pt idx="3">
                  <c:v>2.0656096646925301E-3</c:v>
                </c:pt>
              </c:numCache>
            </c:numRef>
          </c:val>
          <c:extLst>
            <c:ext xmlns:c16="http://schemas.microsoft.com/office/drawing/2014/chart" uri="{C3380CC4-5D6E-409C-BE32-E72D297353CC}">
              <c16:uniqueId val="{00000005-941D-4F31-A2C3-119F22047963}"/>
            </c:ext>
          </c:extLst>
        </c:ser>
        <c:ser>
          <c:idx val="6"/>
          <c:order val="6"/>
          <c:tx>
            <c:strRef>
              <c:f>Sheet1!$H$1</c:f>
              <c:strCache>
                <c:ptCount val="1"/>
                <c:pt idx="0">
                  <c:v>Kawasaki Argentina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3.36499063413793E-2</c:v>
                </c:pt>
                <c:pt idx="1">
                  <c:v>6.9485282246345995E-2</c:v>
                </c:pt>
                <c:pt idx="2">
                  <c:v>4.1808572014049299E-2</c:v>
                </c:pt>
                <c:pt idx="3">
                  <c:v>2.3551938530278298E-2</c:v>
                </c:pt>
              </c:numCache>
            </c:numRef>
          </c:val>
          <c:extLst>
            <c:ext xmlns:c16="http://schemas.microsoft.com/office/drawing/2014/chart" uri="{C3380CC4-5D6E-409C-BE32-E72D297353CC}">
              <c16:uniqueId val="{00000006-941D-4F31-A2C3-119F22047963}"/>
            </c:ext>
          </c:extLst>
        </c:ser>
        <c:dLbls>
          <c:showLegendKey val="0"/>
          <c:showVal val="0"/>
          <c:showCatName val="0"/>
          <c:showSerName val="0"/>
          <c:showPercent val="0"/>
          <c:showBubbleSize val="0"/>
        </c:dLbls>
        <c:gapWidth val="219"/>
        <c:overlap val="-27"/>
        <c:axId val="382409840"/>
        <c:axId val="382406232"/>
      </c:barChart>
      <c:catAx>
        <c:axId val="382409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06232"/>
        <c:crosses val="autoZero"/>
        <c:auto val="1"/>
        <c:lblAlgn val="ctr"/>
        <c:lblOffset val="100"/>
        <c:noMultiLvlLbl val="0"/>
      </c:catAx>
      <c:valAx>
        <c:axId val="382406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409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 Motos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0.119152138467327</c:v>
                </c:pt>
                <c:pt idx="7">
                  <c:v>0</c:v>
                </c:pt>
                <c:pt idx="8">
                  <c:v>0.614574187884109</c:v>
                </c:pt>
                <c:pt idx="9">
                  <c:v>0</c:v>
                </c:pt>
                <c:pt idx="10">
                  <c:v>0</c:v>
                </c:pt>
                <c:pt idx="11">
                  <c:v>0</c:v>
                </c:pt>
                <c:pt idx="12">
                  <c:v>0</c:v>
                </c:pt>
                <c:pt idx="13">
                  <c:v>0</c:v>
                </c:pt>
                <c:pt idx="14">
                  <c:v>0</c:v>
                </c:pt>
                <c:pt idx="15">
                  <c:v>0</c:v>
                </c:pt>
                <c:pt idx="16">
                  <c:v>8.7796312554872705E-2</c:v>
                </c:pt>
                <c:pt idx="17">
                  <c:v>0</c:v>
                </c:pt>
                <c:pt idx="18">
                  <c:v>0.16555876081776</c:v>
                </c:pt>
                <c:pt idx="19">
                  <c:v>0.48706049584012701</c:v>
                </c:pt>
                <c:pt idx="20">
                  <c:v>0.59128128863485696</c:v>
                </c:pt>
                <c:pt idx="21">
                  <c:v>8.1525147372381798E-2</c:v>
                </c:pt>
                <c:pt idx="22">
                  <c:v>0</c:v>
                </c:pt>
                <c:pt idx="23">
                  <c:v>0</c:v>
                </c:pt>
              </c:numCache>
            </c:numRef>
          </c:val>
          <c:smooth val="0"/>
          <c:extLst>
            <c:ext xmlns:c16="http://schemas.microsoft.com/office/drawing/2014/chart" uri="{C3380CC4-5D6E-409C-BE32-E72D297353CC}">
              <c16:uniqueId val="{00000000-4425-4097-955C-9647F59D6F8A}"/>
            </c:ext>
          </c:extLst>
        </c:ser>
        <c:ser>
          <c:idx val="1"/>
          <c:order val="1"/>
          <c:tx>
            <c:strRef>
              <c:f>Sheet1!$C$1</c:f>
              <c:strCache>
                <c:ptCount val="1"/>
                <c:pt idx="0">
                  <c:v>Benelli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2.99216471747083E-3</c:v>
                </c:pt>
                <c:pt idx="11">
                  <c:v>0</c:v>
                </c:pt>
                <c:pt idx="12">
                  <c:v>0</c:v>
                </c:pt>
                <c:pt idx="13">
                  <c:v>0</c:v>
                </c:pt>
                <c:pt idx="14">
                  <c:v>0</c:v>
                </c:pt>
                <c:pt idx="15">
                  <c:v>2.9722169526876902E-3</c:v>
                </c:pt>
                <c:pt idx="16">
                  <c:v>1.8152465952656399E-3</c:v>
                </c:pt>
                <c:pt idx="17">
                  <c:v>4.9755424730515002E-3</c:v>
                </c:pt>
                <c:pt idx="18">
                  <c:v>2.3039668324525398E-3</c:v>
                </c:pt>
                <c:pt idx="19">
                  <c:v>0</c:v>
                </c:pt>
                <c:pt idx="20">
                  <c:v>0</c:v>
                </c:pt>
                <c:pt idx="21">
                  <c:v>7.9591581484724106E-3</c:v>
                </c:pt>
                <c:pt idx="22">
                  <c:v>5.9843294349416602E-4</c:v>
                </c:pt>
                <c:pt idx="23">
                  <c:v>0</c:v>
                </c:pt>
              </c:numCache>
            </c:numRef>
          </c:val>
          <c:smooth val="0"/>
          <c:extLst>
            <c:ext xmlns:c16="http://schemas.microsoft.com/office/drawing/2014/chart" uri="{C3380CC4-5D6E-409C-BE32-E72D297353CC}">
              <c16:uniqueId val="{00000001-4425-4097-955C-9647F59D6F8A}"/>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6.2933549157775702E-3</c:v>
                </c:pt>
                <c:pt idx="10">
                  <c:v>2.9938655694482E-3</c:v>
                </c:pt>
                <c:pt idx="11">
                  <c:v>0.61227045783190204</c:v>
                </c:pt>
                <c:pt idx="12">
                  <c:v>3.71738308206485E-3</c:v>
                </c:pt>
                <c:pt idx="13">
                  <c:v>3.34314988588382E-3</c:v>
                </c:pt>
                <c:pt idx="14">
                  <c:v>2.1955014175953501E-3</c:v>
                </c:pt>
                <c:pt idx="15">
                  <c:v>3.9419229997734598E-3</c:v>
                </c:pt>
                <c:pt idx="16">
                  <c:v>0.111970572297363</c:v>
                </c:pt>
                <c:pt idx="17">
                  <c:v>4.5406961136631001E-3</c:v>
                </c:pt>
                <c:pt idx="18">
                  <c:v>9.1113308830206893E-2</c:v>
                </c:pt>
                <c:pt idx="19">
                  <c:v>0</c:v>
                </c:pt>
                <c:pt idx="20">
                  <c:v>0</c:v>
                </c:pt>
                <c:pt idx="21">
                  <c:v>0</c:v>
                </c:pt>
                <c:pt idx="22">
                  <c:v>0</c:v>
                </c:pt>
                <c:pt idx="23">
                  <c:v>0</c:v>
                </c:pt>
              </c:numCache>
            </c:numRef>
          </c:val>
          <c:smooth val="0"/>
          <c:extLst>
            <c:ext xmlns:c16="http://schemas.microsoft.com/office/drawing/2014/chart" uri="{C3380CC4-5D6E-409C-BE32-E72D297353CC}">
              <c16:uniqueId val="{00000002-4425-4097-955C-9647F59D6F8A}"/>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1.9304511113256099E-2</c:v>
                </c:pt>
                <c:pt idx="12">
                  <c:v>0</c:v>
                </c:pt>
                <c:pt idx="13">
                  <c:v>3.2466677781385199E-2</c:v>
                </c:pt>
                <c:pt idx="14">
                  <c:v>4.0693031948965903E-2</c:v>
                </c:pt>
                <c:pt idx="15">
                  <c:v>4.9577494449953102E-2</c:v>
                </c:pt>
                <c:pt idx="16">
                  <c:v>3.8170283337574502E-2</c:v>
                </c:pt>
                <c:pt idx="17">
                  <c:v>3.2905416670322797E-2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4425-4097-955C-9647F59D6F8A}"/>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9.7707775584781002E-3</c:v>
                </c:pt>
                <c:pt idx="10">
                  <c:v>0</c:v>
                </c:pt>
                <c:pt idx="11">
                  <c:v>0</c:v>
                </c:pt>
                <c:pt idx="12">
                  <c:v>0</c:v>
                </c:pt>
                <c:pt idx="13">
                  <c:v>0</c:v>
                </c:pt>
                <c:pt idx="14">
                  <c:v>0</c:v>
                </c:pt>
                <c:pt idx="15">
                  <c:v>0</c:v>
                </c:pt>
                <c:pt idx="16">
                  <c:v>0</c:v>
                </c:pt>
                <c:pt idx="17">
                  <c:v>2.8009562334303899E-2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4425-4097-955C-9647F59D6F8A}"/>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3.5401571829789201E-3</c:v>
                </c:pt>
                <c:pt idx="12">
                  <c:v>1.1079380813397001E-2</c:v>
                </c:pt>
                <c:pt idx="13">
                  <c:v>6.1952750702131201E-3</c:v>
                </c:pt>
                <c:pt idx="14">
                  <c:v>2.52727887784884E-2</c:v>
                </c:pt>
                <c:pt idx="15">
                  <c:v>4.35963801237219E-3</c:v>
                </c:pt>
                <c:pt idx="16">
                  <c:v>6.8836389669034602E-3</c:v>
                </c:pt>
                <c:pt idx="17">
                  <c:v>8.0636913612297696E-3</c:v>
                </c:pt>
                <c:pt idx="18">
                  <c:v>2.1634293895982301E-3</c:v>
                </c:pt>
                <c:pt idx="19">
                  <c:v>4.2285210796692702E-3</c:v>
                </c:pt>
                <c:pt idx="20">
                  <c:v>0</c:v>
                </c:pt>
                <c:pt idx="21">
                  <c:v>0</c:v>
                </c:pt>
                <c:pt idx="22">
                  <c:v>0</c:v>
                </c:pt>
                <c:pt idx="23">
                  <c:v>0</c:v>
                </c:pt>
              </c:numCache>
            </c:numRef>
          </c:val>
          <c:smooth val="0"/>
          <c:extLst>
            <c:ext xmlns:c16="http://schemas.microsoft.com/office/drawing/2014/chart" uri="{C3380CC4-5D6E-409C-BE32-E72D297353CC}">
              <c16:uniqueId val="{00000005-4425-4097-955C-9647F59D6F8A}"/>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4.9471130061956699E-2</c:v>
                </c:pt>
                <c:pt idx="9">
                  <c:v>6.5961506749275603E-2</c:v>
                </c:pt>
                <c:pt idx="10">
                  <c:v>7.5384579142029298E-2</c:v>
                </c:pt>
                <c:pt idx="11">
                  <c:v>3.3766009407367299E-2</c:v>
                </c:pt>
                <c:pt idx="12">
                  <c:v>0</c:v>
                </c:pt>
                <c:pt idx="13">
                  <c:v>0</c:v>
                </c:pt>
                <c:pt idx="14">
                  <c:v>2.8269217178260999E-2</c:v>
                </c:pt>
                <c:pt idx="15">
                  <c:v>2.5913449080072599E-2</c:v>
                </c:pt>
                <c:pt idx="16">
                  <c:v>4.7115361963768303E-2</c:v>
                </c:pt>
                <c:pt idx="17">
                  <c:v>0</c:v>
                </c:pt>
                <c:pt idx="18">
                  <c:v>2.5913449080072599E-2</c:v>
                </c:pt>
                <c:pt idx="19">
                  <c:v>2.12019128836957E-2</c:v>
                </c:pt>
                <c:pt idx="20">
                  <c:v>4.7115361963768303E-2</c:v>
                </c:pt>
                <c:pt idx="21">
                  <c:v>1.7079318711866E-2</c:v>
                </c:pt>
                <c:pt idx="22">
                  <c:v>3.5336521472826198E-2</c:v>
                </c:pt>
                <c:pt idx="23">
                  <c:v>0</c:v>
                </c:pt>
              </c:numCache>
            </c:numRef>
          </c:val>
          <c:smooth val="0"/>
          <c:extLst>
            <c:ext xmlns:c16="http://schemas.microsoft.com/office/drawing/2014/chart" uri="{C3380CC4-5D6E-409C-BE32-E72D297353CC}">
              <c16:uniqueId val="{00000006-4425-4097-955C-9647F59D6F8A}"/>
            </c:ext>
          </c:extLst>
        </c:ser>
        <c:dLbls>
          <c:showLegendKey val="0"/>
          <c:showVal val="0"/>
          <c:showCatName val="0"/>
          <c:showSerName val="0"/>
          <c:showPercent val="0"/>
          <c:showBubbleSize val="0"/>
        </c:dLbls>
        <c:smooth val="0"/>
        <c:axId val="395116152"/>
        <c:axId val="395124680"/>
      </c:lineChart>
      <c:catAx>
        <c:axId val="395116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24680"/>
        <c:crosses val="autoZero"/>
        <c:auto val="1"/>
        <c:lblAlgn val="ctr"/>
        <c:lblOffset val="100"/>
        <c:noMultiLvlLbl val="0"/>
      </c:catAx>
      <c:valAx>
        <c:axId val="395124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1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Suzuki Motos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D998-48D8-AFF1-8FA682BF7BB4}"/>
            </c:ext>
          </c:extLst>
        </c:ser>
        <c:ser>
          <c:idx val="1"/>
          <c:order val="1"/>
          <c:tx>
            <c:strRef>
              <c:f>Sheet1!$C$1</c:f>
              <c:strCache>
                <c:ptCount val="1"/>
                <c:pt idx="0">
                  <c:v>Benelli</c:v>
                </c:pt>
              </c:strCache>
            </c:strRef>
          </c:tx>
          <c:spPr>
            <a:ln w="28575" cap="rnd">
              <a:solidFill>
                <a:schemeClr val="accent2"/>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D998-48D8-AFF1-8FA682BF7BB4}"/>
            </c:ext>
          </c:extLst>
        </c:ser>
        <c:ser>
          <c:idx val="2"/>
          <c:order val="2"/>
          <c:tx>
            <c:strRef>
              <c:f>Sheet1!$D$1</c:f>
              <c:strCache>
                <c:ptCount val="1"/>
                <c:pt idx="0">
                  <c:v>Yamaha Motor Argentina S.A</c:v>
                </c:pt>
              </c:strCache>
            </c:strRef>
          </c:tx>
          <c:spPr>
            <a:ln w="28575" cap="rnd">
              <a:solidFill>
                <a:schemeClr val="accent3"/>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D998-48D8-AFF1-8FA682BF7BB4}"/>
            </c:ext>
          </c:extLst>
        </c:ser>
        <c:ser>
          <c:idx val="3"/>
          <c:order val="3"/>
          <c:tx>
            <c:strRef>
              <c:f>Sheet1!$E$1</c:f>
              <c:strCache>
                <c:ptCount val="1"/>
                <c:pt idx="0">
                  <c:v>KTM Argentina</c:v>
                </c:pt>
              </c:strCache>
            </c:strRef>
          </c:tx>
          <c:spPr>
            <a:ln w="28575" cap="rnd">
              <a:solidFill>
                <a:schemeClr val="accent4"/>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D998-48D8-AFF1-8FA682BF7BB4}"/>
            </c:ext>
          </c:extLst>
        </c:ser>
        <c:ser>
          <c:idx val="4"/>
          <c:order val="4"/>
          <c:tx>
            <c:strRef>
              <c:f>Sheet1!$F$1</c:f>
              <c:strCache>
                <c:ptCount val="1"/>
                <c:pt idx="0">
                  <c:v>Bajaj Argentina</c:v>
                </c:pt>
              </c:strCache>
            </c:strRef>
          </c:tx>
          <c:spPr>
            <a:ln w="28575" cap="rnd">
              <a:solidFill>
                <a:schemeClr val="accent5"/>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Sheet1!$F$2:$F$32</c:f>
              <c:numCache>
                <c:formatCode>General</c:formatCode>
                <c:ptCount val="31"/>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D998-48D8-AFF1-8FA682BF7BB4}"/>
            </c:ext>
          </c:extLst>
        </c:ser>
        <c:ser>
          <c:idx val="5"/>
          <c:order val="5"/>
          <c:tx>
            <c:strRef>
              <c:f>Sheet1!$G$1</c:f>
              <c:strCache>
                <c:ptCount val="1"/>
                <c:pt idx="0">
                  <c:v>Honda Argentina</c:v>
                </c:pt>
              </c:strCache>
            </c:strRef>
          </c:tx>
          <c:spPr>
            <a:ln w="28575" cap="rnd">
              <a:solidFill>
                <a:schemeClr val="accent6"/>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D998-48D8-AFF1-8FA682BF7BB4}"/>
            </c:ext>
          </c:extLst>
        </c:ser>
        <c:ser>
          <c:idx val="6"/>
          <c:order val="6"/>
          <c:tx>
            <c:strRef>
              <c:f>Sheet1!$H$1</c:f>
              <c:strCache>
                <c:ptCount val="1"/>
                <c:pt idx="0">
                  <c:v>Kawasaki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6-D998-48D8-AFF1-8FA682BF7BB4}"/>
            </c:ext>
          </c:extLst>
        </c:ser>
        <c:dLbls>
          <c:showLegendKey val="0"/>
          <c:showVal val="0"/>
          <c:showCatName val="0"/>
          <c:showSerName val="0"/>
          <c:showPercent val="0"/>
          <c:showBubbleSize val="0"/>
        </c:dLbls>
        <c:smooth val="0"/>
        <c:axId val="492931400"/>
        <c:axId val="492933040"/>
      </c:lineChart>
      <c:dateAx>
        <c:axId val="492931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33040"/>
        <c:crosses val="autoZero"/>
        <c:auto val="1"/>
        <c:lblOffset val="100"/>
        <c:baseTimeUnit val="days"/>
      </c:dateAx>
      <c:valAx>
        <c:axId val="49293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3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D08E4-CEF4-497D-A20C-D8D7FEBC0EEE}"/>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852B8CFC-9E31-4989-AA99-D2326CF1AB9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241475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452DA-8280-407C-B46A-5A9C0730405F}"/>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4A2F0875-4699-486D-AFE9-5C113DA89925}"/>
              </a:ext>
            </a:extLst>
          </p:cNvPr>
          <p:cNvGraphicFramePr>
            <a:graphicFrameLocks noGrp="1"/>
          </p:cNvGraphicFramePr>
          <p:nvPr>
            <p:ph type="tbl" sz="quarter" idx="13"/>
            <p:extLst>
              <p:ext uri="{D42A27DB-BD31-4B8C-83A1-F6EECF244321}">
                <p14:modId xmlns:p14="http://schemas.microsoft.com/office/powerpoint/2010/main" val="2043115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05412892"/>
                    </a:ext>
                  </a:extLst>
                </a:gridCol>
                <a:gridCol w="740664">
                  <a:extLst>
                    <a:ext uri="{9D8B030D-6E8A-4147-A177-3AD203B41FA5}">
                      <a16:colId xmlns:a16="http://schemas.microsoft.com/office/drawing/2014/main" val="864942033"/>
                    </a:ext>
                  </a:extLst>
                </a:gridCol>
                <a:gridCol w="740664">
                  <a:extLst>
                    <a:ext uri="{9D8B030D-6E8A-4147-A177-3AD203B41FA5}">
                      <a16:colId xmlns:a16="http://schemas.microsoft.com/office/drawing/2014/main" val="49306954"/>
                    </a:ext>
                  </a:extLst>
                </a:gridCol>
                <a:gridCol w="740664">
                  <a:extLst>
                    <a:ext uri="{9D8B030D-6E8A-4147-A177-3AD203B41FA5}">
                      <a16:colId xmlns:a16="http://schemas.microsoft.com/office/drawing/2014/main" val="3205862800"/>
                    </a:ext>
                  </a:extLst>
                </a:gridCol>
                <a:gridCol w="740664">
                  <a:extLst>
                    <a:ext uri="{9D8B030D-6E8A-4147-A177-3AD203B41FA5}">
                      <a16:colId xmlns:a16="http://schemas.microsoft.com/office/drawing/2014/main" val="2295470212"/>
                    </a:ext>
                  </a:extLst>
                </a:gridCol>
                <a:gridCol w="740664">
                  <a:extLst>
                    <a:ext uri="{9D8B030D-6E8A-4147-A177-3AD203B41FA5}">
                      <a16:colId xmlns:a16="http://schemas.microsoft.com/office/drawing/2014/main" val="1949477110"/>
                    </a:ext>
                  </a:extLst>
                </a:gridCol>
                <a:gridCol w="740664">
                  <a:extLst>
                    <a:ext uri="{9D8B030D-6E8A-4147-A177-3AD203B41FA5}">
                      <a16:colId xmlns:a16="http://schemas.microsoft.com/office/drawing/2014/main" val="3134229457"/>
                    </a:ext>
                  </a:extLst>
                </a:gridCol>
                <a:gridCol w="740664">
                  <a:extLst>
                    <a:ext uri="{9D8B030D-6E8A-4147-A177-3AD203B41FA5}">
                      <a16:colId xmlns:a16="http://schemas.microsoft.com/office/drawing/2014/main" val="2623496086"/>
                    </a:ext>
                  </a:extLst>
                </a:gridCol>
                <a:gridCol w="740664">
                  <a:extLst>
                    <a:ext uri="{9D8B030D-6E8A-4147-A177-3AD203B41FA5}">
                      <a16:colId xmlns:a16="http://schemas.microsoft.com/office/drawing/2014/main" val="288191391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151256714"/>
                  </a:ext>
                </a:extLst>
              </a:tr>
              <a:tr h="370840">
                <a:tc>
                  <a:txBody>
                    <a:bodyPr/>
                    <a:lstStyle/>
                    <a:p>
                      <a:r>
                        <a:rPr lang="en-US" sz="1000"/>
                        <a:t>Benelli</a:t>
                      </a:r>
                    </a:p>
                  </a:txBody>
                  <a:tcPr/>
                </a:tc>
                <a:tc>
                  <a:txBody>
                    <a:bodyPr/>
                    <a:lstStyle/>
                    <a:p>
                      <a:r>
                        <a:rPr lang="en-US" sz="1000"/>
                        <a:t>1674424</a:t>
                      </a:r>
                    </a:p>
                  </a:txBody>
                  <a:tcPr/>
                </a:tc>
                <a:tc>
                  <a:txBody>
                    <a:bodyPr/>
                    <a:lstStyle/>
                    <a:p>
                      <a:r>
                        <a:rPr lang="en-US" sz="1000"/>
                        <a:t>5124</a:t>
                      </a:r>
                    </a:p>
                  </a:txBody>
                  <a:tcPr/>
                </a:tc>
                <a:tc>
                  <a:txBody>
                    <a:bodyPr/>
                    <a:lstStyle/>
                    <a:p>
                      <a:r>
                        <a:rPr lang="en-US" sz="1000"/>
                        <a:t>18</a:t>
                      </a:r>
                    </a:p>
                  </a:txBody>
                  <a:tcPr/>
                </a:tc>
                <a:tc>
                  <a:txBody>
                    <a:bodyPr/>
                    <a:lstStyle/>
                    <a:p>
                      <a:r>
                        <a:rPr lang="en-US" sz="1000"/>
                        <a:t>967</a:t>
                      </a:r>
                    </a:p>
                  </a:txBody>
                  <a:tcPr/>
                </a:tc>
                <a:tc>
                  <a:txBody>
                    <a:bodyPr/>
                    <a:lstStyle/>
                    <a:p>
                      <a:r>
                        <a:rPr lang="en-US" sz="1000"/>
                        <a:t>57</a:t>
                      </a:r>
                    </a:p>
                  </a:txBody>
                  <a:tcPr/>
                </a:tc>
                <a:tc>
                  <a:txBody>
                    <a:bodyPr/>
                    <a:lstStyle/>
                    <a:p>
                      <a:r>
                        <a:rPr lang="en-US" sz="1000"/>
                        <a:t>68</a:t>
                      </a:r>
                    </a:p>
                  </a:txBody>
                  <a:tcPr/>
                </a:tc>
                <a:tc>
                  <a:txBody>
                    <a:bodyPr/>
                    <a:lstStyle/>
                    <a:p>
                      <a:r>
                        <a:rPr lang="en-US" sz="1000"/>
                        <a:t>0</a:t>
                      </a:r>
                    </a:p>
                  </a:txBody>
                  <a:tcPr/>
                </a:tc>
                <a:tc>
                  <a:txBody>
                    <a:bodyPr/>
                    <a:lstStyle/>
                    <a:p>
                      <a:r>
                        <a:rPr lang="en-US" sz="1000"/>
                        <a:t>0.0036 %</a:t>
                      </a:r>
                    </a:p>
                  </a:txBody>
                  <a:tcPr/>
                </a:tc>
                <a:extLst>
                  <a:ext uri="{0D108BD9-81ED-4DB2-BD59-A6C34878D82A}">
                    <a16:rowId xmlns:a16="http://schemas.microsoft.com/office/drawing/2014/main" val="1020342005"/>
                  </a:ext>
                </a:extLst>
              </a:tr>
              <a:tr h="370840">
                <a:tc>
                  <a:txBody>
                    <a:bodyPr/>
                    <a:lstStyle/>
                    <a:p>
                      <a:r>
                        <a:rPr lang="en-US" sz="1000"/>
                        <a:t>Honda Argentina</a:t>
                      </a:r>
                    </a:p>
                  </a:txBody>
                  <a:tcPr/>
                </a:tc>
                <a:tc>
                  <a:txBody>
                    <a:bodyPr/>
                    <a:lstStyle/>
                    <a:p>
                      <a:r>
                        <a:rPr lang="en-US" sz="1000"/>
                        <a:t>1016550</a:t>
                      </a:r>
                    </a:p>
                  </a:txBody>
                  <a:tcPr/>
                </a:tc>
                <a:tc>
                  <a:txBody>
                    <a:bodyPr/>
                    <a:lstStyle/>
                    <a:p>
                      <a:r>
                        <a:rPr lang="en-US" sz="1000"/>
                        <a:t>-720</a:t>
                      </a:r>
                    </a:p>
                  </a:txBody>
                  <a:tcPr/>
                </a:tc>
                <a:tc>
                  <a:txBody>
                    <a:bodyPr/>
                    <a:lstStyle/>
                    <a:p>
                      <a:r>
                        <a:rPr lang="en-US" sz="1000"/>
                        <a:t>22</a:t>
                      </a:r>
                    </a:p>
                  </a:txBody>
                  <a:tcPr/>
                </a:tc>
                <a:tc>
                  <a:txBody>
                    <a:bodyPr/>
                    <a:lstStyle/>
                    <a:p>
                      <a:r>
                        <a:rPr lang="en-US" sz="1000"/>
                        <a:t>1758</a:t>
                      </a:r>
                    </a:p>
                  </a:txBody>
                  <a:tcPr/>
                </a:tc>
                <a:tc>
                  <a:txBody>
                    <a:bodyPr/>
                    <a:lstStyle/>
                    <a:p>
                      <a:r>
                        <a:rPr lang="en-US" sz="1000"/>
                        <a:t>151</a:t>
                      </a:r>
                    </a:p>
                  </a:txBody>
                  <a:tcPr/>
                </a:tc>
                <a:tc>
                  <a:txBody>
                    <a:bodyPr/>
                    <a:lstStyle/>
                    <a:p>
                      <a:r>
                        <a:rPr lang="en-US" sz="1000"/>
                        <a:t>75</a:t>
                      </a:r>
                    </a:p>
                  </a:txBody>
                  <a:tcPr/>
                </a:tc>
                <a:tc>
                  <a:txBody>
                    <a:bodyPr/>
                    <a:lstStyle/>
                    <a:p>
                      <a:r>
                        <a:rPr lang="en-US" sz="1000"/>
                        <a:t>0</a:t>
                      </a:r>
                    </a:p>
                  </a:txBody>
                  <a:tcPr/>
                </a:tc>
                <a:tc>
                  <a:txBody>
                    <a:bodyPr/>
                    <a:lstStyle/>
                    <a:p>
                      <a:r>
                        <a:rPr lang="en-US" sz="1000"/>
                        <a:t>0.0089 %</a:t>
                      </a:r>
                    </a:p>
                  </a:txBody>
                  <a:tcPr/>
                </a:tc>
                <a:extLst>
                  <a:ext uri="{0D108BD9-81ED-4DB2-BD59-A6C34878D82A}">
                    <a16:rowId xmlns:a16="http://schemas.microsoft.com/office/drawing/2014/main" val="2893680402"/>
                  </a:ext>
                </a:extLst>
              </a:tr>
              <a:tr h="370840">
                <a:tc>
                  <a:txBody>
                    <a:bodyPr/>
                    <a:lstStyle/>
                    <a:p>
                      <a:r>
                        <a:rPr lang="en-US" sz="1000"/>
                        <a:t>Yamaha Motor Argentina S.A</a:t>
                      </a:r>
                    </a:p>
                  </a:txBody>
                  <a:tcPr/>
                </a:tc>
                <a:tc>
                  <a:txBody>
                    <a:bodyPr/>
                    <a:lstStyle/>
                    <a:p>
                      <a:r>
                        <a:rPr lang="en-US" sz="1000"/>
                        <a:t>1002221</a:t>
                      </a:r>
                    </a:p>
                  </a:txBody>
                  <a:tcPr/>
                </a:tc>
                <a:tc>
                  <a:txBody>
                    <a:bodyPr/>
                    <a:lstStyle/>
                    <a:p>
                      <a:r>
                        <a:rPr lang="en-US" sz="1000"/>
                        <a:t>333</a:t>
                      </a:r>
                    </a:p>
                  </a:txBody>
                  <a:tcPr/>
                </a:tc>
                <a:tc>
                  <a:txBody>
                    <a:bodyPr/>
                    <a:lstStyle/>
                    <a:p>
                      <a:r>
                        <a:rPr lang="en-US" sz="1000"/>
                        <a:t>61</a:t>
                      </a:r>
                    </a:p>
                  </a:txBody>
                  <a:tcPr/>
                </a:tc>
                <a:tc>
                  <a:txBody>
                    <a:bodyPr/>
                    <a:lstStyle/>
                    <a:p>
                      <a:r>
                        <a:rPr lang="en-US" sz="1000"/>
                        <a:t>36016</a:t>
                      </a:r>
                    </a:p>
                  </a:txBody>
                  <a:tcPr/>
                </a:tc>
                <a:tc>
                  <a:txBody>
                    <a:bodyPr/>
                    <a:lstStyle/>
                    <a:p>
                      <a:r>
                        <a:rPr lang="en-US" sz="1000"/>
                        <a:t>2176</a:t>
                      </a:r>
                    </a:p>
                  </a:txBody>
                  <a:tcPr/>
                </a:tc>
                <a:tc>
                  <a:txBody>
                    <a:bodyPr/>
                    <a:lstStyle/>
                    <a:p>
                      <a:r>
                        <a:rPr lang="en-US" sz="1000"/>
                        <a:t>686</a:t>
                      </a:r>
                    </a:p>
                  </a:txBody>
                  <a:tcPr/>
                </a:tc>
                <a:tc>
                  <a:txBody>
                    <a:bodyPr/>
                    <a:lstStyle/>
                    <a:p>
                      <a:r>
                        <a:rPr lang="en-US" sz="1000"/>
                        <a:t>0</a:t>
                      </a:r>
                    </a:p>
                  </a:txBody>
                  <a:tcPr/>
                </a:tc>
                <a:tc>
                  <a:txBody>
                    <a:bodyPr/>
                    <a:lstStyle/>
                    <a:p>
                      <a:r>
                        <a:rPr lang="en-US" sz="1000"/>
                        <a:t>0.0636 %</a:t>
                      </a:r>
                    </a:p>
                  </a:txBody>
                  <a:tcPr/>
                </a:tc>
                <a:extLst>
                  <a:ext uri="{0D108BD9-81ED-4DB2-BD59-A6C34878D82A}">
                    <a16:rowId xmlns:a16="http://schemas.microsoft.com/office/drawing/2014/main" val="1011925567"/>
                  </a:ext>
                </a:extLst>
              </a:tr>
              <a:tr h="370840">
                <a:tc>
                  <a:txBody>
                    <a:bodyPr/>
                    <a:lstStyle/>
                    <a:p>
                      <a:r>
                        <a:rPr lang="en-US" sz="1000"/>
                        <a:t>KTM Argentina</a:t>
                      </a:r>
                    </a:p>
                  </a:txBody>
                  <a:tcPr/>
                </a:tc>
                <a:tc>
                  <a:txBody>
                    <a:bodyPr/>
                    <a:lstStyle/>
                    <a:p>
                      <a:r>
                        <a:rPr lang="en-US" sz="1000"/>
                        <a:t>227846</a:t>
                      </a:r>
                    </a:p>
                  </a:txBody>
                  <a:tcPr/>
                </a:tc>
                <a:tc>
                  <a:txBody>
                    <a:bodyPr/>
                    <a:lstStyle/>
                    <a:p>
                      <a:r>
                        <a:rPr lang="en-US" sz="1000"/>
                        <a:t>-162</a:t>
                      </a:r>
                    </a:p>
                  </a:txBody>
                  <a:tcPr/>
                </a:tc>
                <a:tc>
                  <a:txBody>
                    <a:bodyPr/>
                    <a:lstStyle/>
                    <a:p>
                      <a:r>
                        <a:rPr lang="en-US" sz="1000"/>
                        <a:t>13</a:t>
                      </a:r>
                    </a:p>
                  </a:txBody>
                  <a:tcPr/>
                </a:tc>
                <a:tc>
                  <a:txBody>
                    <a:bodyPr/>
                    <a:lstStyle/>
                    <a:p>
                      <a:r>
                        <a:rPr lang="en-US" sz="1000"/>
                        <a:t>1032</a:t>
                      </a:r>
                    </a:p>
                  </a:txBody>
                  <a:tcPr/>
                </a:tc>
                <a:tc>
                  <a:txBody>
                    <a:bodyPr/>
                    <a:lstStyle/>
                    <a:p>
                      <a:r>
                        <a:rPr lang="en-US" sz="1000"/>
                        <a:t>43</a:t>
                      </a:r>
                    </a:p>
                  </a:txBody>
                  <a:tcPr/>
                </a:tc>
                <a:tc>
                  <a:txBody>
                    <a:bodyPr/>
                    <a:lstStyle/>
                    <a:p>
                      <a:r>
                        <a:rPr lang="en-US" sz="1000"/>
                        <a:t>37</a:t>
                      </a:r>
                    </a:p>
                  </a:txBody>
                  <a:tcPr/>
                </a:tc>
                <a:tc>
                  <a:txBody>
                    <a:bodyPr/>
                    <a:lstStyle/>
                    <a:p>
                      <a:r>
                        <a:rPr lang="en-US" sz="1000"/>
                        <a:t>0</a:t>
                      </a:r>
                    </a:p>
                  </a:txBody>
                  <a:tcPr/>
                </a:tc>
                <a:tc>
                  <a:txBody>
                    <a:bodyPr/>
                    <a:lstStyle/>
                    <a:p>
                      <a:r>
                        <a:rPr lang="en-US" sz="1000"/>
                        <a:t>0.0375 %</a:t>
                      </a:r>
                    </a:p>
                  </a:txBody>
                  <a:tcPr/>
                </a:tc>
                <a:extLst>
                  <a:ext uri="{0D108BD9-81ED-4DB2-BD59-A6C34878D82A}">
                    <a16:rowId xmlns:a16="http://schemas.microsoft.com/office/drawing/2014/main" val="247873314"/>
                  </a:ext>
                </a:extLst>
              </a:tr>
              <a:tr h="370840">
                <a:tc>
                  <a:txBody>
                    <a:bodyPr/>
                    <a:lstStyle/>
                    <a:p>
                      <a:r>
                        <a:rPr lang="en-US" sz="1000"/>
                        <a:t>Bajaj Argentina</a:t>
                      </a:r>
                    </a:p>
                  </a:txBody>
                  <a:tcPr/>
                </a:tc>
                <a:tc>
                  <a:txBody>
                    <a:bodyPr/>
                    <a:lstStyle/>
                    <a:p>
                      <a:r>
                        <a:rPr lang="en-US" sz="1000"/>
                        <a:t>153470</a:t>
                      </a:r>
                    </a:p>
                  </a:txBody>
                  <a:tcPr/>
                </a:tc>
                <a:tc>
                  <a:txBody>
                    <a:bodyPr/>
                    <a:lstStyle/>
                    <a:p>
                      <a:r>
                        <a:rPr lang="en-US" sz="1000"/>
                        <a:t>-102</a:t>
                      </a:r>
                    </a:p>
                  </a:txBody>
                  <a:tcPr/>
                </a:tc>
                <a:tc>
                  <a:txBody>
                    <a:bodyPr/>
                    <a:lstStyle/>
                    <a:p>
                      <a:r>
                        <a:rPr lang="en-US" sz="1000"/>
                        <a:t>2</a:t>
                      </a:r>
                    </a:p>
                  </a:txBody>
                  <a:tcPr/>
                </a:tc>
                <a:tc>
                  <a:txBody>
                    <a:bodyPr/>
                    <a:lstStyle/>
                    <a:p>
                      <a:r>
                        <a:rPr lang="en-US" sz="1000"/>
                        <a:t>48</a:t>
                      </a:r>
                    </a:p>
                  </a:txBody>
                  <a:tcPr/>
                </a:tc>
                <a:tc>
                  <a:txBody>
                    <a:bodyPr/>
                    <a:lstStyle/>
                    <a:p>
                      <a:r>
                        <a:rPr lang="en-US" sz="1000"/>
                        <a:t>6</a:t>
                      </a:r>
                    </a:p>
                  </a:txBody>
                  <a:tcPr/>
                </a:tc>
                <a:tc>
                  <a:txBody>
                    <a:bodyPr/>
                    <a:lstStyle/>
                    <a:p>
                      <a:r>
                        <a:rPr lang="en-US" sz="1000"/>
                        <a:t>4</a:t>
                      </a:r>
                    </a:p>
                  </a:txBody>
                  <a:tcPr/>
                </a:tc>
                <a:tc>
                  <a:txBody>
                    <a:bodyPr/>
                    <a:lstStyle/>
                    <a:p>
                      <a:r>
                        <a:rPr lang="en-US" sz="1000"/>
                        <a:t>1</a:t>
                      </a:r>
                    </a:p>
                  </a:txBody>
                  <a:tcPr/>
                </a:tc>
                <a:tc>
                  <a:txBody>
                    <a:bodyPr/>
                    <a:lstStyle/>
                    <a:p>
                      <a:r>
                        <a:rPr lang="en-US" sz="1000"/>
                        <a:t>0.0189 %</a:t>
                      </a:r>
                    </a:p>
                  </a:txBody>
                  <a:tcPr/>
                </a:tc>
                <a:extLst>
                  <a:ext uri="{0D108BD9-81ED-4DB2-BD59-A6C34878D82A}">
                    <a16:rowId xmlns:a16="http://schemas.microsoft.com/office/drawing/2014/main" val="97106366"/>
                  </a:ext>
                </a:extLst>
              </a:tr>
              <a:tr h="370840">
                <a:tc>
                  <a:txBody>
                    <a:bodyPr/>
                    <a:lstStyle/>
                    <a:p>
                      <a:r>
                        <a:rPr lang="en-US" sz="1000"/>
                        <a:t>Kawasaki Argentina</a:t>
                      </a:r>
                    </a:p>
                  </a:txBody>
                  <a:tcPr/>
                </a:tc>
                <a:tc>
                  <a:txBody>
                    <a:bodyPr/>
                    <a:lstStyle/>
                    <a:p>
                      <a:r>
                        <a:rPr lang="en-US" sz="1000"/>
                        <a:t>42450</a:t>
                      </a:r>
                    </a:p>
                  </a:txBody>
                  <a:tcPr/>
                </a:tc>
                <a:tc>
                  <a:txBody>
                    <a:bodyPr/>
                    <a:lstStyle/>
                    <a:p>
                      <a:r>
                        <a:rPr lang="en-US" sz="1000"/>
                        <a:t>1</a:t>
                      </a:r>
                    </a:p>
                  </a:txBody>
                  <a:tcPr/>
                </a:tc>
                <a:tc>
                  <a:txBody>
                    <a:bodyPr/>
                    <a:lstStyle/>
                    <a:p>
                      <a:r>
                        <a:rPr lang="en-US" sz="1000"/>
                        <a:t>23</a:t>
                      </a:r>
                    </a:p>
                  </a:txBody>
                  <a:tcPr/>
                </a:tc>
                <a:tc>
                  <a:txBody>
                    <a:bodyPr/>
                    <a:lstStyle/>
                    <a:p>
                      <a:r>
                        <a:rPr lang="en-US" sz="1000"/>
                        <a:t>342</a:t>
                      </a:r>
                    </a:p>
                  </a:txBody>
                  <a:tcPr/>
                </a:tc>
                <a:tc>
                  <a:txBody>
                    <a:bodyPr/>
                    <a:lstStyle/>
                    <a:p>
                      <a:r>
                        <a:rPr lang="en-US" sz="1000"/>
                        <a:t>15</a:t>
                      </a:r>
                    </a:p>
                  </a:txBody>
                  <a:tcPr/>
                </a:tc>
                <a:tc>
                  <a:txBody>
                    <a:bodyPr/>
                    <a:lstStyle/>
                    <a:p>
                      <a:r>
                        <a:rPr lang="en-US" sz="1000"/>
                        <a:t>35</a:t>
                      </a:r>
                    </a:p>
                  </a:txBody>
                  <a:tcPr/>
                </a:tc>
                <a:tc>
                  <a:txBody>
                    <a:bodyPr/>
                    <a:lstStyle/>
                    <a:p>
                      <a:r>
                        <a:rPr lang="en-US" sz="1000"/>
                        <a:t>0</a:t>
                      </a:r>
                    </a:p>
                  </a:txBody>
                  <a:tcPr/>
                </a:tc>
                <a:tc>
                  <a:txBody>
                    <a:bodyPr/>
                    <a:lstStyle/>
                    <a:p>
                      <a:r>
                        <a:rPr lang="en-US" sz="1000"/>
                        <a:t>0.0402 %</a:t>
                      </a:r>
                    </a:p>
                  </a:txBody>
                  <a:tcPr/>
                </a:tc>
                <a:extLst>
                  <a:ext uri="{0D108BD9-81ED-4DB2-BD59-A6C34878D82A}">
                    <a16:rowId xmlns:a16="http://schemas.microsoft.com/office/drawing/2014/main" val="4112891761"/>
                  </a:ext>
                </a:extLst>
              </a:tr>
              <a:tr h="370840">
                <a:tc>
                  <a:txBody>
                    <a:bodyPr/>
                    <a:lstStyle/>
                    <a:p>
                      <a:r>
                        <a:rPr lang="en-US" sz="1000"/>
                        <a:t>Suzuki Motos Argentina</a:t>
                      </a:r>
                    </a:p>
                  </a:txBody>
                  <a:tcPr/>
                </a:tc>
                <a:tc>
                  <a:txBody>
                    <a:bodyPr/>
                    <a:lstStyle/>
                    <a:p>
                      <a:r>
                        <a:rPr lang="en-US" sz="1000"/>
                        <a:t>17909</a:t>
                      </a:r>
                    </a:p>
                  </a:txBody>
                  <a:tcPr/>
                </a:tc>
                <a:tc>
                  <a:txBody>
                    <a:bodyPr/>
                    <a:lstStyle/>
                    <a:p>
                      <a:r>
                        <a:rPr lang="en-US" sz="1000"/>
                        <a:t>3925</a:t>
                      </a:r>
                    </a:p>
                  </a:txBody>
                  <a:tcPr/>
                </a:tc>
                <a:tc>
                  <a:txBody>
                    <a:bodyPr/>
                    <a:lstStyle/>
                    <a:p>
                      <a:r>
                        <a:rPr lang="en-US" sz="1000"/>
                        <a:t>20</a:t>
                      </a:r>
                    </a:p>
                  </a:txBody>
                  <a:tcPr/>
                </a:tc>
                <a:tc>
                  <a:txBody>
                    <a:bodyPr/>
                    <a:lstStyle/>
                    <a:p>
                      <a:r>
                        <a:rPr lang="en-US" sz="1000"/>
                        <a:t>1106</a:t>
                      </a:r>
                    </a:p>
                  </a:txBody>
                  <a:tcPr/>
                </a:tc>
                <a:tc>
                  <a:txBody>
                    <a:bodyPr/>
                    <a:lstStyle/>
                    <a:p>
                      <a:r>
                        <a:rPr lang="en-US" sz="1000"/>
                        <a:t>28</a:t>
                      </a:r>
                    </a:p>
                  </a:txBody>
                  <a:tcPr/>
                </a:tc>
                <a:tc>
                  <a:txBody>
                    <a:bodyPr/>
                    <a:lstStyle/>
                    <a:p>
                      <a:r>
                        <a:rPr lang="en-US" sz="1000"/>
                        <a:t>48</a:t>
                      </a:r>
                    </a:p>
                  </a:txBody>
                  <a:tcPr/>
                </a:tc>
                <a:tc>
                  <a:txBody>
                    <a:bodyPr/>
                    <a:lstStyle/>
                    <a:p>
                      <a:r>
                        <a:rPr lang="en-US" sz="1000"/>
                        <a:t>0</a:t>
                      </a:r>
                    </a:p>
                  </a:txBody>
                  <a:tcPr/>
                </a:tc>
                <a:tc>
                  <a:txBody>
                    <a:bodyPr/>
                    <a:lstStyle/>
                    <a:p>
                      <a:r>
                        <a:rPr lang="en-US" sz="1000"/>
                        <a:t>0.3706 %</a:t>
                      </a:r>
                    </a:p>
                  </a:txBody>
                  <a:tcPr/>
                </a:tc>
                <a:extLst>
                  <a:ext uri="{0D108BD9-81ED-4DB2-BD59-A6C34878D82A}">
                    <a16:rowId xmlns:a16="http://schemas.microsoft.com/office/drawing/2014/main" val="499519940"/>
                  </a:ext>
                </a:extLst>
              </a:tr>
            </a:tbl>
          </a:graphicData>
        </a:graphic>
      </p:graphicFrame>
      <p:sp>
        <p:nvSpPr>
          <p:cNvPr id="4" name="Text Placeholder 3">
            <a:extLst>
              <a:ext uri="{FF2B5EF4-FFF2-40B4-BE49-F238E27FC236}">
                <a16:creationId xmlns:a16="http://schemas.microsoft.com/office/drawing/2014/main" id="{81F9A32A-0477-475C-9EAD-87D1F64FFBEE}"/>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019155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DC9A5-65B1-4871-A899-46FC12C419F4}"/>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89838C2A-0B39-457E-8DEC-13E517C26B80}"/>
              </a:ext>
            </a:extLst>
          </p:cNvPr>
          <p:cNvGraphicFramePr>
            <a:graphicFrameLocks noGrp="1"/>
          </p:cNvGraphicFramePr>
          <p:nvPr>
            <p:ph type="chart" sz="quarter" idx="13"/>
            <p:extLst>
              <p:ext uri="{D42A27DB-BD31-4B8C-83A1-F6EECF244321}">
                <p14:modId xmlns:p14="http://schemas.microsoft.com/office/powerpoint/2010/main" val="3696967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0A2584-671B-47D9-B161-E8093B313B9D}"/>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E513B182-CEC1-4F66-B351-9856705E02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6117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62FB5-AE9C-4376-823F-E43D856D9BDB}"/>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CF1AA035-4AEF-46C9-894A-5BA2AE55183D}"/>
              </a:ext>
            </a:extLst>
          </p:cNvPr>
          <p:cNvGraphicFramePr>
            <a:graphicFrameLocks noGrp="1"/>
          </p:cNvGraphicFramePr>
          <p:nvPr>
            <p:ph type="chart" sz="quarter" idx="13"/>
            <p:extLst>
              <p:ext uri="{D42A27DB-BD31-4B8C-83A1-F6EECF244321}">
                <p14:modId xmlns:p14="http://schemas.microsoft.com/office/powerpoint/2010/main" val="3990674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C7DB78-A6E3-45B2-B137-91423A14F0D9}"/>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C0CC13C0-CE8D-4D57-89A5-F69ACFADD9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0514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E8BC7-0DC8-46C9-B9D8-F0C6A21EF41B}"/>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DE69A814-AEEE-49DC-B0A7-9076AE8901D5}"/>
              </a:ext>
            </a:extLst>
          </p:cNvPr>
          <p:cNvGraphicFramePr>
            <a:graphicFrameLocks noGrp="1"/>
          </p:cNvGraphicFramePr>
          <p:nvPr>
            <p:ph type="chart" sz="quarter" idx="13"/>
            <p:extLst>
              <p:ext uri="{D42A27DB-BD31-4B8C-83A1-F6EECF244321}">
                <p14:modId xmlns:p14="http://schemas.microsoft.com/office/powerpoint/2010/main" val="365684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FCF938-C21B-430D-ACC1-86205AE4C290}"/>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92CFED98-1619-472D-ABF9-78F1E37019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0208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B13D9-D3AD-4BE6-9C6C-94F27323A469}"/>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97FB209C-5AB1-4758-A7EC-7352815BFD73}"/>
              </a:ext>
            </a:extLst>
          </p:cNvPr>
          <p:cNvGraphicFramePr>
            <a:graphicFrameLocks noGrp="1"/>
          </p:cNvGraphicFramePr>
          <p:nvPr>
            <p:ph type="chart" sz="quarter" idx="13"/>
            <p:extLst>
              <p:ext uri="{D42A27DB-BD31-4B8C-83A1-F6EECF244321}">
                <p14:modId xmlns:p14="http://schemas.microsoft.com/office/powerpoint/2010/main" val="4171764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B48086-02FE-45FC-A477-F9534F3CC155}"/>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0344F63C-4E04-40BE-A21D-244708DD9A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2540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4065B-269A-477F-9FE2-459544A3634C}"/>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810C83FB-AB7E-4822-AE9C-C3E46BAEE5A4}"/>
              </a:ext>
            </a:extLst>
          </p:cNvPr>
          <p:cNvGraphicFramePr>
            <a:graphicFrameLocks noGrp="1"/>
          </p:cNvGraphicFramePr>
          <p:nvPr>
            <p:ph type="chart" sz="quarter" idx="13"/>
            <p:extLst>
              <p:ext uri="{D42A27DB-BD31-4B8C-83A1-F6EECF244321}">
                <p14:modId xmlns:p14="http://schemas.microsoft.com/office/powerpoint/2010/main" val="3038937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2BD183-A286-4E8D-8657-AD1727AF305E}"/>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716771C2-6AC8-4296-BB9A-0FF8EA6908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3365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1C409-1C66-4997-B55D-C5C11F4CEC9D}"/>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E8F3D3E8-D510-44B7-A4BF-68B6F19D41BD}"/>
              </a:ext>
            </a:extLst>
          </p:cNvPr>
          <p:cNvGraphicFramePr>
            <a:graphicFrameLocks noGrp="1"/>
          </p:cNvGraphicFramePr>
          <p:nvPr>
            <p:ph type="chart" sz="quarter" idx="13"/>
            <p:extLst>
              <p:ext uri="{D42A27DB-BD31-4B8C-83A1-F6EECF244321}">
                <p14:modId xmlns:p14="http://schemas.microsoft.com/office/powerpoint/2010/main" val="389137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D0AE6D-5963-4C05-9CC3-A87A8E6CE898}"/>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28163948-C1C8-4674-B5A8-EC4D3A9E7D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3486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479C1-C0C7-4986-8F83-1482CC81D535}"/>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A0EEA5D7-6002-4C3A-9600-BECD21B1AAC4}"/>
              </a:ext>
            </a:extLst>
          </p:cNvPr>
          <p:cNvGraphicFramePr>
            <a:graphicFrameLocks noGrp="1"/>
          </p:cNvGraphicFramePr>
          <p:nvPr>
            <p:ph type="chart" sz="quarter" idx="13"/>
            <p:extLst>
              <p:ext uri="{D42A27DB-BD31-4B8C-83A1-F6EECF244321}">
                <p14:modId xmlns:p14="http://schemas.microsoft.com/office/powerpoint/2010/main" val="1257004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1007F8-65F1-4166-AAC6-4F097D8F939E}"/>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C75ACBD3-8FD3-470D-A8A7-D7E24A16F1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1668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4C130-410B-4EAD-B95D-9B910D89F591}"/>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9AED94BA-3200-41BE-8511-BE686F6D3AEC}"/>
              </a:ext>
            </a:extLst>
          </p:cNvPr>
          <p:cNvGraphicFramePr>
            <a:graphicFrameLocks noGrp="1"/>
          </p:cNvGraphicFramePr>
          <p:nvPr>
            <p:ph type="chart" sz="quarter" idx="13"/>
            <p:extLst>
              <p:ext uri="{D42A27DB-BD31-4B8C-83A1-F6EECF244321}">
                <p14:modId xmlns:p14="http://schemas.microsoft.com/office/powerpoint/2010/main" val="3294305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516849-F1C3-4CF3-8C8E-9D14CBA49E27}"/>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A06A81E2-4C3F-4D25-94C4-26A330C68E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71958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A5361-F0B6-4B2D-89A6-4B8F616F116E}"/>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05FCE65C-0084-42BB-9154-521EF36FE684}"/>
              </a:ext>
            </a:extLst>
          </p:cNvPr>
          <p:cNvGraphicFramePr>
            <a:graphicFrameLocks noGrp="1"/>
          </p:cNvGraphicFramePr>
          <p:nvPr>
            <p:ph type="chart" sz="quarter" idx="13"/>
            <p:extLst>
              <p:ext uri="{D42A27DB-BD31-4B8C-83A1-F6EECF244321}">
                <p14:modId xmlns:p14="http://schemas.microsoft.com/office/powerpoint/2010/main" val="7495735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D87CE8-815B-4B99-A98E-6FA2D9272795}"/>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06A00AFA-213E-4796-A56D-CB64679ECF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5309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71304-576E-4D9E-8949-45186180B86C}"/>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9BF3E684-2ECC-4A68-8B72-506F3AD43A06}"/>
              </a:ext>
            </a:extLst>
          </p:cNvPr>
          <p:cNvGraphicFramePr>
            <a:graphicFrameLocks noGrp="1"/>
          </p:cNvGraphicFramePr>
          <p:nvPr>
            <p:ph type="chart" sz="quarter" idx="13"/>
            <p:extLst>
              <p:ext uri="{D42A27DB-BD31-4B8C-83A1-F6EECF244321}">
                <p14:modId xmlns:p14="http://schemas.microsoft.com/office/powerpoint/2010/main" val="2456204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F698C3-581A-4D74-A2AE-AF74CC0266A1}"/>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1036C08E-B8FD-42A9-B620-523EDC79DE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1290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7F85E-5C19-4B21-9E30-B14A7309DAC4}"/>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BA25052D-5E70-46F0-99ED-6DE263719EBC}"/>
              </a:ext>
            </a:extLst>
          </p:cNvPr>
          <p:cNvGraphicFramePr>
            <a:graphicFrameLocks noGrp="1"/>
          </p:cNvGraphicFramePr>
          <p:nvPr>
            <p:ph type="chart" sz="quarter" idx="13"/>
            <p:extLst>
              <p:ext uri="{D42A27DB-BD31-4B8C-83A1-F6EECF244321}">
                <p14:modId xmlns:p14="http://schemas.microsoft.com/office/powerpoint/2010/main" val="2167369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021DDD-8D11-43F5-A494-FBBE526D0674}"/>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D78E9DA1-EB83-412E-98C5-68F9028345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6223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8A079-DB76-4444-89E8-5A5219A720E9}"/>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E2E2B370-1FCE-4FD5-A7EC-12C21E745443}"/>
              </a:ext>
            </a:extLst>
          </p:cNvPr>
          <p:cNvGraphicFramePr>
            <a:graphicFrameLocks noGrp="1"/>
          </p:cNvGraphicFramePr>
          <p:nvPr>
            <p:ph type="chart" sz="quarter" idx="13"/>
            <p:extLst>
              <p:ext uri="{D42A27DB-BD31-4B8C-83A1-F6EECF244321}">
                <p14:modId xmlns:p14="http://schemas.microsoft.com/office/powerpoint/2010/main" val="1424684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E7D004-E6F0-4EF4-8186-2D46A035D640}"/>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DC9C6218-4287-40E9-B980-567BECACCE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5371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B0190-21EE-417C-8891-899F9896093D}"/>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BE43A5C0-F5E3-46EF-977A-DEC506B0ACC0}"/>
              </a:ext>
            </a:extLst>
          </p:cNvPr>
          <p:cNvGraphicFramePr>
            <a:graphicFrameLocks noGrp="1"/>
          </p:cNvGraphicFramePr>
          <p:nvPr>
            <p:ph type="chart" sz="quarter" idx="13"/>
            <p:extLst>
              <p:ext uri="{D42A27DB-BD31-4B8C-83A1-F6EECF244321}">
                <p14:modId xmlns:p14="http://schemas.microsoft.com/office/powerpoint/2010/main" val="3954533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E78F1B-04BE-499E-BF14-D35AD6AA6E30}"/>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A25265EC-82AF-479F-AA51-56952E8295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6280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130B3-0FA0-41A9-918C-B2AA30BED9D8}"/>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24E0CD2C-C7BA-4344-AEAE-E0388079294D}"/>
              </a:ext>
            </a:extLst>
          </p:cNvPr>
          <p:cNvGraphicFramePr>
            <a:graphicFrameLocks noGrp="1"/>
          </p:cNvGraphicFramePr>
          <p:nvPr>
            <p:ph type="chart" sz="quarter" idx="13"/>
            <p:extLst>
              <p:ext uri="{D42A27DB-BD31-4B8C-83A1-F6EECF244321}">
                <p14:modId xmlns:p14="http://schemas.microsoft.com/office/powerpoint/2010/main" val="6025628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F47121-C84C-4024-B255-FCE1FF5CD048}"/>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99DDB12B-E51E-45D2-9B2E-79FBF21F1F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78012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C73FE-D9F9-477B-B769-D392C60E38B1}"/>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61836AC3-8A41-407D-B4C0-565493D205F6}"/>
              </a:ext>
            </a:extLst>
          </p:cNvPr>
          <p:cNvGraphicFramePr>
            <a:graphicFrameLocks noGrp="1"/>
          </p:cNvGraphicFramePr>
          <p:nvPr>
            <p:ph type="tbl" sz="quarter" idx="13"/>
            <p:extLst>
              <p:ext uri="{D42A27DB-BD31-4B8C-83A1-F6EECF244321}">
                <p14:modId xmlns:p14="http://schemas.microsoft.com/office/powerpoint/2010/main" val="2170174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9660797"/>
                    </a:ext>
                  </a:extLst>
                </a:gridCol>
                <a:gridCol w="1152144">
                  <a:extLst>
                    <a:ext uri="{9D8B030D-6E8A-4147-A177-3AD203B41FA5}">
                      <a16:colId xmlns:a16="http://schemas.microsoft.com/office/drawing/2014/main" val="979063155"/>
                    </a:ext>
                  </a:extLst>
                </a:gridCol>
                <a:gridCol w="1152144">
                  <a:extLst>
                    <a:ext uri="{9D8B030D-6E8A-4147-A177-3AD203B41FA5}">
                      <a16:colId xmlns:a16="http://schemas.microsoft.com/office/drawing/2014/main" val="638432217"/>
                    </a:ext>
                  </a:extLst>
                </a:gridCol>
                <a:gridCol w="1152144">
                  <a:extLst>
                    <a:ext uri="{9D8B030D-6E8A-4147-A177-3AD203B41FA5}">
                      <a16:colId xmlns:a16="http://schemas.microsoft.com/office/drawing/2014/main" val="24686715"/>
                    </a:ext>
                  </a:extLst>
                </a:gridCol>
                <a:gridCol w="1152144">
                  <a:extLst>
                    <a:ext uri="{9D8B030D-6E8A-4147-A177-3AD203B41FA5}">
                      <a16:colId xmlns:a16="http://schemas.microsoft.com/office/drawing/2014/main" val="3813402476"/>
                    </a:ext>
                  </a:extLst>
                </a:gridCol>
                <a:gridCol w="1152144">
                  <a:extLst>
                    <a:ext uri="{9D8B030D-6E8A-4147-A177-3AD203B41FA5}">
                      <a16:colId xmlns:a16="http://schemas.microsoft.com/office/drawing/2014/main" val="114666410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831887411"/>
                  </a:ext>
                </a:extLst>
              </a:tr>
              <a:tr h="370840">
                <a:tc>
                  <a:txBody>
                    <a:bodyPr/>
                    <a:lstStyle/>
                    <a:p>
                      <a:r>
                        <a:rPr lang="en-US" sz="1000"/>
                        <a:t>#Yamaha</a:t>
                      </a:r>
                    </a:p>
                  </a:txBody>
                  <a:tcPr/>
                </a:tc>
                <a:tc>
                  <a:txBody>
                    <a:bodyPr/>
                    <a:lstStyle/>
                    <a:p>
                      <a:r>
                        <a:rPr lang="en-US" sz="1000"/>
                        <a:t>26</a:t>
                      </a:r>
                    </a:p>
                  </a:txBody>
                  <a:tcPr/>
                </a:tc>
                <a:tc>
                  <a:txBody>
                    <a:bodyPr/>
                    <a:lstStyle/>
                    <a:p>
                      <a:r>
                        <a:rPr lang="en-US" sz="1000"/>
                        <a:t>48.923076923077</a:t>
                      </a:r>
                    </a:p>
                  </a:txBody>
                  <a:tcPr/>
                </a:tc>
                <a:tc>
                  <a:txBody>
                    <a:bodyPr/>
                    <a:lstStyle/>
                    <a:p>
                      <a:r>
                        <a:rPr lang="en-US" sz="1000"/>
                        <a:t>2.8461538461538</a:t>
                      </a:r>
                    </a:p>
                  </a:txBody>
                  <a:tcPr/>
                </a:tc>
                <a:tc>
                  <a:txBody>
                    <a:bodyPr/>
                    <a:lstStyle/>
                    <a:p>
                      <a:r>
                        <a:rPr lang="en-US" sz="1000"/>
                        <a:t>2.8076923076923</a:t>
                      </a:r>
                    </a:p>
                  </a:txBody>
                  <a:tcPr/>
                </a:tc>
                <a:tc>
                  <a:txBody>
                    <a:bodyPr/>
                    <a:lstStyle/>
                    <a:p>
                      <a:r>
                        <a:rPr lang="en-US" sz="1000"/>
                        <a:t>54.576923076923</a:t>
                      </a:r>
                    </a:p>
                  </a:txBody>
                  <a:tcPr/>
                </a:tc>
                <a:extLst>
                  <a:ext uri="{0D108BD9-81ED-4DB2-BD59-A6C34878D82A}">
                    <a16:rowId xmlns:a16="http://schemas.microsoft.com/office/drawing/2014/main" val="388352009"/>
                  </a:ext>
                </a:extLst>
              </a:tr>
              <a:tr h="370840">
                <a:tc>
                  <a:txBody>
                    <a:bodyPr/>
                    <a:lstStyle/>
                    <a:p>
                      <a:r>
                        <a:rPr lang="en-US" sz="1000"/>
                        <a:t>#yamaha</a:t>
                      </a:r>
                    </a:p>
                  </a:txBody>
                  <a:tcPr/>
                </a:tc>
                <a:tc>
                  <a:txBody>
                    <a:bodyPr/>
                    <a:lstStyle/>
                    <a:p>
                      <a:r>
                        <a:rPr lang="en-US" sz="1000"/>
                        <a:t>17</a:t>
                      </a:r>
                    </a:p>
                  </a:txBody>
                  <a:tcPr/>
                </a:tc>
                <a:tc>
                  <a:txBody>
                    <a:bodyPr/>
                    <a:lstStyle/>
                    <a:p>
                      <a:r>
                        <a:rPr lang="en-US" sz="1000"/>
                        <a:t>2004.5882352941</a:t>
                      </a:r>
                    </a:p>
                  </a:txBody>
                  <a:tcPr/>
                </a:tc>
                <a:tc>
                  <a:txBody>
                    <a:bodyPr/>
                    <a:lstStyle/>
                    <a:p>
                      <a:r>
                        <a:rPr lang="en-US" sz="1000"/>
                        <a:t>117.88235294118</a:t>
                      </a:r>
                    </a:p>
                  </a:txBody>
                  <a:tcPr/>
                </a:tc>
                <a:tc>
                  <a:txBody>
                    <a:bodyPr/>
                    <a:lstStyle/>
                    <a:p>
                      <a:r>
                        <a:rPr lang="en-US" sz="1000"/>
                        <a:t>34.235294117647</a:t>
                      </a:r>
                    </a:p>
                  </a:txBody>
                  <a:tcPr/>
                </a:tc>
                <a:tc>
                  <a:txBody>
                    <a:bodyPr/>
                    <a:lstStyle/>
                    <a:p>
                      <a:r>
                        <a:rPr lang="en-US" sz="1000"/>
                        <a:t>2156.7058823529</a:t>
                      </a:r>
                    </a:p>
                  </a:txBody>
                  <a:tcPr/>
                </a:tc>
                <a:extLst>
                  <a:ext uri="{0D108BD9-81ED-4DB2-BD59-A6C34878D82A}">
                    <a16:rowId xmlns:a16="http://schemas.microsoft.com/office/drawing/2014/main" val="958988594"/>
                  </a:ext>
                </a:extLst>
              </a:tr>
              <a:tr h="370840">
                <a:tc>
                  <a:txBody>
                    <a:bodyPr/>
                    <a:lstStyle/>
                    <a:p>
                      <a:r>
                        <a:rPr lang="en-US" sz="1000"/>
                        <a:t>#KawasakiArgentina</a:t>
                      </a:r>
                    </a:p>
                  </a:txBody>
                  <a:tcPr/>
                </a:tc>
                <a:tc>
                  <a:txBody>
                    <a:bodyPr/>
                    <a:lstStyle/>
                    <a:p>
                      <a:r>
                        <a:rPr lang="en-US" sz="1000"/>
                        <a:t>15</a:t>
                      </a:r>
                    </a:p>
                  </a:txBody>
                  <a:tcPr/>
                </a:tc>
                <a:tc>
                  <a:txBody>
                    <a:bodyPr/>
                    <a:lstStyle/>
                    <a:p>
                      <a:r>
                        <a:rPr lang="en-US" sz="1000"/>
                        <a:t>17.2</a:t>
                      </a:r>
                    </a:p>
                  </a:txBody>
                  <a:tcPr/>
                </a:tc>
                <a:tc>
                  <a:txBody>
                    <a:bodyPr/>
                    <a:lstStyle/>
                    <a:p>
                      <a:r>
                        <a:rPr lang="en-US" sz="1000"/>
                        <a:t>0.93333333333333</a:t>
                      </a:r>
                    </a:p>
                  </a:txBody>
                  <a:tcPr/>
                </a:tc>
                <a:tc>
                  <a:txBody>
                    <a:bodyPr/>
                    <a:lstStyle/>
                    <a:p>
                      <a:r>
                        <a:rPr lang="en-US" sz="1000"/>
                        <a:t>1.2</a:t>
                      </a:r>
                    </a:p>
                  </a:txBody>
                  <a:tcPr/>
                </a:tc>
                <a:tc>
                  <a:txBody>
                    <a:bodyPr/>
                    <a:lstStyle/>
                    <a:p>
                      <a:r>
                        <a:rPr lang="en-US" sz="1000"/>
                        <a:t>19.333333333333</a:t>
                      </a:r>
                    </a:p>
                  </a:txBody>
                  <a:tcPr/>
                </a:tc>
                <a:extLst>
                  <a:ext uri="{0D108BD9-81ED-4DB2-BD59-A6C34878D82A}">
                    <a16:rowId xmlns:a16="http://schemas.microsoft.com/office/drawing/2014/main" val="601625803"/>
                  </a:ext>
                </a:extLst>
              </a:tr>
              <a:tr h="370840">
                <a:tc>
                  <a:txBody>
                    <a:bodyPr/>
                    <a:lstStyle/>
                    <a:p>
                      <a:r>
                        <a:rPr lang="en-US" sz="1000"/>
                        <a:t>#TransporteIdeal</a:t>
                      </a:r>
                    </a:p>
                  </a:txBody>
                  <a:tcPr/>
                </a:tc>
                <a:tc>
                  <a:txBody>
                    <a:bodyPr/>
                    <a:lstStyle/>
                    <a:p>
                      <a:r>
                        <a:rPr lang="en-US" sz="1000"/>
                        <a:t>12</a:t>
                      </a:r>
                    </a:p>
                  </a:txBody>
                  <a:tcPr/>
                </a:tc>
                <a:tc>
                  <a:txBody>
                    <a:bodyPr/>
                    <a:lstStyle/>
                    <a:p>
                      <a:r>
                        <a:rPr lang="en-US" sz="1000"/>
                        <a:t>67.166666666667</a:t>
                      </a:r>
                    </a:p>
                  </a:txBody>
                  <a:tcPr/>
                </a:tc>
                <a:tc>
                  <a:txBody>
                    <a:bodyPr/>
                    <a:lstStyle/>
                    <a:p>
                      <a:r>
                        <a:rPr lang="en-US" sz="1000"/>
                        <a:t>8.6666666666667</a:t>
                      </a:r>
                    </a:p>
                  </a:txBody>
                  <a:tcPr/>
                </a:tc>
                <a:tc>
                  <a:txBody>
                    <a:bodyPr/>
                    <a:lstStyle/>
                    <a:p>
                      <a:r>
                        <a:rPr lang="en-US" sz="1000"/>
                        <a:t>2.0833333333333</a:t>
                      </a:r>
                    </a:p>
                  </a:txBody>
                  <a:tcPr/>
                </a:tc>
                <a:tc>
                  <a:txBody>
                    <a:bodyPr/>
                    <a:lstStyle/>
                    <a:p>
                      <a:r>
                        <a:rPr lang="en-US" sz="1000"/>
                        <a:t>77.916666666667</a:t>
                      </a:r>
                    </a:p>
                  </a:txBody>
                  <a:tcPr/>
                </a:tc>
                <a:extLst>
                  <a:ext uri="{0D108BD9-81ED-4DB2-BD59-A6C34878D82A}">
                    <a16:rowId xmlns:a16="http://schemas.microsoft.com/office/drawing/2014/main" val="3131027089"/>
                  </a:ext>
                </a:extLst>
              </a:tr>
              <a:tr h="370840">
                <a:tc>
                  <a:txBody>
                    <a:bodyPr/>
                    <a:lstStyle/>
                    <a:p>
                      <a:r>
                        <a:rPr lang="en-US" sz="1000"/>
                        <a:t>#ViajaSeguro</a:t>
                      </a:r>
                    </a:p>
                  </a:txBody>
                  <a:tcPr/>
                </a:tc>
                <a:tc>
                  <a:txBody>
                    <a:bodyPr/>
                    <a:lstStyle/>
                    <a:p>
                      <a:r>
                        <a:rPr lang="en-US" sz="1000"/>
                        <a:t>12</a:t>
                      </a:r>
                    </a:p>
                  </a:txBody>
                  <a:tcPr/>
                </a:tc>
                <a:tc>
                  <a:txBody>
                    <a:bodyPr/>
                    <a:lstStyle/>
                    <a:p>
                      <a:r>
                        <a:rPr lang="en-US" sz="1000"/>
                        <a:t>67.166666666667</a:t>
                      </a:r>
                    </a:p>
                  </a:txBody>
                  <a:tcPr/>
                </a:tc>
                <a:tc>
                  <a:txBody>
                    <a:bodyPr/>
                    <a:lstStyle/>
                    <a:p>
                      <a:r>
                        <a:rPr lang="en-US" sz="1000"/>
                        <a:t>8.6666666666667</a:t>
                      </a:r>
                    </a:p>
                  </a:txBody>
                  <a:tcPr/>
                </a:tc>
                <a:tc>
                  <a:txBody>
                    <a:bodyPr/>
                    <a:lstStyle/>
                    <a:p>
                      <a:r>
                        <a:rPr lang="en-US" sz="1000"/>
                        <a:t>2.0833333333333</a:t>
                      </a:r>
                    </a:p>
                  </a:txBody>
                  <a:tcPr/>
                </a:tc>
                <a:tc>
                  <a:txBody>
                    <a:bodyPr/>
                    <a:lstStyle/>
                    <a:p>
                      <a:r>
                        <a:rPr lang="en-US" sz="1000"/>
                        <a:t>77.916666666667</a:t>
                      </a:r>
                    </a:p>
                  </a:txBody>
                  <a:tcPr/>
                </a:tc>
                <a:extLst>
                  <a:ext uri="{0D108BD9-81ED-4DB2-BD59-A6C34878D82A}">
                    <a16:rowId xmlns:a16="http://schemas.microsoft.com/office/drawing/2014/main" val="396675220"/>
                  </a:ext>
                </a:extLst>
              </a:tr>
              <a:tr h="370840">
                <a:tc>
                  <a:txBody>
                    <a:bodyPr/>
                    <a:lstStyle/>
                    <a:p>
                      <a:r>
                        <a:rPr lang="en-US" sz="1000"/>
                        <a:t>#MoveteConYamaha</a:t>
                      </a:r>
                    </a:p>
                  </a:txBody>
                  <a:tcPr/>
                </a:tc>
                <a:tc>
                  <a:txBody>
                    <a:bodyPr/>
                    <a:lstStyle/>
                    <a:p>
                      <a:r>
                        <a:rPr lang="en-US" sz="1000"/>
                        <a:t>12</a:t>
                      </a:r>
                    </a:p>
                  </a:txBody>
                  <a:tcPr/>
                </a:tc>
                <a:tc>
                  <a:txBody>
                    <a:bodyPr/>
                    <a:lstStyle/>
                    <a:p>
                      <a:r>
                        <a:rPr lang="en-US" sz="1000"/>
                        <a:t>67.166666666667</a:t>
                      </a:r>
                    </a:p>
                  </a:txBody>
                  <a:tcPr/>
                </a:tc>
                <a:tc>
                  <a:txBody>
                    <a:bodyPr/>
                    <a:lstStyle/>
                    <a:p>
                      <a:r>
                        <a:rPr lang="en-US" sz="1000"/>
                        <a:t>8.6666666666667</a:t>
                      </a:r>
                    </a:p>
                  </a:txBody>
                  <a:tcPr/>
                </a:tc>
                <a:tc>
                  <a:txBody>
                    <a:bodyPr/>
                    <a:lstStyle/>
                    <a:p>
                      <a:r>
                        <a:rPr lang="en-US" sz="1000"/>
                        <a:t>2.0833333333333</a:t>
                      </a:r>
                    </a:p>
                  </a:txBody>
                  <a:tcPr/>
                </a:tc>
                <a:tc>
                  <a:txBody>
                    <a:bodyPr/>
                    <a:lstStyle/>
                    <a:p>
                      <a:r>
                        <a:rPr lang="en-US" sz="1000"/>
                        <a:t>77.916666666667</a:t>
                      </a:r>
                    </a:p>
                  </a:txBody>
                  <a:tcPr/>
                </a:tc>
                <a:extLst>
                  <a:ext uri="{0D108BD9-81ED-4DB2-BD59-A6C34878D82A}">
                    <a16:rowId xmlns:a16="http://schemas.microsoft.com/office/drawing/2014/main" val="1225587152"/>
                  </a:ext>
                </a:extLst>
              </a:tr>
              <a:tr h="370840">
                <a:tc>
                  <a:txBody>
                    <a:bodyPr/>
                    <a:lstStyle/>
                    <a:p>
                      <a:r>
                        <a:rPr lang="en-US" sz="1000"/>
                        <a:t>#Kawasaki</a:t>
                      </a:r>
                    </a:p>
                  </a:txBody>
                  <a:tcPr/>
                </a:tc>
                <a:tc>
                  <a:txBody>
                    <a:bodyPr/>
                    <a:lstStyle/>
                    <a:p>
                      <a:r>
                        <a:rPr lang="en-US" sz="1000"/>
                        <a:t>12</a:t>
                      </a:r>
                    </a:p>
                  </a:txBody>
                  <a:tcPr/>
                </a:tc>
                <a:tc>
                  <a:txBody>
                    <a:bodyPr/>
                    <a:lstStyle/>
                    <a:p>
                      <a:r>
                        <a:rPr lang="en-US" sz="1000"/>
                        <a:t>18.666666666667</a:t>
                      </a:r>
                    </a:p>
                  </a:txBody>
                  <a:tcPr/>
                </a:tc>
                <a:tc>
                  <a:txBody>
                    <a:bodyPr/>
                    <a:lstStyle/>
                    <a:p>
                      <a:r>
                        <a:rPr lang="en-US" sz="1000"/>
                        <a:t>0.91666666666667</a:t>
                      </a:r>
                    </a:p>
                  </a:txBody>
                  <a:tcPr/>
                </a:tc>
                <a:tc>
                  <a:txBody>
                    <a:bodyPr/>
                    <a:lstStyle/>
                    <a:p>
                      <a:r>
                        <a:rPr lang="en-US" sz="1000"/>
                        <a:t>1.0833333333333</a:t>
                      </a:r>
                    </a:p>
                  </a:txBody>
                  <a:tcPr/>
                </a:tc>
                <a:tc>
                  <a:txBody>
                    <a:bodyPr/>
                    <a:lstStyle/>
                    <a:p>
                      <a:r>
                        <a:rPr lang="en-US" sz="1000"/>
                        <a:t>20.666666666667</a:t>
                      </a:r>
                    </a:p>
                  </a:txBody>
                  <a:tcPr/>
                </a:tc>
                <a:extLst>
                  <a:ext uri="{0D108BD9-81ED-4DB2-BD59-A6C34878D82A}">
                    <a16:rowId xmlns:a16="http://schemas.microsoft.com/office/drawing/2014/main" val="3322208196"/>
                  </a:ext>
                </a:extLst>
              </a:tr>
              <a:tr h="370840">
                <a:tc>
                  <a:txBody>
                    <a:bodyPr/>
                    <a:lstStyle/>
                    <a:p>
                      <a:r>
                        <a:rPr lang="en-US" sz="1000"/>
                        <a:t>#TheLegendIsBack</a:t>
                      </a:r>
                    </a:p>
                  </a:txBody>
                  <a:tcPr/>
                </a:tc>
                <a:tc>
                  <a:txBody>
                    <a:bodyPr/>
                    <a:lstStyle/>
                    <a:p>
                      <a:r>
                        <a:rPr lang="en-US" sz="1000"/>
                        <a:t>12</a:t>
                      </a:r>
                    </a:p>
                  </a:txBody>
                  <a:tcPr/>
                </a:tc>
                <a:tc>
                  <a:txBody>
                    <a:bodyPr/>
                    <a:lstStyle/>
                    <a:p>
                      <a:r>
                        <a:rPr lang="en-US" sz="1000"/>
                        <a:t>18.666666666667</a:t>
                      </a:r>
                    </a:p>
                  </a:txBody>
                  <a:tcPr/>
                </a:tc>
                <a:tc>
                  <a:txBody>
                    <a:bodyPr/>
                    <a:lstStyle/>
                    <a:p>
                      <a:r>
                        <a:rPr lang="en-US" sz="1000"/>
                        <a:t>0.91666666666667</a:t>
                      </a:r>
                    </a:p>
                  </a:txBody>
                  <a:tcPr/>
                </a:tc>
                <a:tc>
                  <a:txBody>
                    <a:bodyPr/>
                    <a:lstStyle/>
                    <a:p>
                      <a:r>
                        <a:rPr lang="en-US" sz="1000"/>
                        <a:t>1.0833333333333</a:t>
                      </a:r>
                    </a:p>
                  </a:txBody>
                  <a:tcPr/>
                </a:tc>
                <a:tc>
                  <a:txBody>
                    <a:bodyPr/>
                    <a:lstStyle/>
                    <a:p>
                      <a:r>
                        <a:rPr lang="en-US" sz="1000"/>
                        <a:t>20.666666666667</a:t>
                      </a:r>
                    </a:p>
                  </a:txBody>
                  <a:tcPr/>
                </a:tc>
                <a:extLst>
                  <a:ext uri="{0D108BD9-81ED-4DB2-BD59-A6C34878D82A}">
                    <a16:rowId xmlns:a16="http://schemas.microsoft.com/office/drawing/2014/main" val="3718044374"/>
                  </a:ext>
                </a:extLst>
              </a:tr>
              <a:tr h="370840">
                <a:tc>
                  <a:txBody>
                    <a:bodyPr/>
                    <a:lstStyle/>
                    <a:p>
                      <a:r>
                        <a:rPr lang="en-US" sz="1000"/>
                        <a:t>#Explore</a:t>
                      </a:r>
                    </a:p>
                  </a:txBody>
                  <a:tcPr/>
                </a:tc>
                <a:tc>
                  <a:txBody>
                    <a:bodyPr/>
                    <a:lstStyle/>
                    <a:p>
                      <a:r>
                        <a:rPr lang="en-US" sz="1000"/>
                        <a:t>12</a:t>
                      </a:r>
                    </a:p>
                  </a:txBody>
                  <a:tcPr/>
                </a:tc>
                <a:tc>
                  <a:txBody>
                    <a:bodyPr/>
                    <a:lstStyle/>
                    <a:p>
                      <a:r>
                        <a:rPr lang="en-US" sz="1000"/>
                        <a:t>18.666666666667</a:t>
                      </a:r>
                    </a:p>
                  </a:txBody>
                  <a:tcPr/>
                </a:tc>
                <a:tc>
                  <a:txBody>
                    <a:bodyPr/>
                    <a:lstStyle/>
                    <a:p>
                      <a:r>
                        <a:rPr lang="en-US" sz="1000"/>
                        <a:t>0.91666666666667</a:t>
                      </a:r>
                    </a:p>
                  </a:txBody>
                  <a:tcPr/>
                </a:tc>
                <a:tc>
                  <a:txBody>
                    <a:bodyPr/>
                    <a:lstStyle/>
                    <a:p>
                      <a:r>
                        <a:rPr lang="en-US" sz="1000"/>
                        <a:t>1.0833333333333</a:t>
                      </a:r>
                    </a:p>
                  </a:txBody>
                  <a:tcPr/>
                </a:tc>
                <a:tc>
                  <a:txBody>
                    <a:bodyPr/>
                    <a:lstStyle/>
                    <a:p>
                      <a:r>
                        <a:rPr lang="en-US" sz="1000"/>
                        <a:t>20.666666666667</a:t>
                      </a:r>
                    </a:p>
                  </a:txBody>
                  <a:tcPr/>
                </a:tc>
                <a:extLst>
                  <a:ext uri="{0D108BD9-81ED-4DB2-BD59-A6C34878D82A}">
                    <a16:rowId xmlns:a16="http://schemas.microsoft.com/office/drawing/2014/main" val="3925652134"/>
                  </a:ext>
                </a:extLst>
              </a:tr>
              <a:tr h="370840">
                <a:tc>
                  <a:txBody>
                    <a:bodyPr/>
                    <a:lstStyle/>
                    <a:p>
                      <a:r>
                        <a:rPr lang="en-US" sz="1000"/>
                        <a:t>#Escape</a:t>
                      </a:r>
                    </a:p>
                  </a:txBody>
                  <a:tcPr/>
                </a:tc>
                <a:tc>
                  <a:txBody>
                    <a:bodyPr/>
                    <a:lstStyle/>
                    <a:p>
                      <a:r>
                        <a:rPr lang="en-US" sz="1000"/>
                        <a:t>12</a:t>
                      </a:r>
                    </a:p>
                  </a:txBody>
                  <a:tcPr/>
                </a:tc>
                <a:tc>
                  <a:txBody>
                    <a:bodyPr/>
                    <a:lstStyle/>
                    <a:p>
                      <a:r>
                        <a:rPr lang="en-US" sz="1000"/>
                        <a:t>18.666666666667</a:t>
                      </a:r>
                    </a:p>
                  </a:txBody>
                  <a:tcPr/>
                </a:tc>
                <a:tc>
                  <a:txBody>
                    <a:bodyPr/>
                    <a:lstStyle/>
                    <a:p>
                      <a:r>
                        <a:rPr lang="en-US" sz="1000"/>
                        <a:t>0.91666666666667</a:t>
                      </a:r>
                    </a:p>
                  </a:txBody>
                  <a:tcPr/>
                </a:tc>
                <a:tc>
                  <a:txBody>
                    <a:bodyPr/>
                    <a:lstStyle/>
                    <a:p>
                      <a:r>
                        <a:rPr lang="en-US" sz="1000"/>
                        <a:t>1.0833333333333</a:t>
                      </a:r>
                    </a:p>
                  </a:txBody>
                  <a:tcPr/>
                </a:tc>
                <a:tc>
                  <a:txBody>
                    <a:bodyPr/>
                    <a:lstStyle/>
                    <a:p>
                      <a:r>
                        <a:rPr lang="en-US" sz="1000"/>
                        <a:t>20.666666666667</a:t>
                      </a:r>
                    </a:p>
                  </a:txBody>
                  <a:tcPr/>
                </a:tc>
                <a:extLst>
                  <a:ext uri="{0D108BD9-81ED-4DB2-BD59-A6C34878D82A}">
                    <a16:rowId xmlns:a16="http://schemas.microsoft.com/office/drawing/2014/main" val="200835931"/>
                  </a:ext>
                </a:extLst>
              </a:tr>
            </a:tbl>
          </a:graphicData>
        </a:graphic>
      </p:graphicFrame>
      <p:sp>
        <p:nvSpPr>
          <p:cNvPr id="4" name="Text Placeholder 3">
            <a:extLst>
              <a:ext uri="{FF2B5EF4-FFF2-40B4-BE49-F238E27FC236}">
                <a16:creationId xmlns:a16="http://schemas.microsoft.com/office/drawing/2014/main" id="{461D0B8C-C5A4-442E-8CAE-7EBE798CAD42}"/>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594481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CDF3C-72B8-42A5-9FE2-EB28B35448DC}"/>
              </a:ext>
            </a:extLst>
          </p:cNvPr>
          <p:cNvSpPr>
            <a:spLocks noGrp="1"/>
          </p:cNvSpPr>
          <p:nvPr>
            <p:ph type="title"/>
          </p:nvPr>
        </p:nvSpPr>
        <p:spPr/>
        <p:txBody>
          <a:bodyPr/>
          <a:lstStyle/>
          <a:p>
            <a:r>
              <a:rPr lang="en-US"/>
              <a:t>Facebook Post Table + Reactions | La Emilia - 1 of 15</a:t>
            </a:r>
          </a:p>
        </p:txBody>
      </p:sp>
      <p:graphicFrame>
        <p:nvGraphicFramePr>
          <p:cNvPr id="5" name="Table Placeholder 4">
            <a:extLst>
              <a:ext uri="{FF2B5EF4-FFF2-40B4-BE49-F238E27FC236}">
                <a16:creationId xmlns:a16="http://schemas.microsoft.com/office/drawing/2014/main" id="{8261FCF5-BAEB-489F-A57A-421114EEFB80}"/>
              </a:ext>
            </a:extLst>
          </p:cNvPr>
          <p:cNvGraphicFramePr>
            <a:graphicFrameLocks noGrp="1"/>
          </p:cNvGraphicFramePr>
          <p:nvPr>
            <p:ph type="tbl" sz="quarter" idx="13"/>
            <p:extLst>
              <p:ext uri="{D42A27DB-BD31-4B8C-83A1-F6EECF244321}">
                <p14:modId xmlns:p14="http://schemas.microsoft.com/office/powerpoint/2010/main" val="3345920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68852946"/>
                    </a:ext>
                  </a:extLst>
                </a:gridCol>
                <a:gridCol w="493776">
                  <a:extLst>
                    <a:ext uri="{9D8B030D-6E8A-4147-A177-3AD203B41FA5}">
                      <a16:colId xmlns:a16="http://schemas.microsoft.com/office/drawing/2014/main" val="3095241267"/>
                    </a:ext>
                  </a:extLst>
                </a:gridCol>
                <a:gridCol w="493776">
                  <a:extLst>
                    <a:ext uri="{9D8B030D-6E8A-4147-A177-3AD203B41FA5}">
                      <a16:colId xmlns:a16="http://schemas.microsoft.com/office/drawing/2014/main" val="3756025280"/>
                    </a:ext>
                  </a:extLst>
                </a:gridCol>
                <a:gridCol w="493776">
                  <a:extLst>
                    <a:ext uri="{9D8B030D-6E8A-4147-A177-3AD203B41FA5}">
                      <a16:colId xmlns:a16="http://schemas.microsoft.com/office/drawing/2014/main" val="2821284987"/>
                    </a:ext>
                  </a:extLst>
                </a:gridCol>
                <a:gridCol w="493776">
                  <a:extLst>
                    <a:ext uri="{9D8B030D-6E8A-4147-A177-3AD203B41FA5}">
                      <a16:colId xmlns:a16="http://schemas.microsoft.com/office/drawing/2014/main" val="1983841204"/>
                    </a:ext>
                  </a:extLst>
                </a:gridCol>
                <a:gridCol w="493776">
                  <a:extLst>
                    <a:ext uri="{9D8B030D-6E8A-4147-A177-3AD203B41FA5}">
                      <a16:colId xmlns:a16="http://schemas.microsoft.com/office/drawing/2014/main" val="2162847224"/>
                    </a:ext>
                  </a:extLst>
                </a:gridCol>
                <a:gridCol w="493776">
                  <a:extLst>
                    <a:ext uri="{9D8B030D-6E8A-4147-A177-3AD203B41FA5}">
                      <a16:colId xmlns:a16="http://schemas.microsoft.com/office/drawing/2014/main" val="197336747"/>
                    </a:ext>
                  </a:extLst>
                </a:gridCol>
                <a:gridCol w="493776">
                  <a:extLst>
                    <a:ext uri="{9D8B030D-6E8A-4147-A177-3AD203B41FA5}">
                      <a16:colId xmlns:a16="http://schemas.microsoft.com/office/drawing/2014/main" val="724283970"/>
                    </a:ext>
                  </a:extLst>
                </a:gridCol>
                <a:gridCol w="493776">
                  <a:extLst>
                    <a:ext uri="{9D8B030D-6E8A-4147-A177-3AD203B41FA5}">
                      <a16:colId xmlns:a16="http://schemas.microsoft.com/office/drawing/2014/main" val="3441639927"/>
                    </a:ext>
                  </a:extLst>
                </a:gridCol>
                <a:gridCol w="493776">
                  <a:extLst>
                    <a:ext uri="{9D8B030D-6E8A-4147-A177-3AD203B41FA5}">
                      <a16:colId xmlns:a16="http://schemas.microsoft.com/office/drawing/2014/main" val="2508503973"/>
                    </a:ext>
                  </a:extLst>
                </a:gridCol>
                <a:gridCol w="493776">
                  <a:extLst>
                    <a:ext uri="{9D8B030D-6E8A-4147-A177-3AD203B41FA5}">
                      <a16:colId xmlns:a16="http://schemas.microsoft.com/office/drawing/2014/main" val="1314637484"/>
                    </a:ext>
                  </a:extLst>
                </a:gridCol>
                <a:gridCol w="493776">
                  <a:extLst>
                    <a:ext uri="{9D8B030D-6E8A-4147-A177-3AD203B41FA5}">
                      <a16:colId xmlns:a16="http://schemas.microsoft.com/office/drawing/2014/main" val="1618752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9499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- 2022-01-06 11:00:26</a:t>
                      </a:r>
                      <a:r>
                        <a:rPr kumimoji="0" lang="en-US" sz="1000" b="0" i="0" u="none" strike="noStrike" kern="1200" cap="none" spc="0" normalizeH="0" baseline="0" noProof="0">
                          <a:ln>
                            <a:noFill/>
                          </a:ln>
                          <a:solidFill>
                            <a:prstClr val="black"/>
                          </a:solidFill>
                          <a:effectLst/>
                          <a:uLnTx/>
                          <a:uFillTx/>
                          <a:latin typeface="+mn-lt"/>
                          <a:ea typeface="+mn-ea"/>
                          <a:cs typeface="+mn-cs"/>
                        </a:rPr>
                        <a:t>
 Este 2022 accedé a tu Yamaha 0km en 60 cuotas. Conocé Yamaha Plan de Ahorro en: bit.ly/YamahaPlan
#yamahaplandeahorro #plandeahorro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15396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- 2022-01-14 11:36:31</a:t>
                      </a:r>
                      <a:r>
                        <a:rPr kumimoji="0" lang="en-US" sz="1000" b="0" i="0" u="none" strike="noStrike" kern="1200" cap="none" spc="0" normalizeH="0" baseline="0" noProof="0">
                          <a:ln>
                            <a:noFill/>
                          </a:ln>
                          <a:solidFill>
                            <a:prstClr val="black"/>
                          </a:solidFill>
                          <a:effectLst/>
                          <a:uLnTx/>
                          <a:uFillTx/>
                          <a:latin typeface="+mn-lt"/>
                          <a:ea typeface="+mn-ea"/>
                          <a:cs typeface="+mn-cs"/>
                        </a:rPr>
                        <a:t>
 ¿Sabías que con Yamaha Plan de Ahorro podés acceder a tu moto 0KM en 60 cuotas sin interés y sin tarjeta de crédito? 💪
Hacelo ingresando en 👉 bit.ly/YamahaPlan
#yamahaplandeahorro #plandeahorro #yamaha #60cuotas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70069854"/>
                  </a:ext>
                </a:extLst>
              </a:tr>
            </a:tbl>
          </a:graphicData>
        </a:graphic>
      </p:graphicFrame>
      <p:sp>
        <p:nvSpPr>
          <p:cNvPr id="4" name="Text Placeholder 3">
            <a:extLst>
              <a:ext uri="{FF2B5EF4-FFF2-40B4-BE49-F238E27FC236}">
                <a16:creationId xmlns:a16="http://schemas.microsoft.com/office/drawing/2014/main" id="{B06A750D-6E22-4BF0-ABA7-090ACBC47665}"/>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301665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A591D-0324-4B09-AE14-E0D1CF65ED24}"/>
              </a:ext>
            </a:extLst>
          </p:cNvPr>
          <p:cNvSpPr>
            <a:spLocks noGrp="1"/>
          </p:cNvSpPr>
          <p:nvPr>
            <p:ph type="title"/>
          </p:nvPr>
        </p:nvSpPr>
        <p:spPr/>
        <p:txBody>
          <a:bodyPr/>
          <a:lstStyle/>
          <a:p>
            <a:r>
              <a:rPr lang="en-US"/>
              <a:t>Facebook Post Table + Reactions | La Emilia - 2 of 15</a:t>
            </a:r>
          </a:p>
        </p:txBody>
      </p:sp>
      <p:graphicFrame>
        <p:nvGraphicFramePr>
          <p:cNvPr id="5" name="Table Placeholder 4">
            <a:extLst>
              <a:ext uri="{FF2B5EF4-FFF2-40B4-BE49-F238E27FC236}">
                <a16:creationId xmlns:a16="http://schemas.microsoft.com/office/drawing/2014/main" id="{7E0E8C49-7154-4888-8998-DAB39EA7A8C6}"/>
              </a:ext>
            </a:extLst>
          </p:cNvPr>
          <p:cNvGraphicFramePr>
            <a:graphicFrameLocks noGrp="1"/>
          </p:cNvGraphicFramePr>
          <p:nvPr>
            <p:ph type="tbl" sz="quarter" idx="13"/>
            <p:extLst>
              <p:ext uri="{D42A27DB-BD31-4B8C-83A1-F6EECF244321}">
                <p14:modId xmlns:p14="http://schemas.microsoft.com/office/powerpoint/2010/main" val="2486811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2838975"/>
                    </a:ext>
                  </a:extLst>
                </a:gridCol>
                <a:gridCol w="493776">
                  <a:extLst>
                    <a:ext uri="{9D8B030D-6E8A-4147-A177-3AD203B41FA5}">
                      <a16:colId xmlns:a16="http://schemas.microsoft.com/office/drawing/2014/main" val="2463917688"/>
                    </a:ext>
                  </a:extLst>
                </a:gridCol>
                <a:gridCol w="493776">
                  <a:extLst>
                    <a:ext uri="{9D8B030D-6E8A-4147-A177-3AD203B41FA5}">
                      <a16:colId xmlns:a16="http://schemas.microsoft.com/office/drawing/2014/main" val="2073607401"/>
                    </a:ext>
                  </a:extLst>
                </a:gridCol>
                <a:gridCol w="493776">
                  <a:extLst>
                    <a:ext uri="{9D8B030D-6E8A-4147-A177-3AD203B41FA5}">
                      <a16:colId xmlns:a16="http://schemas.microsoft.com/office/drawing/2014/main" val="48387074"/>
                    </a:ext>
                  </a:extLst>
                </a:gridCol>
                <a:gridCol w="493776">
                  <a:extLst>
                    <a:ext uri="{9D8B030D-6E8A-4147-A177-3AD203B41FA5}">
                      <a16:colId xmlns:a16="http://schemas.microsoft.com/office/drawing/2014/main" val="220252710"/>
                    </a:ext>
                  </a:extLst>
                </a:gridCol>
                <a:gridCol w="493776">
                  <a:extLst>
                    <a:ext uri="{9D8B030D-6E8A-4147-A177-3AD203B41FA5}">
                      <a16:colId xmlns:a16="http://schemas.microsoft.com/office/drawing/2014/main" val="476805266"/>
                    </a:ext>
                  </a:extLst>
                </a:gridCol>
                <a:gridCol w="493776">
                  <a:extLst>
                    <a:ext uri="{9D8B030D-6E8A-4147-A177-3AD203B41FA5}">
                      <a16:colId xmlns:a16="http://schemas.microsoft.com/office/drawing/2014/main" val="2131951824"/>
                    </a:ext>
                  </a:extLst>
                </a:gridCol>
                <a:gridCol w="493776">
                  <a:extLst>
                    <a:ext uri="{9D8B030D-6E8A-4147-A177-3AD203B41FA5}">
                      <a16:colId xmlns:a16="http://schemas.microsoft.com/office/drawing/2014/main" val="3706845391"/>
                    </a:ext>
                  </a:extLst>
                </a:gridCol>
                <a:gridCol w="493776">
                  <a:extLst>
                    <a:ext uri="{9D8B030D-6E8A-4147-A177-3AD203B41FA5}">
                      <a16:colId xmlns:a16="http://schemas.microsoft.com/office/drawing/2014/main" val="269607029"/>
                    </a:ext>
                  </a:extLst>
                </a:gridCol>
                <a:gridCol w="493776">
                  <a:extLst>
                    <a:ext uri="{9D8B030D-6E8A-4147-A177-3AD203B41FA5}">
                      <a16:colId xmlns:a16="http://schemas.microsoft.com/office/drawing/2014/main" val="1565321216"/>
                    </a:ext>
                  </a:extLst>
                </a:gridCol>
                <a:gridCol w="493776">
                  <a:extLst>
                    <a:ext uri="{9D8B030D-6E8A-4147-A177-3AD203B41FA5}">
                      <a16:colId xmlns:a16="http://schemas.microsoft.com/office/drawing/2014/main" val="1512783055"/>
                    </a:ext>
                  </a:extLst>
                </a:gridCol>
                <a:gridCol w="493776">
                  <a:extLst>
                    <a:ext uri="{9D8B030D-6E8A-4147-A177-3AD203B41FA5}">
                      <a16:colId xmlns:a16="http://schemas.microsoft.com/office/drawing/2014/main" val="2789404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7072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- 2022-01-20 18:00:05</a:t>
                      </a:r>
                      <a:r>
                        <a:rPr kumimoji="0" lang="es-ES" sz="1000" b="0" i="0" u="none" strike="noStrike" kern="1200" cap="none" spc="0" normalizeH="0" baseline="0" noProof="0">
                          <a:ln>
                            <a:noFill/>
                          </a:ln>
                          <a:solidFill>
                            <a:prstClr val="black"/>
                          </a:solidFill>
                          <a:effectLst/>
                          <a:uLnTx/>
                          <a:uFillTx/>
                          <a:latin typeface="+mn-lt"/>
                          <a:ea typeface="+mn-ea"/>
                          <a:cs typeface="+mn-cs"/>
                        </a:rPr>
                        <a:t>
 Accedé a tu Yamaha en 60 cuotas sin interés y sin tarjeta de crédito.
Hacelo ingresando en 👉 bit.ly/YamahaPlan
#yamahaplandeahorro #plandeahorro #yamaha #60cuotas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9477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- 2022-01-24 16:00:34</a:t>
                      </a:r>
                      <a:r>
                        <a:rPr kumimoji="0" lang="en-US" sz="1000" b="0" i="0" u="none" strike="noStrike" kern="1200" cap="none" spc="0" normalizeH="0" baseline="0" noProof="0">
                          <a:ln>
                            <a:noFill/>
                          </a:ln>
                          <a:solidFill>
                            <a:prstClr val="black"/>
                          </a:solidFill>
                          <a:effectLst/>
                          <a:uLnTx/>
                          <a:uFillTx/>
                          <a:latin typeface="+mn-lt"/>
                          <a:ea typeface="+mn-ea"/>
                          <a:cs typeface="+mn-cs"/>
                        </a:rPr>
                        <a:t>
 Este 2022 accedé a tu Yamaha 0KM en 60 cuotas sin interés.
Conocé Yamaha Plan de Ahorro en 👉 bit.ly/YamahaPlan
#yamahaplandeahorro #plandeahorro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97216548"/>
                  </a:ext>
                </a:extLst>
              </a:tr>
            </a:tbl>
          </a:graphicData>
        </a:graphic>
      </p:graphicFrame>
      <p:sp>
        <p:nvSpPr>
          <p:cNvPr id="4" name="Text Placeholder 3">
            <a:extLst>
              <a:ext uri="{FF2B5EF4-FFF2-40B4-BE49-F238E27FC236}">
                <a16:creationId xmlns:a16="http://schemas.microsoft.com/office/drawing/2014/main" id="{E67A935A-57FD-4CF3-A30B-67EAD74C16D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353995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4863E-41AF-4829-B4DA-A07C8F8D4A92}"/>
              </a:ext>
            </a:extLst>
          </p:cNvPr>
          <p:cNvSpPr>
            <a:spLocks noGrp="1"/>
          </p:cNvSpPr>
          <p:nvPr>
            <p:ph type="title"/>
          </p:nvPr>
        </p:nvSpPr>
        <p:spPr/>
        <p:txBody>
          <a:bodyPr/>
          <a:lstStyle/>
          <a:p>
            <a:r>
              <a:rPr lang="en-US"/>
              <a:t>Facebook Post Table + Reactions | La Emilia - 3 of 15</a:t>
            </a:r>
          </a:p>
        </p:txBody>
      </p:sp>
      <p:graphicFrame>
        <p:nvGraphicFramePr>
          <p:cNvPr id="5" name="Table Placeholder 4">
            <a:extLst>
              <a:ext uri="{FF2B5EF4-FFF2-40B4-BE49-F238E27FC236}">
                <a16:creationId xmlns:a16="http://schemas.microsoft.com/office/drawing/2014/main" id="{410EF40E-AD4E-488C-AB91-093D2B6C7F5E}"/>
              </a:ext>
            </a:extLst>
          </p:cNvPr>
          <p:cNvGraphicFramePr>
            <a:graphicFrameLocks noGrp="1"/>
          </p:cNvGraphicFramePr>
          <p:nvPr>
            <p:ph type="tbl" sz="quarter" idx="13"/>
            <p:extLst>
              <p:ext uri="{D42A27DB-BD31-4B8C-83A1-F6EECF244321}">
                <p14:modId xmlns:p14="http://schemas.microsoft.com/office/powerpoint/2010/main" val="4110860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2377800"/>
                    </a:ext>
                  </a:extLst>
                </a:gridCol>
                <a:gridCol w="493776">
                  <a:extLst>
                    <a:ext uri="{9D8B030D-6E8A-4147-A177-3AD203B41FA5}">
                      <a16:colId xmlns:a16="http://schemas.microsoft.com/office/drawing/2014/main" val="1457510183"/>
                    </a:ext>
                  </a:extLst>
                </a:gridCol>
                <a:gridCol w="493776">
                  <a:extLst>
                    <a:ext uri="{9D8B030D-6E8A-4147-A177-3AD203B41FA5}">
                      <a16:colId xmlns:a16="http://schemas.microsoft.com/office/drawing/2014/main" val="758933289"/>
                    </a:ext>
                  </a:extLst>
                </a:gridCol>
                <a:gridCol w="493776">
                  <a:extLst>
                    <a:ext uri="{9D8B030D-6E8A-4147-A177-3AD203B41FA5}">
                      <a16:colId xmlns:a16="http://schemas.microsoft.com/office/drawing/2014/main" val="3698366217"/>
                    </a:ext>
                  </a:extLst>
                </a:gridCol>
                <a:gridCol w="493776">
                  <a:extLst>
                    <a:ext uri="{9D8B030D-6E8A-4147-A177-3AD203B41FA5}">
                      <a16:colId xmlns:a16="http://schemas.microsoft.com/office/drawing/2014/main" val="153846530"/>
                    </a:ext>
                  </a:extLst>
                </a:gridCol>
                <a:gridCol w="493776">
                  <a:extLst>
                    <a:ext uri="{9D8B030D-6E8A-4147-A177-3AD203B41FA5}">
                      <a16:colId xmlns:a16="http://schemas.microsoft.com/office/drawing/2014/main" val="3176890669"/>
                    </a:ext>
                  </a:extLst>
                </a:gridCol>
                <a:gridCol w="493776">
                  <a:extLst>
                    <a:ext uri="{9D8B030D-6E8A-4147-A177-3AD203B41FA5}">
                      <a16:colId xmlns:a16="http://schemas.microsoft.com/office/drawing/2014/main" val="2056917785"/>
                    </a:ext>
                  </a:extLst>
                </a:gridCol>
                <a:gridCol w="493776">
                  <a:extLst>
                    <a:ext uri="{9D8B030D-6E8A-4147-A177-3AD203B41FA5}">
                      <a16:colId xmlns:a16="http://schemas.microsoft.com/office/drawing/2014/main" val="3045265936"/>
                    </a:ext>
                  </a:extLst>
                </a:gridCol>
                <a:gridCol w="493776">
                  <a:extLst>
                    <a:ext uri="{9D8B030D-6E8A-4147-A177-3AD203B41FA5}">
                      <a16:colId xmlns:a16="http://schemas.microsoft.com/office/drawing/2014/main" val="2879626882"/>
                    </a:ext>
                  </a:extLst>
                </a:gridCol>
                <a:gridCol w="493776">
                  <a:extLst>
                    <a:ext uri="{9D8B030D-6E8A-4147-A177-3AD203B41FA5}">
                      <a16:colId xmlns:a16="http://schemas.microsoft.com/office/drawing/2014/main" val="1114482245"/>
                    </a:ext>
                  </a:extLst>
                </a:gridCol>
                <a:gridCol w="493776">
                  <a:extLst>
                    <a:ext uri="{9D8B030D-6E8A-4147-A177-3AD203B41FA5}">
                      <a16:colId xmlns:a16="http://schemas.microsoft.com/office/drawing/2014/main" val="463935600"/>
                    </a:ext>
                  </a:extLst>
                </a:gridCol>
                <a:gridCol w="493776">
                  <a:extLst>
                    <a:ext uri="{9D8B030D-6E8A-4147-A177-3AD203B41FA5}">
                      <a16:colId xmlns:a16="http://schemas.microsoft.com/office/drawing/2014/main" val="1237367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6592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- 2022-01-21 16:00:23</a:t>
                      </a:r>
                      <a:r>
                        <a:rPr kumimoji="0" lang="es-ES" sz="1000" b="0" i="0" u="none" strike="noStrike" kern="1200" cap="none" spc="0" normalizeH="0" baseline="0" noProof="0">
                          <a:ln>
                            <a:noFill/>
                          </a:ln>
                          <a:solidFill>
                            <a:prstClr val="black"/>
                          </a:solidFill>
                          <a:effectLst/>
                          <a:uLnTx/>
                          <a:uFillTx/>
                          <a:latin typeface="+mn-lt"/>
                          <a:ea typeface="+mn-ea"/>
                          <a:cs typeface="+mn-cs"/>
                        </a:rPr>
                        <a:t>
 La Yamaha que siempre quisiste, ahora en 60 cuotas.
Conocé Yamaha Plan de Ahorro en: bit.ly/YamahaPlan
#yamahaplandeahorro #plandeahorro #yamaha #60cuotas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22382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- 2022-01-20 09:00:01</a:t>
                      </a:r>
                      <a:r>
                        <a:rPr kumimoji="0" lang="es-ES" sz="1000" b="0" i="0" u="none" strike="noStrike" kern="1200" cap="none" spc="0" normalizeH="0" baseline="0" noProof="0">
                          <a:ln>
                            <a:noFill/>
                          </a:ln>
                          <a:solidFill>
                            <a:prstClr val="black"/>
                          </a:solidFill>
                          <a:effectLst/>
                          <a:uLnTx/>
                          <a:uFillTx/>
                          <a:latin typeface="+mn-lt"/>
                          <a:ea typeface="+mn-ea"/>
                          <a:cs typeface="+mn-cs"/>
                        </a:rPr>
                        <a:t>
 En este video te enseñamos cual es la postura correcta a la hora de manejar tu cuatriciclo. 
¡¡Recordá siempre hacerlo de forma segura!!!
#YRA #Yamaha #YamahaATV #ATV #ManejoSeguro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77006710"/>
                  </a:ext>
                </a:extLst>
              </a:tr>
            </a:tbl>
          </a:graphicData>
        </a:graphic>
      </p:graphicFrame>
      <p:sp>
        <p:nvSpPr>
          <p:cNvPr id="4" name="Text Placeholder 3">
            <a:extLst>
              <a:ext uri="{FF2B5EF4-FFF2-40B4-BE49-F238E27FC236}">
                <a16:creationId xmlns:a16="http://schemas.microsoft.com/office/drawing/2014/main" id="{17F6678C-6CD3-4729-9B3B-2677DF9B90F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5862823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1F75D-C6D7-4533-AEB9-D4355224D874}"/>
              </a:ext>
            </a:extLst>
          </p:cNvPr>
          <p:cNvSpPr>
            <a:spLocks noGrp="1"/>
          </p:cNvSpPr>
          <p:nvPr>
            <p:ph type="title"/>
          </p:nvPr>
        </p:nvSpPr>
        <p:spPr/>
        <p:txBody>
          <a:bodyPr/>
          <a:lstStyle/>
          <a:p>
            <a:r>
              <a:rPr lang="en-US"/>
              <a:t>Facebook Post Table + Reactions | La Emilia - 4 of 15</a:t>
            </a:r>
          </a:p>
        </p:txBody>
      </p:sp>
      <p:graphicFrame>
        <p:nvGraphicFramePr>
          <p:cNvPr id="5" name="Table Placeholder 4">
            <a:extLst>
              <a:ext uri="{FF2B5EF4-FFF2-40B4-BE49-F238E27FC236}">
                <a16:creationId xmlns:a16="http://schemas.microsoft.com/office/drawing/2014/main" id="{9E68D840-4728-4C46-83AF-C0E440EB95AE}"/>
              </a:ext>
            </a:extLst>
          </p:cNvPr>
          <p:cNvGraphicFramePr>
            <a:graphicFrameLocks noGrp="1"/>
          </p:cNvGraphicFramePr>
          <p:nvPr>
            <p:ph type="tbl" sz="quarter" idx="13"/>
            <p:extLst>
              <p:ext uri="{D42A27DB-BD31-4B8C-83A1-F6EECF244321}">
                <p14:modId xmlns:p14="http://schemas.microsoft.com/office/powerpoint/2010/main" val="1674489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938151"/>
                    </a:ext>
                  </a:extLst>
                </a:gridCol>
                <a:gridCol w="493776">
                  <a:extLst>
                    <a:ext uri="{9D8B030D-6E8A-4147-A177-3AD203B41FA5}">
                      <a16:colId xmlns:a16="http://schemas.microsoft.com/office/drawing/2014/main" val="111783618"/>
                    </a:ext>
                  </a:extLst>
                </a:gridCol>
                <a:gridCol w="493776">
                  <a:extLst>
                    <a:ext uri="{9D8B030D-6E8A-4147-A177-3AD203B41FA5}">
                      <a16:colId xmlns:a16="http://schemas.microsoft.com/office/drawing/2014/main" val="2254470270"/>
                    </a:ext>
                  </a:extLst>
                </a:gridCol>
                <a:gridCol w="493776">
                  <a:extLst>
                    <a:ext uri="{9D8B030D-6E8A-4147-A177-3AD203B41FA5}">
                      <a16:colId xmlns:a16="http://schemas.microsoft.com/office/drawing/2014/main" val="251379635"/>
                    </a:ext>
                  </a:extLst>
                </a:gridCol>
                <a:gridCol w="493776">
                  <a:extLst>
                    <a:ext uri="{9D8B030D-6E8A-4147-A177-3AD203B41FA5}">
                      <a16:colId xmlns:a16="http://schemas.microsoft.com/office/drawing/2014/main" val="3286042451"/>
                    </a:ext>
                  </a:extLst>
                </a:gridCol>
                <a:gridCol w="493776">
                  <a:extLst>
                    <a:ext uri="{9D8B030D-6E8A-4147-A177-3AD203B41FA5}">
                      <a16:colId xmlns:a16="http://schemas.microsoft.com/office/drawing/2014/main" val="1724237867"/>
                    </a:ext>
                  </a:extLst>
                </a:gridCol>
                <a:gridCol w="493776">
                  <a:extLst>
                    <a:ext uri="{9D8B030D-6E8A-4147-A177-3AD203B41FA5}">
                      <a16:colId xmlns:a16="http://schemas.microsoft.com/office/drawing/2014/main" val="3622138799"/>
                    </a:ext>
                  </a:extLst>
                </a:gridCol>
                <a:gridCol w="493776">
                  <a:extLst>
                    <a:ext uri="{9D8B030D-6E8A-4147-A177-3AD203B41FA5}">
                      <a16:colId xmlns:a16="http://schemas.microsoft.com/office/drawing/2014/main" val="3933642060"/>
                    </a:ext>
                  </a:extLst>
                </a:gridCol>
                <a:gridCol w="493776">
                  <a:extLst>
                    <a:ext uri="{9D8B030D-6E8A-4147-A177-3AD203B41FA5}">
                      <a16:colId xmlns:a16="http://schemas.microsoft.com/office/drawing/2014/main" val="1956312009"/>
                    </a:ext>
                  </a:extLst>
                </a:gridCol>
                <a:gridCol w="493776">
                  <a:extLst>
                    <a:ext uri="{9D8B030D-6E8A-4147-A177-3AD203B41FA5}">
                      <a16:colId xmlns:a16="http://schemas.microsoft.com/office/drawing/2014/main" val="3159275272"/>
                    </a:ext>
                  </a:extLst>
                </a:gridCol>
                <a:gridCol w="493776">
                  <a:extLst>
                    <a:ext uri="{9D8B030D-6E8A-4147-A177-3AD203B41FA5}">
                      <a16:colId xmlns:a16="http://schemas.microsoft.com/office/drawing/2014/main" val="1041434880"/>
                    </a:ext>
                  </a:extLst>
                </a:gridCol>
                <a:gridCol w="493776">
                  <a:extLst>
                    <a:ext uri="{9D8B030D-6E8A-4147-A177-3AD203B41FA5}">
                      <a16:colId xmlns:a16="http://schemas.microsoft.com/office/drawing/2014/main" val="536475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7961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- 2022-01-20 14:00:00</a:t>
                      </a:r>
                      <a:r>
                        <a:rPr kumimoji="0" lang="es-ES" sz="1000" b="0" i="0" u="none" strike="noStrike" kern="1200" cap="none" spc="0" normalizeH="0" baseline="0" noProof="0">
                          <a:ln>
                            <a:noFill/>
                          </a:ln>
                          <a:solidFill>
                            <a:prstClr val="black"/>
                          </a:solidFill>
                          <a:effectLst/>
                          <a:uLnTx/>
                          <a:uFillTx/>
                          <a:latin typeface="+mn-lt"/>
                          <a:ea typeface="+mn-ea"/>
                          <a:cs typeface="+mn-cs"/>
                        </a:rPr>
                        <a:t>
 Sí, lo sabemos. La roja es histórica, legendaria, pero el plateado también tiene su magia. 
¿A vos qué Twister te gusta más?
#Twister #Honda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68558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- 2022-01-14 17:43:36</a:t>
                      </a:r>
                      <a:r>
                        <a:rPr kumimoji="0" lang="es-ES" sz="1000" b="0" i="0" u="none" strike="noStrike" kern="1200" cap="none" spc="0" normalizeH="0" baseline="0" noProof="0">
                          <a:ln>
                            <a:noFill/>
                          </a:ln>
                          <a:solidFill>
                            <a:prstClr val="black"/>
                          </a:solidFill>
                          <a:effectLst/>
                          <a:uLnTx/>
                          <a:uFillTx/>
                          <a:latin typeface="+mn-lt"/>
                          <a:ea typeface="+mn-ea"/>
                          <a:cs typeface="+mn-cs"/>
                        </a:rPr>
                        <a:t>
 Posteo de apreciación de la 𝟕𝟓𝟐𝐒
Los amigos de @motoblogcom  probaron nuestro último lanzamiento y sacaron estas terribles fotos.
¿Qué te parece este modelo? ¡A nosotros nos tiene perdidamente enamorados!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1460006"/>
                  </a:ext>
                </a:extLst>
              </a:tr>
            </a:tbl>
          </a:graphicData>
        </a:graphic>
      </p:graphicFrame>
      <p:sp>
        <p:nvSpPr>
          <p:cNvPr id="4" name="Text Placeholder 3">
            <a:extLst>
              <a:ext uri="{FF2B5EF4-FFF2-40B4-BE49-F238E27FC236}">
                <a16:creationId xmlns:a16="http://schemas.microsoft.com/office/drawing/2014/main" id="{86A63D14-221B-4646-B06F-3B073C720AB3}"/>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887648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152A0-B347-4094-9276-EFEF2A1EF4BD}"/>
              </a:ext>
            </a:extLst>
          </p:cNvPr>
          <p:cNvSpPr>
            <a:spLocks noGrp="1"/>
          </p:cNvSpPr>
          <p:nvPr>
            <p:ph type="title"/>
          </p:nvPr>
        </p:nvSpPr>
        <p:spPr/>
        <p:txBody>
          <a:bodyPr/>
          <a:lstStyle/>
          <a:p>
            <a:r>
              <a:rPr lang="en-US"/>
              <a:t>Facebook Post Table + Reactions | La Emilia - 5 of 15</a:t>
            </a:r>
          </a:p>
        </p:txBody>
      </p:sp>
      <p:graphicFrame>
        <p:nvGraphicFramePr>
          <p:cNvPr id="5" name="Table Placeholder 4">
            <a:extLst>
              <a:ext uri="{FF2B5EF4-FFF2-40B4-BE49-F238E27FC236}">
                <a16:creationId xmlns:a16="http://schemas.microsoft.com/office/drawing/2014/main" id="{7C29F4FC-02AB-47B0-9312-47ABB2331A3D}"/>
              </a:ext>
            </a:extLst>
          </p:cNvPr>
          <p:cNvGraphicFramePr>
            <a:graphicFrameLocks noGrp="1"/>
          </p:cNvGraphicFramePr>
          <p:nvPr>
            <p:ph type="tbl" sz="quarter" idx="13"/>
            <p:extLst>
              <p:ext uri="{D42A27DB-BD31-4B8C-83A1-F6EECF244321}">
                <p14:modId xmlns:p14="http://schemas.microsoft.com/office/powerpoint/2010/main" val="3291228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55375002"/>
                    </a:ext>
                  </a:extLst>
                </a:gridCol>
                <a:gridCol w="493776">
                  <a:extLst>
                    <a:ext uri="{9D8B030D-6E8A-4147-A177-3AD203B41FA5}">
                      <a16:colId xmlns:a16="http://schemas.microsoft.com/office/drawing/2014/main" val="2672900714"/>
                    </a:ext>
                  </a:extLst>
                </a:gridCol>
                <a:gridCol w="493776">
                  <a:extLst>
                    <a:ext uri="{9D8B030D-6E8A-4147-A177-3AD203B41FA5}">
                      <a16:colId xmlns:a16="http://schemas.microsoft.com/office/drawing/2014/main" val="891331908"/>
                    </a:ext>
                  </a:extLst>
                </a:gridCol>
                <a:gridCol w="493776">
                  <a:extLst>
                    <a:ext uri="{9D8B030D-6E8A-4147-A177-3AD203B41FA5}">
                      <a16:colId xmlns:a16="http://schemas.microsoft.com/office/drawing/2014/main" val="541823830"/>
                    </a:ext>
                  </a:extLst>
                </a:gridCol>
                <a:gridCol w="493776">
                  <a:extLst>
                    <a:ext uri="{9D8B030D-6E8A-4147-A177-3AD203B41FA5}">
                      <a16:colId xmlns:a16="http://schemas.microsoft.com/office/drawing/2014/main" val="1684650552"/>
                    </a:ext>
                  </a:extLst>
                </a:gridCol>
                <a:gridCol w="493776">
                  <a:extLst>
                    <a:ext uri="{9D8B030D-6E8A-4147-A177-3AD203B41FA5}">
                      <a16:colId xmlns:a16="http://schemas.microsoft.com/office/drawing/2014/main" val="2038286688"/>
                    </a:ext>
                  </a:extLst>
                </a:gridCol>
                <a:gridCol w="493776">
                  <a:extLst>
                    <a:ext uri="{9D8B030D-6E8A-4147-A177-3AD203B41FA5}">
                      <a16:colId xmlns:a16="http://schemas.microsoft.com/office/drawing/2014/main" val="1235328616"/>
                    </a:ext>
                  </a:extLst>
                </a:gridCol>
                <a:gridCol w="493776">
                  <a:extLst>
                    <a:ext uri="{9D8B030D-6E8A-4147-A177-3AD203B41FA5}">
                      <a16:colId xmlns:a16="http://schemas.microsoft.com/office/drawing/2014/main" val="1844077014"/>
                    </a:ext>
                  </a:extLst>
                </a:gridCol>
                <a:gridCol w="493776">
                  <a:extLst>
                    <a:ext uri="{9D8B030D-6E8A-4147-A177-3AD203B41FA5}">
                      <a16:colId xmlns:a16="http://schemas.microsoft.com/office/drawing/2014/main" val="3924035406"/>
                    </a:ext>
                  </a:extLst>
                </a:gridCol>
                <a:gridCol w="493776">
                  <a:extLst>
                    <a:ext uri="{9D8B030D-6E8A-4147-A177-3AD203B41FA5}">
                      <a16:colId xmlns:a16="http://schemas.microsoft.com/office/drawing/2014/main" val="2686167298"/>
                    </a:ext>
                  </a:extLst>
                </a:gridCol>
                <a:gridCol w="493776">
                  <a:extLst>
                    <a:ext uri="{9D8B030D-6E8A-4147-A177-3AD203B41FA5}">
                      <a16:colId xmlns:a16="http://schemas.microsoft.com/office/drawing/2014/main" val="3975024901"/>
                    </a:ext>
                  </a:extLst>
                </a:gridCol>
                <a:gridCol w="493776">
                  <a:extLst>
                    <a:ext uri="{9D8B030D-6E8A-4147-A177-3AD203B41FA5}">
                      <a16:colId xmlns:a16="http://schemas.microsoft.com/office/drawing/2014/main" val="3099456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1359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- 2022-01-12 09:00:21</a:t>
                      </a:r>
                      <a:r>
                        <a:rPr kumimoji="0" lang="en-US" sz="1000" b="0" i="0" u="none" strike="noStrike" kern="1200" cap="none" spc="0" normalizeH="0" baseline="0" noProof="0">
                          <a:ln>
                            <a:noFill/>
                          </a:ln>
                          <a:solidFill>
                            <a:prstClr val="black"/>
                          </a:solidFill>
                          <a:effectLst/>
                          <a:uLnTx/>
                          <a:uFillTx/>
                          <a:latin typeface="+mn-lt"/>
                          <a:ea typeface="+mn-ea"/>
                          <a:cs typeface="+mn-cs"/>
                        </a:rPr>
                        <a:t>
 Yamaha MT-03: conocé más sobre este referente absoluto de la categoría que evolucionó en diseño y equipamiento. 
Pedí tu cotización en bit.ly/MT-03-Yamaha
.
#MT03 #YamahaMT03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36626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- 2022-01-21 12:40:00</a:t>
                      </a:r>
                      <a:r>
                        <a:rPr kumimoji="0" lang="es-ES" sz="1000" b="0" i="0" u="none" strike="noStrike" kern="1200" cap="none" spc="0" normalizeH="0" baseline="0" noProof="0">
                          <a:ln>
                            <a:noFill/>
                          </a:ln>
                          <a:solidFill>
                            <a:prstClr val="black"/>
                          </a:solidFill>
                          <a:effectLst/>
                          <a:uLnTx/>
                          <a:uFillTx/>
                          <a:latin typeface="+mn-lt"/>
                          <a:ea typeface="+mn-ea"/>
                          <a:cs typeface="+mn-cs"/>
                        </a:rPr>
                        <a:t>
 🌕 La luz de la Luna ilumina a esta hermosa Africa Twin. 😍 Vení a enamorarte de ella y de nuestros otros modelos en Av. Divisadero y Cerezo, Cariló. Estamos todos los días a partir de las 18 ¡No faltes!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50983557"/>
                  </a:ext>
                </a:extLst>
              </a:tr>
            </a:tbl>
          </a:graphicData>
        </a:graphic>
      </p:graphicFrame>
      <p:sp>
        <p:nvSpPr>
          <p:cNvPr id="4" name="Text Placeholder 3">
            <a:extLst>
              <a:ext uri="{FF2B5EF4-FFF2-40B4-BE49-F238E27FC236}">
                <a16:creationId xmlns:a16="http://schemas.microsoft.com/office/drawing/2014/main" id="{C58183FB-8EE6-4979-A560-F10D6901EF69}"/>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8849339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2E3D2-0158-4581-A6EC-53C760DFFE5E}"/>
              </a:ext>
            </a:extLst>
          </p:cNvPr>
          <p:cNvSpPr>
            <a:spLocks noGrp="1"/>
          </p:cNvSpPr>
          <p:nvPr>
            <p:ph type="title"/>
          </p:nvPr>
        </p:nvSpPr>
        <p:spPr/>
        <p:txBody>
          <a:bodyPr/>
          <a:lstStyle/>
          <a:p>
            <a:r>
              <a:rPr lang="en-US"/>
              <a:t>Facebook Post Table + Reactions | La Emilia - 6 of 15</a:t>
            </a:r>
          </a:p>
        </p:txBody>
      </p:sp>
      <p:graphicFrame>
        <p:nvGraphicFramePr>
          <p:cNvPr id="5" name="Table Placeholder 4">
            <a:extLst>
              <a:ext uri="{FF2B5EF4-FFF2-40B4-BE49-F238E27FC236}">
                <a16:creationId xmlns:a16="http://schemas.microsoft.com/office/drawing/2014/main" id="{9D2BC32C-4130-40AD-9F0E-CC42D8C25FB9}"/>
              </a:ext>
            </a:extLst>
          </p:cNvPr>
          <p:cNvGraphicFramePr>
            <a:graphicFrameLocks noGrp="1"/>
          </p:cNvGraphicFramePr>
          <p:nvPr>
            <p:ph type="tbl" sz="quarter" idx="13"/>
            <p:extLst>
              <p:ext uri="{D42A27DB-BD31-4B8C-83A1-F6EECF244321}">
                <p14:modId xmlns:p14="http://schemas.microsoft.com/office/powerpoint/2010/main" val="1297945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0312423"/>
                    </a:ext>
                  </a:extLst>
                </a:gridCol>
                <a:gridCol w="493776">
                  <a:extLst>
                    <a:ext uri="{9D8B030D-6E8A-4147-A177-3AD203B41FA5}">
                      <a16:colId xmlns:a16="http://schemas.microsoft.com/office/drawing/2014/main" val="1833236631"/>
                    </a:ext>
                  </a:extLst>
                </a:gridCol>
                <a:gridCol w="493776">
                  <a:extLst>
                    <a:ext uri="{9D8B030D-6E8A-4147-A177-3AD203B41FA5}">
                      <a16:colId xmlns:a16="http://schemas.microsoft.com/office/drawing/2014/main" val="2670664256"/>
                    </a:ext>
                  </a:extLst>
                </a:gridCol>
                <a:gridCol w="493776">
                  <a:extLst>
                    <a:ext uri="{9D8B030D-6E8A-4147-A177-3AD203B41FA5}">
                      <a16:colId xmlns:a16="http://schemas.microsoft.com/office/drawing/2014/main" val="207759962"/>
                    </a:ext>
                  </a:extLst>
                </a:gridCol>
                <a:gridCol w="493776">
                  <a:extLst>
                    <a:ext uri="{9D8B030D-6E8A-4147-A177-3AD203B41FA5}">
                      <a16:colId xmlns:a16="http://schemas.microsoft.com/office/drawing/2014/main" val="667818084"/>
                    </a:ext>
                  </a:extLst>
                </a:gridCol>
                <a:gridCol w="493776">
                  <a:extLst>
                    <a:ext uri="{9D8B030D-6E8A-4147-A177-3AD203B41FA5}">
                      <a16:colId xmlns:a16="http://schemas.microsoft.com/office/drawing/2014/main" val="3565511520"/>
                    </a:ext>
                  </a:extLst>
                </a:gridCol>
                <a:gridCol w="493776">
                  <a:extLst>
                    <a:ext uri="{9D8B030D-6E8A-4147-A177-3AD203B41FA5}">
                      <a16:colId xmlns:a16="http://schemas.microsoft.com/office/drawing/2014/main" val="2974963293"/>
                    </a:ext>
                  </a:extLst>
                </a:gridCol>
                <a:gridCol w="493776">
                  <a:extLst>
                    <a:ext uri="{9D8B030D-6E8A-4147-A177-3AD203B41FA5}">
                      <a16:colId xmlns:a16="http://schemas.microsoft.com/office/drawing/2014/main" val="1306435834"/>
                    </a:ext>
                  </a:extLst>
                </a:gridCol>
                <a:gridCol w="493776">
                  <a:extLst>
                    <a:ext uri="{9D8B030D-6E8A-4147-A177-3AD203B41FA5}">
                      <a16:colId xmlns:a16="http://schemas.microsoft.com/office/drawing/2014/main" val="1591353105"/>
                    </a:ext>
                  </a:extLst>
                </a:gridCol>
                <a:gridCol w="493776">
                  <a:extLst>
                    <a:ext uri="{9D8B030D-6E8A-4147-A177-3AD203B41FA5}">
                      <a16:colId xmlns:a16="http://schemas.microsoft.com/office/drawing/2014/main" val="751166289"/>
                    </a:ext>
                  </a:extLst>
                </a:gridCol>
                <a:gridCol w="493776">
                  <a:extLst>
                    <a:ext uri="{9D8B030D-6E8A-4147-A177-3AD203B41FA5}">
                      <a16:colId xmlns:a16="http://schemas.microsoft.com/office/drawing/2014/main" val="703343432"/>
                    </a:ext>
                  </a:extLst>
                </a:gridCol>
                <a:gridCol w="493776">
                  <a:extLst>
                    <a:ext uri="{9D8B030D-6E8A-4147-A177-3AD203B41FA5}">
                      <a16:colId xmlns:a16="http://schemas.microsoft.com/office/drawing/2014/main" val="3851890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1024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- 2022-01-08 12:00:02</a:t>
                      </a:r>
                      <a:r>
                        <a:rPr kumimoji="0" lang="es-ES" sz="1000" b="0" i="0" u="none" strike="noStrike" kern="1200" cap="none" spc="0" normalizeH="0" baseline="0" noProof="0">
                          <a:ln>
                            <a:noFill/>
                          </a:ln>
                          <a:solidFill>
                            <a:prstClr val="black"/>
                          </a:solidFill>
                          <a:effectLst/>
                          <a:uLnTx/>
                          <a:uFillTx/>
                          <a:latin typeface="+mn-lt"/>
                          <a:ea typeface="+mn-ea"/>
                          <a:cs typeface="+mn-cs"/>
                        </a:rPr>
                        <a:t>
 Hecha para acompañarte en el día a día. Fiel, necesaria, GAUCHA.
#GLH150 #Honda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82507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- 2022-01-06 14:18:58</a:t>
                      </a:r>
                      <a:r>
                        <a:rPr kumimoji="0" lang="es-ES" sz="1000" b="0" i="0" u="none" strike="noStrike" kern="1200" cap="none" spc="0" normalizeH="0" baseline="0" noProof="0">
                          <a:ln>
                            <a:noFill/>
                          </a:ln>
                          <a:solidFill>
                            <a:prstClr val="black"/>
                          </a:solidFill>
                          <a:effectLst/>
                          <a:uLnTx/>
                          <a:uFillTx/>
                          <a:latin typeface="+mn-lt"/>
                          <a:ea typeface="+mn-ea"/>
                          <a:cs typeface="+mn-cs"/>
                        </a:rPr>
                        <a:t>
 👑 Con una Africa Twin obvio que llegan a todos lados. ¡Feliz Reyes! 
#ReyesMagos #AfricaTwin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7313517"/>
                  </a:ext>
                </a:extLst>
              </a:tr>
            </a:tbl>
          </a:graphicData>
        </a:graphic>
      </p:graphicFrame>
      <p:sp>
        <p:nvSpPr>
          <p:cNvPr id="4" name="Text Placeholder 3">
            <a:extLst>
              <a:ext uri="{FF2B5EF4-FFF2-40B4-BE49-F238E27FC236}">
                <a16:creationId xmlns:a16="http://schemas.microsoft.com/office/drawing/2014/main" id="{8C7DFD1A-0686-4FAC-871B-21EAA28FB7B8}"/>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3995928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C0F14-52D0-4EAA-923C-A5905C1975C7}"/>
              </a:ext>
            </a:extLst>
          </p:cNvPr>
          <p:cNvSpPr>
            <a:spLocks noGrp="1"/>
          </p:cNvSpPr>
          <p:nvPr>
            <p:ph type="title"/>
          </p:nvPr>
        </p:nvSpPr>
        <p:spPr/>
        <p:txBody>
          <a:bodyPr/>
          <a:lstStyle/>
          <a:p>
            <a:r>
              <a:rPr lang="en-US"/>
              <a:t>Facebook Post Table + Reactions | La Emilia - 7 of 15</a:t>
            </a:r>
          </a:p>
        </p:txBody>
      </p:sp>
      <p:graphicFrame>
        <p:nvGraphicFramePr>
          <p:cNvPr id="5" name="Table Placeholder 4">
            <a:extLst>
              <a:ext uri="{FF2B5EF4-FFF2-40B4-BE49-F238E27FC236}">
                <a16:creationId xmlns:a16="http://schemas.microsoft.com/office/drawing/2014/main" id="{132FE6F2-5259-4172-841D-941E1E16011A}"/>
              </a:ext>
            </a:extLst>
          </p:cNvPr>
          <p:cNvGraphicFramePr>
            <a:graphicFrameLocks noGrp="1"/>
          </p:cNvGraphicFramePr>
          <p:nvPr>
            <p:ph type="tbl" sz="quarter" idx="13"/>
            <p:extLst>
              <p:ext uri="{D42A27DB-BD31-4B8C-83A1-F6EECF244321}">
                <p14:modId xmlns:p14="http://schemas.microsoft.com/office/powerpoint/2010/main" val="3742306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04626380"/>
                    </a:ext>
                  </a:extLst>
                </a:gridCol>
                <a:gridCol w="493776">
                  <a:extLst>
                    <a:ext uri="{9D8B030D-6E8A-4147-A177-3AD203B41FA5}">
                      <a16:colId xmlns:a16="http://schemas.microsoft.com/office/drawing/2014/main" val="3739533122"/>
                    </a:ext>
                  </a:extLst>
                </a:gridCol>
                <a:gridCol w="493776">
                  <a:extLst>
                    <a:ext uri="{9D8B030D-6E8A-4147-A177-3AD203B41FA5}">
                      <a16:colId xmlns:a16="http://schemas.microsoft.com/office/drawing/2014/main" val="2090504511"/>
                    </a:ext>
                  </a:extLst>
                </a:gridCol>
                <a:gridCol w="493776">
                  <a:extLst>
                    <a:ext uri="{9D8B030D-6E8A-4147-A177-3AD203B41FA5}">
                      <a16:colId xmlns:a16="http://schemas.microsoft.com/office/drawing/2014/main" val="1889431407"/>
                    </a:ext>
                  </a:extLst>
                </a:gridCol>
                <a:gridCol w="493776">
                  <a:extLst>
                    <a:ext uri="{9D8B030D-6E8A-4147-A177-3AD203B41FA5}">
                      <a16:colId xmlns:a16="http://schemas.microsoft.com/office/drawing/2014/main" val="875283892"/>
                    </a:ext>
                  </a:extLst>
                </a:gridCol>
                <a:gridCol w="493776">
                  <a:extLst>
                    <a:ext uri="{9D8B030D-6E8A-4147-A177-3AD203B41FA5}">
                      <a16:colId xmlns:a16="http://schemas.microsoft.com/office/drawing/2014/main" val="919120025"/>
                    </a:ext>
                  </a:extLst>
                </a:gridCol>
                <a:gridCol w="493776">
                  <a:extLst>
                    <a:ext uri="{9D8B030D-6E8A-4147-A177-3AD203B41FA5}">
                      <a16:colId xmlns:a16="http://schemas.microsoft.com/office/drawing/2014/main" val="4002450489"/>
                    </a:ext>
                  </a:extLst>
                </a:gridCol>
                <a:gridCol w="493776">
                  <a:extLst>
                    <a:ext uri="{9D8B030D-6E8A-4147-A177-3AD203B41FA5}">
                      <a16:colId xmlns:a16="http://schemas.microsoft.com/office/drawing/2014/main" val="3257763117"/>
                    </a:ext>
                  </a:extLst>
                </a:gridCol>
                <a:gridCol w="493776">
                  <a:extLst>
                    <a:ext uri="{9D8B030D-6E8A-4147-A177-3AD203B41FA5}">
                      <a16:colId xmlns:a16="http://schemas.microsoft.com/office/drawing/2014/main" val="487620466"/>
                    </a:ext>
                  </a:extLst>
                </a:gridCol>
                <a:gridCol w="493776">
                  <a:extLst>
                    <a:ext uri="{9D8B030D-6E8A-4147-A177-3AD203B41FA5}">
                      <a16:colId xmlns:a16="http://schemas.microsoft.com/office/drawing/2014/main" val="858724837"/>
                    </a:ext>
                  </a:extLst>
                </a:gridCol>
                <a:gridCol w="493776">
                  <a:extLst>
                    <a:ext uri="{9D8B030D-6E8A-4147-A177-3AD203B41FA5}">
                      <a16:colId xmlns:a16="http://schemas.microsoft.com/office/drawing/2014/main" val="2159357871"/>
                    </a:ext>
                  </a:extLst>
                </a:gridCol>
                <a:gridCol w="493776">
                  <a:extLst>
                    <a:ext uri="{9D8B030D-6E8A-4147-A177-3AD203B41FA5}">
                      <a16:colId xmlns:a16="http://schemas.microsoft.com/office/drawing/2014/main" val="3785886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8676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- 2022-01-03 14:38:37</a:t>
                      </a:r>
                      <a:r>
                        <a:rPr kumimoji="0" lang="es-ES" sz="1000" b="0" i="0" u="none" strike="noStrike" kern="1200" cap="none" spc="0" normalizeH="0" baseline="0" noProof="0">
                          <a:ln>
                            <a:noFill/>
                          </a:ln>
                          <a:solidFill>
                            <a:prstClr val="black"/>
                          </a:solidFill>
                          <a:effectLst/>
                          <a:uLnTx/>
                          <a:uFillTx/>
                          <a:latin typeface="+mn-lt"/>
                          <a:ea typeface="+mn-ea"/>
                          <a:cs typeface="+mn-cs"/>
                        </a:rPr>
                        <a:t>
 Etapa 2 positiva para Kevin Benavides
Enfocado en el roadbook el salteño llevó buen ritmo de carrera sin inconvenientes en la navegación. Su velocidad y técnica le permitió ser tercero en la tapada de hoy y escalar al puesto 11 en la general Vamos Kevin! 🇦🇷 💪🏽 
Photo: Rally Zone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20917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- 2022-01-05 20:30:41</a:t>
                      </a:r>
                      <a:r>
                        <a:rPr kumimoji="0" lang="es-ES" sz="1000" b="0" i="0" u="none" strike="noStrike" kern="1200" cap="none" spc="0" normalizeH="0" baseline="0" noProof="0">
                          <a:ln>
                            <a:noFill/>
                          </a:ln>
                          <a:solidFill>
                            <a:prstClr val="black"/>
                          </a:solidFill>
                          <a:effectLst/>
                          <a:uLnTx/>
                          <a:uFillTx/>
                          <a:latin typeface="+mn-lt"/>
                          <a:ea typeface="+mn-ea"/>
                          <a:cs typeface="+mn-cs"/>
                        </a:rPr>
                        <a:t>
 No importa el color cuando la moto es una Suzuki V-STROM 650. Acercate a nuestros concesionarios y conocela en detalle.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18892429"/>
                  </a:ext>
                </a:extLst>
              </a:tr>
            </a:tbl>
          </a:graphicData>
        </a:graphic>
      </p:graphicFrame>
      <p:sp>
        <p:nvSpPr>
          <p:cNvPr id="4" name="Text Placeholder 3">
            <a:extLst>
              <a:ext uri="{FF2B5EF4-FFF2-40B4-BE49-F238E27FC236}">
                <a16:creationId xmlns:a16="http://schemas.microsoft.com/office/drawing/2014/main" id="{6A0C3BA0-4D90-46AB-A137-B5E5F0A1DAF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7310537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8A4E-F056-42C7-AAE8-56326B7803CA}"/>
              </a:ext>
            </a:extLst>
          </p:cNvPr>
          <p:cNvSpPr>
            <a:spLocks noGrp="1"/>
          </p:cNvSpPr>
          <p:nvPr>
            <p:ph type="title"/>
          </p:nvPr>
        </p:nvSpPr>
        <p:spPr/>
        <p:txBody>
          <a:bodyPr/>
          <a:lstStyle/>
          <a:p>
            <a:r>
              <a:rPr lang="en-US"/>
              <a:t>Facebook Post Table + Reactions | La Emilia - 8 of 15</a:t>
            </a:r>
          </a:p>
        </p:txBody>
      </p:sp>
      <p:graphicFrame>
        <p:nvGraphicFramePr>
          <p:cNvPr id="5" name="Table Placeholder 4">
            <a:extLst>
              <a:ext uri="{FF2B5EF4-FFF2-40B4-BE49-F238E27FC236}">
                <a16:creationId xmlns:a16="http://schemas.microsoft.com/office/drawing/2014/main" id="{2C9352B9-AA39-42D1-8629-CB0DFB58A204}"/>
              </a:ext>
            </a:extLst>
          </p:cNvPr>
          <p:cNvGraphicFramePr>
            <a:graphicFrameLocks noGrp="1"/>
          </p:cNvGraphicFramePr>
          <p:nvPr>
            <p:ph type="tbl" sz="quarter" idx="13"/>
            <p:extLst>
              <p:ext uri="{D42A27DB-BD31-4B8C-83A1-F6EECF244321}">
                <p14:modId xmlns:p14="http://schemas.microsoft.com/office/powerpoint/2010/main" val="951621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40717604"/>
                    </a:ext>
                  </a:extLst>
                </a:gridCol>
                <a:gridCol w="493776">
                  <a:extLst>
                    <a:ext uri="{9D8B030D-6E8A-4147-A177-3AD203B41FA5}">
                      <a16:colId xmlns:a16="http://schemas.microsoft.com/office/drawing/2014/main" val="436175150"/>
                    </a:ext>
                  </a:extLst>
                </a:gridCol>
                <a:gridCol w="493776">
                  <a:extLst>
                    <a:ext uri="{9D8B030D-6E8A-4147-A177-3AD203B41FA5}">
                      <a16:colId xmlns:a16="http://schemas.microsoft.com/office/drawing/2014/main" val="1103864767"/>
                    </a:ext>
                  </a:extLst>
                </a:gridCol>
                <a:gridCol w="493776">
                  <a:extLst>
                    <a:ext uri="{9D8B030D-6E8A-4147-A177-3AD203B41FA5}">
                      <a16:colId xmlns:a16="http://schemas.microsoft.com/office/drawing/2014/main" val="3586479178"/>
                    </a:ext>
                  </a:extLst>
                </a:gridCol>
                <a:gridCol w="493776">
                  <a:extLst>
                    <a:ext uri="{9D8B030D-6E8A-4147-A177-3AD203B41FA5}">
                      <a16:colId xmlns:a16="http://schemas.microsoft.com/office/drawing/2014/main" val="1638930254"/>
                    </a:ext>
                  </a:extLst>
                </a:gridCol>
                <a:gridCol w="493776">
                  <a:extLst>
                    <a:ext uri="{9D8B030D-6E8A-4147-A177-3AD203B41FA5}">
                      <a16:colId xmlns:a16="http://schemas.microsoft.com/office/drawing/2014/main" val="1281496943"/>
                    </a:ext>
                  </a:extLst>
                </a:gridCol>
                <a:gridCol w="493776">
                  <a:extLst>
                    <a:ext uri="{9D8B030D-6E8A-4147-A177-3AD203B41FA5}">
                      <a16:colId xmlns:a16="http://schemas.microsoft.com/office/drawing/2014/main" val="3759932961"/>
                    </a:ext>
                  </a:extLst>
                </a:gridCol>
                <a:gridCol w="493776">
                  <a:extLst>
                    <a:ext uri="{9D8B030D-6E8A-4147-A177-3AD203B41FA5}">
                      <a16:colId xmlns:a16="http://schemas.microsoft.com/office/drawing/2014/main" val="4192365930"/>
                    </a:ext>
                  </a:extLst>
                </a:gridCol>
                <a:gridCol w="493776">
                  <a:extLst>
                    <a:ext uri="{9D8B030D-6E8A-4147-A177-3AD203B41FA5}">
                      <a16:colId xmlns:a16="http://schemas.microsoft.com/office/drawing/2014/main" val="2337238918"/>
                    </a:ext>
                  </a:extLst>
                </a:gridCol>
                <a:gridCol w="493776">
                  <a:extLst>
                    <a:ext uri="{9D8B030D-6E8A-4147-A177-3AD203B41FA5}">
                      <a16:colId xmlns:a16="http://schemas.microsoft.com/office/drawing/2014/main" val="1093877872"/>
                    </a:ext>
                  </a:extLst>
                </a:gridCol>
                <a:gridCol w="493776">
                  <a:extLst>
                    <a:ext uri="{9D8B030D-6E8A-4147-A177-3AD203B41FA5}">
                      <a16:colId xmlns:a16="http://schemas.microsoft.com/office/drawing/2014/main" val="248624626"/>
                    </a:ext>
                  </a:extLst>
                </a:gridCol>
                <a:gridCol w="493776">
                  <a:extLst>
                    <a:ext uri="{9D8B030D-6E8A-4147-A177-3AD203B41FA5}">
                      <a16:colId xmlns:a16="http://schemas.microsoft.com/office/drawing/2014/main" val="1341828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0271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- 2022-01-05 15:49:46</a:t>
                      </a:r>
                      <a:r>
                        <a:rPr kumimoji="0" lang="es-ES" sz="1000" b="0" i="0" u="none" strike="noStrike" kern="1200" cap="none" spc="0" normalizeH="0" baseline="0" noProof="0">
                          <a:ln>
                            <a:noFill/>
                          </a:ln>
                          <a:solidFill>
                            <a:prstClr val="black"/>
                          </a:solidFill>
                          <a:effectLst/>
                          <a:uLnTx/>
                          <a:uFillTx/>
                          <a:latin typeface="+mn-lt"/>
                          <a:ea typeface="+mn-ea"/>
                          <a:cs typeface="+mn-cs"/>
                        </a:rPr>
                        <a:t>
 Manteniendo su posición dentro del top 10 en la clasificación general, Kevin Benavides  cumplió con la etapa cuatro y alcanzó el puesto 16. Utilizando su habilidad y experiencia para navegar a través de una etapa técnicamente exigente, Benavides mantuvo un ritmo fuerte per medido, para minimizar cualquier error y llevar su KTM 450 RALLY segura la final de la etapa. El piloto argentino ahora buscará aprovechar al máximo su posición de salida en la especial de 341 kilómetros de mañana para avanzar más en la clasificación del evento. Vamos Kevin!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44271392"/>
                  </a:ext>
                </a:extLst>
              </a:tr>
            </a:tbl>
          </a:graphicData>
        </a:graphic>
      </p:graphicFrame>
      <p:sp>
        <p:nvSpPr>
          <p:cNvPr id="4" name="Text Placeholder 3">
            <a:extLst>
              <a:ext uri="{FF2B5EF4-FFF2-40B4-BE49-F238E27FC236}">
                <a16:creationId xmlns:a16="http://schemas.microsoft.com/office/drawing/2014/main" id="{F026FBDC-F853-4159-B59C-1998F3F799FF}"/>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7192056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B13ED-4CCA-4430-A10A-5048BCCBF578}"/>
              </a:ext>
            </a:extLst>
          </p:cNvPr>
          <p:cNvSpPr>
            <a:spLocks noGrp="1"/>
          </p:cNvSpPr>
          <p:nvPr>
            <p:ph type="title"/>
          </p:nvPr>
        </p:nvSpPr>
        <p:spPr/>
        <p:txBody>
          <a:bodyPr/>
          <a:lstStyle/>
          <a:p>
            <a:r>
              <a:rPr lang="en-US"/>
              <a:t>Facebook Post Table + Reactions | La Emilia - 9 of 15</a:t>
            </a:r>
          </a:p>
        </p:txBody>
      </p:sp>
      <p:graphicFrame>
        <p:nvGraphicFramePr>
          <p:cNvPr id="5" name="Table Placeholder 4">
            <a:extLst>
              <a:ext uri="{FF2B5EF4-FFF2-40B4-BE49-F238E27FC236}">
                <a16:creationId xmlns:a16="http://schemas.microsoft.com/office/drawing/2014/main" id="{387DDA41-DB41-4B1B-B234-61968DBBCA25}"/>
              </a:ext>
            </a:extLst>
          </p:cNvPr>
          <p:cNvGraphicFramePr>
            <a:graphicFrameLocks noGrp="1"/>
          </p:cNvGraphicFramePr>
          <p:nvPr>
            <p:ph type="tbl" sz="quarter" idx="13"/>
            <p:extLst>
              <p:ext uri="{D42A27DB-BD31-4B8C-83A1-F6EECF244321}">
                <p14:modId xmlns:p14="http://schemas.microsoft.com/office/powerpoint/2010/main" val="1339365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9962379"/>
                    </a:ext>
                  </a:extLst>
                </a:gridCol>
                <a:gridCol w="493776">
                  <a:extLst>
                    <a:ext uri="{9D8B030D-6E8A-4147-A177-3AD203B41FA5}">
                      <a16:colId xmlns:a16="http://schemas.microsoft.com/office/drawing/2014/main" val="2307408153"/>
                    </a:ext>
                  </a:extLst>
                </a:gridCol>
                <a:gridCol w="493776">
                  <a:extLst>
                    <a:ext uri="{9D8B030D-6E8A-4147-A177-3AD203B41FA5}">
                      <a16:colId xmlns:a16="http://schemas.microsoft.com/office/drawing/2014/main" val="469492938"/>
                    </a:ext>
                  </a:extLst>
                </a:gridCol>
                <a:gridCol w="493776">
                  <a:extLst>
                    <a:ext uri="{9D8B030D-6E8A-4147-A177-3AD203B41FA5}">
                      <a16:colId xmlns:a16="http://schemas.microsoft.com/office/drawing/2014/main" val="2475186827"/>
                    </a:ext>
                  </a:extLst>
                </a:gridCol>
                <a:gridCol w="493776">
                  <a:extLst>
                    <a:ext uri="{9D8B030D-6E8A-4147-A177-3AD203B41FA5}">
                      <a16:colId xmlns:a16="http://schemas.microsoft.com/office/drawing/2014/main" val="3141665988"/>
                    </a:ext>
                  </a:extLst>
                </a:gridCol>
                <a:gridCol w="493776">
                  <a:extLst>
                    <a:ext uri="{9D8B030D-6E8A-4147-A177-3AD203B41FA5}">
                      <a16:colId xmlns:a16="http://schemas.microsoft.com/office/drawing/2014/main" val="303198083"/>
                    </a:ext>
                  </a:extLst>
                </a:gridCol>
                <a:gridCol w="493776">
                  <a:extLst>
                    <a:ext uri="{9D8B030D-6E8A-4147-A177-3AD203B41FA5}">
                      <a16:colId xmlns:a16="http://schemas.microsoft.com/office/drawing/2014/main" val="2581427106"/>
                    </a:ext>
                  </a:extLst>
                </a:gridCol>
                <a:gridCol w="493776">
                  <a:extLst>
                    <a:ext uri="{9D8B030D-6E8A-4147-A177-3AD203B41FA5}">
                      <a16:colId xmlns:a16="http://schemas.microsoft.com/office/drawing/2014/main" val="1077757111"/>
                    </a:ext>
                  </a:extLst>
                </a:gridCol>
                <a:gridCol w="493776">
                  <a:extLst>
                    <a:ext uri="{9D8B030D-6E8A-4147-A177-3AD203B41FA5}">
                      <a16:colId xmlns:a16="http://schemas.microsoft.com/office/drawing/2014/main" val="1584727166"/>
                    </a:ext>
                  </a:extLst>
                </a:gridCol>
                <a:gridCol w="493776">
                  <a:extLst>
                    <a:ext uri="{9D8B030D-6E8A-4147-A177-3AD203B41FA5}">
                      <a16:colId xmlns:a16="http://schemas.microsoft.com/office/drawing/2014/main" val="2828946991"/>
                    </a:ext>
                  </a:extLst>
                </a:gridCol>
                <a:gridCol w="493776">
                  <a:extLst>
                    <a:ext uri="{9D8B030D-6E8A-4147-A177-3AD203B41FA5}">
                      <a16:colId xmlns:a16="http://schemas.microsoft.com/office/drawing/2014/main" val="3325632900"/>
                    </a:ext>
                  </a:extLst>
                </a:gridCol>
                <a:gridCol w="493776">
                  <a:extLst>
                    <a:ext uri="{9D8B030D-6E8A-4147-A177-3AD203B41FA5}">
                      <a16:colId xmlns:a16="http://schemas.microsoft.com/office/drawing/2014/main" val="2050338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7038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- 2022-01-10 20:37:53</a:t>
                      </a:r>
                      <a:r>
                        <a:rPr kumimoji="0" lang="es-ES" sz="1000" b="0" i="0" u="none" strike="noStrike" kern="1200" cap="none" spc="0" normalizeH="0" baseline="0" noProof="0">
                          <a:ln>
                            <a:noFill/>
                          </a:ln>
                          <a:solidFill>
                            <a:prstClr val="black"/>
                          </a:solidFill>
                          <a:effectLst/>
                          <a:uLnTx/>
                          <a:uFillTx/>
                          <a:latin typeface="+mn-lt"/>
                          <a:ea typeface="+mn-ea"/>
                          <a:cs typeface="+mn-cs"/>
                        </a:rPr>
                        <a:t>
 El tanque de 12 litros de la Suzuki AX100 te permite pensar en grande cada vez que lo llenás. La ciudad es tuya ¿A dónde vamos hoy?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0914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- 2022-01-20 20:28:50</a:t>
                      </a:r>
                      <a:r>
                        <a:rPr kumimoji="0" lang="es-ES" sz="1000" b="0" i="0" u="none" strike="noStrike" kern="1200" cap="none" spc="0" normalizeH="0" baseline="0" noProof="0">
                          <a:ln>
                            <a:noFill/>
                          </a:ln>
                          <a:solidFill>
                            <a:prstClr val="black"/>
                          </a:solidFill>
                          <a:effectLst/>
                          <a:uLnTx/>
                          <a:uFillTx/>
                          <a:latin typeface="+mn-lt"/>
                          <a:ea typeface="+mn-ea"/>
                          <a:cs typeface="+mn-cs"/>
                        </a:rPr>
                        <a:t>
 #TBT 
¿Sabías que la primer Suzuki Katana se desarrolló entre 1979 y 1980 a pedido de Suzuki Alemania para el mercado de su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32926254"/>
                  </a:ext>
                </a:extLst>
              </a:tr>
            </a:tbl>
          </a:graphicData>
        </a:graphic>
      </p:graphicFrame>
      <p:sp>
        <p:nvSpPr>
          <p:cNvPr id="4" name="Text Placeholder 3">
            <a:extLst>
              <a:ext uri="{FF2B5EF4-FFF2-40B4-BE49-F238E27FC236}">
                <a16:creationId xmlns:a16="http://schemas.microsoft.com/office/drawing/2014/main" id="{E8F58A56-FF12-45DA-B734-6232E5CFF352}"/>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567249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08BD0-2EB4-436E-BE58-1157610EFA82}"/>
              </a:ext>
            </a:extLst>
          </p:cNvPr>
          <p:cNvSpPr>
            <a:spLocks noGrp="1"/>
          </p:cNvSpPr>
          <p:nvPr>
            <p:ph type="title"/>
          </p:nvPr>
        </p:nvSpPr>
        <p:spPr/>
        <p:txBody>
          <a:bodyPr/>
          <a:lstStyle/>
          <a:p>
            <a:r>
              <a:rPr lang="en-US"/>
              <a:t>Facebook Post Table + Reactions | La Emilia - 10 of 15</a:t>
            </a:r>
          </a:p>
        </p:txBody>
      </p:sp>
      <p:graphicFrame>
        <p:nvGraphicFramePr>
          <p:cNvPr id="5" name="Table Placeholder 4">
            <a:extLst>
              <a:ext uri="{FF2B5EF4-FFF2-40B4-BE49-F238E27FC236}">
                <a16:creationId xmlns:a16="http://schemas.microsoft.com/office/drawing/2014/main" id="{1AAE25D9-AA4E-4DA1-AD61-F3BA28473D0E}"/>
              </a:ext>
            </a:extLst>
          </p:cNvPr>
          <p:cNvGraphicFramePr>
            <a:graphicFrameLocks noGrp="1"/>
          </p:cNvGraphicFramePr>
          <p:nvPr>
            <p:ph type="tbl" sz="quarter" idx="13"/>
            <p:extLst>
              <p:ext uri="{D42A27DB-BD31-4B8C-83A1-F6EECF244321}">
                <p14:modId xmlns:p14="http://schemas.microsoft.com/office/powerpoint/2010/main" val="2869018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4700708"/>
                    </a:ext>
                  </a:extLst>
                </a:gridCol>
                <a:gridCol w="493776">
                  <a:extLst>
                    <a:ext uri="{9D8B030D-6E8A-4147-A177-3AD203B41FA5}">
                      <a16:colId xmlns:a16="http://schemas.microsoft.com/office/drawing/2014/main" val="382079348"/>
                    </a:ext>
                  </a:extLst>
                </a:gridCol>
                <a:gridCol w="493776">
                  <a:extLst>
                    <a:ext uri="{9D8B030D-6E8A-4147-A177-3AD203B41FA5}">
                      <a16:colId xmlns:a16="http://schemas.microsoft.com/office/drawing/2014/main" val="752571877"/>
                    </a:ext>
                  </a:extLst>
                </a:gridCol>
                <a:gridCol w="493776">
                  <a:extLst>
                    <a:ext uri="{9D8B030D-6E8A-4147-A177-3AD203B41FA5}">
                      <a16:colId xmlns:a16="http://schemas.microsoft.com/office/drawing/2014/main" val="1240102"/>
                    </a:ext>
                  </a:extLst>
                </a:gridCol>
                <a:gridCol w="493776">
                  <a:extLst>
                    <a:ext uri="{9D8B030D-6E8A-4147-A177-3AD203B41FA5}">
                      <a16:colId xmlns:a16="http://schemas.microsoft.com/office/drawing/2014/main" val="1908011989"/>
                    </a:ext>
                  </a:extLst>
                </a:gridCol>
                <a:gridCol w="493776">
                  <a:extLst>
                    <a:ext uri="{9D8B030D-6E8A-4147-A177-3AD203B41FA5}">
                      <a16:colId xmlns:a16="http://schemas.microsoft.com/office/drawing/2014/main" val="2948441100"/>
                    </a:ext>
                  </a:extLst>
                </a:gridCol>
                <a:gridCol w="493776">
                  <a:extLst>
                    <a:ext uri="{9D8B030D-6E8A-4147-A177-3AD203B41FA5}">
                      <a16:colId xmlns:a16="http://schemas.microsoft.com/office/drawing/2014/main" val="1392108819"/>
                    </a:ext>
                  </a:extLst>
                </a:gridCol>
                <a:gridCol w="493776">
                  <a:extLst>
                    <a:ext uri="{9D8B030D-6E8A-4147-A177-3AD203B41FA5}">
                      <a16:colId xmlns:a16="http://schemas.microsoft.com/office/drawing/2014/main" val="797619081"/>
                    </a:ext>
                  </a:extLst>
                </a:gridCol>
                <a:gridCol w="493776">
                  <a:extLst>
                    <a:ext uri="{9D8B030D-6E8A-4147-A177-3AD203B41FA5}">
                      <a16:colId xmlns:a16="http://schemas.microsoft.com/office/drawing/2014/main" val="3491792829"/>
                    </a:ext>
                  </a:extLst>
                </a:gridCol>
                <a:gridCol w="493776">
                  <a:extLst>
                    <a:ext uri="{9D8B030D-6E8A-4147-A177-3AD203B41FA5}">
                      <a16:colId xmlns:a16="http://schemas.microsoft.com/office/drawing/2014/main" val="1892959383"/>
                    </a:ext>
                  </a:extLst>
                </a:gridCol>
                <a:gridCol w="493776">
                  <a:extLst>
                    <a:ext uri="{9D8B030D-6E8A-4147-A177-3AD203B41FA5}">
                      <a16:colId xmlns:a16="http://schemas.microsoft.com/office/drawing/2014/main" val="4013493020"/>
                    </a:ext>
                  </a:extLst>
                </a:gridCol>
                <a:gridCol w="493776">
                  <a:extLst>
                    <a:ext uri="{9D8B030D-6E8A-4147-A177-3AD203B41FA5}">
                      <a16:colId xmlns:a16="http://schemas.microsoft.com/office/drawing/2014/main" val="834572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5578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- 2022-01-07 17:37:23</a:t>
                      </a:r>
                      <a:r>
                        <a:rPr kumimoji="0" lang="es-ES" sz="1000" b="0" i="0" u="none" strike="noStrike" kern="1200" cap="none" spc="0" normalizeH="0" baseline="0" noProof="0">
                          <a:ln>
                            <a:noFill/>
                          </a:ln>
                          <a:solidFill>
                            <a:prstClr val="black"/>
                          </a:solidFill>
                          <a:effectLst/>
                          <a:uLnTx/>
                          <a:uFillTx/>
                          <a:latin typeface="+mn-lt"/>
                          <a:ea typeface="+mn-ea"/>
                          <a:cs typeface="+mn-cs"/>
                        </a:rPr>
                        <a:t>
 ¿Ya visitaste nuestro stand? Estamos en Cariló hasta el 13 de febrero desde las 18:00 hasta las 00. Vení a conocer los modelos de la marca y a jugar con nosotros 💯 
¡OJO! Si traes tu cédula verde de tu Honda y sos uno de los primeros 10 del día, te llevás un regalito especial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57681328"/>
                  </a:ext>
                </a:extLst>
              </a:tr>
            </a:tbl>
          </a:graphicData>
        </a:graphic>
      </p:graphicFrame>
      <p:sp>
        <p:nvSpPr>
          <p:cNvPr id="4" name="Text Placeholder 3">
            <a:extLst>
              <a:ext uri="{FF2B5EF4-FFF2-40B4-BE49-F238E27FC236}">
                <a16:creationId xmlns:a16="http://schemas.microsoft.com/office/drawing/2014/main" id="{3F6FE47A-EFAF-4900-8795-6AF289400BC2}"/>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553942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001E6-FB62-459C-8643-4B0A010427E0}"/>
              </a:ext>
            </a:extLst>
          </p:cNvPr>
          <p:cNvSpPr>
            <a:spLocks noGrp="1"/>
          </p:cNvSpPr>
          <p:nvPr>
            <p:ph type="title"/>
          </p:nvPr>
        </p:nvSpPr>
        <p:spPr/>
        <p:txBody>
          <a:bodyPr/>
          <a:lstStyle/>
          <a:p>
            <a:r>
              <a:rPr lang="en-US"/>
              <a:t>Facebook Post Table + Reactions | La Emilia - 11 of 15</a:t>
            </a:r>
          </a:p>
        </p:txBody>
      </p:sp>
      <p:graphicFrame>
        <p:nvGraphicFramePr>
          <p:cNvPr id="5" name="Table Placeholder 4">
            <a:extLst>
              <a:ext uri="{FF2B5EF4-FFF2-40B4-BE49-F238E27FC236}">
                <a16:creationId xmlns:a16="http://schemas.microsoft.com/office/drawing/2014/main" id="{ABF62A25-B459-4C4E-A3A7-2831F0356755}"/>
              </a:ext>
            </a:extLst>
          </p:cNvPr>
          <p:cNvGraphicFramePr>
            <a:graphicFrameLocks noGrp="1"/>
          </p:cNvGraphicFramePr>
          <p:nvPr>
            <p:ph type="tbl" sz="quarter" idx="13"/>
            <p:extLst>
              <p:ext uri="{D42A27DB-BD31-4B8C-83A1-F6EECF244321}">
                <p14:modId xmlns:p14="http://schemas.microsoft.com/office/powerpoint/2010/main" val="1827459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48720892"/>
                    </a:ext>
                  </a:extLst>
                </a:gridCol>
                <a:gridCol w="493776">
                  <a:extLst>
                    <a:ext uri="{9D8B030D-6E8A-4147-A177-3AD203B41FA5}">
                      <a16:colId xmlns:a16="http://schemas.microsoft.com/office/drawing/2014/main" val="4132661998"/>
                    </a:ext>
                  </a:extLst>
                </a:gridCol>
                <a:gridCol w="493776">
                  <a:extLst>
                    <a:ext uri="{9D8B030D-6E8A-4147-A177-3AD203B41FA5}">
                      <a16:colId xmlns:a16="http://schemas.microsoft.com/office/drawing/2014/main" val="1576378327"/>
                    </a:ext>
                  </a:extLst>
                </a:gridCol>
                <a:gridCol w="493776">
                  <a:extLst>
                    <a:ext uri="{9D8B030D-6E8A-4147-A177-3AD203B41FA5}">
                      <a16:colId xmlns:a16="http://schemas.microsoft.com/office/drawing/2014/main" val="1386276136"/>
                    </a:ext>
                  </a:extLst>
                </a:gridCol>
                <a:gridCol w="493776">
                  <a:extLst>
                    <a:ext uri="{9D8B030D-6E8A-4147-A177-3AD203B41FA5}">
                      <a16:colId xmlns:a16="http://schemas.microsoft.com/office/drawing/2014/main" val="431801679"/>
                    </a:ext>
                  </a:extLst>
                </a:gridCol>
                <a:gridCol w="493776">
                  <a:extLst>
                    <a:ext uri="{9D8B030D-6E8A-4147-A177-3AD203B41FA5}">
                      <a16:colId xmlns:a16="http://schemas.microsoft.com/office/drawing/2014/main" val="1636350144"/>
                    </a:ext>
                  </a:extLst>
                </a:gridCol>
                <a:gridCol w="493776">
                  <a:extLst>
                    <a:ext uri="{9D8B030D-6E8A-4147-A177-3AD203B41FA5}">
                      <a16:colId xmlns:a16="http://schemas.microsoft.com/office/drawing/2014/main" val="3773336788"/>
                    </a:ext>
                  </a:extLst>
                </a:gridCol>
                <a:gridCol w="493776">
                  <a:extLst>
                    <a:ext uri="{9D8B030D-6E8A-4147-A177-3AD203B41FA5}">
                      <a16:colId xmlns:a16="http://schemas.microsoft.com/office/drawing/2014/main" val="4022399264"/>
                    </a:ext>
                  </a:extLst>
                </a:gridCol>
                <a:gridCol w="493776">
                  <a:extLst>
                    <a:ext uri="{9D8B030D-6E8A-4147-A177-3AD203B41FA5}">
                      <a16:colId xmlns:a16="http://schemas.microsoft.com/office/drawing/2014/main" val="1726047503"/>
                    </a:ext>
                  </a:extLst>
                </a:gridCol>
                <a:gridCol w="493776">
                  <a:extLst>
                    <a:ext uri="{9D8B030D-6E8A-4147-A177-3AD203B41FA5}">
                      <a16:colId xmlns:a16="http://schemas.microsoft.com/office/drawing/2014/main" val="3294273259"/>
                    </a:ext>
                  </a:extLst>
                </a:gridCol>
                <a:gridCol w="493776">
                  <a:extLst>
                    <a:ext uri="{9D8B030D-6E8A-4147-A177-3AD203B41FA5}">
                      <a16:colId xmlns:a16="http://schemas.microsoft.com/office/drawing/2014/main" val="1128030758"/>
                    </a:ext>
                  </a:extLst>
                </a:gridCol>
                <a:gridCol w="493776">
                  <a:extLst>
                    <a:ext uri="{9D8B030D-6E8A-4147-A177-3AD203B41FA5}">
                      <a16:colId xmlns:a16="http://schemas.microsoft.com/office/drawing/2014/main" val="1303986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6878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 Argentina - 2022-01-04 16:19:52</a:t>
                      </a:r>
                      <a:r>
                        <a:rPr kumimoji="0" lang="en-US" sz="1000" b="0" i="0" u="none" strike="noStrike" kern="1200" cap="none" spc="0" normalizeH="0" baseline="0" noProof="0">
                          <a:ln>
                            <a:noFill/>
                          </a:ln>
                          <a:solidFill>
                            <a:prstClr val="black"/>
                          </a:solidFill>
                          <a:effectLst/>
                          <a:uLnTx/>
                          <a:uFillTx/>
                          <a:latin typeface="+mn-lt"/>
                          <a:ea typeface="+mn-ea"/>
                          <a:cs typeface="+mn-cs"/>
                        </a:rPr>
                        <a:t>
 En una etapa tres acortada, pero ultra rápida, a través de arena mojada, Toby Price obtuvo su mejor resultado de etapa del Dakar 2022 hasta ahora con el segundo lugar.
Kevin Benavides se ubicó octavo y Matthias Walkner décimo.
#KTM #ReadyToRace #GivesYouWings #Rally #DakarRally
photo: Rally Zone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45319864"/>
                  </a:ext>
                </a:extLst>
              </a:tr>
            </a:tbl>
          </a:graphicData>
        </a:graphic>
      </p:graphicFrame>
      <p:sp>
        <p:nvSpPr>
          <p:cNvPr id="4" name="Text Placeholder 3">
            <a:extLst>
              <a:ext uri="{FF2B5EF4-FFF2-40B4-BE49-F238E27FC236}">
                <a16:creationId xmlns:a16="http://schemas.microsoft.com/office/drawing/2014/main" id="{22469F45-8690-450A-ACAF-0C00D22A3B93}"/>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8538863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48711-4FA7-4C9B-AA11-FF605437F7B9}"/>
              </a:ext>
            </a:extLst>
          </p:cNvPr>
          <p:cNvSpPr>
            <a:spLocks noGrp="1"/>
          </p:cNvSpPr>
          <p:nvPr>
            <p:ph type="title"/>
          </p:nvPr>
        </p:nvSpPr>
        <p:spPr/>
        <p:txBody>
          <a:bodyPr/>
          <a:lstStyle/>
          <a:p>
            <a:r>
              <a:rPr lang="en-US"/>
              <a:t>Facebook Post Table + Reactions | La Emilia - 12 of 15</a:t>
            </a:r>
          </a:p>
        </p:txBody>
      </p:sp>
      <p:graphicFrame>
        <p:nvGraphicFramePr>
          <p:cNvPr id="5" name="Table Placeholder 4">
            <a:extLst>
              <a:ext uri="{FF2B5EF4-FFF2-40B4-BE49-F238E27FC236}">
                <a16:creationId xmlns:a16="http://schemas.microsoft.com/office/drawing/2014/main" id="{04D2B8A4-A49B-4FEF-BD91-F6ABACB40DA1}"/>
              </a:ext>
            </a:extLst>
          </p:cNvPr>
          <p:cNvGraphicFramePr>
            <a:graphicFrameLocks noGrp="1"/>
          </p:cNvGraphicFramePr>
          <p:nvPr>
            <p:ph type="tbl" sz="quarter" idx="13"/>
            <p:extLst>
              <p:ext uri="{D42A27DB-BD31-4B8C-83A1-F6EECF244321}">
                <p14:modId xmlns:p14="http://schemas.microsoft.com/office/powerpoint/2010/main" val="644691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62126525"/>
                    </a:ext>
                  </a:extLst>
                </a:gridCol>
                <a:gridCol w="493776">
                  <a:extLst>
                    <a:ext uri="{9D8B030D-6E8A-4147-A177-3AD203B41FA5}">
                      <a16:colId xmlns:a16="http://schemas.microsoft.com/office/drawing/2014/main" val="4276522556"/>
                    </a:ext>
                  </a:extLst>
                </a:gridCol>
                <a:gridCol w="493776">
                  <a:extLst>
                    <a:ext uri="{9D8B030D-6E8A-4147-A177-3AD203B41FA5}">
                      <a16:colId xmlns:a16="http://schemas.microsoft.com/office/drawing/2014/main" val="1505298239"/>
                    </a:ext>
                  </a:extLst>
                </a:gridCol>
                <a:gridCol w="493776">
                  <a:extLst>
                    <a:ext uri="{9D8B030D-6E8A-4147-A177-3AD203B41FA5}">
                      <a16:colId xmlns:a16="http://schemas.microsoft.com/office/drawing/2014/main" val="4185052935"/>
                    </a:ext>
                  </a:extLst>
                </a:gridCol>
                <a:gridCol w="493776">
                  <a:extLst>
                    <a:ext uri="{9D8B030D-6E8A-4147-A177-3AD203B41FA5}">
                      <a16:colId xmlns:a16="http://schemas.microsoft.com/office/drawing/2014/main" val="1981625232"/>
                    </a:ext>
                  </a:extLst>
                </a:gridCol>
                <a:gridCol w="493776">
                  <a:extLst>
                    <a:ext uri="{9D8B030D-6E8A-4147-A177-3AD203B41FA5}">
                      <a16:colId xmlns:a16="http://schemas.microsoft.com/office/drawing/2014/main" val="2690163903"/>
                    </a:ext>
                  </a:extLst>
                </a:gridCol>
                <a:gridCol w="493776">
                  <a:extLst>
                    <a:ext uri="{9D8B030D-6E8A-4147-A177-3AD203B41FA5}">
                      <a16:colId xmlns:a16="http://schemas.microsoft.com/office/drawing/2014/main" val="2055142545"/>
                    </a:ext>
                  </a:extLst>
                </a:gridCol>
                <a:gridCol w="493776">
                  <a:extLst>
                    <a:ext uri="{9D8B030D-6E8A-4147-A177-3AD203B41FA5}">
                      <a16:colId xmlns:a16="http://schemas.microsoft.com/office/drawing/2014/main" val="397725995"/>
                    </a:ext>
                  </a:extLst>
                </a:gridCol>
                <a:gridCol w="493776">
                  <a:extLst>
                    <a:ext uri="{9D8B030D-6E8A-4147-A177-3AD203B41FA5}">
                      <a16:colId xmlns:a16="http://schemas.microsoft.com/office/drawing/2014/main" val="639734805"/>
                    </a:ext>
                  </a:extLst>
                </a:gridCol>
                <a:gridCol w="493776">
                  <a:extLst>
                    <a:ext uri="{9D8B030D-6E8A-4147-A177-3AD203B41FA5}">
                      <a16:colId xmlns:a16="http://schemas.microsoft.com/office/drawing/2014/main" val="3938691810"/>
                    </a:ext>
                  </a:extLst>
                </a:gridCol>
                <a:gridCol w="493776">
                  <a:extLst>
                    <a:ext uri="{9D8B030D-6E8A-4147-A177-3AD203B41FA5}">
                      <a16:colId xmlns:a16="http://schemas.microsoft.com/office/drawing/2014/main" val="3588610251"/>
                    </a:ext>
                  </a:extLst>
                </a:gridCol>
                <a:gridCol w="493776">
                  <a:extLst>
                    <a:ext uri="{9D8B030D-6E8A-4147-A177-3AD203B41FA5}">
                      <a16:colId xmlns:a16="http://schemas.microsoft.com/office/drawing/2014/main" val="87419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7800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- 2022-01-03 21:10:01</a:t>
                      </a:r>
                      <a:r>
                        <a:rPr kumimoji="0" lang="en-US" sz="1000" b="0" i="0" u="none" strike="noStrike" kern="1200" cap="none" spc="0" normalizeH="0" baseline="0" noProof="0">
                          <a:ln>
                            <a:noFill/>
                          </a:ln>
                          <a:solidFill>
                            <a:prstClr val="black"/>
                          </a:solidFill>
                          <a:effectLst/>
                          <a:uLnTx/>
                          <a:uFillTx/>
                          <a:latin typeface="+mn-lt"/>
                          <a:ea typeface="+mn-ea"/>
                          <a:cs typeface="+mn-cs"/>
                        </a:rPr>
                        <a:t>
 Te animás cruzar la línea y viajar a partes desconocidas?
La "𝐗" te reta a hacerlo, con su 𝐦𝐨𝐭𝐨𝐫 𝐛𝐢𝐜𝐢𝐥𝐢́𝐧𝐝𝐫𝐢𝐜𝐨 𝐝𝐞 𝟓𝟎𝟎 𝐜𝐜, una 𝐦𝐚𝐲𝐨𝐫 𝐝𝐢𝐬𝐭𝐚𝐧𝐜𝐢𝐚 𝐚𝐥 𝐬𝐮𝐞𝐥𝐨 y 𝐫𝐮𝐞𝐝𝐚𝐬 y 𝐧𝐞𝐮𝐦𝐚́𝐭𝐢𝐜𝐨𝐬 𝐦𝐚́𝐬 𝐜𝐞𝐧𝐭𝐫𝐚𝐝𝐨𝐬, la 𝐓𝐑𝐊 𝟓𝟎𝟐𝐗 está siempre lista para la aventura.
Conocé todos sus detalles en nuestra web o en historias destacadas.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85363638"/>
                  </a:ext>
                </a:extLst>
              </a:tr>
            </a:tbl>
          </a:graphicData>
        </a:graphic>
      </p:graphicFrame>
      <p:sp>
        <p:nvSpPr>
          <p:cNvPr id="4" name="Text Placeholder 3">
            <a:extLst>
              <a:ext uri="{FF2B5EF4-FFF2-40B4-BE49-F238E27FC236}">
                <a16:creationId xmlns:a16="http://schemas.microsoft.com/office/drawing/2014/main" id="{8F6002D1-FE83-4492-B937-9C79271DEBAA}"/>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9281900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7AA4E-52F8-40F5-8B29-2EE3F35411CE}"/>
              </a:ext>
            </a:extLst>
          </p:cNvPr>
          <p:cNvSpPr>
            <a:spLocks noGrp="1"/>
          </p:cNvSpPr>
          <p:nvPr>
            <p:ph type="title"/>
          </p:nvPr>
        </p:nvSpPr>
        <p:spPr/>
        <p:txBody>
          <a:bodyPr/>
          <a:lstStyle/>
          <a:p>
            <a:r>
              <a:rPr lang="en-US"/>
              <a:t>Facebook Post Table + Reactions | La Emilia - 13 of 15</a:t>
            </a:r>
          </a:p>
        </p:txBody>
      </p:sp>
      <p:graphicFrame>
        <p:nvGraphicFramePr>
          <p:cNvPr id="5" name="Table Placeholder 4">
            <a:extLst>
              <a:ext uri="{FF2B5EF4-FFF2-40B4-BE49-F238E27FC236}">
                <a16:creationId xmlns:a16="http://schemas.microsoft.com/office/drawing/2014/main" id="{4C599577-1122-4168-ADF6-706CB3C54C88}"/>
              </a:ext>
            </a:extLst>
          </p:cNvPr>
          <p:cNvGraphicFramePr>
            <a:graphicFrameLocks noGrp="1"/>
          </p:cNvGraphicFramePr>
          <p:nvPr>
            <p:ph type="tbl" sz="quarter" idx="13"/>
            <p:extLst>
              <p:ext uri="{D42A27DB-BD31-4B8C-83A1-F6EECF244321}">
                <p14:modId xmlns:p14="http://schemas.microsoft.com/office/powerpoint/2010/main" val="3599072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8419944"/>
                    </a:ext>
                  </a:extLst>
                </a:gridCol>
                <a:gridCol w="493776">
                  <a:extLst>
                    <a:ext uri="{9D8B030D-6E8A-4147-A177-3AD203B41FA5}">
                      <a16:colId xmlns:a16="http://schemas.microsoft.com/office/drawing/2014/main" val="26232973"/>
                    </a:ext>
                  </a:extLst>
                </a:gridCol>
                <a:gridCol w="493776">
                  <a:extLst>
                    <a:ext uri="{9D8B030D-6E8A-4147-A177-3AD203B41FA5}">
                      <a16:colId xmlns:a16="http://schemas.microsoft.com/office/drawing/2014/main" val="915097536"/>
                    </a:ext>
                  </a:extLst>
                </a:gridCol>
                <a:gridCol w="493776">
                  <a:extLst>
                    <a:ext uri="{9D8B030D-6E8A-4147-A177-3AD203B41FA5}">
                      <a16:colId xmlns:a16="http://schemas.microsoft.com/office/drawing/2014/main" val="3300769662"/>
                    </a:ext>
                  </a:extLst>
                </a:gridCol>
                <a:gridCol w="493776">
                  <a:extLst>
                    <a:ext uri="{9D8B030D-6E8A-4147-A177-3AD203B41FA5}">
                      <a16:colId xmlns:a16="http://schemas.microsoft.com/office/drawing/2014/main" val="2563798114"/>
                    </a:ext>
                  </a:extLst>
                </a:gridCol>
                <a:gridCol w="493776">
                  <a:extLst>
                    <a:ext uri="{9D8B030D-6E8A-4147-A177-3AD203B41FA5}">
                      <a16:colId xmlns:a16="http://schemas.microsoft.com/office/drawing/2014/main" val="3744140018"/>
                    </a:ext>
                  </a:extLst>
                </a:gridCol>
                <a:gridCol w="493776">
                  <a:extLst>
                    <a:ext uri="{9D8B030D-6E8A-4147-A177-3AD203B41FA5}">
                      <a16:colId xmlns:a16="http://schemas.microsoft.com/office/drawing/2014/main" val="324031784"/>
                    </a:ext>
                  </a:extLst>
                </a:gridCol>
                <a:gridCol w="493776">
                  <a:extLst>
                    <a:ext uri="{9D8B030D-6E8A-4147-A177-3AD203B41FA5}">
                      <a16:colId xmlns:a16="http://schemas.microsoft.com/office/drawing/2014/main" val="4271595013"/>
                    </a:ext>
                  </a:extLst>
                </a:gridCol>
                <a:gridCol w="493776">
                  <a:extLst>
                    <a:ext uri="{9D8B030D-6E8A-4147-A177-3AD203B41FA5}">
                      <a16:colId xmlns:a16="http://schemas.microsoft.com/office/drawing/2014/main" val="2428756268"/>
                    </a:ext>
                  </a:extLst>
                </a:gridCol>
                <a:gridCol w="493776">
                  <a:extLst>
                    <a:ext uri="{9D8B030D-6E8A-4147-A177-3AD203B41FA5}">
                      <a16:colId xmlns:a16="http://schemas.microsoft.com/office/drawing/2014/main" val="15457681"/>
                    </a:ext>
                  </a:extLst>
                </a:gridCol>
                <a:gridCol w="493776">
                  <a:extLst>
                    <a:ext uri="{9D8B030D-6E8A-4147-A177-3AD203B41FA5}">
                      <a16:colId xmlns:a16="http://schemas.microsoft.com/office/drawing/2014/main" val="540337936"/>
                    </a:ext>
                  </a:extLst>
                </a:gridCol>
                <a:gridCol w="493776">
                  <a:extLst>
                    <a:ext uri="{9D8B030D-6E8A-4147-A177-3AD203B41FA5}">
                      <a16:colId xmlns:a16="http://schemas.microsoft.com/office/drawing/2014/main" val="756578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0068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- 2022-01-18 12:00:26</a:t>
                      </a:r>
                      <a:r>
                        <a:rPr kumimoji="0" lang="en-US" sz="1000" b="0" i="0" u="none" strike="noStrike" kern="1200" cap="none" spc="0" normalizeH="0" baseline="0" noProof="0">
                          <a:ln>
                            <a:noFill/>
                          </a:ln>
                          <a:solidFill>
                            <a:prstClr val="black"/>
                          </a:solidFill>
                          <a:effectLst/>
                          <a:uLnTx/>
                          <a:uFillTx/>
                          <a:latin typeface="+mn-lt"/>
                          <a:ea typeface="+mn-ea"/>
                          <a:cs typeface="+mn-cs"/>
                        </a:rPr>
                        <a:t>
 Cambiá la forma de moverte con Yamaha en este 2022 🙋‍♀️🙋‍♂️🏍
No esperes más y tené la tuya en 12 ó 18 Cuotas Sin Interés ingresando a bit.ly/fz-25-xtz-125
#TransporteIdeal #ViajaSeguro #MoveteConYamaha #CuotasSinInteres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47540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 Motos Argentina - 2022-01-06 19:49:01</a:t>
                      </a:r>
                      <a:r>
                        <a:rPr kumimoji="0" lang="en-US" sz="1000" b="0" i="0" u="none" strike="noStrike" kern="1200" cap="none" spc="0" normalizeH="0" baseline="0" noProof="0">
                          <a:ln>
                            <a:noFill/>
                          </a:ln>
                          <a:solidFill>
                            <a:prstClr val="black"/>
                          </a:solidFill>
                          <a:effectLst/>
                          <a:uLnTx/>
                          <a:uFillTx/>
                          <a:latin typeface="+mn-lt"/>
                          <a:ea typeface="+mn-ea"/>
                          <a:cs typeface="+mn-cs"/>
                        </a:rPr>
                        <a:t>
 #TBT  
En 1999, Suzuki volvía a romper los moldes. Nacía la Suzuki GSX1300R Hayabusa, con su cuatro cilindros en línea refrigerado por agua y un diseño aerodinámico único e inigualable. 
¿La conocés? 
#WayOfLife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11276221"/>
                  </a:ext>
                </a:extLst>
              </a:tr>
            </a:tbl>
          </a:graphicData>
        </a:graphic>
      </p:graphicFrame>
      <p:sp>
        <p:nvSpPr>
          <p:cNvPr id="4" name="Text Placeholder 3">
            <a:extLst>
              <a:ext uri="{FF2B5EF4-FFF2-40B4-BE49-F238E27FC236}">
                <a16:creationId xmlns:a16="http://schemas.microsoft.com/office/drawing/2014/main" id="{F12472E1-8262-4C49-B545-BF85904C411D}"/>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191453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66A15C-4C6B-4186-B7F9-B622169F2DD3}"/>
              </a:ext>
            </a:extLst>
          </p:cNvPr>
          <p:cNvSpPr>
            <a:spLocks noGrp="1"/>
          </p:cNvSpPr>
          <p:nvPr>
            <p:ph type="title"/>
          </p:nvPr>
        </p:nvSpPr>
        <p:spPr/>
        <p:txBody>
          <a:bodyPr/>
          <a:lstStyle/>
          <a:p>
            <a:r>
              <a:rPr lang="en-US"/>
              <a:t>Facebook Post Table + Reactions | La Emilia - 14 of 15</a:t>
            </a:r>
          </a:p>
        </p:txBody>
      </p:sp>
      <p:graphicFrame>
        <p:nvGraphicFramePr>
          <p:cNvPr id="5" name="Table Placeholder 4">
            <a:extLst>
              <a:ext uri="{FF2B5EF4-FFF2-40B4-BE49-F238E27FC236}">
                <a16:creationId xmlns:a16="http://schemas.microsoft.com/office/drawing/2014/main" id="{EC3FC576-126D-4A43-B8AE-9BDA54EBE648}"/>
              </a:ext>
            </a:extLst>
          </p:cNvPr>
          <p:cNvGraphicFramePr>
            <a:graphicFrameLocks noGrp="1"/>
          </p:cNvGraphicFramePr>
          <p:nvPr>
            <p:ph type="tbl" sz="quarter" idx="13"/>
            <p:extLst>
              <p:ext uri="{D42A27DB-BD31-4B8C-83A1-F6EECF244321}">
                <p14:modId xmlns:p14="http://schemas.microsoft.com/office/powerpoint/2010/main" val="1514806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35212610"/>
                    </a:ext>
                  </a:extLst>
                </a:gridCol>
                <a:gridCol w="493776">
                  <a:extLst>
                    <a:ext uri="{9D8B030D-6E8A-4147-A177-3AD203B41FA5}">
                      <a16:colId xmlns:a16="http://schemas.microsoft.com/office/drawing/2014/main" val="1336325248"/>
                    </a:ext>
                  </a:extLst>
                </a:gridCol>
                <a:gridCol w="493776">
                  <a:extLst>
                    <a:ext uri="{9D8B030D-6E8A-4147-A177-3AD203B41FA5}">
                      <a16:colId xmlns:a16="http://schemas.microsoft.com/office/drawing/2014/main" val="3965911530"/>
                    </a:ext>
                  </a:extLst>
                </a:gridCol>
                <a:gridCol w="493776">
                  <a:extLst>
                    <a:ext uri="{9D8B030D-6E8A-4147-A177-3AD203B41FA5}">
                      <a16:colId xmlns:a16="http://schemas.microsoft.com/office/drawing/2014/main" val="4206396730"/>
                    </a:ext>
                  </a:extLst>
                </a:gridCol>
                <a:gridCol w="493776">
                  <a:extLst>
                    <a:ext uri="{9D8B030D-6E8A-4147-A177-3AD203B41FA5}">
                      <a16:colId xmlns:a16="http://schemas.microsoft.com/office/drawing/2014/main" val="3942035272"/>
                    </a:ext>
                  </a:extLst>
                </a:gridCol>
                <a:gridCol w="493776">
                  <a:extLst>
                    <a:ext uri="{9D8B030D-6E8A-4147-A177-3AD203B41FA5}">
                      <a16:colId xmlns:a16="http://schemas.microsoft.com/office/drawing/2014/main" val="805283558"/>
                    </a:ext>
                  </a:extLst>
                </a:gridCol>
                <a:gridCol w="493776">
                  <a:extLst>
                    <a:ext uri="{9D8B030D-6E8A-4147-A177-3AD203B41FA5}">
                      <a16:colId xmlns:a16="http://schemas.microsoft.com/office/drawing/2014/main" val="3409598714"/>
                    </a:ext>
                  </a:extLst>
                </a:gridCol>
                <a:gridCol w="493776">
                  <a:extLst>
                    <a:ext uri="{9D8B030D-6E8A-4147-A177-3AD203B41FA5}">
                      <a16:colId xmlns:a16="http://schemas.microsoft.com/office/drawing/2014/main" val="1915647897"/>
                    </a:ext>
                  </a:extLst>
                </a:gridCol>
                <a:gridCol w="493776">
                  <a:extLst>
                    <a:ext uri="{9D8B030D-6E8A-4147-A177-3AD203B41FA5}">
                      <a16:colId xmlns:a16="http://schemas.microsoft.com/office/drawing/2014/main" val="1403208100"/>
                    </a:ext>
                  </a:extLst>
                </a:gridCol>
                <a:gridCol w="493776">
                  <a:extLst>
                    <a:ext uri="{9D8B030D-6E8A-4147-A177-3AD203B41FA5}">
                      <a16:colId xmlns:a16="http://schemas.microsoft.com/office/drawing/2014/main" val="2689426676"/>
                    </a:ext>
                  </a:extLst>
                </a:gridCol>
                <a:gridCol w="493776">
                  <a:extLst>
                    <a:ext uri="{9D8B030D-6E8A-4147-A177-3AD203B41FA5}">
                      <a16:colId xmlns:a16="http://schemas.microsoft.com/office/drawing/2014/main" val="1996563101"/>
                    </a:ext>
                  </a:extLst>
                </a:gridCol>
                <a:gridCol w="493776">
                  <a:extLst>
                    <a:ext uri="{9D8B030D-6E8A-4147-A177-3AD203B41FA5}">
                      <a16:colId xmlns:a16="http://schemas.microsoft.com/office/drawing/2014/main" val="1807369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7406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- 2022-01-24 17:57:12</a:t>
                      </a:r>
                      <a:r>
                        <a:rPr kumimoji="0" lang="es-ES" sz="1000" b="0" i="0" u="none" strike="noStrike" kern="1200" cap="none" spc="0" normalizeH="0" baseline="0" noProof="0">
                          <a:ln>
                            <a:noFill/>
                          </a:ln>
                          <a:solidFill>
                            <a:prstClr val="black"/>
                          </a:solidFill>
                          <a:effectLst/>
                          <a:uLnTx/>
                          <a:uFillTx/>
                          <a:latin typeface="+mn-lt"/>
                          <a:ea typeface="+mn-ea"/>
                          <a:cs typeface="+mn-cs"/>
                        </a:rPr>
                        <a:t>
 Dominá cualquier tipo de terreno con la 𝐓𝐑𝐊 𝟓𝟎𝟐𝐗, una moto pensada para vivir aventuras únicas.
La '𝐗' te reta a cruzar la línea y viajar sin miedo a partes desconocidas. ¿Te animás?
Más información sobre este modelo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5094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 Argentina - 2022-01-24 17:01:39</a:t>
                      </a:r>
                      <a:r>
                        <a:rPr kumimoji="0" lang="es-ES" sz="1000" b="0" i="0" u="none" strike="noStrike" kern="1200" cap="none" spc="0" normalizeH="0" baseline="0" noProof="0">
                          <a:ln>
                            <a:noFill/>
                          </a:ln>
                          <a:solidFill>
                            <a:prstClr val="black"/>
                          </a:solidFill>
                          <a:effectLst/>
                          <a:uLnTx/>
                          <a:uFillTx/>
                          <a:latin typeface="+mn-lt"/>
                          <a:ea typeface="+mn-ea"/>
                          <a:cs typeface="+mn-cs"/>
                        </a:rPr>
                        <a:t>
 En Cariló hay una CBR que espera por tu visita 🔥 Acercate a Av. Divisadero y Cerezo y conocé a toda la familia Honda. ¡Estamos todos los días a partir de las 18! 
#VeranoHonda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88656752"/>
                  </a:ext>
                </a:extLst>
              </a:tr>
            </a:tbl>
          </a:graphicData>
        </a:graphic>
      </p:graphicFrame>
      <p:sp>
        <p:nvSpPr>
          <p:cNvPr id="4" name="Text Placeholder 3">
            <a:extLst>
              <a:ext uri="{FF2B5EF4-FFF2-40B4-BE49-F238E27FC236}">
                <a16:creationId xmlns:a16="http://schemas.microsoft.com/office/drawing/2014/main" id="{B3214105-269B-4BA1-824B-EDF834309A99}"/>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9641504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E145D-E638-49ED-AA4E-37468BBD5CF9}"/>
              </a:ext>
            </a:extLst>
          </p:cNvPr>
          <p:cNvSpPr>
            <a:spLocks noGrp="1"/>
          </p:cNvSpPr>
          <p:nvPr>
            <p:ph type="title"/>
          </p:nvPr>
        </p:nvSpPr>
        <p:spPr/>
        <p:txBody>
          <a:bodyPr/>
          <a:lstStyle/>
          <a:p>
            <a:r>
              <a:rPr lang="en-US"/>
              <a:t>Facebook Post Table + Reactions | La Emilia - 15 of 15</a:t>
            </a:r>
          </a:p>
        </p:txBody>
      </p:sp>
      <p:graphicFrame>
        <p:nvGraphicFramePr>
          <p:cNvPr id="5" name="Table Placeholder 4">
            <a:extLst>
              <a:ext uri="{FF2B5EF4-FFF2-40B4-BE49-F238E27FC236}">
                <a16:creationId xmlns:a16="http://schemas.microsoft.com/office/drawing/2014/main" id="{16C20DC2-097E-4644-81D1-1D9EFBC84D97}"/>
              </a:ext>
            </a:extLst>
          </p:cNvPr>
          <p:cNvGraphicFramePr>
            <a:graphicFrameLocks noGrp="1"/>
          </p:cNvGraphicFramePr>
          <p:nvPr>
            <p:ph type="tbl" sz="quarter" idx="13"/>
            <p:extLst>
              <p:ext uri="{D42A27DB-BD31-4B8C-83A1-F6EECF244321}">
                <p14:modId xmlns:p14="http://schemas.microsoft.com/office/powerpoint/2010/main" val="2733633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77568254"/>
                    </a:ext>
                  </a:extLst>
                </a:gridCol>
                <a:gridCol w="493776">
                  <a:extLst>
                    <a:ext uri="{9D8B030D-6E8A-4147-A177-3AD203B41FA5}">
                      <a16:colId xmlns:a16="http://schemas.microsoft.com/office/drawing/2014/main" val="2292455819"/>
                    </a:ext>
                  </a:extLst>
                </a:gridCol>
                <a:gridCol w="493776">
                  <a:extLst>
                    <a:ext uri="{9D8B030D-6E8A-4147-A177-3AD203B41FA5}">
                      <a16:colId xmlns:a16="http://schemas.microsoft.com/office/drawing/2014/main" val="3713072703"/>
                    </a:ext>
                  </a:extLst>
                </a:gridCol>
                <a:gridCol w="493776">
                  <a:extLst>
                    <a:ext uri="{9D8B030D-6E8A-4147-A177-3AD203B41FA5}">
                      <a16:colId xmlns:a16="http://schemas.microsoft.com/office/drawing/2014/main" val="4065904383"/>
                    </a:ext>
                  </a:extLst>
                </a:gridCol>
                <a:gridCol w="493776">
                  <a:extLst>
                    <a:ext uri="{9D8B030D-6E8A-4147-A177-3AD203B41FA5}">
                      <a16:colId xmlns:a16="http://schemas.microsoft.com/office/drawing/2014/main" val="1776162230"/>
                    </a:ext>
                  </a:extLst>
                </a:gridCol>
                <a:gridCol w="493776">
                  <a:extLst>
                    <a:ext uri="{9D8B030D-6E8A-4147-A177-3AD203B41FA5}">
                      <a16:colId xmlns:a16="http://schemas.microsoft.com/office/drawing/2014/main" val="190878628"/>
                    </a:ext>
                  </a:extLst>
                </a:gridCol>
                <a:gridCol w="493776">
                  <a:extLst>
                    <a:ext uri="{9D8B030D-6E8A-4147-A177-3AD203B41FA5}">
                      <a16:colId xmlns:a16="http://schemas.microsoft.com/office/drawing/2014/main" val="3160913478"/>
                    </a:ext>
                  </a:extLst>
                </a:gridCol>
                <a:gridCol w="493776">
                  <a:extLst>
                    <a:ext uri="{9D8B030D-6E8A-4147-A177-3AD203B41FA5}">
                      <a16:colId xmlns:a16="http://schemas.microsoft.com/office/drawing/2014/main" val="135617044"/>
                    </a:ext>
                  </a:extLst>
                </a:gridCol>
                <a:gridCol w="493776">
                  <a:extLst>
                    <a:ext uri="{9D8B030D-6E8A-4147-A177-3AD203B41FA5}">
                      <a16:colId xmlns:a16="http://schemas.microsoft.com/office/drawing/2014/main" val="3182508427"/>
                    </a:ext>
                  </a:extLst>
                </a:gridCol>
                <a:gridCol w="493776">
                  <a:extLst>
                    <a:ext uri="{9D8B030D-6E8A-4147-A177-3AD203B41FA5}">
                      <a16:colId xmlns:a16="http://schemas.microsoft.com/office/drawing/2014/main" val="3663389104"/>
                    </a:ext>
                  </a:extLst>
                </a:gridCol>
                <a:gridCol w="493776">
                  <a:extLst>
                    <a:ext uri="{9D8B030D-6E8A-4147-A177-3AD203B41FA5}">
                      <a16:colId xmlns:a16="http://schemas.microsoft.com/office/drawing/2014/main" val="3212696825"/>
                    </a:ext>
                  </a:extLst>
                </a:gridCol>
                <a:gridCol w="493776">
                  <a:extLst>
                    <a:ext uri="{9D8B030D-6E8A-4147-A177-3AD203B41FA5}">
                      <a16:colId xmlns:a16="http://schemas.microsoft.com/office/drawing/2014/main" val="1732058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5868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- 2022-01-03 18:00:18</a:t>
                      </a:r>
                      <a:r>
                        <a:rPr kumimoji="0" lang="en-US" sz="1000" b="0" i="0" u="none" strike="noStrike" kern="1200" cap="none" spc="0" normalizeH="0" baseline="0" noProof="0">
                          <a:ln>
                            <a:noFill/>
                          </a:ln>
                          <a:solidFill>
                            <a:prstClr val="black"/>
                          </a:solidFill>
                          <a:effectLst/>
                          <a:uLnTx/>
                          <a:uFillTx/>
                          <a:latin typeface="+mn-lt"/>
                          <a:ea typeface="+mn-ea"/>
                          <a:cs typeface="+mn-cs"/>
                        </a:rPr>
                        <a:t>
 Yamaha YZF-R1 es la moto que desde sus orígenes marca tendencia entre las motos Supersport y ahora se renueva para seguir siendo líder. Pedí cotización en bit.ly/YZF-R1-Yamaha
#YZFR1 #YamahaR1 #TransporteIdeal #ViajaSeguro #MoveteConYamaha #Yamaha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33160239"/>
                  </a:ext>
                </a:extLst>
              </a:tr>
            </a:tbl>
          </a:graphicData>
        </a:graphic>
      </p:graphicFrame>
      <p:sp>
        <p:nvSpPr>
          <p:cNvPr id="4" name="Text Placeholder 3">
            <a:extLst>
              <a:ext uri="{FF2B5EF4-FFF2-40B4-BE49-F238E27FC236}">
                <a16:creationId xmlns:a16="http://schemas.microsoft.com/office/drawing/2014/main" id="{393E27B7-A05F-4A06-AAA3-A81C839E5E64}"/>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447201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348BB-F5C8-4D9A-86C0-08339345C60A}"/>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193B3840-6D63-495A-9BE9-23DB1C4CE450}"/>
              </a:ext>
            </a:extLst>
          </p:cNvPr>
          <p:cNvGraphicFramePr>
            <a:graphicFrameLocks noGrp="1"/>
          </p:cNvGraphicFramePr>
          <p:nvPr>
            <p:ph type="chart" sz="quarter" idx="13"/>
            <p:extLst>
              <p:ext uri="{D42A27DB-BD31-4B8C-83A1-F6EECF244321}">
                <p14:modId xmlns:p14="http://schemas.microsoft.com/office/powerpoint/2010/main" val="1483232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978755-E1A3-4A9A-917C-AE6B267919D6}"/>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B55A914F-8E69-4F90-B15A-07465392AA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61043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375E6-2720-43F1-83F5-D0A2B7FB9D11}"/>
              </a:ext>
            </a:extLst>
          </p:cNvPr>
          <p:cNvSpPr>
            <a:spLocks noGrp="1"/>
          </p:cNvSpPr>
          <p:nvPr>
            <p:ph type="title"/>
          </p:nvPr>
        </p:nvSpPr>
        <p:spPr/>
        <p:txBody>
          <a:bodyPr/>
          <a:lstStyle/>
          <a:p>
            <a:r>
              <a:rPr lang="en-US"/>
              <a:t>Facebook User Posts Table | La Emilia</a:t>
            </a:r>
          </a:p>
        </p:txBody>
      </p:sp>
      <p:graphicFrame>
        <p:nvGraphicFramePr>
          <p:cNvPr id="5" name="Table Placeholder 4">
            <a:extLst>
              <a:ext uri="{FF2B5EF4-FFF2-40B4-BE49-F238E27FC236}">
                <a16:creationId xmlns:a16="http://schemas.microsoft.com/office/drawing/2014/main" id="{FE626E0B-7940-4206-B9B9-69817E543DCF}"/>
              </a:ext>
            </a:extLst>
          </p:cNvPr>
          <p:cNvGraphicFramePr>
            <a:graphicFrameLocks noGrp="1"/>
          </p:cNvGraphicFramePr>
          <p:nvPr>
            <p:ph type="tbl" sz="quarter" idx="13"/>
            <p:extLst>
              <p:ext uri="{D42A27DB-BD31-4B8C-83A1-F6EECF244321}">
                <p14:modId xmlns:p14="http://schemas.microsoft.com/office/powerpoint/2010/main" val="3037523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833195256"/>
                    </a:ext>
                  </a:extLst>
                </a:gridCol>
                <a:gridCol w="1152144">
                  <a:extLst>
                    <a:ext uri="{9D8B030D-6E8A-4147-A177-3AD203B41FA5}">
                      <a16:colId xmlns:a16="http://schemas.microsoft.com/office/drawing/2014/main" val="1569816465"/>
                    </a:ext>
                  </a:extLst>
                </a:gridCol>
                <a:gridCol w="1152144">
                  <a:extLst>
                    <a:ext uri="{9D8B030D-6E8A-4147-A177-3AD203B41FA5}">
                      <a16:colId xmlns:a16="http://schemas.microsoft.com/office/drawing/2014/main" val="2354095184"/>
                    </a:ext>
                  </a:extLst>
                </a:gridCol>
                <a:gridCol w="1152144">
                  <a:extLst>
                    <a:ext uri="{9D8B030D-6E8A-4147-A177-3AD203B41FA5}">
                      <a16:colId xmlns:a16="http://schemas.microsoft.com/office/drawing/2014/main" val="150135039"/>
                    </a:ext>
                  </a:extLst>
                </a:gridCol>
                <a:gridCol w="1152144">
                  <a:extLst>
                    <a:ext uri="{9D8B030D-6E8A-4147-A177-3AD203B41FA5}">
                      <a16:colId xmlns:a16="http://schemas.microsoft.com/office/drawing/2014/main" val="1986220236"/>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051469338"/>
                  </a:ext>
                </a:extLst>
              </a:tr>
              <a:tr h="370840">
                <a:tc>
                  <a:txBody>
                    <a:bodyPr/>
                    <a:lstStyle/>
                    <a:p>
                      <a:r>
                        <a:rPr lang="es-ES" sz="1000" b="1"/>
                        <a:t>Bajaj Argentina - 2022-01-03 09:49:49</a:t>
                      </a:r>
                      <a:r>
                        <a:rPr lang="es-ES" sz="1000"/>
                        <a:t>
 Hola buscó valvula de bajaj boxer 150..ustedes tienen ?</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2284380214"/>
                  </a:ext>
                </a:extLst>
              </a:tr>
            </a:tbl>
          </a:graphicData>
        </a:graphic>
      </p:graphicFrame>
      <p:sp>
        <p:nvSpPr>
          <p:cNvPr id="4" name="Text Placeholder 3">
            <a:extLst>
              <a:ext uri="{FF2B5EF4-FFF2-40B4-BE49-F238E27FC236}">
                <a16:creationId xmlns:a16="http://schemas.microsoft.com/office/drawing/2014/main" id="{E7B97523-1ED9-4732-A9D2-E43BBC816A0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1748422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1317</Words>
  <Application>Microsoft Office PowerPoint</Application>
  <PresentationFormat>On-screen Show (4:3)</PresentationFormat>
  <Paragraphs>711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FACEBOOK NUEVO - La emilia usar</vt:lpstr>
      <vt:lpstr>Facebook Key Metrics Table | La Emilia</vt:lpstr>
      <vt:lpstr>Facebook Key Metrics Radar | La Emilia</vt:lpstr>
      <vt:lpstr>Facebook Page Likes Total | La Emilia</vt:lpstr>
      <vt:lpstr>Facebook Fans Change | La Emilia</vt:lpstr>
      <vt:lpstr>Facebook Fans Change Per Weekday | La Emilia</vt:lpstr>
      <vt:lpstr>Facebook Fans Change Rate | La Emilia</vt:lpstr>
      <vt:lpstr>Facebook Own Posts | La Emilia</vt:lpstr>
      <vt:lpstr>Facebook Own Posts By Hour | La Emilia</vt:lpstr>
      <vt:lpstr>Facebook Own Posts By Weekday | La Emilia</vt:lpstr>
      <vt:lpstr>Facebook Interactions Distribution | La Emilia</vt:lpstr>
      <vt:lpstr>Facebook Post Type Distribution Per Profile | La Emilia</vt:lpstr>
      <vt:lpstr>Facebook Interaction Rate By Weekday | La Emilia</vt:lpstr>
      <vt:lpstr>Facebook Interaction Rate | La Emilia</vt:lpstr>
      <vt:lpstr>Facebook Interaction Rate By Post Type | La Emilia</vt:lpstr>
      <vt:lpstr>Facebook Interaction Rate By Hour | La Emilia</vt:lpstr>
      <vt:lpstr>Facebook Hashtag Detection | La Emilia</vt:lpstr>
      <vt:lpstr>Facebook Post Table + Reactions | La Emilia - 1 of 15</vt:lpstr>
      <vt:lpstr>Facebook Post Table + Reactions | La Emilia - 2 of 15</vt:lpstr>
      <vt:lpstr>Facebook Post Table + Reactions | La Emilia - 3 of 15</vt:lpstr>
      <vt:lpstr>Facebook Post Table + Reactions | La Emilia - 4 of 15</vt:lpstr>
      <vt:lpstr>Facebook Post Table + Reactions | La Emilia - 5 of 15</vt:lpstr>
      <vt:lpstr>Facebook Post Table + Reactions | La Emilia - 6 of 15</vt:lpstr>
      <vt:lpstr>Facebook Post Table + Reactions | La Emilia - 7 of 15</vt:lpstr>
      <vt:lpstr>Facebook Post Table + Reactions | La Emilia - 8 of 15</vt:lpstr>
      <vt:lpstr>Facebook Post Table + Reactions | La Emilia - 9 of 15</vt:lpstr>
      <vt:lpstr>Facebook Post Table + Reactions | La Emilia - 10 of 15</vt:lpstr>
      <vt:lpstr>Facebook Post Table + Reactions | La Emilia - 11 of 15</vt:lpstr>
      <vt:lpstr>Facebook Post Table + Reactions | La Emilia - 12 of 15</vt:lpstr>
      <vt:lpstr>Facebook Post Table + Reactions | La Emilia - 13 of 15</vt:lpstr>
      <vt:lpstr>Facebook Post Table + Reactions | La Emilia - 14 of 15</vt:lpstr>
      <vt:lpstr>Facebook Post Table + Reactions | La Emilia - 15 of 15</vt:lpstr>
      <vt:lpstr>Facebook User Posts | La Emilia</vt:lpstr>
      <vt:lpstr>Facebook User Posts Table | La Emilia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2022-02-01T08:54:15Z</dcterms:created>
  <dcterms:modified xsi:type="dcterms:W3CDTF">2022-02-01T08:55:43Z</dcterms:modified>
</cp:coreProperties>
</file>