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55.555599999999998</c:v>
                </c:pt>
                <c:pt idx="2">
                  <c:v>100</c:v>
                </c:pt>
                <c:pt idx="3">
                  <c:v>0</c:v>
                </c:pt>
                <c:pt idx="4">
                  <c:v>12.22</c:v>
                </c:pt>
                <c:pt idx="5">
                  <c:v>-11.113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3-4346-B587-CC1705026E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4.6753</c:v>
                </c:pt>
                <c:pt idx="1">
                  <c:v>27.777799999999999</c:v>
                </c:pt>
                <c:pt idx="2">
                  <c:v>19.102399999999999</c:v>
                </c:pt>
                <c:pt idx="3">
                  <c:v>0</c:v>
                </c:pt>
                <c:pt idx="4">
                  <c:v>100</c:v>
                </c:pt>
                <c:pt idx="5">
                  <c:v>21.923100000000002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3-4346-B587-CC1705026E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39.357500000000002</c:v>
                </c:pt>
                <c:pt idx="1">
                  <c:v>100</c:v>
                </c:pt>
                <c:pt idx="2">
                  <c:v>41.081699999999998</c:v>
                </c:pt>
                <c:pt idx="3">
                  <c:v>0</c:v>
                </c:pt>
                <c:pt idx="4">
                  <c:v>7.1200999999999999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3-4346-B587-CC1705026E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12.1342</c:v>
                </c:pt>
                <c:pt idx="1">
                  <c:v>16.666699999999999</c:v>
                </c:pt>
                <c:pt idx="2">
                  <c:v>6.2140000000000004</c:v>
                </c:pt>
                <c:pt idx="3">
                  <c:v>0</c:v>
                </c:pt>
                <c:pt idx="4">
                  <c:v>20.865200000000002</c:v>
                </c:pt>
                <c:pt idx="5">
                  <c:v>-5.3506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E3-4346-B587-CC1705026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259360"/>
        <c:axId val="377256080"/>
      </c:radarChart>
      <c:catAx>
        <c:axId val="37725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56080"/>
        <c:crosses val="autoZero"/>
        <c:auto val="1"/>
        <c:lblAlgn val="ctr"/>
        <c:lblOffset val="100"/>
        <c:noMultiLvlLbl val="0"/>
      </c:catAx>
      <c:valAx>
        <c:axId val="37725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717061</c:v>
                </c:pt>
                <c:pt idx="1">
                  <c:v>717036</c:v>
                </c:pt>
                <c:pt idx="2">
                  <c:v>717016</c:v>
                </c:pt>
                <c:pt idx="3">
                  <c:v>717007</c:v>
                </c:pt>
                <c:pt idx="4">
                  <c:v>716998</c:v>
                </c:pt>
                <c:pt idx="5">
                  <c:v>716977</c:v>
                </c:pt>
                <c:pt idx="6">
                  <c:v>716955</c:v>
                </c:pt>
                <c:pt idx="7">
                  <c:v>716917</c:v>
                </c:pt>
                <c:pt idx="8">
                  <c:v>716899</c:v>
                </c:pt>
                <c:pt idx="9">
                  <c:v>716868</c:v>
                </c:pt>
                <c:pt idx="10">
                  <c:v>716846</c:v>
                </c:pt>
                <c:pt idx="11">
                  <c:v>716809</c:v>
                </c:pt>
                <c:pt idx="12">
                  <c:v>716765</c:v>
                </c:pt>
                <c:pt idx="13">
                  <c:v>716757</c:v>
                </c:pt>
                <c:pt idx="14">
                  <c:v>716736</c:v>
                </c:pt>
                <c:pt idx="15">
                  <c:v>716714</c:v>
                </c:pt>
                <c:pt idx="16">
                  <c:v>716680</c:v>
                </c:pt>
                <c:pt idx="17">
                  <c:v>716665</c:v>
                </c:pt>
                <c:pt idx="18">
                  <c:v>716653</c:v>
                </c:pt>
                <c:pt idx="19">
                  <c:v>716626</c:v>
                </c:pt>
                <c:pt idx="20">
                  <c:v>716606</c:v>
                </c:pt>
                <c:pt idx="21">
                  <c:v>716584</c:v>
                </c:pt>
                <c:pt idx="22">
                  <c:v>716573</c:v>
                </c:pt>
                <c:pt idx="23">
                  <c:v>716557</c:v>
                </c:pt>
                <c:pt idx="24">
                  <c:v>716542</c:v>
                </c:pt>
                <c:pt idx="25">
                  <c:v>716517</c:v>
                </c:pt>
                <c:pt idx="26">
                  <c:v>716499</c:v>
                </c:pt>
                <c:pt idx="27">
                  <c:v>716473</c:v>
                </c:pt>
                <c:pt idx="28">
                  <c:v>716454</c:v>
                </c:pt>
                <c:pt idx="29">
                  <c:v>716429</c:v>
                </c:pt>
                <c:pt idx="30">
                  <c:v>716397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A1-4D70-90E8-FA0033396F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33433</c:v>
                </c:pt>
                <c:pt idx="1">
                  <c:v>33434</c:v>
                </c:pt>
                <c:pt idx="2">
                  <c:v>33439</c:v>
                </c:pt>
                <c:pt idx="3">
                  <c:v>33437</c:v>
                </c:pt>
                <c:pt idx="4">
                  <c:v>33441</c:v>
                </c:pt>
                <c:pt idx="5">
                  <c:v>33444</c:v>
                </c:pt>
                <c:pt idx="6">
                  <c:v>33449</c:v>
                </c:pt>
                <c:pt idx="7">
                  <c:v>33454</c:v>
                </c:pt>
                <c:pt idx="8">
                  <c:v>33459</c:v>
                </c:pt>
                <c:pt idx="9">
                  <c:v>33460</c:v>
                </c:pt>
                <c:pt idx="10">
                  <c:v>33462</c:v>
                </c:pt>
                <c:pt idx="11">
                  <c:v>33464</c:v>
                </c:pt>
                <c:pt idx="12">
                  <c:v>33465</c:v>
                </c:pt>
                <c:pt idx="13">
                  <c:v>33466</c:v>
                </c:pt>
                <c:pt idx="14">
                  <c:v>33466</c:v>
                </c:pt>
                <c:pt idx="15">
                  <c:v>33467</c:v>
                </c:pt>
                <c:pt idx="16">
                  <c:v>33473</c:v>
                </c:pt>
                <c:pt idx="17">
                  <c:v>33476</c:v>
                </c:pt>
                <c:pt idx="18">
                  <c:v>33477</c:v>
                </c:pt>
                <c:pt idx="19">
                  <c:v>33477</c:v>
                </c:pt>
                <c:pt idx="20">
                  <c:v>33478</c:v>
                </c:pt>
                <c:pt idx="21">
                  <c:v>33478</c:v>
                </c:pt>
                <c:pt idx="22">
                  <c:v>33480</c:v>
                </c:pt>
                <c:pt idx="23">
                  <c:v>33482</c:v>
                </c:pt>
                <c:pt idx="24">
                  <c:v>33483</c:v>
                </c:pt>
                <c:pt idx="25">
                  <c:v>33483</c:v>
                </c:pt>
                <c:pt idx="26">
                  <c:v>33485</c:v>
                </c:pt>
                <c:pt idx="27">
                  <c:v>33486</c:v>
                </c:pt>
                <c:pt idx="28">
                  <c:v>33488</c:v>
                </c:pt>
                <c:pt idx="29">
                  <c:v>33489</c:v>
                </c:pt>
                <c:pt idx="30">
                  <c:v>33494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A1-4D70-90E8-FA0033396F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279588</c:v>
                </c:pt>
                <c:pt idx="1">
                  <c:v>279705</c:v>
                </c:pt>
                <c:pt idx="2">
                  <c:v>279821</c:v>
                </c:pt>
                <c:pt idx="3">
                  <c:v>279921</c:v>
                </c:pt>
                <c:pt idx="4">
                  <c:v>280037</c:v>
                </c:pt>
                <c:pt idx="5">
                  <c:v>280117</c:v>
                </c:pt>
                <c:pt idx="6">
                  <c:v>280210</c:v>
                </c:pt>
                <c:pt idx="7">
                  <c:v>280258</c:v>
                </c:pt>
                <c:pt idx="8">
                  <c:v>280349</c:v>
                </c:pt>
                <c:pt idx="9">
                  <c:v>280443</c:v>
                </c:pt>
                <c:pt idx="10">
                  <c:v>280510</c:v>
                </c:pt>
                <c:pt idx="11">
                  <c:v>280586</c:v>
                </c:pt>
                <c:pt idx="12">
                  <c:v>280660</c:v>
                </c:pt>
                <c:pt idx="13">
                  <c:v>280723</c:v>
                </c:pt>
                <c:pt idx="14">
                  <c:v>280773</c:v>
                </c:pt>
                <c:pt idx="15">
                  <c:v>280848</c:v>
                </c:pt>
                <c:pt idx="16">
                  <c:v>280930</c:v>
                </c:pt>
                <c:pt idx="17">
                  <c:v>281013</c:v>
                </c:pt>
                <c:pt idx="18">
                  <c:v>281101</c:v>
                </c:pt>
                <c:pt idx="19">
                  <c:v>281170</c:v>
                </c:pt>
                <c:pt idx="20">
                  <c:v>281237</c:v>
                </c:pt>
                <c:pt idx="21">
                  <c:v>281319</c:v>
                </c:pt>
                <c:pt idx="22">
                  <c:v>281395</c:v>
                </c:pt>
                <c:pt idx="23">
                  <c:v>281469</c:v>
                </c:pt>
                <c:pt idx="24">
                  <c:v>281563</c:v>
                </c:pt>
                <c:pt idx="25">
                  <c:v>281639</c:v>
                </c:pt>
                <c:pt idx="26">
                  <c:v>281721</c:v>
                </c:pt>
                <c:pt idx="27">
                  <c:v>281774</c:v>
                </c:pt>
                <c:pt idx="28">
                  <c:v>281851</c:v>
                </c:pt>
                <c:pt idx="29">
                  <c:v>281910</c:v>
                </c:pt>
                <c:pt idx="30">
                  <c:v>281956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A1-4D70-90E8-FA0033396F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86964</c:v>
                </c:pt>
                <c:pt idx="1">
                  <c:v>86962</c:v>
                </c:pt>
                <c:pt idx="2">
                  <c:v>86960</c:v>
                </c:pt>
                <c:pt idx="3">
                  <c:v>86958</c:v>
                </c:pt>
                <c:pt idx="4">
                  <c:v>86956</c:v>
                </c:pt>
                <c:pt idx="5">
                  <c:v>86958</c:v>
                </c:pt>
                <c:pt idx="6">
                  <c:v>86957</c:v>
                </c:pt>
                <c:pt idx="7">
                  <c:v>86956</c:v>
                </c:pt>
                <c:pt idx="8">
                  <c:v>86951</c:v>
                </c:pt>
                <c:pt idx="9">
                  <c:v>86950</c:v>
                </c:pt>
                <c:pt idx="10">
                  <c:v>86947</c:v>
                </c:pt>
                <c:pt idx="11">
                  <c:v>86951</c:v>
                </c:pt>
                <c:pt idx="12">
                  <c:v>86949</c:v>
                </c:pt>
                <c:pt idx="13">
                  <c:v>86953</c:v>
                </c:pt>
                <c:pt idx="14">
                  <c:v>86948</c:v>
                </c:pt>
                <c:pt idx="15">
                  <c:v>86954</c:v>
                </c:pt>
                <c:pt idx="16">
                  <c:v>86957</c:v>
                </c:pt>
                <c:pt idx="17">
                  <c:v>86957</c:v>
                </c:pt>
                <c:pt idx="18">
                  <c:v>86962</c:v>
                </c:pt>
                <c:pt idx="19">
                  <c:v>86958</c:v>
                </c:pt>
                <c:pt idx="20">
                  <c:v>86956</c:v>
                </c:pt>
                <c:pt idx="21">
                  <c:v>86957</c:v>
                </c:pt>
                <c:pt idx="22">
                  <c:v>86955</c:v>
                </c:pt>
                <c:pt idx="23">
                  <c:v>86952</c:v>
                </c:pt>
                <c:pt idx="24">
                  <c:v>86950</c:v>
                </c:pt>
                <c:pt idx="25">
                  <c:v>86947</c:v>
                </c:pt>
                <c:pt idx="26">
                  <c:v>86941</c:v>
                </c:pt>
                <c:pt idx="27">
                  <c:v>86936</c:v>
                </c:pt>
                <c:pt idx="28">
                  <c:v>86934</c:v>
                </c:pt>
                <c:pt idx="29">
                  <c:v>86930</c:v>
                </c:pt>
                <c:pt idx="30">
                  <c:v>86929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A1-4D70-90E8-FA0033396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4272"/>
        <c:axId val="16223616"/>
      </c:lineChart>
      <c:dateAx>
        <c:axId val="1622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3616"/>
        <c:crosses val="autoZero"/>
        <c:auto val="1"/>
        <c:lblOffset val="100"/>
        <c:baseTimeUnit val="days"/>
      </c:dateAx>
      <c:valAx>
        <c:axId val="162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-21</c:v>
                </c:pt>
                <c:pt idx="1">
                  <c:v>-25</c:v>
                </c:pt>
                <c:pt idx="2">
                  <c:v>-20</c:v>
                </c:pt>
                <c:pt idx="3">
                  <c:v>-9</c:v>
                </c:pt>
                <c:pt idx="4">
                  <c:v>-9</c:v>
                </c:pt>
                <c:pt idx="5">
                  <c:v>-21</c:v>
                </c:pt>
                <c:pt idx="6">
                  <c:v>-22</c:v>
                </c:pt>
                <c:pt idx="7">
                  <c:v>-38</c:v>
                </c:pt>
                <c:pt idx="8">
                  <c:v>-18</c:v>
                </c:pt>
                <c:pt idx="9">
                  <c:v>-31</c:v>
                </c:pt>
                <c:pt idx="10">
                  <c:v>-22</c:v>
                </c:pt>
                <c:pt idx="11">
                  <c:v>-37</c:v>
                </c:pt>
                <c:pt idx="12">
                  <c:v>-44</c:v>
                </c:pt>
                <c:pt idx="13">
                  <c:v>-8</c:v>
                </c:pt>
                <c:pt idx="14">
                  <c:v>-21</c:v>
                </c:pt>
                <c:pt idx="15">
                  <c:v>-22</c:v>
                </c:pt>
                <c:pt idx="16">
                  <c:v>-34</c:v>
                </c:pt>
                <c:pt idx="17">
                  <c:v>-15</c:v>
                </c:pt>
                <c:pt idx="18">
                  <c:v>-12</c:v>
                </c:pt>
                <c:pt idx="19">
                  <c:v>-27</c:v>
                </c:pt>
                <c:pt idx="20">
                  <c:v>-20</c:v>
                </c:pt>
                <c:pt idx="21">
                  <c:v>-22</c:v>
                </c:pt>
                <c:pt idx="22">
                  <c:v>-11</c:v>
                </c:pt>
                <c:pt idx="23">
                  <c:v>-16</c:v>
                </c:pt>
                <c:pt idx="24">
                  <c:v>-15</c:v>
                </c:pt>
                <c:pt idx="25">
                  <c:v>-25</c:v>
                </c:pt>
                <c:pt idx="26">
                  <c:v>-18</c:v>
                </c:pt>
                <c:pt idx="27">
                  <c:v>-26</c:v>
                </c:pt>
                <c:pt idx="28">
                  <c:v>-19</c:v>
                </c:pt>
                <c:pt idx="29">
                  <c:v>-25</c:v>
                </c:pt>
                <c:pt idx="30">
                  <c:v>-32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1-4C46-B9EA-2223837866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5</c:v>
                </c:pt>
                <c:pt idx="3">
                  <c:v>-2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6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21-4C46-B9EA-2223837866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35</c:v>
                </c:pt>
                <c:pt idx="1">
                  <c:v>117</c:v>
                </c:pt>
                <c:pt idx="2">
                  <c:v>116</c:v>
                </c:pt>
                <c:pt idx="3">
                  <c:v>100</c:v>
                </c:pt>
                <c:pt idx="4">
                  <c:v>116</c:v>
                </c:pt>
                <c:pt idx="5">
                  <c:v>80</c:v>
                </c:pt>
                <c:pt idx="6">
                  <c:v>93</c:v>
                </c:pt>
                <c:pt idx="7">
                  <c:v>48</c:v>
                </c:pt>
                <c:pt idx="8">
                  <c:v>91</c:v>
                </c:pt>
                <c:pt idx="9">
                  <c:v>94</c:v>
                </c:pt>
                <c:pt idx="10">
                  <c:v>67</c:v>
                </c:pt>
                <c:pt idx="11">
                  <c:v>76</c:v>
                </c:pt>
                <c:pt idx="12">
                  <c:v>74</c:v>
                </c:pt>
                <c:pt idx="13">
                  <c:v>63</c:v>
                </c:pt>
                <c:pt idx="14">
                  <c:v>50</c:v>
                </c:pt>
                <c:pt idx="15">
                  <c:v>75</c:v>
                </c:pt>
                <c:pt idx="16">
                  <c:v>82</c:v>
                </c:pt>
                <c:pt idx="17">
                  <c:v>83</c:v>
                </c:pt>
                <c:pt idx="18">
                  <c:v>88</c:v>
                </c:pt>
                <c:pt idx="19">
                  <c:v>69</c:v>
                </c:pt>
                <c:pt idx="20">
                  <c:v>67</c:v>
                </c:pt>
                <c:pt idx="21">
                  <c:v>82</c:v>
                </c:pt>
                <c:pt idx="22">
                  <c:v>76</c:v>
                </c:pt>
                <c:pt idx="23">
                  <c:v>74</c:v>
                </c:pt>
                <c:pt idx="24">
                  <c:v>94</c:v>
                </c:pt>
                <c:pt idx="25">
                  <c:v>76</c:v>
                </c:pt>
                <c:pt idx="26">
                  <c:v>82</c:v>
                </c:pt>
                <c:pt idx="27">
                  <c:v>53</c:v>
                </c:pt>
                <c:pt idx="28">
                  <c:v>77</c:v>
                </c:pt>
                <c:pt idx="29">
                  <c:v>59</c:v>
                </c:pt>
                <c:pt idx="3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21-4C46-B9EA-2223837866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-5</c:v>
                </c:pt>
                <c:pt idx="1">
                  <c:v>-2</c:v>
                </c:pt>
                <c:pt idx="2">
                  <c:v>-2</c:v>
                </c:pt>
                <c:pt idx="3">
                  <c:v>-2</c:v>
                </c:pt>
                <c:pt idx="4">
                  <c:v>-2</c:v>
                </c:pt>
                <c:pt idx="5">
                  <c:v>2</c:v>
                </c:pt>
                <c:pt idx="6">
                  <c:v>-1</c:v>
                </c:pt>
                <c:pt idx="7">
                  <c:v>-1</c:v>
                </c:pt>
                <c:pt idx="8">
                  <c:v>-5</c:v>
                </c:pt>
                <c:pt idx="9">
                  <c:v>-1</c:v>
                </c:pt>
                <c:pt idx="10">
                  <c:v>-3</c:v>
                </c:pt>
                <c:pt idx="11">
                  <c:v>4</c:v>
                </c:pt>
                <c:pt idx="12">
                  <c:v>-2</c:v>
                </c:pt>
                <c:pt idx="13">
                  <c:v>4</c:v>
                </c:pt>
                <c:pt idx="14">
                  <c:v>-5</c:v>
                </c:pt>
                <c:pt idx="15">
                  <c:v>6</c:v>
                </c:pt>
                <c:pt idx="16">
                  <c:v>3</c:v>
                </c:pt>
                <c:pt idx="17">
                  <c:v>0</c:v>
                </c:pt>
                <c:pt idx="18">
                  <c:v>5</c:v>
                </c:pt>
                <c:pt idx="19">
                  <c:v>-4</c:v>
                </c:pt>
                <c:pt idx="20">
                  <c:v>-2</c:v>
                </c:pt>
                <c:pt idx="21">
                  <c:v>1</c:v>
                </c:pt>
                <c:pt idx="22">
                  <c:v>-2</c:v>
                </c:pt>
                <c:pt idx="23">
                  <c:v>-3</c:v>
                </c:pt>
                <c:pt idx="24">
                  <c:v>-2</c:v>
                </c:pt>
                <c:pt idx="25">
                  <c:v>-3</c:v>
                </c:pt>
                <c:pt idx="26">
                  <c:v>-6</c:v>
                </c:pt>
                <c:pt idx="27">
                  <c:v>-5</c:v>
                </c:pt>
                <c:pt idx="28">
                  <c:v>-2</c:v>
                </c:pt>
                <c:pt idx="29">
                  <c:v>-4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21-4C46-B9EA-222383786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9184"/>
        <c:axId val="15836888"/>
      </c:lineChart>
      <c:dateAx>
        <c:axId val="1583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6888"/>
        <c:crosses val="autoZero"/>
        <c:auto val="1"/>
        <c:lblOffset val="100"/>
        <c:baseTimeUnit val="days"/>
      </c:dateAx>
      <c:valAx>
        <c:axId val="1583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-27</c:v>
                </c:pt>
                <c:pt idx="1">
                  <c:v>-15</c:v>
                </c:pt>
                <c:pt idx="2">
                  <c:v>-21</c:v>
                </c:pt>
                <c:pt idx="3">
                  <c:v>-28</c:v>
                </c:pt>
                <c:pt idx="4">
                  <c:v>-19</c:v>
                </c:pt>
                <c:pt idx="5">
                  <c:v>-24</c:v>
                </c:pt>
                <c:pt idx="6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8-4B0E-B149-33D4713EED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8-4B0E-B149-33D4713EED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82</c:v>
                </c:pt>
                <c:pt idx="1">
                  <c:v>86</c:v>
                </c:pt>
                <c:pt idx="2">
                  <c:v>89</c:v>
                </c:pt>
                <c:pt idx="3">
                  <c:v>76</c:v>
                </c:pt>
                <c:pt idx="4">
                  <c:v>69</c:v>
                </c:pt>
                <c:pt idx="5">
                  <c:v>58</c:v>
                </c:pt>
                <c:pt idx="6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8-4B0E-B149-33D4713EED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-1</c:v>
                </c:pt>
                <c:pt idx="1">
                  <c:v>-2</c:v>
                </c:pt>
                <c:pt idx="2">
                  <c:v>1</c:v>
                </c:pt>
                <c:pt idx="3">
                  <c:v>-3</c:v>
                </c:pt>
                <c:pt idx="4">
                  <c:v>-1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88-4B0E-B149-33D4713EE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28208"/>
        <c:axId val="16223944"/>
      </c:barChart>
      <c:catAx>
        <c:axId val="1622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3944"/>
        <c:crosses val="autoZero"/>
        <c:auto val="1"/>
        <c:lblAlgn val="ctr"/>
        <c:lblOffset val="100"/>
        <c:noMultiLvlLbl val="0"/>
      </c:catAx>
      <c:valAx>
        <c:axId val="1622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-2.9285353697345601E-3</c:v>
                </c:pt>
                <c:pt idx="1">
                  <c:v>-3.4864537326671002E-3</c:v>
                </c:pt>
                <c:pt idx="2">
                  <c:v>-2.78926023240116E-3</c:v>
                </c:pt>
                <c:pt idx="3">
                  <c:v>-1.2552021154339701E-3</c:v>
                </c:pt>
                <c:pt idx="4">
                  <c:v>-1.2552178709552299E-3</c:v>
                </c:pt>
                <c:pt idx="5">
                  <c:v>-2.9288784627014299E-3</c:v>
                </c:pt>
                <c:pt idx="6">
                  <c:v>-3.0684387365285102E-3</c:v>
                </c:pt>
                <c:pt idx="7">
                  <c:v>-5.30019317809346E-3</c:v>
                </c:pt>
                <c:pt idx="8">
                  <c:v>-2.5107508958498699E-3</c:v>
                </c:pt>
                <c:pt idx="9">
                  <c:v>-4.32417955667395E-3</c:v>
                </c:pt>
                <c:pt idx="10">
                  <c:v>-3.0689052935826402E-3</c:v>
                </c:pt>
                <c:pt idx="11">
                  <c:v>-5.1614991225451502E-3</c:v>
                </c:pt>
                <c:pt idx="12">
                  <c:v>-6.1383157856555902E-3</c:v>
                </c:pt>
                <c:pt idx="13">
                  <c:v>-1.1161259269077E-3</c:v>
                </c:pt>
                <c:pt idx="14">
                  <c:v>-2.9298632590961798E-3</c:v>
                </c:pt>
                <c:pt idx="15">
                  <c:v>-3.06947048843647E-3</c:v>
                </c:pt>
                <c:pt idx="16">
                  <c:v>-4.7438727302661901E-3</c:v>
                </c:pt>
                <c:pt idx="17">
                  <c:v>-2.0929843165708498E-3</c:v>
                </c:pt>
                <c:pt idx="18">
                  <c:v>-1.6744224986569699E-3</c:v>
                </c:pt>
                <c:pt idx="19">
                  <c:v>-3.7675137060753298E-3</c:v>
                </c:pt>
                <c:pt idx="20">
                  <c:v>-2.7908560392729299E-3</c:v>
                </c:pt>
                <c:pt idx="21">
                  <c:v>-3.07002732324318E-3</c:v>
                </c:pt>
                <c:pt idx="22">
                  <c:v>-1.5350607884072199E-3</c:v>
                </c:pt>
                <c:pt idx="23">
                  <c:v>-2.2328499678330102E-3</c:v>
                </c:pt>
                <c:pt idx="24">
                  <c:v>-2.09334358606503E-3</c:v>
                </c:pt>
                <c:pt idx="25">
                  <c:v>-3.4889790130934401E-3</c:v>
                </c:pt>
                <c:pt idx="26">
                  <c:v>-2.5121525379021002E-3</c:v>
                </c:pt>
                <c:pt idx="27">
                  <c:v>-3.62875593685406E-3</c:v>
                </c:pt>
                <c:pt idx="28">
                  <c:v>-2.65187941485583E-3</c:v>
                </c:pt>
                <c:pt idx="29">
                  <c:v>-3.4894075544277801E-3</c:v>
                </c:pt>
                <c:pt idx="30">
                  <c:v>-4.4665975274591103E-3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2-46A4-96B4-E077BE1348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5.9824713589183703E-3</c:v>
                </c:pt>
                <c:pt idx="1">
                  <c:v>2.9910567403463599E-3</c:v>
                </c:pt>
                <c:pt idx="2">
                  <c:v>1.49548363940899E-2</c:v>
                </c:pt>
                <c:pt idx="3">
                  <c:v>-5.9810401028738899E-3</c:v>
                </c:pt>
                <c:pt idx="4">
                  <c:v>1.1962795705356299E-2</c:v>
                </c:pt>
                <c:pt idx="5">
                  <c:v>8.9710235937920501E-3</c:v>
                </c:pt>
                <c:pt idx="6">
                  <c:v>1.49503647889008E-2</c:v>
                </c:pt>
                <c:pt idx="7">
                  <c:v>1.4948129988938399E-2</c:v>
                </c:pt>
                <c:pt idx="8">
                  <c:v>1.4945895856997699E-2</c:v>
                </c:pt>
                <c:pt idx="9">
                  <c:v>2.9887324785558399E-3</c:v>
                </c:pt>
                <c:pt idx="10">
                  <c:v>5.9772863120143502E-3</c:v>
                </c:pt>
                <c:pt idx="11">
                  <c:v>5.97692905385213E-3</c:v>
                </c:pt>
                <c:pt idx="12">
                  <c:v>2.9882859191967502E-3</c:v>
                </c:pt>
                <c:pt idx="13">
                  <c:v>2.98819662333782E-3</c:v>
                </c:pt>
                <c:pt idx="14">
                  <c:v>0</c:v>
                </c:pt>
                <c:pt idx="15">
                  <c:v>2.9881073328153901E-3</c:v>
                </c:pt>
                <c:pt idx="16">
                  <c:v>1.7928108285774E-2</c:v>
                </c:pt>
                <c:pt idx="17">
                  <c:v>8.9624473456218403E-3</c:v>
                </c:pt>
                <c:pt idx="18">
                  <c:v>2.98721472099414E-3</c:v>
                </c:pt>
                <c:pt idx="19">
                  <c:v>0</c:v>
                </c:pt>
                <c:pt idx="20">
                  <c:v>2.9871254891418002E-3</c:v>
                </c:pt>
                <c:pt idx="21">
                  <c:v>0</c:v>
                </c:pt>
                <c:pt idx="22">
                  <c:v>5.97407252524046E-3</c:v>
                </c:pt>
                <c:pt idx="23">
                  <c:v>5.9737156511350097E-3</c:v>
                </c:pt>
                <c:pt idx="24">
                  <c:v>2.9866794098321499E-3</c:v>
                </c:pt>
                <c:pt idx="25">
                  <c:v>0</c:v>
                </c:pt>
                <c:pt idx="26">
                  <c:v>5.9731804199145803E-3</c:v>
                </c:pt>
                <c:pt idx="27">
                  <c:v>2.9864118261908302E-3</c:v>
                </c:pt>
                <c:pt idx="28">
                  <c:v>5.9726452845965498E-3</c:v>
                </c:pt>
                <c:pt idx="29">
                  <c:v>2.98614429049212E-3</c:v>
                </c:pt>
                <c:pt idx="30">
                  <c:v>1.4930275612887799E-2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E2-46A4-96B4-E077BE1348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1.25199872653844E-2</c:v>
                </c:pt>
                <c:pt idx="1">
                  <c:v>4.18472895832439E-2</c:v>
                </c:pt>
                <c:pt idx="2">
                  <c:v>4.1472265422498697E-2</c:v>
                </c:pt>
                <c:pt idx="3">
                  <c:v>3.57371319522123E-2</c:v>
                </c:pt>
                <c:pt idx="4">
                  <c:v>4.1440263502916901E-2</c:v>
                </c:pt>
                <c:pt idx="5">
                  <c:v>2.8567653560065302E-2</c:v>
                </c:pt>
                <c:pt idx="6">
                  <c:v>3.3200412684699601E-2</c:v>
                </c:pt>
                <c:pt idx="7">
                  <c:v>1.7130009635630401E-2</c:v>
                </c:pt>
                <c:pt idx="8">
                  <c:v>3.2470081139521399E-2</c:v>
                </c:pt>
                <c:pt idx="9">
                  <c:v>3.3529636274786098E-2</c:v>
                </c:pt>
                <c:pt idx="10">
                  <c:v>2.3890772813013699E-2</c:v>
                </c:pt>
                <c:pt idx="11">
                  <c:v>2.7093508252825201E-2</c:v>
                </c:pt>
                <c:pt idx="12">
                  <c:v>2.63733757208129E-2</c:v>
                </c:pt>
                <c:pt idx="13">
                  <c:v>2.2447089004489398E-2</c:v>
                </c:pt>
                <c:pt idx="14">
                  <c:v>1.78111519184392E-2</c:v>
                </c:pt>
                <c:pt idx="15">
                  <c:v>2.67119701680717E-2</c:v>
                </c:pt>
                <c:pt idx="16">
                  <c:v>2.9197288212841101E-2</c:v>
                </c:pt>
                <c:pt idx="17">
                  <c:v>2.9544726444309999E-2</c:v>
                </c:pt>
                <c:pt idx="18">
                  <c:v>3.1315277229167299E-2</c:v>
                </c:pt>
                <c:pt idx="19">
                  <c:v>2.4546337437433501E-2</c:v>
                </c:pt>
                <c:pt idx="20">
                  <c:v>2.38290002489597E-2</c:v>
                </c:pt>
                <c:pt idx="21">
                  <c:v>2.9156903252416998E-2</c:v>
                </c:pt>
                <c:pt idx="22">
                  <c:v>2.7015594396396999E-2</c:v>
                </c:pt>
                <c:pt idx="23">
                  <c:v>2.6297553261429699E-2</c:v>
                </c:pt>
                <c:pt idx="24">
                  <c:v>3.3396217700705902E-2</c:v>
                </c:pt>
                <c:pt idx="25">
                  <c:v>2.6992182921761702E-2</c:v>
                </c:pt>
                <c:pt idx="26">
                  <c:v>2.9115285880151501E-2</c:v>
                </c:pt>
                <c:pt idx="27">
                  <c:v>1.8812939042527899E-2</c:v>
                </c:pt>
                <c:pt idx="28">
                  <c:v>2.7326864792351298E-2</c:v>
                </c:pt>
                <c:pt idx="29">
                  <c:v>2.0933046183976602E-2</c:v>
                </c:pt>
                <c:pt idx="30">
                  <c:v>1.63172643751552E-2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E2-46A4-96B4-E077BE1348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-5.7491749933884497E-3</c:v>
                </c:pt>
                <c:pt idx="1">
                  <c:v>-2.2998022170093398E-3</c:v>
                </c:pt>
                <c:pt idx="2">
                  <c:v>-2.2998551091281201E-3</c:v>
                </c:pt>
                <c:pt idx="3">
                  <c:v>-2.2999080036798501E-3</c:v>
                </c:pt>
                <c:pt idx="4">
                  <c:v>-2.2999609006646902E-3</c:v>
                </c:pt>
                <c:pt idx="5">
                  <c:v>2.3000138000828E-3</c:v>
                </c:pt>
                <c:pt idx="6">
                  <c:v>-1.1499804503323401E-3</c:v>
                </c:pt>
                <c:pt idx="7">
                  <c:v>-1.14999367503479E-3</c:v>
                </c:pt>
                <c:pt idx="8">
                  <c:v>-5.7500345002070002E-3</c:v>
                </c:pt>
                <c:pt idx="9">
                  <c:v>-1.1500730296373799E-3</c:v>
                </c:pt>
                <c:pt idx="10">
                  <c:v>-3.4502587694077102E-3</c:v>
                </c:pt>
                <c:pt idx="11">
                  <c:v>4.6005037551611902E-3</c:v>
                </c:pt>
                <c:pt idx="12">
                  <c:v>-2.3001460592747599E-3</c:v>
                </c:pt>
                <c:pt idx="13">
                  <c:v>4.6003979344213302E-3</c:v>
                </c:pt>
                <c:pt idx="14">
                  <c:v>-5.7502328844318204E-3</c:v>
                </c:pt>
                <c:pt idx="15">
                  <c:v>6.9006762662740997E-3</c:v>
                </c:pt>
                <c:pt idx="16">
                  <c:v>3.4501000529015302E-3</c:v>
                </c:pt>
                <c:pt idx="17">
                  <c:v>0</c:v>
                </c:pt>
                <c:pt idx="18">
                  <c:v>5.7499683751739399E-3</c:v>
                </c:pt>
                <c:pt idx="19">
                  <c:v>-4.5997102182562498E-3</c:v>
                </c:pt>
                <c:pt idx="20">
                  <c:v>-2.2999609006646902E-3</c:v>
                </c:pt>
                <c:pt idx="21">
                  <c:v>1.1500069000414E-3</c:v>
                </c:pt>
                <c:pt idx="22">
                  <c:v>-2.29998735006957E-3</c:v>
                </c:pt>
                <c:pt idx="23">
                  <c:v>-3.45006037605658E-3</c:v>
                </c:pt>
                <c:pt idx="24">
                  <c:v>-2.3001196062195201E-3</c:v>
                </c:pt>
                <c:pt idx="25">
                  <c:v>-3.4502587694077102E-3</c:v>
                </c:pt>
                <c:pt idx="26">
                  <c:v>-6.9007556327417797E-3</c:v>
                </c:pt>
                <c:pt idx="27">
                  <c:v>-5.7510265582406501E-3</c:v>
                </c:pt>
                <c:pt idx="28">
                  <c:v>-2.3005429281310399E-3</c:v>
                </c:pt>
                <c:pt idx="29">
                  <c:v>-4.6011917086525404E-3</c:v>
                </c:pt>
                <c:pt idx="30">
                  <c:v>-1.1503508570113901E-3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CE2-46A4-96B4-E077BE134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92520"/>
        <c:axId val="382596128"/>
      </c:lineChart>
      <c:dateAx>
        <c:axId val="38259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96128"/>
        <c:crosses val="autoZero"/>
        <c:auto val="1"/>
        <c:lblOffset val="100"/>
        <c:baseTimeUnit val="days"/>
      </c:dateAx>
      <c:valAx>
        <c:axId val="38259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9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37-4CAA-9DAC-E401703EB4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37-4CAA-9DAC-E401703EB4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37-4CAA-9DAC-E401703EB4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37-4CAA-9DAC-E401703EB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92848"/>
        <c:axId val="382600064"/>
      </c:lineChart>
      <c:dateAx>
        <c:axId val="382592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00064"/>
        <c:crosses val="autoZero"/>
        <c:auto val="1"/>
        <c:lblOffset val="100"/>
        <c:baseTimeUnit val="days"/>
      </c:dateAx>
      <c:valAx>
        <c:axId val="38260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9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F-4933-BBD7-09B3723D50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1F-4933-BBD7-09B3723D50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5</c:v>
                </c:pt>
                <c:pt idx="17">
                  <c:v>7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1F-4933-BBD7-09B3723D50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1F-4933-BBD7-09B3723D5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06296"/>
        <c:axId val="382603344"/>
      </c:lineChart>
      <c:catAx>
        <c:axId val="38260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03344"/>
        <c:crosses val="autoZero"/>
        <c:auto val="1"/>
        <c:lblAlgn val="ctr"/>
        <c:lblOffset val="100"/>
        <c:noMultiLvlLbl val="0"/>
      </c:catAx>
      <c:valAx>
        <c:axId val="38260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0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9-4337-9B03-0639BA0985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A9-4337-9B03-0639BA0985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A9-4337-9B03-0639BA0985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A9-4337-9B03-0639BA098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01376"/>
        <c:axId val="382601704"/>
      </c:barChart>
      <c:catAx>
        <c:axId val="38260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01704"/>
        <c:crosses val="autoZero"/>
        <c:auto val="1"/>
        <c:lblAlgn val="ctr"/>
        <c:lblOffset val="100"/>
        <c:noMultiLvlLbl val="0"/>
      </c:catAx>
      <c:valAx>
        <c:axId val="38260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0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770</c:v>
                </c:pt>
                <c:pt idx="1">
                  <c:v>110</c:v>
                </c:pt>
                <c:pt idx="2">
                  <c:v>236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C-4FE9-AA7B-A53FC7A6BC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14</c:v>
                </c:pt>
                <c:pt idx="2">
                  <c:v>10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C-4FE9-AA7B-A53FC7A6BC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3C-4FE9-AA7B-A53FC7A6BC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3C-4FE9-AA7B-A53FC7A6BC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3C-4FE9-AA7B-A53FC7A6BC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3C-4FE9-AA7B-A53FC7A6BC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17</c:v>
                </c:pt>
                <c:pt idx="1">
                  <c:v>18</c:v>
                </c:pt>
                <c:pt idx="2">
                  <c:v>81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3C-4FE9-AA7B-A53FC7A6BC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23</c:v>
                </c:pt>
                <c:pt idx="1">
                  <c:v>24</c:v>
                </c:pt>
                <c:pt idx="2">
                  <c:v>29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3C-4FE9-AA7B-A53FC7A6B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27880"/>
        <c:axId val="16229848"/>
      </c:barChart>
      <c:catAx>
        <c:axId val="1622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9848"/>
        <c:crosses val="autoZero"/>
        <c:auto val="1"/>
        <c:lblAlgn val="ctr"/>
        <c:lblOffset val="100"/>
        <c:noMultiLvlLbl val="0"/>
      </c:catAx>
      <c:valAx>
        <c:axId val="1622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42-4CA2-BEBB-C8D3B025A3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42-4CA2-BEBB-C8D3B025A3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42-4CA2-BEBB-C8D3B025A3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</c:v>
                </c:pt>
                <c:pt idx="1">
                  <c:v>Gilera Motors Argentina</c:v>
                </c:pt>
                <c:pt idx="2">
                  <c:v>Motomel</c:v>
                </c:pt>
                <c:pt idx="3">
                  <c:v>Corven Motos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42-4CA2-BEBB-C8D3B025A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41808"/>
        <c:axId val="15842136"/>
      </c:barChart>
      <c:catAx>
        <c:axId val="1584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2136"/>
        <c:crosses val="autoZero"/>
        <c:auto val="1"/>
        <c:lblAlgn val="ctr"/>
        <c:lblOffset val="100"/>
        <c:noMultiLvlLbl val="0"/>
      </c:catAx>
      <c:valAx>
        <c:axId val="1584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1.4649888591085299E-3</c:v>
                </c:pt>
                <c:pt idx="3">
                  <c:v>7.9062890809031999E-4</c:v>
                </c:pt>
                <c:pt idx="4">
                  <c:v>3.4369103710514499E-2</c:v>
                </c:pt>
                <c:pt idx="5">
                  <c:v>5.5809099394610795E-4</c:v>
                </c:pt>
                <c:pt idx="6">
                  <c:v>1.22780018668144E-2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D-41CC-A474-237B9D9FE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0.12551175925649199</c:v>
                </c:pt>
                <c:pt idx="1">
                  <c:v>6.2755879628246095E-2</c:v>
                </c:pt>
                <c:pt idx="3">
                  <c:v>0.102600882566815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7D-41CC-A474-237B9D9FE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8.54786089781032E-3</c:v>
                </c:pt>
                <c:pt idx="1">
                  <c:v>4.6300913196472603E-3</c:v>
                </c:pt>
                <c:pt idx="2">
                  <c:v>5.1643326257603999E-3</c:v>
                </c:pt>
                <c:pt idx="3">
                  <c:v>1.2821791346715501E-2</c:v>
                </c:pt>
                <c:pt idx="4">
                  <c:v>2.4931260951946799E-3</c:v>
                </c:pt>
                <c:pt idx="5">
                  <c:v>9.6163435100366096E-3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7D-41CC-A474-237B9D9FE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3.04786879212385E-2</c:v>
                </c:pt>
                <c:pt idx="3">
                  <c:v>1.1501391668391899E-3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7D-41CC-A474-237B9D9FE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26016"/>
        <c:axId val="387522736"/>
      </c:barChart>
      <c:catAx>
        <c:axId val="38752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2736"/>
        <c:crosses val="autoZero"/>
        <c:auto val="1"/>
        <c:lblAlgn val="ctr"/>
        <c:lblOffset val="100"/>
        <c:noMultiLvlLbl val="0"/>
      </c:catAx>
      <c:valAx>
        <c:axId val="38752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9.7633639531023806E-3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1.8140817397323001E-3</c:v>
                </c:pt>
                <c:pt idx="21">
                  <c:v>5.5819535441916301E-4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1.1863091549571001E-3</c:v>
                </c:pt>
                <c:pt idx="27">
                  <c:v>9.1557964845091197E-2</c:v>
                </c:pt>
                <c:pt idx="28">
                  <c:v>0</c:v>
                </c:pt>
                <c:pt idx="29">
                  <c:v>1.22829374644946E-2</c:v>
                </c:pt>
                <c:pt idx="30">
                  <c:v>1.46563504570688E-3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E-4DBB-8CED-3BCD522AE2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0.11056657901028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0.12548550941141301</c:v>
                </c:pt>
                <c:pt idx="17">
                  <c:v>0</c:v>
                </c:pt>
                <c:pt idx="18">
                  <c:v>0</c:v>
                </c:pt>
                <c:pt idx="19">
                  <c:v>0.113510768587388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6.2720267606475102E-2</c:v>
                </c:pt>
                <c:pt idx="25">
                  <c:v>0</c:v>
                </c:pt>
                <c:pt idx="26">
                  <c:v>8.3622028431489706E-2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4E-4DBB-8CED-3BCD522AE2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1.2161533784025499E-2</c:v>
                </c:pt>
                <c:pt idx="1">
                  <c:v>0</c:v>
                </c:pt>
                <c:pt idx="2">
                  <c:v>2.8595632731990999E-3</c:v>
                </c:pt>
                <c:pt idx="3">
                  <c:v>2.1438448428025801E-3</c:v>
                </c:pt>
                <c:pt idx="4">
                  <c:v>4.2860357383946697E-3</c:v>
                </c:pt>
                <c:pt idx="5">
                  <c:v>0</c:v>
                </c:pt>
                <c:pt idx="6">
                  <c:v>1.0708052098242801E-3</c:v>
                </c:pt>
                <c:pt idx="7">
                  <c:v>0</c:v>
                </c:pt>
                <c:pt idx="8">
                  <c:v>0</c:v>
                </c:pt>
                <c:pt idx="9">
                  <c:v>7.8460463059387402E-3</c:v>
                </c:pt>
                <c:pt idx="10">
                  <c:v>0</c:v>
                </c:pt>
                <c:pt idx="11">
                  <c:v>1.06933572864537E-3</c:v>
                </c:pt>
                <c:pt idx="12">
                  <c:v>2.2093698663331201E-2</c:v>
                </c:pt>
                <c:pt idx="13">
                  <c:v>3.9189001428617202E-3</c:v>
                </c:pt>
                <c:pt idx="14">
                  <c:v>7.1238263496088998E-3</c:v>
                </c:pt>
                <c:pt idx="15">
                  <c:v>0</c:v>
                </c:pt>
                <c:pt idx="16">
                  <c:v>1.17484130742037E-2</c:v>
                </c:pt>
                <c:pt idx="17">
                  <c:v>1.06772585071057E-2</c:v>
                </c:pt>
                <c:pt idx="18">
                  <c:v>1.13855908232138E-2</c:v>
                </c:pt>
                <c:pt idx="19">
                  <c:v>3.5570099774129898E-3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1.2436396713948699E-2</c:v>
                </c:pt>
                <c:pt idx="24">
                  <c:v>1.0656587902641401E-3</c:v>
                </c:pt>
                <c:pt idx="25">
                  <c:v>3.9062361284228401E-3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4E-4DBB-8CED-3BCD522AE2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4.0251630191022701E-2</c:v>
                </c:pt>
                <c:pt idx="24">
                  <c:v>0</c:v>
                </c:pt>
                <c:pt idx="25">
                  <c:v>0</c:v>
                </c:pt>
                <c:pt idx="26">
                  <c:v>1.15016562384983E-3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2.07065536242221E-2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4E-4DBB-8CED-3BCD522AE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27000"/>
        <c:axId val="387528640"/>
      </c:lineChart>
      <c:dateAx>
        <c:axId val="38752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8640"/>
        <c:crosses val="autoZero"/>
        <c:auto val="1"/>
        <c:lblOffset val="100"/>
        <c:baseTimeUnit val="days"/>
      </c:dateAx>
      <c:valAx>
        <c:axId val="38752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1.11669926032633E-3</c:v>
                </c:pt>
                <c:pt idx="1">
                  <c:v>1.0467234097092501E-3</c:v>
                </c:pt>
                <c:pt idx="2">
                  <c:v>2.8855229840144801E-2</c:v>
                </c:pt>
                <c:pt idx="3">
                  <c:v>8.8383742361359597E-4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A-4FB1-ACCA-E4D7C95D59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0.11203702182544401</c:v>
                </c:pt>
                <c:pt idx="1">
                  <c:v>0</c:v>
                </c:pt>
                <c:pt idx="2">
                  <c:v>9.0604062793717396E-2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2A-4FB1-ACCA-E4D7C95D59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4.62394217974874E-3</c:v>
                </c:pt>
                <c:pt idx="1">
                  <c:v>0</c:v>
                </c:pt>
                <c:pt idx="2">
                  <c:v>7.6136502035061802E-3</c:v>
                </c:pt>
                <c:pt idx="3">
                  <c:v>9.6314690634246494E-3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2A-4FB1-ACCA-E4D7C95D59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2.07029506815706E-2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2A-4FB1-ACCA-E4D7C95D5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21424"/>
        <c:axId val="387521752"/>
      </c:barChart>
      <c:catAx>
        <c:axId val="38752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1752"/>
        <c:crosses val="autoZero"/>
        <c:auto val="1"/>
        <c:lblAlgn val="ctr"/>
        <c:lblOffset val="100"/>
        <c:noMultiLvlLbl val="0"/>
      </c:catAx>
      <c:valAx>
        <c:axId val="38752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1.18593012499704E-3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9.7664833823285207E-3</c:v>
                </c:pt>
                <c:pt idx="16">
                  <c:v>0</c:v>
                </c:pt>
                <c:pt idx="17">
                  <c:v>1.8184261916621199E-2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5F-45A0-8154-FF7C93C3A2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0.11057318749626401</c:v>
                </c:pt>
                <c:pt idx="19">
                  <c:v>9.63779809933656E-2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5F-45A0-8154-FF7C93C3A2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1.06855492194206E-3</c:v>
                </c:pt>
                <c:pt idx="14">
                  <c:v>7.1236994796137496E-3</c:v>
                </c:pt>
                <c:pt idx="15">
                  <c:v>1.1397919167382E-2</c:v>
                </c:pt>
                <c:pt idx="16">
                  <c:v>4.4879306721566604E-3</c:v>
                </c:pt>
                <c:pt idx="17">
                  <c:v>8.5484393755364992E-3</c:v>
                </c:pt>
                <c:pt idx="18">
                  <c:v>8.4297110508762697E-3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5F-45A0-8154-FF7C93C3A2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1.0926070754934E-2</c:v>
                </c:pt>
                <c:pt idx="10">
                  <c:v>4.0253944886598898E-2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5F-45A0-8154-FF7C93C3A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33560"/>
        <c:axId val="387531920"/>
      </c:lineChart>
      <c:catAx>
        <c:axId val="38753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31920"/>
        <c:crosses val="autoZero"/>
        <c:auto val="1"/>
        <c:lblAlgn val="ctr"/>
        <c:lblOffset val="100"/>
        <c:noMultiLvlLbl val="0"/>
      </c:catAx>
      <c:valAx>
        <c:axId val="38753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3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36-4616-86A5-6737F1DA13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36-4616-86A5-6737F1DA13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36-4616-86A5-6737F1DA13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36-4616-86A5-6737F1DA1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021800"/>
        <c:axId val="453030656"/>
      </c:lineChart>
      <c:dateAx>
        <c:axId val="45302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030656"/>
        <c:crosses val="autoZero"/>
        <c:auto val="1"/>
        <c:lblOffset val="100"/>
        <c:baseTimeUnit val="days"/>
      </c:dateAx>
      <c:valAx>
        <c:axId val="45303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02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045EE-BCBB-49E2-95EC-4877829445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3902E-69CE-4F35-89CE-5812EFE2C1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6874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B2AD-EF86-456C-BADD-CDBEDBA60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618DD-8D5A-41AA-8272-F949CF13D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527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15222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0726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758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9437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6247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7502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794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3175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295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2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7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5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8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336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8BCB9-2BDB-432F-9EBB-212B56D78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90533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881A9-E936-4BF2-A3F5-A78E57B61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02E09-A2EF-45BC-A251-D29A1113C2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2246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B05BD-F578-4317-9CBE-B7F78623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3720A-EE37-430B-8584-E11189D5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18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301F-162F-40E6-9469-C6C65FA4B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390CD-62A8-4DEC-B9BA-113F41557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4627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AB648-2983-4D2C-9720-70B6C2AFC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4E759-A204-4F5D-B54A-DD2D9D54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529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383E2-4F84-45F9-A8C9-79807E5C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E24AD-3C09-4148-8403-92ABCB2FFC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7997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CD322-1F78-4E24-AFB9-3B96CFF37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444FA-BF71-4044-A8F0-412B4CBE7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0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08A9C-8924-4FAC-A975-40B35D503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BE023-42AD-4DBC-8573-3BB999A2F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708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2ECF-CABB-40D9-A2E6-75855E0EB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BFEB2-BB39-4444-9674-B49A1414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77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72B96-51BA-4210-BACF-853C2DFB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A06B9B-FD4C-4DCB-8762-6493DFC5BA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508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F10B-3DA5-44CD-9FD7-946ED5ABB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4A716-8711-43F3-9AC8-2F1F3FF5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65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DB41-833A-4F05-9EA5-19B817D26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BDEF3E-8618-4455-97F1-5E39B927E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199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4C641-74D7-4234-A2ED-D273DDF8D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02960-D13C-4E2B-AAFC-ABC6EE2F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98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EFE3-4DF3-4342-819C-6A10DF78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66A3C-4FBA-4C4F-B0FA-A64950604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035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21CDE-82F9-4BA7-9C04-0474A89E3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E139B-1994-4441-A8A6-1A9CAA4D3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11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9668-EC3F-4792-B606-A5E3B3CC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D8BD8-B296-4026-AB7F-D32A033AB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124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A0FD8-A2CB-4D78-8ABA-65D5DC392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77BDA-08A3-420D-A973-30EECF971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67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05B0-5680-4506-BA20-52A31C41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5EEFB-FC06-40BA-B573-CF6C8D33C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3410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E9F75-D15F-48E3-B684-BCDB6D227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793F-70C1-4865-97BA-053337DAD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61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2015F-7855-473F-AA7B-9EDDBFD6A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0B3C8-5EA4-4D75-9035-2AC04CDC08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933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6264C-2AF8-4C10-8244-758405170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099B1-F02E-4155-919D-981F9596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09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483F-34AC-4485-A785-F3F91C8B7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B8712B-0746-41E2-8947-350602C4F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388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02373-5C8F-41C0-9999-E2CC525E2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740BF-EBC8-4DC7-A5C0-EE8FB373C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18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11F1E-E588-4C83-BC95-31288E28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FC7AA6-A554-4CD3-9835-F6FB94C1C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796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B69E0-E865-41A6-BFE2-244C425BB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4EBB3-64B3-44AB-9A26-444922831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4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B1723-B81C-4180-B4CA-DC90886C8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0B2BFF-191E-4E2A-8FE1-B1DA4A719F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397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917C1-5564-4D64-8D5B-C1BA90620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C9E2C-CE99-4FCB-8D01-E2C87863F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25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5C2C-5AAC-43E5-887C-8A8F28DA3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4F16AE-DAC7-4E2B-B019-F8108501C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597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DE65A-8EF3-43EC-BAA1-6FA1FAC76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81AA5-6826-4533-BCF4-429A267F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55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404B-5DAC-4636-A0CB-F7164289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63DE9-AE1D-4D6B-9C06-AEC8AC06D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682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20778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86429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04850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3231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8629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1866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47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27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79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3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75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2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2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3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3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1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1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8C218-E076-463B-817C-34727A57D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27648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B472-1DCC-4534-9C3A-F5BE8DEFB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5A30E-9AB9-4620-B26B-F5E28558C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984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326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960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758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38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70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229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95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718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856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046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998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370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0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- 2022-01-28 17:51:15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Faltan 3 dias para el #Cosquin Cuarteto 2022, ¿Te lo vas a perder?
El cuarteto nació en Córdoba y se baila sin parar en el festival dedicado exclusivamente al cuarteto, dos días a puro ritmo.
Disfrútalo vía streaming en nuestro canal de Youtube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79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955A1-0667-4A4A-8E20-469F1BD59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07712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768F-3FB7-4FB4-94FB-9EE74FE1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58AB3-6729-44D9-89BB-BBB5A2912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64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1227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14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953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9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98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77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34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70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74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40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398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88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0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estamos esperando, si estas en Mar del Plata podes acercarte a nuestros tres paradores:
 - MEDITERRANEO - Balneario Nro. 20, Punta Mogotes.
 - PRIUS – Balneario Nro. 7, Playa Grande.
 - BAHIA VARESE – Jesus de Galindez s/n, Playa Varese.
Para disfrutar de una tarde llena de juegos, sorpresas y mucho entretenimiento.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5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- 2022-01-07 15:26:27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veces, se elige una moto por su fachada. Otras, por sus funcionalidades. A la RZ660 la elegirías por las dos, ¿no 😉?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03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F91CE-5094-44A5-8111-C24F96892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584394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02BA-E763-4DE7-B7E2-0EFB33E6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5D1C5-7DB8-45B7-84D4-49E7541740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901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076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378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30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224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919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277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441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573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245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486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667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56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45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- 2022-01-13 17:26:10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dijo 𝐞𝐱𝐜𝐞𝐥𝐞𝐧𝐭𝐞 𝐚𝐮𝐭𝐨𝐧𝐨𝐦𝐢́𝐚 y 𝐛𝐚𝐣𝐨 𝐦𝐚𝐧𝐭𝐞𝐧𝐢𝐦𝐢𝐞𝐧𝐭𝐨? 🙋‍♀️
¡La 𝐃𝐋𝐗 𝟏𝟏𝟎 𝐃𝐞𝐥𝐮𝐱𝐞 es para vos! ✨
Además, es muy maniobrable y súper cómoda para moverte libremente en tu rutina diaria 🛵
Desde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00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59968-B284-428A-9834-1A8CED2C2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33544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2CC0-91DD-42FC-8B62-17AA05B1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69337-EC1A-43BF-B808-055417613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108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880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5869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34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583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273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9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307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656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640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171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75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347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72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- 2022-01-17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
⁣
☑️ Motor 223cc⁣
☑️ Potencia 17.7hp a 8500rpm⁣
☑️ Frenos: Disco Delantero y Trasero⁣
☑️ Neumáticos Delantero 100/80/17 - Trasero 130/70/17⁣
☑️ Encendido Electrónico⁣
⁣
Te invitamos a conocer más sobre este clásico de Gilera en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73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49D1F-0794-4173-88B2-23E6BB164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001038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77C9-2B3D-449C-ADB9-22DD226E3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9881D-A9F9-4AAA-8A6A-4E2846158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75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335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898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935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83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80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115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310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662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375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16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81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88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82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- 2022-01-20 19:00:16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verano, viví tu aventura con la Gilera SMX 200 ADVENTURE ❗🏁
#AventuraModoOn
✔️ Motor 4 tiempos, refrigerado por aire
✔️ Transmisión 5 marchas
✔️ Potencia 15 hp a 7500rpm
✔️ Frenos Disco delantero y trasero
✔️ Neumáticos Delantero 90/90 - 19 / Trasero 110/90 - 17
✔️ Encendido Eléctrico y pedal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41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0999A-4BB6-4EE3-8C4F-FC3C9BC6E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275779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EB6F8-F055-442F-8A20-1B04FF91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1FA52-97DC-45EA-BDC1-1D30FA507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058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7666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212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985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53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272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27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702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29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737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93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463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9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- 2022-01-13 18:00:27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GX1 Sport? 🏁🏍️
💥 Motor 4 tiempos, refrigerado por aire
💥 Transmisión de 4 marchas
💥 Freno de disco, delantero y trasero
💥 Tablero digital
💥 Horquilla invertida
💥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65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6EBFB-FFCC-4797-9C89-4D6FB0627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668099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EFBC-5E4A-4194-851F-950506D74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15052B-CD18-4F01-A7FB-0D1AEE209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69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889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562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115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662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426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757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95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340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4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11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646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61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5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- 2022-01-24 10:44:36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Subite a la aventura de CORVEN TXR Triax 250X.
Descubrí una excelente opción para transitar todo tipo de caminos, de forma segura y con estilo.
Elegí tu propia aventura.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64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8BE69-233F-489E-805B-F8427248A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1293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A504-C188-4A96-8A33-F010F3C4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5F1FA-DA5B-42F3-BEC8-4AC5125F8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599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3721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426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481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34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01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931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54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84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556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218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015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765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7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- 2022-01-24 18:09:05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𝐠𝐫𝐚𝐧 𝐚𝐮𝐭𝐨𝐧𝐨𝐦𝐢́𝐚 y 𝐛𝐚𝐣𝐨 𝐜𝐨𝐬𝐭𝐨 𝐝𝐞 𝐦𝐚𝐧𝐭𝐞𝐧𝐢𝐦𝐢𝐞𝐧𝐭𝐨 hacen de la 𝐃𝐋𝐗 𝐃𝐞𝐥𝐮𝐱𝐞 tu fiel compañera 👩 🛵para moverte todos los días de forma simple y cuidando tu bolsillo 💸.
Te compartimos algunos de sus detalles ✨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70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5396F-E4EC-4D00-BEDA-8A3311BC6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346423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1A66-1AC9-4893-825F-92C3B0213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1D7ED-7BB1-4AFB-B83C-6437E0AE9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46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698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951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60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30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682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29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16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093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72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28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362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877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2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- 2022-01-01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Sentí la libertad de moverte con agilidad entre el tráfico urbano o de tomar caminos con terrenos irregulares.
Arriba de tu 𝐒𝐤𝐮𝐚 𝟏𝟓𝟎 llegás seguro.
Visitá nuestra web para conocer todos sus detalles!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08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720C-5796-46D9-B042-5CA16A51F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09945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C30E4-A79E-44F8-B31D-FACAFA383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895B4-CC06-401A-8E48-1100E168F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10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558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052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474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67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98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2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85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42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75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084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193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797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- 2022-01-17 18:34:29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¿Existe algo más lindo que andar en moto?🤔
¡Sí, ir acompañado! 🙎‍♂️🙎‍♀️🛵
La 𝐃𝐋𝐗 𝟏𝟏𝟎 𝐃𝐞𝐥𝐮𝐱𝐞, con su 𝐚𝐦𝐩𝐥𝐢𝐨 𝐚𝐬𝐢𝐞𝐧𝐭𝐨 𝐛𝐢𝐩𝐥𝐚𝐳𝐚 y 𝐚𝐩𝐨𝐲𝐚𝐩𝐢𝐞́𝐬 𝐫𝐞𝐜𝐥𝐢𝐧𝐚𝐛𝐥𝐞𝐬, hace que tus recorridos diarios, solo o de a dos, sean más prácticos y cómodos.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36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B1689-D671-4D93-98FB-05874D253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763243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1161A-D23E-44B7-8A80-373B240AB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3E4EE-1FE0-4B67-A039-EDED5AA89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285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164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75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7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65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37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935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098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729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383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49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57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55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40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- 2022-01-19 15:38:04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 posible enamorarse de una moto? 😍🛵
¡Por supuesto! Más si se trata de un scooter tan 𝐩𝐫𝐚́𝐜𝐭𝐢𝐜𝐨 y estéticamente 𝐛𝐞𝐥𝐥𝐨 como el 𝐒𝐭𝐫𝐚𝐭𝐨 𝐀𝐥𝐩𝐢𝐧𝐨 𝟏𝟓𝟎.
¡Agregale estilo a tu día! ✨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68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DE175-D9A7-40FD-BA03-98D3666DE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158729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0F41-02A4-44C9-8634-32E96A08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A63BC-C2A2-4223-B714-E6D7C1368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3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2801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89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00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71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06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67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96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63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736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011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92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67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41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- 2022-01-18 16:20:54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¡Equipada para lo que venga!
La 𝐒𝐤𝐮𝐚 𝟏𝟓𝟎 es tu fiel compañera, la que se banca absolutamente todo.
Lluvia 🌧️, barro, calles empedradas y por qué no ese pozo que siempre olvidas esquivar 😅
La mejor alternativa 𝐎𝐍/𝐎𝐅𝐅 del mercado.
Visitá nuestra web para conocerla más en detalle.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59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E7987-60C5-4D24-ABEE-9DA69A9EB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37991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3F7EB-9478-4DFD-8FC5-EBADA3A3A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B8F82-CD2E-42D7-969F-7E85FE4D6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4829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91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8391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368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224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195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272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66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450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10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719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009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9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- 2022-01-27 19:00:12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
⁣
🏁 Motor 223cc⁣
🏁 Potencia 17.7hp a 8500rpm⁣
🏁 Frenos: Disco Delantero y Trasero⁣
🏁 Neumáticos Delantero 100/80/17 - Trasero 130/70/17⁣
🏁 Encendido Electrónico⁣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90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8B63C-276A-4294-BBDA-587330FE9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098270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4E67-7BB2-4B3C-B067-E4C7C571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A0083-8003-4D96-8075-6DDF706F9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313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661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295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890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85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026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439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397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786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420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08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373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876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6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- 2022-01-10 17:56:16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𝐃𝐋𝐗 𝟏𝟏𝟎 𝐃𝐞𝐥𝐮𝐱𝐞 es un modelo super 𝐯𝐞𝐫𝐬𝐚́𝐭𝐢𝐥, con 𝐞𝐱𝐜𝐞𝐥𝐞𝐧𝐭𝐞 𝐚𝐮𝐭𝐨𝐧𝐨𝐦𝐢́𝐚 𝐲 𝐛𝐚𝐣𝐨 𝐜𝐨𝐬𝐭𝐨 𝐝𝐞 𝐦𝐚𝐧𝐭𝐞𝐧𝐢𝐦𝐢𝐞𝐧𝐭𝐨.
Además, viene disponible en 𝟓 𝐜𝐨𝐥𝐨𝐫𝐞𝐬 que enamoran 😍
﻿¿Cuál te gusta más? 👇
﻿#motomeltebanca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97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EC918-E652-4B0A-978A-477F066E0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5802741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50280-7D23-4FCC-B819-F9C14F450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127F7-D48C-438B-BF50-B5137C2BE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602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580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79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85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074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435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713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70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097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25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562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493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81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9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- 2022-01-25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amantes del diseño retro 🛵 Piccola SG 150 🇮🇹
✔ Motor monocilíndrico
✔ 4 tiempos, refrigerado por aire
✔ Freno delantero de disco
✔ Tablero analógico - digital
✔ Iluminación LED
Más detalles en nuestra nueva web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22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C3129-C586-48AE-A0C6-008EFBEE7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632352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AC262-C559-4068-9EA4-E2DCB4F21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23044-990D-4554-95CC-48065B659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765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061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218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5303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32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445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642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352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7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027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97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026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00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94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- 2022-01-15 14:00:08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𝐀𝐥𝐩𝐢𝐧𝐨 hace tus días más fáciles siempre cuidando el 𝐞𝐬𝐭𝐢𝐥𝐨.
Su 𝐚𝐦𝐩𝐥𝐢𝐨 𝐛𝐚𝐮́𝐥 bajo asiento es ideal para que guardes, casco, la mochila de la facu 🎒, la notebook del laburo 💻 o hasta ese piloto que te salva cuando llueve 🌧️.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0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2BB64-AC0B-403C-B88F-593A43A53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146712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6CDC6-1FE7-4791-BD29-B8FC496DD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A20E7-F108-4E02-84A4-99FB67F41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8388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0045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4648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13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722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044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347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36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28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36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96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89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94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3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- 2022-01-10 17:54:11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𝐃𝐋𝐗 𝟏𝟏𝟎 𝐃𝐞𝐥𝐮𝐱𝐞 es un modelo super 𝐯𝐞𝐫𝐬𝐚́𝐭𝐢𝐥, con 𝐞𝐱𝐜𝐞𝐥𝐞𝐧𝐭𝐞 𝐚𝐮𝐭𝐨𝐧𝐨𝐦𝐢́𝐚 𝐲 𝐛𝐚𝐣𝐨 𝐜𝐨𝐬𝐭𝐨 𝐝𝐞 𝐦𝐚𝐧𝐭𝐞𝐧𝐢𝐦𝐢𝐞𝐧𝐭𝐨.
Además, viene disponible en 𝟓 𝐜𝐨𝐥𝐨𝐫𝐞𝐬 que enamoran 😍
﻿¿Cuál te gusta más? 👇
﻿#motomeltebanca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97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B73C2-33D5-4246-BEF9-13EF893F2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77681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5E0B-97A0-4C64-A9AC-5FC45283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145F35-5180-4CEE-9A28-43D0083F0D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673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001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9415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786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10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823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42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58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78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379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486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86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45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- 2022-01-31 09:39:28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Descubrí una excelente opción para transitar todo tipo de caminos, de forma segura y con estilo.
Conocela en los concesionarios oficiales 
https://corvenmotos.com.ar/puntos-de-venta/
En instagram el link de acceso lo encontrás en la biografía
Elegí tu propia aventura.
#Corven #Motos #Triax250 #txr250x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9FD23-BAFD-4F94-99AA-85745A88C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79555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EFCF0-8CA1-470E-ACFD-EB622BFA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D5E65-D6F1-4ED8-B7AA-8E5094389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884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962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99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7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90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74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514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672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120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1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858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131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56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primera vez en nuestra historia, Zanella está presente en el Cosquín 2022. Los esperamos a todos en nuestro stand para disfrutar de un entretenimiento exclusivo.
👉🏻 Pueden ver en vivo todo el recital desde nuestro canal de Youtube  https://www.youtube.com/user/ZanellaHnos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6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- 2022-01-31 11:12:03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cuarterto llegó al #Cosquin 2022 y lo podes disfrutar vía streaming desde nuestro canal de Youtube 😎
¿Cual es tu artista favorito? Escribilo en los comentarios.
Llegó la hora del cuarteto, miralo desde el link de nuestra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5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EADAF-094C-42BF-AE1B-CA953559C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456175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EC1CE-FDAE-4A71-8DE6-50926CC04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B5F57-063F-4E6E-879F-04AAD01BF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74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8209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124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19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443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97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92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0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638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50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52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459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27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38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- 2022-01-05 17:04:09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muy contentos de comenzar un nuevo año junto a vos, y para celebrarlo decidimos lanzar nuestro ¡𝐧𝐮𝐞𝐯𝐨 𝐬𝐢𝐭𝐢𝐨 𝗪𝐞𝐛! 🚀💻
Un sitio pensado 100 % para vos, para que tu 𝐞𝐱𝐩𝐞𝐫𝐢𝐞𝐧𝐜𝐢𝐚 sea lo más gratificante posible.
¡Te invitamos a conocerlo!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05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31228-357C-44E7-8279-C31B5CD47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5974476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50CC-876A-46CA-9A8D-ACE5753C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32409-4684-44CA-86AF-A942726C0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466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5511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852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08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191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249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7055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388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164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23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16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600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24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3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- 2022-01-14 16:14:40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Pleno verano 🌞 y típico que queres salir con tu moto a donde sea 😅
Una escapada, un finde largo o simplemente una salida en el día 🙌.
¡Cualquier excusa viene bien para pasar tiempo con ella, tu compañera de aventuras!
La 𝐒𝐤𝐮𝐚 𝟏𝟓𝟎 es una opción ideal para hacerlo.
¿A dónde irías con ella? Contamos 👇
Desde nuestra web vas a poder conocerla más en profundidad.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07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75DEC-A19A-4A58-959C-C92C3D28E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504372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3D35-F583-4A01-AC6D-3FA8299D2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900F9-7289-4753-A58A-E6421E3F6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29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385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79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123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80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485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406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654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369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42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548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31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425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0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- 2022-01-26 16:56:03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¿Calor o fresquito?. ¿𝐓𝐞𝐚𝐦 𝐕𝐞𝐫𝐚𝐧𝐨 ☀️ o 𝐓𝐞𝐚𝐦 𝐈𝐧𝐯𝐢𝐞𝐫𝐧𝐨 ☁️?
Acá está el verdadero debate de los últimos días 😅
A la hora de salir con tu moto 🛵, ¿preferís sentir el solcito en la cara a pesar del calor o el vientito frio, con la chance de una posible lluvia 🌧️?
¡Contanos!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5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- 2022-01-27 17:31:09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05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05C4E-9729-40E8-A2B6-5B7F1BC00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376495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A487-82F5-4685-B482-D49E306D4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FA203-B7A8-4D26-B9A7-D327289D5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2671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2658F-04E6-47E8-A95A-0E5518378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73FFC-A95A-4212-A234-ED2C26327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75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1361</Words>
  <Application>Microsoft Office PowerPoint</Application>
  <PresentationFormat>On-screen Show (4:3)</PresentationFormat>
  <Paragraphs>770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22</vt:lpstr>
      <vt:lpstr>Facebook Post Table + Reactions | Motomel - 2 of 22</vt:lpstr>
      <vt:lpstr>Facebook Post Table + Reactions | Motomel - 3 of 22</vt:lpstr>
      <vt:lpstr>Facebook Post Table + Reactions | Motomel - 4 of 22</vt:lpstr>
      <vt:lpstr>Facebook Post Table + Reactions | Motomel - 5 of 22</vt:lpstr>
      <vt:lpstr>Facebook Post Table + Reactions | Motomel - 6 of 22</vt:lpstr>
      <vt:lpstr>Facebook Post Table + Reactions | Motomel - 7 of 22</vt:lpstr>
      <vt:lpstr>Facebook Post Table + Reactions | Motomel - 8 of 22</vt:lpstr>
      <vt:lpstr>Facebook Post Table + Reactions | Motomel - 9 of 22</vt:lpstr>
      <vt:lpstr>Facebook Post Table + Reactions | Motomel - 10 of 22</vt:lpstr>
      <vt:lpstr>Facebook Post Table + Reactions | Motomel - 11 of 22</vt:lpstr>
      <vt:lpstr>Facebook Post Table + Reactions | Motomel - 12 of 22</vt:lpstr>
      <vt:lpstr>Facebook Post Table + Reactions | Motomel - 13 of 22</vt:lpstr>
      <vt:lpstr>Facebook Post Table + Reactions | Motomel - 14 of 22</vt:lpstr>
      <vt:lpstr>Facebook Post Table + Reactions | Motomel - 15 of 22</vt:lpstr>
      <vt:lpstr>Facebook Post Table + Reactions | Motomel - 16 of 22</vt:lpstr>
      <vt:lpstr>Facebook Post Table + Reactions | Motomel - 17 of 22</vt:lpstr>
      <vt:lpstr>Facebook Post Table + Reactions | Motomel - 18 of 22</vt:lpstr>
      <vt:lpstr>Facebook Post Table + Reactions | Motomel - 19 of 22</vt:lpstr>
      <vt:lpstr>Facebook Post Table + Reactions | Motomel - 20 of 22</vt:lpstr>
      <vt:lpstr>Facebook Post Table + Reactions | Motomel - 21 of 22</vt:lpstr>
      <vt:lpstr>Facebook Post Table + Reactions | Motomel - 22 of 22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2022-02-01T08:48:51Z</dcterms:created>
  <dcterms:modified xsi:type="dcterms:W3CDTF">2022-02-01T08:50:16Z</dcterms:modified>
</cp:coreProperties>
</file>