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2"/>
      <p:bold r:id="rId43"/>
      <p:italic r:id="rId44"/>
      <p:boldItalic r:id="rId4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1.fntdata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2.fntdata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4.6753</c:v>
                </c:pt>
                <c:pt idx="1">
                  <c:v>27.777799999999999</c:v>
                </c:pt>
                <c:pt idx="2">
                  <c:v>19.102399999999999</c:v>
                </c:pt>
                <c:pt idx="3">
                  <c:v>0</c:v>
                </c:pt>
                <c:pt idx="4">
                  <c:v>100</c:v>
                </c:pt>
                <c:pt idx="5">
                  <c:v>21.923100000000002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C6-4B5F-9636-9F0FD69010A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39.357500000000002</c:v>
                </c:pt>
                <c:pt idx="1">
                  <c:v>100</c:v>
                </c:pt>
                <c:pt idx="2">
                  <c:v>41.081699999999998</c:v>
                </c:pt>
                <c:pt idx="3">
                  <c:v>0</c:v>
                </c:pt>
                <c:pt idx="4">
                  <c:v>7.1200999999999999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8C6-4B5F-9636-9F0FD69010A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12.1342</c:v>
                </c:pt>
                <c:pt idx="1">
                  <c:v>16.666699999999999</c:v>
                </c:pt>
                <c:pt idx="2">
                  <c:v>6.2140000000000004</c:v>
                </c:pt>
                <c:pt idx="3">
                  <c:v>0</c:v>
                </c:pt>
                <c:pt idx="4">
                  <c:v>20.865200000000002</c:v>
                </c:pt>
                <c:pt idx="5">
                  <c:v>-5.3506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8C6-4B5F-9636-9F0FD69010A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100</c:v>
                </c:pt>
                <c:pt idx="1">
                  <c:v>55.555599999999998</c:v>
                </c:pt>
                <c:pt idx="2">
                  <c:v>100</c:v>
                </c:pt>
                <c:pt idx="3">
                  <c:v>0</c:v>
                </c:pt>
                <c:pt idx="4">
                  <c:v>12.22</c:v>
                </c:pt>
                <c:pt idx="5">
                  <c:v>-11.113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8C6-4B5F-9636-9F0FD69010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8759504"/>
        <c:axId val="391122520"/>
      </c:radarChart>
      <c:catAx>
        <c:axId val="68759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122520"/>
        <c:crosses val="autoZero"/>
        <c:auto val="1"/>
        <c:lblAlgn val="ctr"/>
        <c:lblOffset val="100"/>
        <c:noMultiLvlLbl val="0"/>
      </c:catAx>
      <c:valAx>
        <c:axId val="391122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759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33433</c:v>
                </c:pt>
                <c:pt idx="1">
                  <c:v>33434</c:v>
                </c:pt>
                <c:pt idx="2">
                  <c:v>33439</c:v>
                </c:pt>
                <c:pt idx="3">
                  <c:v>33437</c:v>
                </c:pt>
                <c:pt idx="4">
                  <c:v>33441</c:v>
                </c:pt>
                <c:pt idx="5">
                  <c:v>33444</c:v>
                </c:pt>
                <c:pt idx="6">
                  <c:v>33449</c:v>
                </c:pt>
                <c:pt idx="7">
                  <c:v>33454</c:v>
                </c:pt>
                <c:pt idx="8">
                  <c:v>33459</c:v>
                </c:pt>
                <c:pt idx="9">
                  <c:v>33460</c:v>
                </c:pt>
                <c:pt idx="10">
                  <c:v>33462</c:v>
                </c:pt>
                <c:pt idx="11">
                  <c:v>33464</c:v>
                </c:pt>
                <c:pt idx="12">
                  <c:v>33465</c:v>
                </c:pt>
                <c:pt idx="13">
                  <c:v>33466</c:v>
                </c:pt>
                <c:pt idx="14">
                  <c:v>33466</c:v>
                </c:pt>
                <c:pt idx="15">
                  <c:v>33467</c:v>
                </c:pt>
                <c:pt idx="16">
                  <c:v>33473</c:v>
                </c:pt>
                <c:pt idx="17">
                  <c:v>33476</c:v>
                </c:pt>
                <c:pt idx="18">
                  <c:v>33477</c:v>
                </c:pt>
                <c:pt idx="19">
                  <c:v>33477</c:v>
                </c:pt>
                <c:pt idx="20">
                  <c:v>33478</c:v>
                </c:pt>
                <c:pt idx="21">
                  <c:v>33478</c:v>
                </c:pt>
                <c:pt idx="22">
                  <c:v>33480</c:v>
                </c:pt>
                <c:pt idx="23">
                  <c:v>33482</c:v>
                </c:pt>
                <c:pt idx="24">
                  <c:v>33483</c:v>
                </c:pt>
                <c:pt idx="25">
                  <c:v>33483</c:v>
                </c:pt>
                <c:pt idx="26">
                  <c:v>33485</c:v>
                </c:pt>
                <c:pt idx="27">
                  <c:v>33486</c:v>
                </c:pt>
                <c:pt idx="28">
                  <c:v>33488</c:v>
                </c:pt>
                <c:pt idx="29">
                  <c:v>33489</c:v>
                </c:pt>
                <c:pt idx="30">
                  <c:v>33494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044-45FC-BE83-46359B6CA75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279588</c:v>
                </c:pt>
                <c:pt idx="1">
                  <c:v>279705</c:v>
                </c:pt>
                <c:pt idx="2">
                  <c:v>279821</c:v>
                </c:pt>
                <c:pt idx="3">
                  <c:v>279921</c:v>
                </c:pt>
                <c:pt idx="4">
                  <c:v>280037</c:v>
                </c:pt>
                <c:pt idx="5">
                  <c:v>280117</c:v>
                </c:pt>
                <c:pt idx="6">
                  <c:v>280210</c:v>
                </c:pt>
                <c:pt idx="7">
                  <c:v>280258</c:v>
                </c:pt>
                <c:pt idx="8">
                  <c:v>280349</c:v>
                </c:pt>
                <c:pt idx="9">
                  <c:v>280443</c:v>
                </c:pt>
                <c:pt idx="10">
                  <c:v>280510</c:v>
                </c:pt>
                <c:pt idx="11">
                  <c:v>280586</c:v>
                </c:pt>
                <c:pt idx="12">
                  <c:v>280660</c:v>
                </c:pt>
                <c:pt idx="13">
                  <c:v>280723</c:v>
                </c:pt>
                <c:pt idx="14">
                  <c:v>280773</c:v>
                </c:pt>
                <c:pt idx="15">
                  <c:v>280848</c:v>
                </c:pt>
                <c:pt idx="16">
                  <c:v>280930</c:v>
                </c:pt>
                <c:pt idx="17">
                  <c:v>281013</c:v>
                </c:pt>
                <c:pt idx="18">
                  <c:v>281101</c:v>
                </c:pt>
                <c:pt idx="19">
                  <c:v>281170</c:v>
                </c:pt>
                <c:pt idx="20">
                  <c:v>281237</c:v>
                </c:pt>
                <c:pt idx="21">
                  <c:v>281319</c:v>
                </c:pt>
                <c:pt idx="22">
                  <c:v>281395</c:v>
                </c:pt>
                <c:pt idx="23">
                  <c:v>281469</c:v>
                </c:pt>
                <c:pt idx="24">
                  <c:v>281563</c:v>
                </c:pt>
                <c:pt idx="25">
                  <c:v>281639</c:v>
                </c:pt>
                <c:pt idx="26">
                  <c:v>281721</c:v>
                </c:pt>
                <c:pt idx="27">
                  <c:v>281774</c:v>
                </c:pt>
                <c:pt idx="28">
                  <c:v>281851</c:v>
                </c:pt>
                <c:pt idx="29">
                  <c:v>281910</c:v>
                </c:pt>
                <c:pt idx="30">
                  <c:v>281956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044-45FC-BE83-46359B6CA75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86964</c:v>
                </c:pt>
                <c:pt idx="1">
                  <c:v>86962</c:v>
                </c:pt>
                <c:pt idx="2">
                  <c:v>86960</c:v>
                </c:pt>
                <c:pt idx="3">
                  <c:v>86958</c:v>
                </c:pt>
                <c:pt idx="4">
                  <c:v>86956</c:v>
                </c:pt>
                <c:pt idx="5">
                  <c:v>86958</c:v>
                </c:pt>
                <c:pt idx="6">
                  <c:v>86957</c:v>
                </c:pt>
                <c:pt idx="7">
                  <c:v>86956</c:v>
                </c:pt>
                <c:pt idx="8">
                  <c:v>86951</c:v>
                </c:pt>
                <c:pt idx="9">
                  <c:v>86950</c:v>
                </c:pt>
                <c:pt idx="10">
                  <c:v>86947</c:v>
                </c:pt>
                <c:pt idx="11">
                  <c:v>86951</c:v>
                </c:pt>
                <c:pt idx="12">
                  <c:v>86949</c:v>
                </c:pt>
                <c:pt idx="13">
                  <c:v>86953</c:v>
                </c:pt>
                <c:pt idx="14">
                  <c:v>86948</c:v>
                </c:pt>
                <c:pt idx="15">
                  <c:v>86954</c:v>
                </c:pt>
                <c:pt idx="16">
                  <c:v>86957</c:v>
                </c:pt>
                <c:pt idx="17">
                  <c:v>86957</c:v>
                </c:pt>
                <c:pt idx="18">
                  <c:v>86962</c:v>
                </c:pt>
                <c:pt idx="19">
                  <c:v>86958</c:v>
                </c:pt>
                <c:pt idx="20">
                  <c:v>86956</c:v>
                </c:pt>
                <c:pt idx="21">
                  <c:v>86957</c:v>
                </c:pt>
                <c:pt idx="22">
                  <c:v>86955</c:v>
                </c:pt>
                <c:pt idx="23">
                  <c:v>86952</c:v>
                </c:pt>
                <c:pt idx="24">
                  <c:v>86950</c:v>
                </c:pt>
                <c:pt idx="25">
                  <c:v>86947</c:v>
                </c:pt>
                <c:pt idx="26">
                  <c:v>86941</c:v>
                </c:pt>
                <c:pt idx="27">
                  <c:v>86936</c:v>
                </c:pt>
                <c:pt idx="28">
                  <c:v>86934</c:v>
                </c:pt>
                <c:pt idx="29">
                  <c:v>86930</c:v>
                </c:pt>
                <c:pt idx="30">
                  <c:v>86929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044-45FC-BE83-46359B6CA75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717061</c:v>
                </c:pt>
                <c:pt idx="1">
                  <c:v>717036</c:v>
                </c:pt>
                <c:pt idx="2">
                  <c:v>717016</c:v>
                </c:pt>
                <c:pt idx="3">
                  <c:v>717007</c:v>
                </c:pt>
                <c:pt idx="4">
                  <c:v>716998</c:v>
                </c:pt>
                <c:pt idx="5">
                  <c:v>716977</c:v>
                </c:pt>
                <c:pt idx="6">
                  <c:v>716955</c:v>
                </c:pt>
                <c:pt idx="7">
                  <c:v>716917</c:v>
                </c:pt>
                <c:pt idx="8">
                  <c:v>716899</c:v>
                </c:pt>
                <c:pt idx="9">
                  <c:v>716868</c:v>
                </c:pt>
                <c:pt idx="10">
                  <c:v>716846</c:v>
                </c:pt>
                <c:pt idx="11">
                  <c:v>716809</c:v>
                </c:pt>
                <c:pt idx="12">
                  <c:v>716765</c:v>
                </c:pt>
                <c:pt idx="13">
                  <c:v>716757</c:v>
                </c:pt>
                <c:pt idx="14">
                  <c:v>716736</c:v>
                </c:pt>
                <c:pt idx="15">
                  <c:v>716714</c:v>
                </c:pt>
                <c:pt idx="16">
                  <c:v>716680</c:v>
                </c:pt>
                <c:pt idx="17">
                  <c:v>716665</c:v>
                </c:pt>
                <c:pt idx="18">
                  <c:v>716653</c:v>
                </c:pt>
                <c:pt idx="19">
                  <c:v>716626</c:v>
                </c:pt>
                <c:pt idx="20">
                  <c:v>716606</c:v>
                </c:pt>
                <c:pt idx="21">
                  <c:v>716584</c:v>
                </c:pt>
                <c:pt idx="22">
                  <c:v>716573</c:v>
                </c:pt>
                <c:pt idx="23">
                  <c:v>716557</c:v>
                </c:pt>
                <c:pt idx="24">
                  <c:v>716542</c:v>
                </c:pt>
                <c:pt idx="25">
                  <c:v>716517</c:v>
                </c:pt>
                <c:pt idx="26">
                  <c:v>716499</c:v>
                </c:pt>
                <c:pt idx="27">
                  <c:v>716473</c:v>
                </c:pt>
                <c:pt idx="28">
                  <c:v>716454</c:v>
                </c:pt>
                <c:pt idx="29">
                  <c:v>716429</c:v>
                </c:pt>
                <c:pt idx="30">
                  <c:v>716397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044-45FC-BE83-46359B6CA7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1122192"/>
        <c:axId val="387373720"/>
      </c:lineChart>
      <c:dateAx>
        <c:axId val="3911221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373720"/>
        <c:crosses val="autoZero"/>
        <c:auto val="1"/>
        <c:lblOffset val="100"/>
        <c:baseTimeUnit val="days"/>
      </c:dateAx>
      <c:valAx>
        <c:axId val="387373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122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</c:v>
                </c:pt>
                <c:pt idx="1">
                  <c:v>1</c:v>
                </c:pt>
                <c:pt idx="2">
                  <c:v>5</c:v>
                </c:pt>
                <c:pt idx="3">
                  <c:v>-2</c:v>
                </c:pt>
                <c:pt idx="4">
                  <c:v>4</c:v>
                </c:pt>
                <c:pt idx="5">
                  <c:v>3</c:v>
                </c:pt>
                <c:pt idx="6">
                  <c:v>5</c:v>
                </c:pt>
                <c:pt idx="7">
                  <c:v>5</c:v>
                </c:pt>
                <c:pt idx="8">
                  <c:v>5</c:v>
                </c:pt>
                <c:pt idx="9">
                  <c:v>1</c:v>
                </c:pt>
                <c:pt idx="10">
                  <c:v>2</c:v>
                </c:pt>
                <c:pt idx="11">
                  <c:v>2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6</c:v>
                </c:pt>
                <c:pt idx="17">
                  <c:v>3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2</c:v>
                </c:pt>
                <c:pt idx="23">
                  <c:v>2</c:v>
                </c:pt>
                <c:pt idx="24">
                  <c:v>1</c:v>
                </c:pt>
                <c:pt idx="25">
                  <c:v>0</c:v>
                </c:pt>
                <c:pt idx="26">
                  <c:v>2</c:v>
                </c:pt>
                <c:pt idx="27">
                  <c:v>1</c:v>
                </c:pt>
                <c:pt idx="28">
                  <c:v>2</c:v>
                </c:pt>
                <c:pt idx="29">
                  <c:v>1</c:v>
                </c:pt>
                <c:pt idx="30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5F2-4D60-979A-87787303BEA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35</c:v>
                </c:pt>
                <c:pt idx="1">
                  <c:v>117</c:v>
                </c:pt>
                <c:pt idx="2">
                  <c:v>116</c:v>
                </c:pt>
                <c:pt idx="3">
                  <c:v>100</c:v>
                </c:pt>
                <c:pt idx="4">
                  <c:v>116</c:v>
                </c:pt>
                <c:pt idx="5">
                  <c:v>80</c:v>
                </c:pt>
                <c:pt idx="6">
                  <c:v>93</c:v>
                </c:pt>
                <c:pt idx="7">
                  <c:v>48</c:v>
                </c:pt>
                <c:pt idx="8">
                  <c:v>91</c:v>
                </c:pt>
                <c:pt idx="9">
                  <c:v>94</c:v>
                </c:pt>
                <c:pt idx="10">
                  <c:v>67</c:v>
                </c:pt>
                <c:pt idx="11">
                  <c:v>76</c:v>
                </c:pt>
                <c:pt idx="12">
                  <c:v>74</c:v>
                </c:pt>
                <c:pt idx="13">
                  <c:v>63</c:v>
                </c:pt>
                <c:pt idx="14">
                  <c:v>50</c:v>
                </c:pt>
                <c:pt idx="15">
                  <c:v>75</c:v>
                </c:pt>
                <c:pt idx="16">
                  <c:v>82</c:v>
                </c:pt>
                <c:pt idx="17">
                  <c:v>83</c:v>
                </c:pt>
                <c:pt idx="18">
                  <c:v>88</c:v>
                </c:pt>
                <c:pt idx="19">
                  <c:v>69</c:v>
                </c:pt>
                <c:pt idx="20">
                  <c:v>67</c:v>
                </c:pt>
                <c:pt idx="21">
                  <c:v>82</c:v>
                </c:pt>
                <c:pt idx="22">
                  <c:v>76</c:v>
                </c:pt>
                <c:pt idx="23">
                  <c:v>74</c:v>
                </c:pt>
                <c:pt idx="24">
                  <c:v>94</c:v>
                </c:pt>
                <c:pt idx="25">
                  <c:v>76</c:v>
                </c:pt>
                <c:pt idx="26">
                  <c:v>82</c:v>
                </c:pt>
                <c:pt idx="27">
                  <c:v>53</c:v>
                </c:pt>
                <c:pt idx="28">
                  <c:v>77</c:v>
                </c:pt>
                <c:pt idx="29">
                  <c:v>59</c:v>
                </c:pt>
                <c:pt idx="30">
                  <c:v>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5F2-4D60-979A-87787303BEA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-5</c:v>
                </c:pt>
                <c:pt idx="1">
                  <c:v>-2</c:v>
                </c:pt>
                <c:pt idx="2">
                  <c:v>-2</c:v>
                </c:pt>
                <c:pt idx="3">
                  <c:v>-2</c:v>
                </c:pt>
                <c:pt idx="4">
                  <c:v>-2</c:v>
                </c:pt>
                <c:pt idx="5">
                  <c:v>2</c:v>
                </c:pt>
                <c:pt idx="6">
                  <c:v>-1</c:v>
                </c:pt>
                <c:pt idx="7">
                  <c:v>-1</c:v>
                </c:pt>
                <c:pt idx="8">
                  <c:v>-5</c:v>
                </c:pt>
                <c:pt idx="9">
                  <c:v>-1</c:v>
                </c:pt>
                <c:pt idx="10">
                  <c:v>-3</c:v>
                </c:pt>
                <c:pt idx="11">
                  <c:v>4</c:v>
                </c:pt>
                <c:pt idx="12">
                  <c:v>-2</c:v>
                </c:pt>
                <c:pt idx="13">
                  <c:v>4</c:v>
                </c:pt>
                <c:pt idx="14">
                  <c:v>-5</c:v>
                </c:pt>
                <c:pt idx="15">
                  <c:v>6</c:v>
                </c:pt>
                <c:pt idx="16">
                  <c:v>3</c:v>
                </c:pt>
                <c:pt idx="17">
                  <c:v>0</c:v>
                </c:pt>
                <c:pt idx="18">
                  <c:v>5</c:v>
                </c:pt>
                <c:pt idx="19">
                  <c:v>-4</c:v>
                </c:pt>
                <c:pt idx="20">
                  <c:v>-2</c:v>
                </c:pt>
                <c:pt idx="21">
                  <c:v>1</c:v>
                </c:pt>
                <c:pt idx="22">
                  <c:v>-2</c:v>
                </c:pt>
                <c:pt idx="23">
                  <c:v>-3</c:v>
                </c:pt>
                <c:pt idx="24">
                  <c:v>-2</c:v>
                </c:pt>
                <c:pt idx="25">
                  <c:v>-3</c:v>
                </c:pt>
                <c:pt idx="26">
                  <c:v>-6</c:v>
                </c:pt>
                <c:pt idx="27">
                  <c:v>-5</c:v>
                </c:pt>
                <c:pt idx="28">
                  <c:v>-2</c:v>
                </c:pt>
                <c:pt idx="29">
                  <c:v>-4</c:v>
                </c:pt>
                <c:pt idx="30">
                  <c:v>-1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5F2-4D60-979A-87787303BEA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-21</c:v>
                </c:pt>
                <c:pt idx="1">
                  <c:v>-25</c:v>
                </c:pt>
                <c:pt idx="2">
                  <c:v>-20</c:v>
                </c:pt>
                <c:pt idx="3">
                  <c:v>-9</c:v>
                </c:pt>
                <c:pt idx="4">
                  <c:v>-9</c:v>
                </c:pt>
                <c:pt idx="5">
                  <c:v>-21</c:v>
                </c:pt>
                <c:pt idx="6">
                  <c:v>-22</c:v>
                </c:pt>
                <c:pt idx="7">
                  <c:v>-38</c:v>
                </c:pt>
                <c:pt idx="8">
                  <c:v>-18</c:v>
                </c:pt>
                <c:pt idx="9">
                  <c:v>-31</c:v>
                </c:pt>
                <c:pt idx="10">
                  <c:v>-22</c:v>
                </c:pt>
                <c:pt idx="11">
                  <c:v>-37</c:v>
                </c:pt>
                <c:pt idx="12">
                  <c:v>-44</c:v>
                </c:pt>
                <c:pt idx="13">
                  <c:v>-8</c:v>
                </c:pt>
                <c:pt idx="14">
                  <c:v>-21</c:v>
                </c:pt>
                <c:pt idx="15">
                  <c:v>-22</c:v>
                </c:pt>
                <c:pt idx="16">
                  <c:v>-34</c:v>
                </c:pt>
                <c:pt idx="17">
                  <c:v>-15</c:v>
                </c:pt>
                <c:pt idx="18">
                  <c:v>-12</c:v>
                </c:pt>
                <c:pt idx="19">
                  <c:v>-27</c:v>
                </c:pt>
                <c:pt idx="20">
                  <c:v>-20</c:v>
                </c:pt>
                <c:pt idx="21">
                  <c:v>-22</c:v>
                </c:pt>
                <c:pt idx="22">
                  <c:v>-11</c:v>
                </c:pt>
                <c:pt idx="23">
                  <c:v>-16</c:v>
                </c:pt>
                <c:pt idx="24">
                  <c:v>-15</c:v>
                </c:pt>
                <c:pt idx="25">
                  <c:v>-25</c:v>
                </c:pt>
                <c:pt idx="26">
                  <c:v>-18</c:v>
                </c:pt>
                <c:pt idx="27">
                  <c:v>-26</c:v>
                </c:pt>
                <c:pt idx="28">
                  <c:v>-19</c:v>
                </c:pt>
                <c:pt idx="29">
                  <c:v>-25</c:v>
                </c:pt>
                <c:pt idx="30">
                  <c:v>-32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5F2-4D60-979A-87787303BE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9391552"/>
        <c:axId val="69394504"/>
      </c:lineChart>
      <c:dateAx>
        <c:axId val="693915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394504"/>
        <c:crosses val="autoZero"/>
        <c:auto val="1"/>
        <c:lblOffset val="100"/>
        <c:baseTimeUnit val="days"/>
      </c:dateAx>
      <c:valAx>
        <c:axId val="69394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391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0C-48D9-A931-CB3331FC9A5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82</c:v>
                </c:pt>
                <c:pt idx="1">
                  <c:v>86</c:v>
                </c:pt>
                <c:pt idx="2">
                  <c:v>89</c:v>
                </c:pt>
                <c:pt idx="3">
                  <c:v>76</c:v>
                </c:pt>
                <c:pt idx="4">
                  <c:v>69</c:v>
                </c:pt>
                <c:pt idx="5">
                  <c:v>58</c:v>
                </c:pt>
                <c:pt idx="6">
                  <c:v>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B0C-48D9-A931-CB3331FC9A5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 Motos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-1</c:v>
                </c:pt>
                <c:pt idx="1">
                  <c:v>-2</c:v>
                </c:pt>
                <c:pt idx="2">
                  <c:v>1</c:v>
                </c:pt>
                <c:pt idx="3">
                  <c:v>-3</c:v>
                </c:pt>
                <c:pt idx="4">
                  <c:v>-1</c:v>
                </c:pt>
                <c:pt idx="5">
                  <c:v>-2</c:v>
                </c:pt>
                <c:pt idx="6">
                  <c:v>-1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B0C-48D9-A931-CB3331FC9A5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Zanella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-27</c:v>
                </c:pt>
                <c:pt idx="1">
                  <c:v>-15</c:v>
                </c:pt>
                <c:pt idx="2">
                  <c:v>-21</c:v>
                </c:pt>
                <c:pt idx="3">
                  <c:v>-28</c:v>
                </c:pt>
                <c:pt idx="4">
                  <c:v>-19</c:v>
                </c:pt>
                <c:pt idx="5">
                  <c:v>-24</c:v>
                </c:pt>
                <c:pt idx="6">
                  <c:v>-20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B0C-48D9-A931-CB3331FC9A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5317800"/>
        <c:axId val="395315504"/>
      </c:barChart>
      <c:catAx>
        <c:axId val="395317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315504"/>
        <c:crosses val="autoZero"/>
        <c:auto val="1"/>
        <c:lblAlgn val="ctr"/>
        <c:lblOffset val="100"/>
        <c:noMultiLvlLbl val="0"/>
      </c:catAx>
      <c:valAx>
        <c:axId val="395315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317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5.9824713589183703E-3</c:v>
                </c:pt>
                <c:pt idx="1">
                  <c:v>2.9910567403463599E-3</c:v>
                </c:pt>
                <c:pt idx="2">
                  <c:v>1.49548363940899E-2</c:v>
                </c:pt>
                <c:pt idx="3">
                  <c:v>-5.9810401028738899E-3</c:v>
                </c:pt>
                <c:pt idx="4">
                  <c:v>1.1962795705356299E-2</c:v>
                </c:pt>
                <c:pt idx="5">
                  <c:v>8.9710235937920501E-3</c:v>
                </c:pt>
                <c:pt idx="6">
                  <c:v>1.49503647889008E-2</c:v>
                </c:pt>
                <c:pt idx="7">
                  <c:v>1.4948129988938399E-2</c:v>
                </c:pt>
                <c:pt idx="8">
                  <c:v>1.4945895856997699E-2</c:v>
                </c:pt>
                <c:pt idx="9">
                  <c:v>2.9887324785558399E-3</c:v>
                </c:pt>
                <c:pt idx="10">
                  <c:v>5.9772863120143502E-3</c:v>
                </c:pt>
                <c:pt idx="11">
                  <c:v>5.97692905385213E-3</c:v>
                </c:pt>
                <c:pt idx="12">
                  <c:v>2.9882859191967502E-3</c:v>
                </c:pt>
                <c:pt idx="13">
                  <c:v>2.98819662333782E-3</c:v>
                </c:pt>
                <c:pt idx="14">
                  <c:v>0</c:v>
                </c:pt>
                <c:pt idx="15">
                  <c:v>2.9881073328153901E-3</c:v>
                </c:pt>
                <c:pt idx="16">
                  <c:v>1.7928108285774E-2</c:v>
                </c:pt>
                <c:pt idx="17">
                  <c:v>8.9624473456218403E-3</c:v>
                </c:pt>
                <c:pt idx="18">
                  <c:v>2.98721472099414E-3</c:v>
                </c:pt>
                <c:pt idx="19">
                  <c:v>0</c:v>
                </c:pt>
                <c:pt idx="20">
                  <c:v>2.9871254891418002E-3</c:v>
                </c:pt>
                <c:pt idx="21">
                  <c:v>0</c:v>
                </c:pt>
                <c:pt idx="22">
                  <c:v>5.97407252524046E-3</c:v>
                </c:pt>
                <c:pt idx="23">
                  <c:v>5.9737156511350097E-3</c:v>
                </c:pt>
                <c:pt idx="24">
                  <c:v>2.9866794098321499E-3</c:v>
                </c:pt>
                <c:pt idx="25">
                  <c:v>0</c:v>
                </c:pt>
                <c:pt idx="26">
                  <c:v>5.9731804199145803E-3</c:v>
                </c:pt>
                <c:pt idx="27">
                  <c:v>2.9864118261908302E-3</c:v>
                </c:pt>
                <c:pt idx="28">
                  <c:v>5.9726452845965498E-3</c:v>
                </c:pt>
                <c:pt idx="29">
                  <c:v>2.98614429049212E-3</c:v>
                </c:pt>
                <c:pt idx="30">
                  <c:v>1.4930275612887799E-2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D48-4468-A1CE-2DC057251DE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1.25199872653844E-2</c:v>
                </c:pt>
                <c:pt idx="1">
                  <c:v>4.18472895832439E-2</c:v>
                </c:pt>
                <c:pt idx="2">
                  <c:v>4.1472265422498697E-2</c:v>
                </c:pt>
                <c:pt idx="3">
                  <c:v>3.57371319522123E-2</c:v>
                </c:pt>
                <c:pt idx="4">
                  <c:v>4.1440263502916901E-2</c:v>
                </c:pt>
                <c:pt idx="5">
                  <c:v>2.8567653560065302E-2</c:v>
                </c:pt>
                <c:pt idx="6">
                  <c:v>3.3200412684699601E-2</c:v>
                </c:pt>
                <c:pt idx="7">
                  <c:v>1.7130009635630401E-2</c:v>
                </c:pt>
                <c:pt idx="8">
                  <c:v>3.2470081139521399E-2</c:v>
                </c:pt>
                <c:pt idx="9">
                  <c:v>3.3529636274786098E-2</c:v>
                </c:pt>
                <c:pt idx="10">
                  <c:v>2.3890772813013699E-2</c:v>
                </c:pt>
                <c:pt idx="11">
                  <c:v>2.7093508252825201E-2</c:v>
                </c:pt>
                <c:pt idx="12">
                  <c:v>2.63733757208129E-2</c:v>
                </c:pt>
                <c:pt idx="13">
                  <c:v>2.2447089004489398E-2</c:v>
                </c:pt>
                <c:pt idx="14">
                  <c:v>1.78111519184392E-2</c:v>
                </c:pt>
                <c:pt idx="15">
                  <c:v>2.67119701680717E-2</c:v>
                </c:pt>
                <c:pt idx="16">
                  <c:v>2.9197288212841101E-2</c:v>
                </c:pt>
                <c:pt idx="17">
                  <c:v>2.9544726444309999E-2</c:v>
                </c:pt>
                <c:pt idx="18">
                  <c:v>3.1315277229167299E-2</c:v>
                </c:pt>
                <c:pt idx="19">
                  <c:v>2.4546337437433501E-2</c:v>
                </c:pt>
                <c:pt idx="20">
                  <c:v>2.38290002489597E-2</c:v>
                </c:pt>
                <c:pt idx="21">
                  <c:v>2.9156903252416998E-2</c:v>
                </c:pt>
                <c:pt idx="22">
                  <c:v>2.7015594396396999E-2</c:v>
                </c:pt>
                <c:pt idx="23">
                  <c:v>2.6297553261429699E-2</c:v>
                </c:pt>
                <c:pt idx="24">
                  <c:v>3.3396217700705902E-2</c:v>
                </c:pt>
                <c:pt idx="25">
                  <c:v>2.6992182921761702E-2</c:v>
                </c:pt>
                <c:pt idx="26">
                  <c:v>2.9115285880151501E-2</c:v>
                </c:pt>
                <c:pt idx="27">
                  <c:v>1.8812939042527899E-2</c:v>
                </c:pt>
                <c:pt idx="28">
                  <c:v>2.7326864792351298E-2</c:v>
                </c:pt>
                <c:pt idx="29">
                  <c:v>2.0933046183976602E-2</c:v>
                </c:pt>
                <c:pt idx="30">
                  <c:v>1.63172643751552E-2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D48-4468-A1CE-2DC057251DE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-5.7491749933884497E-3</c:v>
                </c:pt>
                <c:pt idx="1">
                  <c:v>-2.2998022170093398E-3</c:v>
                </c:pt>
                <c:pt idx="2">
                  <c:v>-2.2998551091281201E-3</c:v>
                </c:pt>
                <c:pt idx="3">
                  <c:v>-2.2999080036798501E-3</c:v>
                </c:pt>
                <c:pt idx="4">
                  <c:v>-2.2999609006646902E-3</c:v>
                </c:pt>
                <c:pt idx="5">
                  <c:v>2.3000138000828E-3</c:v>
                </c:pt>
                <c:pt idx="6">
                  <c:v>-1.1499804503323401E-3</c:v>
                </c:pt>
                <c:pt idx="7">
                  <c:v>-1.14999367503479E-3</c:v>
                </c:pt>
                <c:pt idx="8">
                  <c:v>-5.7500345002070002E-3</c:v>
                </c:pt>
                <c:pt idx="9">
                  <c:v>-1.1500730296373799E-3</c:v>
                </c:pt>
                <c:pt idx="10">
                  <c:v>-3.4502587694077102E-3</c:v>
                </c:pt>
                <c:pt idx="11">
                  <c:v>4.6005037551611902E-3</c:v>
                </c:pt>
                <c:pt idx="12">
                  <c:v>-2.3001460592747599E-3</c:v>
                </c:pt>
                <c:pt idx="13">
                  <c:v>4.6003979344213302E-3</c:v>
                </c:pt>
                <c:pt idx="14">
                  <c:v>-5.7502328844318204E-3</c:v>
                </c:pt>
                <c:pt idx="15">
                  <c:v>6.9006762662740997E-3</c:v>
                </c:pt>
                <c:pt idx="16">
                  <c:v>3.4501000529015302E-3</c:v>
                </c:pt>
                <c:pt idx="17">
                  <c:v>0</c:v>
                </c:pt>
                <c:pt idx="18">
                  <c:v>5.7499683751739399E-3</c:v>
                </c:pt>
                <c:pt idx="19">
                  <c:v>-4.5997102182562498E-3</c:v>
                </c:pt>
                <c:pt idx="20">
                  <c:v>-2.2999609006646902E-3</c:v>
                </c:pt>
                <c:pt idx="21">
                  <c:v>1.1500069000414E-3</c:v>
                </c:pt>
                <c:pt idx="22">
                  <c:v>-2.29998735006957E-3</c:v>
                </c:pt>
                <c:pt idx="23">
                  <c:v>-3.45006037605658E-3</c:v>
                </c:pt>
                <c:pt idx="24">
                  <c:v>-2.3001196062195201E-3</c:v>
                </c:pt>
                <c:pt idx="25">
                  <c:v>-3.4502587694077102E-3</c:v>
                </c:pt>
                <c:pt idx="26">
                  <c:v>-6.9007556327417797E-3</c:v>
                </c:pt>
                <c:pt idx="27">
                  <c:v>-5.7510265582406501E-3</c:v>
                </c:pt>
                <c:pt idx="28">
                  <c:v>-2.3005429281310399E-3</c:v>
                </c:pt>
                <c:pt idx="29">
                  <c:v>-4.6011917086525404E-3</c:v>
                </c:pt>
                <c:pt idx="30">
                  <c:v>-1.1503508570113901E-3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D48-4468-A1CE-2DC057251DE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-2.9285353697345601E-3</c:v>
                </c:pt>
                <c:pt idx="1">
                  <c:v>-3.4864537326671002E-3</c:v>
                </c:pt>
                <c:pt idx="2">
                  <c:v>-2.78926023240116E-3</c:v>
                </c:pt>
                <c:pt idx="3">
                  <c:v>-1.2552021154339701E-3</c:v>
                </c:pt>
                <c:pt idx="4">
                  <c:v>-1.2552178709552299E-3</c:v>
                </c:pt>
                <c:pt idx="5">
                  <c:v>-2.9288784627014299E-3</c:v>
                </c:pt>
                <c:pt idx="6">
                  <c:v>-3.0684387365285102E-3</c:v>
                </c:pt>
                <c:pt idx="7">
                  <c:v>-5.30019317809346E-3</c:v>
                </c:pt>
                <c:pt idx="8">
                  <c:v>-2.5107508958498699E-3</c:v>
                </c:pt>
                <c:pt idx="9">
                  <c:v>-4.32417955667395E-3</c:v>
                </c:pt>
                <c:pt idx="10">
                  <c:v>-3.0689052935826402E-3</c:v>
                </c:pt>
                <c:pt idx="11">
                  <c:v>-5.1614991225451502E-3</c:v>
                </c:pt>
                <c:pt idx="12">
                  <c:v>-6.1383157856555902E-3</c:v>
                </c:pt>
                <c:pt idx="13">
                  <c:v>-1.1161259269077E-3</c:v>
                </c:pt>
                <c:pt idx="14">
                  <c:v>-2.9298632590961798E-3</c:v>
                </c:pt>
                <c:pt idx="15">
                  <c:v>-3.06947048843647E-3</c:v>
                </c:pt>
                <c:pt idx="16">
                  <c:v>-4.7438727302661901E-3</c:v>
                </c:pt>
                <c:pt idx="17">
                  <c:v>-2.0929843165708498E-3</c:v>
                </c:pt>
                <c:pt idx="18">
                  <c:v>-1.6744224986569699E-3</c:v>
                </c:pt>
                <c:pt idx="19">
                  <c:v>-3.7675137060753298E-3</c:v>
                </c:pt>
                <c:pt idx="20">
                  <c:v>-2.7908560392729299E-3</c:v>
                </c:pt>
                <c:pt idx="21">
                  <c:v>-3.07002732324318E-3</c:v>
                </c:pt>
                <c:pt idx="22">
                  <c:v>-1.5350607884072199E-3</c:v>
                </c:pt>
                <c:pt idx="23">
                  <c:v>-2.2328499678330102E-3</c:v>
                </c:pt>
                <c:pt idx="24">
                  <c:v>-2.09334358606503E-3</c:v>
                </c:pt>
                <c:pt idx="25">
                  <c:v>-3.4889790130934401E-3</c:v>
                </c:pt>
                <c:pt idx="26">
                  <c:v>-2.5121525379021002E-3</c:v>
                </c:pt>
                <c:pt idx="27">
                  <c:v>-3.62875593685406E-3</c:v>
                </c:pt>
                <c:pt idx="28">
                  <c:v>-2.65187941485583E-3</c:v>
                </c:pt>
                <c:pt idx="29">
                  <c:v>-3.4894075544277801E-3</c:v>
                </c:pt>
                <c:pt idx="30">
                  <c:v>-4.4665975274591103E-3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D48-4468-A1CE-2DC057251D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5318456"/>
        <c:axId val="395318784"/>
      </c:lineChart>
      <c:dateAx>
        <c:axId val="3953184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318784"/>
        <c:crosses val="autoZero"/>
        <c:auto val="1"/>
        <c:lblOffset val="100"/>
        <c:baseTimeUnit val="days"/>
      </c:dateAx>
      <c:valAx>
        <c:axId val="395318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318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DF1-4B5D-8A7E-FE8A23D5D97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DF1-4B5D-8A7E-FE8A23D5D97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DF1-4B5D-8A7E-FE8A23D5D97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2</c:v>
                </c:pt>
                <c:pt idx="27">
                  <c:v>1</c:v>
                </c:pt>
                <c:pt idx="28">
                  <c:v>0</c:v>
                </c:pt>
                <c:pt idx="29">
                  <c:v>1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DF1-4B5D-8A7E-FE8A23D5D9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5327640"/>
        <c:axId val="395325016"/>
      </c:lineChart>
      <c:dateAx>
        <c:axId val="3953276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325016"/>
        <c:crosses val="autoZero"/>
        <c:auto val="1"/>
        <c:lblOffset val="100"/>
        <c:baseTimeUnit val="days"/>
      </c:dateAx>
      <c:valAx>
        <c:axId val="395325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327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4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C7B-4526-9562-F94D94D750A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5</c:v>
                </c:pt>
                <c:pt idx="17">
                  <c:v>7</c:v>
                </c:pt>
                <c:pt idx="18">
                  <c:v>3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C7B-4526-9562-F94D94D750A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C7B-4526-9562-F94D94D750A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6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C7B-4526-9562-F94D94D750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5326328"/>
        <c:axId val="395326656"/>
      </c:lineChart>
      <c:catAx>
        <c:axId val="395326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326656"/>
        <c:crosses val="autoZero"/>
        <c:auto val="1"/>
        <c:lblAlgn val="ctr"/>
        <c:lblOffset val="100"/>
        <c:noMultiLvlLbl val="0"/>
      </c:catAx>
      <c:valAx>
        <c:axId val="395326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326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3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A7-404F-9E7B-6A42A6D14CE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5</c:v>
                </c:pt>
                <c:pt idx="1">
                  <c:v>3</c:v>
                </c:pt>
                <c:pt idx="2">
                  <c:v>4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BA7-404F-9E7B-6A42A6D14CE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 Motos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BA7-404F-9E7B-6A42A6D14CE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Zanella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3</c:v>
                </c:pt>
                <c:pt idx="4">
                  <c:v>3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BA7-404F-9E7B-6A42A6D14C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9388600"/>
        <c:axId val="330840776"/>
      </c:barChart>
      <c:catAx>
        <c:axId val="69388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840776"/>
        <c:crosses val="autoZero"/>
        <c:auto val="1"/>
        <c:lblAlgn val="ctr"/>
        <c:lblOffset val="100"/>
        <c:noMultiLvlLbl val="0"/>
      </c:catAx>
      <c:valAx>
        <c:axId val="330840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388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Gilera Motors Argentina</c:v>
                </c:pt>
                <c:pt idx="1">
                  <c:v>Motomel</c:v>
                </c:pt>
                <c:pt idx="2">
                  <c:v>Corven Motos</c:v>
                </c:pt>
                <c:pt idx="3">
                  <c:v>Zanella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110</c:v>
                </c:pt>
                <c:pt idx="1">
                  <c:v>236</c:v>
                </c:pt>
                <c:pt idx="2">
                  <c:v>39</c:v>
                </c:pt>
                <c:pt idx="3">
                  <c:v>770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928-44F5-9876-8D089110F41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Gilera Motors Argentina</c:v>
                </c:pt>
                <c:pt idx="1">
                  <c:v>Motomel</c:v>
                </c:pt>
                <c:pt idx="2">
                  <c:v>Corven Motos</c:v>
                </c:pt>
                <c:pt idx="3">
                  <c:v>Zanella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14</c:v>
                </c:pt>
                <c:pt idx="1">
                  <c:v>10</c:v>
                </c:pt>
                <c:pt idx="2">
                  <c:v>1</c:v>
                </c:pt>
                <c:pt idx="3">
                  <c:v>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928-44F5-9876-8D089110F41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Gilera Motors Argentina</c:v>
                </c:pt>
                <c:pt idx="1">
                  <c:v>Motomel</c:v>
                </c:pt>
                <c:pt idx="2">
                  <c:v>Corven Motos</c:v>
                </c:pt>
                <c:pt idx="3">
                  <c:v>Zanella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928-44F5-9876-8D089110F41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Gilera Motors Argentina</c:v>
                </c:pt>
                <c:pt idx="1">
                  <c:v>Motomel</c:v>
                </c:pt>
                <c:pt idx="2">
                  <c:v>Corven Motos</c:v>
                </c:pt>
                <c:pt idx="3">
                  <c:v>Zanella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928-44F5-9876-8D089110F41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Gilera Motors Argentina</c:v>
                </c:pt>
                <c:pt idx="1">
                  <c:v>Motomel</c:v>
                </c:pt>
                <c:pt idx="2">
                  <c:v>Corven Motos</c:v>
                </c:pt>
                <c:pt idx="3">
                  <c:v>Zanella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928-44F5-9876-8D089110F41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Gilera Motors Argentina</c:v>
                </c:pt>
                <c:pt idx="1">
                  <c:v>Motomel</c:v>
                </c:pt>
                <c:pt idx="2">
                  <c:v>Corven Motos</c:v>
                </c:pt>
                <c:pt idx="3">
                  <c:v>Zanella</c:v>
                </c:pt>
              </c:strCache>
            </c:strRef>
          </c:cat>
          <c:val>
            <c:numRef>
              <c:f>Sheet1!$G$2:$G$5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928-44F5-9876-8D089110F41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Gilera Motors Argentina</c:v>
                </c:pt>
                <c:pt idx="1">
                  <c:v>Motomel</c:v>
                </c:pt>
                <c:pt idx="2">
                  <c:v>Corven Motos</c:v>
                </c:pt>
                <c:pt idx="3">
                  <c:v>Zanella</c:v>
                </c:pt>
              </c:strCache>
            </c:strRef>
          </c:cat>
          <c:val>
            <c:numRef>
              <c:f>Sheet1!$H$2:$H$5</c:f>
              <c:numCache>
                <c:formatCode>General</c:formatCode>
                <c:ptCount val="4"/>
                <c:pt idx="0">
                  <c:v>18</c:v>
                </c:pt>
                <c:pt idx="1">
                  <c:v>81</c:v>
                </c:pt>
                <c:pt idx="2">
                  <c:v>8</c:v>
                </c:pt>
                <c:pt idx="3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928-44F5-9876-8D089110F41F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Gilera Motors Argentina</c:v>
                </c:pt>
                <c:pt idx="1">
                  <c:v>Motomel</c:v>
                </c:pt>
                <c:pt idx="2">
                  <c:v>Corven Motos</c:v>
                </c:pt>
                <c:pt idx="3">
                  <c:v>Zanella</c:v>
                </c:pt>
              </c:strCache>
            </c:strRef>
          </c:cat>
          <c:val>
            <c:numRef>
              <c:f>Sheet1!$I$2:$I$5</c:f>
              <c:numCache>
                <c:formatCode>General</c:formatCode>
                <c:ptCount val="4"/>
                <c:pt idx="0">
                  <c:v>24</c:v>
                </c:pt>
                <c:pt idx="1">
                  <c:v>29</c:v>
                </c:pt>
                <c:pt idx="2">
                  <c:v>5</c:v>
                </c:pt>
                <c:pt idx="3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928-44F5-9876-8D089110F4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5883048"/>
        <c:axId val="395882392"/>
      </c:barChart>
      <c:catAx>
        <c:axId val="395883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882392"/>
        <c:crosses val="autoZero"/>
        <c:auto val="1"/>
        <c:lblAlgn val="ctr"/>
        <c:lblOffset val="100"/>
        <c:noMultiLvlLbl val="0"/>
      </c:catAx>
      <c:valAx>
        <c:axId val="395882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883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Gilera Motors Argentina</c:v>
                </c:pt>
                <c:pt idx="1">
                  <c:v>Motomel</c:v>
                </c:pt>
                <c:pt idx="2">
                  <c:v>Corven Motos</c:v>
                </c:pt>
                <c:pt idx="3">
                  <c:v>Zanella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</c:v>
                </c:pt>
                <c:pt idx="1">
                  <c:v>6</c:v>
                </c:pt>
                <c:pt idx="2">
                  <c:v>0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BA-4311-90A4-33C5D0E011F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Gilera Motors Argentina</c:v>
                </c:pt>
                <c:pt idx="1">
                  <c:v>Motomel</c:v>
                </c:pt>
                <c:pt idx="2">
                  <c:v>Corven Motos</c:v>
                </c:pt>
                <c:pt idx="3">
                  <c:v>Zanella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ABA-4311-90A4-33C5D0E011F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Gilera Motors Argentina</c:v>
                </c:pt>
                <c:pt idx="1">
                  <c:v>Motomel</c:v>
                </c:pt>
                <c:pt idx="2">
                  <c:v>Corven Motos</c:v>
                </c:pt>
                <c:pt idx="3">
                  <c:v>Zanella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3</c:v>
                </c:pt>
                <c:pt idx="1">
                  <c:v>8</c:v>
                </c:pt>
                <c:pt idx="2">
                  <c:v>3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ABA-4311-90A4-33C5D0E011F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Gilera Motors Argentina</c:v>
                </c:pt>
                <c:pt idx="1">
                  <c:v>Motomel</c:v>
                </c:pt>
                <c:pt idx="2">
                  <c:v>Corven Motos</c:v>
                </c:pt>
                <c:pt idx="3">
                  <c:v>Zanella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0</c:v>
                </c:pt>
                <c:pt idx="1">
                  <c:v>4</c:v>
                </c:pt>
                <c:pt idx="2">
                  <c:v>0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ABA-4311-90A4-33C5D0E011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5889608"/>
        <c:axId val="395889936"/>
      </c:barChart>
      <c:catAx>
        <c:axId val="395889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889936"/>
        <c:crosses val="autoZero"/>
        <c:auto val="1"/>
        <c:lblAlgn val="ctr"/>
        <c:lblOffset val="100"/>
        <c:noMultiLvlLbl val="0"/>
      </c:catAx>
      <c:valAx>
        <c:axId val="395889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889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0.12551175925649199</c:v>
                </c:pt>
                <c:pt idx="1">
                  <c:v>6.2755879628246095E-2</c:v>
                </c:pt>
                <c:pt idx="3">
                  <c:v>0.102600882566815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AC-4CEC-B525-136CE972968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8.54786089781032E-3</c:v>
                </c:pt>
                <c:pt idx="1">
                  <c:v>4.6300913196472603E-3</c:v>
                </c:pt>
                <c:pt idx="2">
                  <c:v>5.1643326257603999E-3</c:v>
                </c:pt>
                <c:pt idx="3">
                  <c:v>1.2821791346715501E-2</c:v>
                </c:pt>
                <c:pt idx="4">
                  <c:v>2.4931260951946799E-3</c:v>
                </c:pt>
                <c:pt idx="5">
                  <c:v>9.6163435100366096E-3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CAC-4CEC-B525-136CE972968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 Motos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3.04786879212385E-2</c:v>
                </c:pt>
                <c:pt idx="3">
                  <c:v>1.1501391668391899E-3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CAC-4CEC-B525-136CE972968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Zanella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1.4649888591085299E-3</c:v>
                </c:pt>
                <c:pt idx="3">
                  <c:v>7.9062890809031999E-4</c:v>
                </c:pt>
                <c:pt idx="4">
                  <c:v>3.4369103710514499E-2</c:v>
                </c:pt>
                <c:pt idx="5">
                  <c:v>5.5809099394610795E-4</c:v>
                </c:pt>
                <c:pt idx="6">
                  <c:v>1.22780018668144E-2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CAC-4CEC-B525-136CE97296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5888296"/>
        <c:axId val="395886328"/>
      </c:barChart>
      <c:catAx>
        <c:axId val="395888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886328"/>
        <c:crosses val="autoZero"/>
        <c:auto val="1"/>
        <c:lblAlgn val="ctr"/>
        <c:lblOffset val="100"/>
        <c:noMultiLvlLbl val="0"/>
      </c:catAx>
      <c:valAx>
        <c:axId val="395886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888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0.11056657901028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0.12548550941141301</c:v>
                </c:pt>
                <c:pt idx="17">
                  <c:v>0</c:v>
                </c:pt>
                <c:pt idx="18">
                  <c:v>0</c:v>
                </c:pt>
                <c:pt idx="19">
                  <c:v>0.113510768587388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6.2720267606475102E-2</c:v>
                </c:pt>
                <c:pt idx="25">
                  <c:v>0</c:v>
                </c:pt>
                <c:pt idx="26">
                  <c:v>8.3622028431489706E-2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DD7-41E2-B428-62BB835FF68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1.2161533784025499E-2</c:v>
                </c:pt>
                <c:pt idx="1">
                  <c:v>0</c:v>
                </c:pt>
                <c:pt idx="2">
                  <c:v>2.8595632731990999E-3</c:v>
                </c:pt>
                <c:pt idx="3">
                  <c:v>2.1438448428025801E-3</c:v>
                </c:pt>
                <c:pt idx="4">
                  <c:v>4.2860357383946697E-3</c:v>
                </c:pt>
                <c:pt idx="5">
                  <c:v>0</c:v>
                </c:pt>
                <c:pt idx="6">
                  <c:v>1.0708052098242801E-3</c:v>
                </c:pt>
                <c:pt idx="7">
                  <c:v>0</c:v>
                </c:pt>
                <c:pt idx="8">
                  <c:v>0</c:v>
                </c:pt>
                <c:pt idx="9">
                  <c:v>7.8460463059387402E-3</c:v>
                </c:pt>
                <c:pt idx="10">
                  <c:v>0</c:v>
                </c:pt>
                <c:pt idx="11">
                  <c:v>1.06933572864537E-3</c:v>
                </c:pt>
                <c:pt idx="12">
                  <c:v>2.2093698663331201E-2</c:v>
                </c:pt>
                <c:pt idx="13">
                  <c:v>3.9189001428617202E-3</c:v>
                </c:pt>
                <c:pt idx="14">
                  <c:v>7.1238263496088998E-3</c:v>
                </c:pt>
                <c:pt idx="15">
                  <c:v>0</c:v>
                </c:pt>
                <c:pt idx="16">
                  <c:v>1.17484130742037E-2</c:v>
                </c:pt>
                <c:pt idx="17">
                  <c:v>1.06772585071057E-2</c:v>
                </c:pt>
                <c:pt idx="18">
                  <c:v>1.13855908232138E-2</c:v>
                </c:pt>
                <c:pt idx="19">
                  <c:v>3.5570099774129898E-3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1.2436396713948699E-2</c:v>
                </c:pt>
                <c:pt idx="24">
                  <c:v>1.0656587902641401E-3</c:v>
                </c:pt>
                <c:pt idx="25">
                  <c:v>3.9062361284228401E-3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DD7-41E2-B428-62BB835FF68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4.0251630191022701E-2</c:v>
                </c:pt>
                <c:pt idx="24">
                  <c:v>0</c:v>
                </c:pt>
                <c:pt idx="25">
                  <c:v>0</c:v>
                </c:pt>
                <c:pt idx="26">
                  <c:v>1.15016562384983E-3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2.07065536242221E-2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DD7-41E2-B428-62BB835FF68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9.7633639531023806E-3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1.8140817397323001E-3</c:v>
                </c:pt>
                <c:pt idx="21">
                  <c:v>5.5819535441916301E-4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1.1863091549571001E-3</c:v>
                </c:pt>
                <c:pt idx="27">
                  <c:v>9.1557964845091197E-2</c:v>
                </c:pt>
                <c:pt idx="28">
                  <c:v>0</c:v>
                </c:pt>
                <c:pt idx="29">
                  <c:v>1.22829374644946E-2</c:v>
                </c:pt>
                <c:pt idx="30">
                  <c:v>1.46563504570688E-3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DD7-41E2-B428-62BB835FF6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5894856"/>
        <c:axId val="395895184"/>
      </c:lineChart>
      <c:dateAx>
        <c:axId val="3958948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895184"/>
        <c:crosses val="autoZero"/>
        <c:auto val="1"/>
        <c:lblOffset val="100"/>
        <c:baseTimeUnit val="days"/>
      </c:dateAx>
      <c:valAx>
        <c:axId val="395895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894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0.11203702182544401</c:v>
                </c:pt>
                <c:pt idx="1">
                  <c:v>0</c:v>
                </c:pt>
                <c:pt idx="2">
                  <c:v>9.0604062793717396E-2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465-4ED2-9A35-FA9EA9DBF2C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4.62394217974874E-3</c:v>
                </c:pt>
                <c:pt idx="1">
                  <c:v>0</c:v>
                </c:pt>
                <c:pt idx="2">
                  <c:v>7.6136502035061802E-3</c:v>
                </c:pt>
                <c:pt idx="3">
                  <c:v>9.6314690634246494E-3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465-4ED2-9A35-FA9EA9DBF2C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 Motos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2.07029506815706E-2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465-4ED2-9A35-FA9EA9DBF2C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Zanella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1.11669926032633E-3</c:v>
                </c:pt>
                <c:pt idx="1">
                  <c:v>1.0467234097092501E-3</c:v>
                </c:pt>
                <c:pt idx="2">
                  <c:v>2.8855229840144801E-2</c:v>
                </c:pt>
                <c:pt idx="3">
                  <c:v>8.8383742361359597E-4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465-4ED2-9A35-FA9EA9DBF2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5321408"/>
        <c:axId val="395322392"/>
      </c:barChart>
      <c:catAx>
        <c:axId val="395321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322392"/>
        <c:crosses val="autoZero"/>
        <c:auto val="1"/>
        <c:lblAlgn val="ctr"/>
        <c:lblOffset val="100"/>
        <c:noMultiLvlLbl val="0"/>
      </c:catAx>
      <c:valAx>
        <c:axId val="395322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321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0.11057318749626401</c:v>
                </c:pt>
                <c:pt idx="19">
                  <c:v>9.63779809933656E-2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D2A-4C48-A7CA-85748368D26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1.06855492194206E-3</c:v>
                </c:pt>
                <c:pt idx="14">
                  <c:v>7.1236994796137496E-3</c:v>
                </c:pt>
                <c:pt idx="15">
                  <c:v>1.1397919167382E-2</c:v>
                </c:pt>
                <c:pt idx="16">
                  <c:v>4.4879306721566604E-3</c:v>
                </c:pt>
                <c:pt idx="17">
                  <c:v>8.5484393755364992E-3</c:v>
                </c:pt>
                <c:pt idx="18">
                  <c:v>8.4297110508762697E-3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D2A-4C48-A7CA-85748368D26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1.0926070754934E-2</c:v>
                </c:pt>
                <c:pt idx="10">
                  <c:v>4.0253944886598898E-2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D2A-4C48-A7CA-85748368D26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1.18593012499704E-3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9.7664833823285207E-3</c:v>
                </c:pt>
                <c:pt idx="16">
                  <c:v>0</c:v>
                </c:pt>
                <c:pt idx="17">
                  <c:v>1.8184261916621199E-2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D2A-4C48-A7CA-85748368D2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3280320"/>
        <c:axId val="393287864"/>
      </c:lineChart>
      <c:catAx>
        <c:axId val="393280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287864"/>
        <c:crosses val="autoZero"/>
        <c:auto val="1"/>
        <c:lblAlgn val="ctr"/>
        <c:lblOffset val="100"/>
        <c:noMultiLvlLbl val="0"/>
      </c:catAx>
      <c:valAx>
        <c:axId val="393287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280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56B-4238-A6D2-8A2A505756A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56B-4238-A6D2-8A2A505756A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56B-4238-A6D2-8A2A505756A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56B-4238-A6D2-8A2A505756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9290024"/>
        <c:axId val="489294944"/>
      </c:lineChart>
      <c:dateAx>
        <c:axId val="4892900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9294944"/>
        <c:crosses val="autoZero"/>
        <c:auto val="1"/>
        <c:lblOffset val="100"/>
        <c:baseTimeUnit val="days"/>
      </c:dateAx>
      <c:valAx>
        <c:axId val="489294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9290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9E4A25-6B34-490E-B478-F40E656A4CE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/>
              <a:t>FACEBOOK NUEVO - La emilia usar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8E1EFF-EFCA-46EC-B38C-A61CAF64CB5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3841099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4F5906-ED6B-4BDC-86F5-8423EEBA1D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Motomel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EFD96F-1EB3-47E6-A62D-5146ECBF8A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961333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4140070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429102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294914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611483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408512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2271269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6606219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9387125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564228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9162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Zanella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716397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0.0121 %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6119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0.0071 %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401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Corven 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1832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Gilera Motors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0.0992 %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88287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941D7E-6698-4E64-870C-6C2266909D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37054074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1B25A-F730-4809-B8AF-705A102D6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F9E7D23-584A-45F9-A862-5496588499A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148098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029B40-7B10-4BA5-8387-C1732B28DC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5C0A60-87C7-46CE-BB25-A8EBA61014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25900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7A4FA-05D0-4281-868F-7DB7581AC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F0CDF9A-E4DB-4E94-ADB8-5AB8C0B36DF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013428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70B6E1-1C76-476A-8C5C-E8298C747F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FD7E03-A587-4E58-A951-BA9C92B7C0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92018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CC91E-7884-4C83-A0E6-0DE0C2F275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38D1370-82F5-4F57-9DE1-E5F703A5F28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120286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5B34C0-C56C-4A35-A706-F505115E28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F4B0C4-BFF0-4D20-AC1C-BF9884565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11866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D508F7-3BCE-4483-AF35-435572C23C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9A9319D-2778-4CE0-9840-1210D230B2B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87213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0D1A5A-32DC-4AA1-9C6B-E789790A6F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33E9EC-58A4-4529-A83F-6994D62840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99167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4F96CB-46F3-4330-9045-454781A16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E13C27F-7721-423B-9BFA-BFC0F5A19FF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498937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5A785E-C7F8-4573-93AC-75317F1C98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ADA8B0-FFED-46BD-A0E1-B869E5090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04390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93A855-C780-4757-A09F-5B7523D19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3450728-C5DD-4B75-81B3-313D616B5C9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842298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38AFB0-C23C-4230-ACB8-2ED865C91E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995AF7-B026-4ED4-B678-D4A789420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64648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8F15C2-F5D3-4E3A-B6FB-0C927DDB0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11FC178-BB96-42C7-A2DD-7908BD67675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312201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CCF8BF-89CE-4149-84A3-23CC6329EC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E9EC31-4CE3-4FE6-A75F-1D472C51B6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61706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C94E68-9CB7-4250-892F-35AF1A713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65A9C2B-5755-41AC-809A-BC7F857A11B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623417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B2BB2C-BBE5-4D9E-B7C3-42011F6F7A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99C909-6FC9-4E99-8A52-687D9DC26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8979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1DB5DD-1A37-40D1-AB93-ADFE2DAE6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1BDCB11-EC50-4042-BB18-152F6E7DFDA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114190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D05BAB-F0C0-4609-9015-EDFB20ED72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2382E2-4737-43A8-8F3C-647DA3AE8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73847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ACDC0-978E-4F8E-AA6C-BD2C5DAA1A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7B416DA-46E9-49CF-89A6-6FE644B3A31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409003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634F9F-B7D2-4FDC-A5CA-43D2D84513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2E8DA8-216D-49B6-9D60-ED1D6EF32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13432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A7BB09-F908-45B1-A7A9-B95A117D4A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3B4C5FA-5A0F-4CA1-99AE-9569D93518E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024341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F77674-AC99-4479-A3C1-37DEEF2E11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C94FFD-0A51-4276-9439-0F98C1154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07031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AC9B8-E20A-4A34-B985-E80594517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61BB24D-06FE-4C83-9E1E-BEB1DD11D21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716304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D5C69D-5242-4FE3-B8CD-2085543312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AEEDFB-1305-4191-90F9-9E138716E2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51583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EC45E-AF25-4E07-BE74-F603E90624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1105C48-C6AF-437A-92DD-2D48B631A05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819958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8DD823-5E79-4767-84E7-7A0BF11308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703E5-1096-4713-9C1A-FAC5CBBB24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57717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31F02-0B57-4C9F-AD3E-CE69A8589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0F696E7-7CAC-4F7B-A756-4150C4A3228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795731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DC68B6-78E5-4D88-B15E-6C5A0A440C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C93B84-54D2-4DB8-A679-24140266D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88518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204260-F7D7-40F5-B318-54425DB247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Motomel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4F3E42-93F9-4B57-A63F-83D093F8E2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26621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5532904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3321592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75139021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29581991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92087438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9239655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532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#MotomelTeBanca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13.3125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4.9375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19.5625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4624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8673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#Gilera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25.285714285714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3.1428571428571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5.2857142857143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33.714285714286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259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#GileraMotors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296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#GileraArgentina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9347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#InfinitosCaminosTeEsperan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2862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3373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#0km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4475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748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#Zanella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24386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81A0E5-E244-43AB-828B-F9998C80F1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21146717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12379-54C7-42F5-A48B-263E5DCCB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3863F6-DBA0-4C8E-B309-CD00AA41A0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903900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554589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200223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15886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804676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40027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91185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25342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61641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35110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069936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133090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43643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3492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 - 2022-01-28 17:51:15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Faltan 3 dias para el #Cosquin Cuarteto 2022, ¿Te lo vas a perder?
El cuarteto nació en Córdoba y se baila sin parar en el festival dedicado exclusivamente al cuarteto, dos días a puro ritmo.
Disfrútalo vía streaming en nuestro canal de Youtube 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07906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E48238-299D-4F11-A0D1-5D7C01F9E7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14551223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771E9-CE58-4276-ABC8-D618ED6AD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- 2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D45E8B-3FA0-4C88-A53E-BD11670363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356607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206428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088396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610473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914005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88051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40625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941214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72542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044928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08843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542784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37357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2601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 - 2022-01-30 17:00:00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 estamos esperando, si estas en Mar del Plata podes acercarte a nuestros tres paradores:
 - MEDITERRANEO - Balneario Nro. 20, Punta Mogotes.
 - PRIUS – Balneario Nro. 7, Playa Grande.
 - BAHIA VARESE – Jesus de Galindez s/n, Playa Varese.
Para disfrutar de una tarde llena de juegos, sorpresas y mucho entretenimiento.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6484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 - 2022-01-07 15:26:27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veces, se elige una moto por su fachada. Otras, por sus funcionalidades. A la RZ660 la elegirías por las dos, ¿no 😉?
#Zanella #CFMoto #RZ #RZ650 #PUSHFORPROGRESS #CFMOTObyZanella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62542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7574F5-212E-44E9-A3A4-D70B9137BB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19131056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C05B2-C627-4A7B-9500-6EC6A7DC8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- 3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FA98CE-7634-4EB2-991D-DAB95490F2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63742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701124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14130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554113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443995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280607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110799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1516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4701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122440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38137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57060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654565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8076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- 2022-01-13 17:26:10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Alguien dijo 𝐞𝐱𝐜𝐞𝐥𝐞𝐧𝐭𝐞 𝐚𝐮𝐭𝐨𝐧𝐨𝐦𝐢́𝐚 y 𝐛𝐚𝐣𝐨 𝐦𝐚𝐧𝐭𝐞𝐧𝐢𝐦𝐢𝐞𝐧𝐭𝐨? 🙋‍♀️
¡La 𝐃𝐋𝐗 𝟏𝟏𝟎 𝐃𝐞𝐥𝐮𝐱𝐞 es para vos! ✨
Además, es muy maniobrable y súper cómoda para moverte libremente en tu rutina diaria 🛵
Desde nuestra web vas a poder conocerla más en profundidad. Ingresá visitando el link en nuestra bio.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56992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9B1E3D-EC2D-40BD-BC59-983F8C529A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1162324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66C6D-1163-45A3-ADEE-885C419CC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- 4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348748-F013-471E-ABA2-B0BB1A2B03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979915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359412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63647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89066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676005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11284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326007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159697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870626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512999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584757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10398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45939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4176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 Motors Argentina - 2022-01-17 19:00:09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GILERA AC4 🙌 No te la pierdas!!! 💪⁣
⁣
☑️ Motor 223cc⁣
☑️ Potencia 17.7hp a 8500rpm⁣
☑️ Frenos: Disco Delantero y Trasero⁣
☑️ Neumáticos Delantero 100/80/17 - Trasero 130/70/17⁣
☑️ Encendido Electrónico⁣
⁣
Te invitamos a conocer más sobre este clásico de Gilera en 💻 www.gilera.com.ar⁣
⁣
#GileraMotors #nuevo #retro #historia #Gilera #Gilera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30838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FD2F66-CAE4-43ED-8422-1B7193A99C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22014051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2DD36-16C4-4FB0-8199-CB662F163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- 5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0F7412-CEAB-4312-848E-04E80E02FA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65860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339319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655787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322072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60676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40549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26714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01143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58819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06476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10422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10284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85921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1628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 Motors Argentina - 2022-01-20 19:00:16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Este verano, viví tu aventura con la Gilera SMX 200 ADVENTURE ❗🏁
#AventuraModoOn
✔️ Motor 4 tiempos, refrigerado por aire
✔️ Transmisión 5 marchas
✔️ Potencia 15 hp a 7500rpm
✔️ Frenos Disco delantero y trasero
✔️ Neumáticos Delantero 90/90 - 19 / Trasero 110/90 - 17
✔️ Encendido Eléctrico y pedal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2620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CA0C4E-7373-4F74-93C0-4C24C6C297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40930650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20A0AB-C0BA-428C-AFC1-AE1D56A07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- 6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B1F667-8F70-4F8D-BEA7-C5DA15C81D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664950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164996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083163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02719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327821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56824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097042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94001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032686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734533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217052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87489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417485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2680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 Motors Argentina - 2022-01-13 18:00:27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¿Estás listo para dejar tu marca con nuestra GX1 Sport? 🏁🏍️
💥 Motor 4 tiempos, refrigerado por aire
💥 Transmisión de 4 marchas
💥 Freno de disco, delantero y trasero
💥 Tablero digital
💥 Horquilla invertida
💥 Monoshock trasero
Descubrí más detalles en 💻 www.gilera.com.ar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31060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9B2856-5CBE-44E2-A327-70CB86BD0A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29070856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C1E02-3C04-46CE-ACEC-F2C42F936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- 7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595D1D-2523-424D-BFB0-5D0B2F7096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076574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336004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36731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52806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046098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026816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4740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47416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594845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98459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29156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885020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08401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9458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 Motos - 2022-01-24 10:44:36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¿Ya sabés a dónde ir?
Subite a la aventura de CORVEN TXR Triax 250X.
Descubrí una excelente opción para transitar todo tipo de caminos, de forma segura y con estilo.
Elegí tu propia aventura.
#Corven #Motos #Triax250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75241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F7B9E3-922C-48CA-8161-45D22D97FD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28356199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5F76F5-CA95-4877-B5DA-9985BD1C3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- 8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B2920D-6398-4576-A411-54BC891B9F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166475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421382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39723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68194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647457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634756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69392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271286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319261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93389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694750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434791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220423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8103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- 2022-01-24 18:09:05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Su 𝐠𝐫𝐚𝐧 𝐚𝐮𝐭𝐨𝐧𝐨𝐦𝐢́𝐚 y 𝐛𝐚𝐣𝐨 𝐜𝐨𝐬𝐭𝐨 𝐝𝐞 𝐦𝐚𝐧𝐭𝐞𝐧𝐢𝐦𝐢𝐞𝐧𝐭𝐨 hacen de la 𝐃𝐋𝐗 𝐃𝐞𝐥𝐮𝐱𝐞 tu fiel compañera 👩 🛵para moverte todos los días de forma simple y cuidando tu bolsillo 💸.
Te compartimos algunos de sus detalles ✨
Visitá nuestra web para conocerla más en detalle. Ingresá visitando el link en nuestra bio.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8786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6E2789-4C71-45DD-B049-056523B0FE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33243333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78C2D-1102-444A-95CB-15FC49668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- 9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71DCC7-D9A2-4ABE-8BF4-29ECCDE47B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708492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547531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14796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78562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241084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29419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02386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778505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65067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548256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23533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645671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28330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0849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- 2022-01-01 17:00:00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Sentí la libertad de moverte con agilidad entre el tráfico urbano o de tomar caminos con terrenos irregulares.
Arriba de tu 𝐒𝐤𝐮𝐚 𝟏𝟓𝟎 llegás seguro.
Visitá nuestra web para conocer todos sus detalles!
#MotomelTeBanca #Motomel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2789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A3E868-EA27-4A6E-B782-28572BAD75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40148180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24555D-E5D4-487E-9BF4-1CF7F59CD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- 10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588170-F92B-4BA2-A4D7-718009AE3A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678140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948677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45956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12161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662071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11739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693504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8202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48605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263168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73221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771108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06577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5461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- 2022-01-17 18:34:29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¿Existe algo más lindo que andar en moto?🤔
¡Sí, ir acompañado! 🙎‍♂️🙎‍♀️🛵
La 𝐃𝐋𝐗 𝟏𝟏𝟎 𝐃𝐞𝐥𝐮𝐱𝐞, con su 𝐚𝐦𝐩𝐥𝐢𝐨 𝐚𝐬𝐢𝐞𝐧𝐭𝐨 𝐛𝐢𝐩𝐥𝐚𝐳𝐚 y 𝐚𝐩𝐨𝐲𝐚𝐩𝐢𝐞́𝐬 𝐫𝐞𝐜𝐥𝐢𝐧𝐚𝐛𝐥𝐞𝐬, hace que tus recorridos diarios, solo o de a dos, sean más prácticos y cómodos.
Visitá nuestra web para conocerla más en detalle. Ingresá visitando el link en nuestra bio.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62833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7BC7FC-23C1-4E72-ADF4-43479BF58F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7703333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BEFBE-FA7C-4742-BEC0-5A6E09377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- 11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3E38A0-9607-4FEF-B32A-91953ECEFD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431869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421181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6271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321149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541494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20389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28823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315910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256328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3293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94159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248789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066933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4916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- 2022-01-19 15:38:04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¿Es posible enamorarse de una moto? 😍🛵
¡Por supuesto! Más si se trata de un scooter tan 𝐩𝐫𝐚́𝐜𝐭𝐢𝐜𝐨 y estéticamente 𝐛𝐞𝐥𝐥𝐨 como el 𝐒𝐭𝐫𝐚𝐭𝐨 𝐀𝐥𝐩𝐢𝐧𝐨 𝟏𝟓𝟎.
¡Agregale estilo a tu día! ✨
En nuestra web vas a poder conocerla más en profundidad. Ingresá visitando el link en nuestra bio.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81203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5FC876-8B6E-42AC-8F83-AE26384B6D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28582205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C41BEE-F8D4-4267-B67D-C6271867C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- 12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DAC386-5FA4-4D30-A2D3-2804E0BDD6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947440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758958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98263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861815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97406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73097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648557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031139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603004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99125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028538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55456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2219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5358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- 2022-01-18 16:20:54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¡Equipada para lo que venga!
La 𝐒𝐤𝐮𝐚 𝟏𝟓𝟎 es tu fiel compañera, la que se banca absolutamente todo.
Lluvia 🌧️, barro, calles empedradas y por qué no ese pozo que siempre olvidas esquivar 😅
La mejor alternativa 𝐎𝐍/𝐎𝐅𝐅 del mercado.
Visitá nuestra web para conocerla más en detalle. Ingresá visitando el link en nuestra bio.
#MotomelTeBanca #Motomel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61147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26EA52-3863-4A1F-899F-EEDF0D8684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14749504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D0BAA-8065-4163-859D-51020B204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- 13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CDD692-C1E7-4155-A467-FA32C0B632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278619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202975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57408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588364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24020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68182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385619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284795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694263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49024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085182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141693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32627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2601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 Motors Argentina - 2022-01-27 19:00:12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Dejate deslumbrar por su diseño retro, la especial atención a la calidad, detalles y tecnología.💥⁣
⁣
🏁 Motor 223cc⁣
🏁 Potencia 17.7hp a 8500rpm⁣
🏁 Frenos: Disco Delantero y Trasero⁣
🏁 Neumáticos Delantero 100/80/17 - Trasero 130/70/17⁣
🏁 Encendido Electrónico⁣
⁣
#GileraMotors #nuevo #retro #historia #Gilera #Gilera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17395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0511A3-93C9-47CA-AB1D-4479A93281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30985404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09B4B-BE70-4AFD-A57D-C1D29946B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- 14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F0A092-0AE9-4AC9-A807-237D9B57AA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927467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644586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27390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681810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41301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44953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115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58174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21838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167966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674003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199362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41843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0728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- 2022-01-10 17:56:16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𝐃𝐋𝐗 𝟏𝟏𝟎 𝐃𝐞𝐥𝐮𝐱𝐞 es un modelo super 𝐯𝐞𝐫𝐬𝐚́𝐭𝐢𝐥, con 𝐞𝐱𝐜𝐞𝐥𝐞𝐧𝐭𝐞 𝐚𝐮𝐭𝐨𝐧𝐨𝐦𝐢́𝐚 𝐲 𝐛𝐚𝐣𝐨 𝐜𝐨𝐬𝐭𝐨 𝐝𝐞 𝐦𝐚𝐧𝐭𝐞𝐧𝐢𝐦𝐢𝐞𝐧𝐭𝐨.
Además, viene disponible en 𝟓 𝐜𝐨𝐥𝐨𝐫𝐞𝐬 que enamoran 😍
﻿¿Cuál te gusta más? 👇
﻿#motomeltebanca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08725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FE3070-021D-4024-BF60-89EB91B8AE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296717838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FEC2B9-FC25-4F5F-9C05-E05DAB1F58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- 15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35187E-A978-46DF-87A2-40CEA33C4D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781501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746675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693217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82789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380698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30710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251240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653336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019862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093423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54987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799975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350359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9821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 Motors Argentina - 2022-01-25 19:00:19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Para los amantes del diseño retro 🛵 Piccola SG 150 🇮🇹
✔ Motor monocilíndrico
✔ 4 tiempos, refrigerado por aire
✔ Freno delantero de disco
✔ Tablero analógico - digital
✔ Iluminación LED
Más detalles en nuestra nueva web 💻 www.gilera.com.ar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64117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A81363-1C07-4F80-90F2-DD8C941481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329103594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BFA43-D7FD-485B-9C5C-2C0B7CB09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- 16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F324DA-F4CD-4751-888D-12216E2915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891015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332404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92345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646249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376653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40095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24376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90437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628457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996726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458890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81484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792470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0098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- 2022-01-15 14:00:08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𝐒𝐭𝐫𝐚𝐭𝐨 𝐀𝐥𝐩𝐢𝐧𝐨 hace tus días más fáciles siempre cuidando el 𝐞𝐬𝐭𝐢𝐥𝐨.
Su 𝐚𝐦𝐩𝐥𝐢𝐨 𝐛𝐚𝐮́𝐥 bajo asiento es ideal para que guardes, casco, la mochila de la facu 🎒, la notebook del laburo 💻 o hasta ese piloto que te salva cuando llueve 🌧️.
En nuestra web vas a poder conocerla más en profundidad. Ingresá visitando el link en nuestra bio.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38399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C16C9C-38DE-4FE7-81DB-6A8A4C5EC0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220677344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10A943-D67C-496D-A203-441FB121A8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- 17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4BE122-00E1-40A9-8CEB-70E4EE8081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235452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344291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97994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175039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46884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195707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05850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32718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18685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35907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04991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47712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233603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6909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- 2022-01-10 17:54:11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𝐃𝐋𝐗 𝟏𝟏𝟎 𝐃𝐞𝐥𝐮𝐱𝐞 es un modelo super 𝐯𝐞𝐫𝐬𝐚́𝐭𝐢𝐥, con 𝐞𝐱𝐜𝐞𝐥𝐞𝐧𝐭𝐞 𝐚𝐮𝐭𝐨𝐧𝐨𝐦𝐢́𝐚 𝐲 𝐛𝐚𝐣𝐨 𝐜𝐨𝐬𝐭𝐨 𝐝𝐞 𝐦𝐚𝐧𝐭𝐞𝐧𝐢𝐦𝐢𝐞𝐧𝐭𝐨.
Además, viene disponible en 𝟓 𝐜𝐨𝐥𝐨𝐫𝐞𝐬 que enamoran 😍
﻿¿Cuál te gusta más? 👇
﻿#motomeltebanca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27808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8B6979-6DE1-4D55-B52A-C67FF758AB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175877716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51435-4962-4FB2-BDF1-76AEEA7B5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- 18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09F454-E1DE-4D1A-A6D2-1924AD400F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135898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1206677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54932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535486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152240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24118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396622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948108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939065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236366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18038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451457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269041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4812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 Motos - 2022-01-31 09:39:28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¿Ya sabés a dónde ir?
Descubrí una excelente opción para transitar todo tipo de caminos, de forma segura y con estilo.
Conocela en los concesionarios oficiales 
https://corvenmotos.com.ar/puntos-de-venta/
En instagram el link de acceso lo encontrás en la biografía
Elegí tu propia aventura.
#Corven #Motos #Triax250 #txr250x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73492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0DF26B-B5A4-4E8C-9AD1-1FE0828ADE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390699871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B6C13-C8BD-44F6-A564-A003A6163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- 19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3B9BCA-D3BD-474E-B6F7-A65F47F653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63322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529819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78781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63979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634524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026283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317361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459490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61316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455443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91109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48431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553999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3270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 - 2022-01-21 17:00:00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Por primera vez en nuestra historia, Zanella está presente en el Cosquín 2022. Los esperamos a todos en nuestro stand para disfrutar de un entretenimiento exclusivo.
👉🏻 Pueden ver en vivo todo el recital desde nuestro canal de Youtube  https://www.youtube.com/user/ZanellaHnos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4924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 - 2022-01-31 11:12:03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cuarterto llegó al #Cosquin 2022 y lo podes disfrutar vía streaming desde nuestro canal de Youtube 😎
¿Cual es tu artista favorito? Escribilo en los comentarios.
Llegó la hora del cuarteto, miralo desde el link de nuestra bio.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021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3C1F35-5210-4761-95BD-08CC5597CB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122857764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05D86F-25E7-49CD-BCFE-F68367B04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- 20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14349E-6095-4A70-8CAF-C58FA3348D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447920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363645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557432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630674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693527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521315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00128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2020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739199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178174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149844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59201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14228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914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- 2022-01-05 17:04:09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Estamos muy contentos de comenzar un nuevo año junto a vos, y para celebrarlo decidimos lanzar nuestro ¡𝐧𝐮𝐞𝐯𝐨 𝐬𝐢𝐭𝐢𝐨 𝗪𝐞𝐛! 🚀💻
Un sitio pensado 100 % para vos, para que tu 𝐞𝐱𝐩𝐞𝐫𝐢𝐞𝐧𝐜𝐢𝐚 sea lo más gratificante posible.
¡Te invitamos a conocerlo!
#MotomelTeBanca #Motomel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0510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 - 2022-01-27 17:31:09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3704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9FA4B1-6D04-45C1-9107-F0CF0C89B3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301967665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1F7EE8-2176-4F09-B0BE-BFD3D38B6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- 21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D9CB77-8FD6-4823-894E-1F2B121CBC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108619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436176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876862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702623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776010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542411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09717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911935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78681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722802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365786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29125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226036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4402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- 2022-01-14 16:14:40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Pleno verano 🌞 y típico que queres salir con tu moto a donde sea 😅
Una escapada, un finde largo o simplemente una salida en el día 🙌.
¡Cualquier excusa viene bien para pasar tiempo con ella, tu compañera de aventuras!
La 𝐒𝐤𝐮𝐚 𝟏𝟓𝟎 es una opción ideal para hacerlo.
¿A dónde irías con ella? Contamos 👇
Desde nuestra web vas a poder conocerla más en profundidad. Ingresá visitando el link en nuestra bio.
#MotomelTeBanca #Motomel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99225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5AD698-4ADD-4E26-A6A0-D9F9BCDC3E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13228228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82EA5-C5B5-4FBF-ABD9-4E1072504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- 22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46D9B5-4C47-4BD9-8E88-43D87644B0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08553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814701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40642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81766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475651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99442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518466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98574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70058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1658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92905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73010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652598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2498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- 2022-01-26 16:56:03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¿Calor o fresquito?. ¿𝐓𝐞𝐚𝐦 𝐕𝐞𝐫𝐚𝐧𝐨 ☀️ o 𝐓𝐞𝐚𝐦 𝐈𝐧𝐯𝐢𝐞𝐫𝐧𝐨 ☁️?
Acá está el verdadero debate de los últimos días 😅
A la hora de salir con tu moto 🛵, ¿preferís sentir el solcito en la cara a pesar del calor o el vientito frio, con la chance de una posible lluvia 🌧️?
¡Contanos! 👇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31327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8CE9CE-F018-402B-BC97-B218C1A2EF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147260220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8E3532-964A-47CD-B277-44245EAD5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374706B-B157-4E4F-A48A-D2C8E05B0E1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739242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68DD4A-B89A-4301-B548-D7D913160A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EF9FAA-494F-4D5A-8FB8-80BF9EA46A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15966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1361</Words>
  <Application>Microsoft Office PowerPoint</Application>
  <PresentationFormat>On-screen Show (4:3)</PresentationFormat>
  <Paragraphs>770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3" baseType="lpstr">
      <vt:lpstr>Arial</vt:lpstr>
      <vt:lpstr>Calibri</vt:lpstr>
      <vt:lpstr>quintly_template</vt:lpstr>
      <vt:lpstr>FACEBOOK NUEVO - La emilia usar</vt:lpstr>
      <vt:lpstr>Facebook Key Metrics Table | Motomel</vt:lpstr>
      <vt:lpstr>Facebook Key Metrics Radar | Motomel</vt:lpstr>
      <vt:lpstr>Facebook Page Likes Total | Motomel</vt:lpstr>
      <vt:lpstr>Facebook Fans Change | Motomel</vt:lpstr>
      <vt:lpstr>Facebook Fans Change Per Weekday | Motomel</vt:lpstr>
      <vt:lpstr>Facebook Fans Change Rate | Motomel</vt:lpstr>
      <vt:lpstr>Facebook Own Posts | Motomel</vt:lpstr>
      <vt:lpstr>Facebook Own Posts By Hour | Motomel</vt:lpstr>
      <vt:lpstr>Facebook Own Posts By Weekday | Motomel</vt:lpstr>
      <vt:lpstr>Facebook Interactions Distribution | Motomel</vt:lpstr>
      <vt:lpstr>Facebook Post Type Distribution Per Profile | Motomel</vt:lpstr>
      <vt:lpstr>Facebook Interaction Rate By Weekday | Motomel</vt:lpstr>
      <vt:lpstr>Facebook Interaction Rate | Motomel</vt:lpstr>
      <vt:lpstr>Facebook Interaction Rate By Post Type | Motomel</vt:lpstr>
      <vt:lpstr>Facebook Interaction Rate By Hour | Motomel</vt:lpstr>
      <vt:lpstr>Facebook Hashtag Detection | Motomel</vt:lpstr>
      <vt:lpstr>Facebook Post Table + Reactions | Motomel - 1 of 22</vt:lpstr>
      <vt:lpstr>Facebook Post Table + Reactions | Motomel - 2 of 22</vt:lpstr>
      <vt:lpstr>Facebook Post Table + Reactions | Motomel - 3 of 22</vt:lpstr>
      <vt:lpstr>Facebook Post Table + Reactions | Motomel - 4 of 22</vt:lpstr>
      <vt:lpstr>Facebook Post Table + Reactions | Motomel - 5 of 22</vt:lpstr>
      <vt:lpstr>Facebook Post Table + Reactions | Motomel - 6 of 22</vt:lpstr>
      <vt:lpstr>Facebook Post Table + Reactions | Motomel - 7 of 22</vt:lpstr>
      <vt:lpstr>Facebook Post Table + Reactions | Motomel - 8 of 22</vt:lpstr>
      <vt:lpstr>Facebook Post Table + Reactions | Motomel - 9 of 22</vt:lpstr>
      <vt:lpstr>Facebook Post Table + Reactions | Motomel - 10 of 22</vt:lpstr>
      <vt:lpstr>Facebook Post Table + Reactions | Motomel - 11 of 22</vt:lpstr>
      <vt:lpstr>Facebook Post Table + Reactions | Motomel - 12 of 22</vt:lpstr>
      <vt:lpstr>Facebook Post Table + Reactions | Motomel - 13 of 22</vt:lpstr>
      <vt:lpstr>Facebook Post Table + Reactions | Motomel - 14 of 22</vt:lpstr>
      <vt:lpstr>Facebook Post Table + Reactions | Motomel - 15 of 22</vt:lpstr>
      <vt:lpstr>Facebook Post Table + Reactions | Motomel - 16 of 22</vt:lpstr>
      <vt:lpstr>Facebook Post Table + Reactions | Motomel - 17 of 22</vt:lpstr>
      <vt:lpstr>Facebook Post Table + Reactions | Motomel - 18 of 22</vt:lpstr>
      <vt:lpstr>Facebook Post Table + Reactions | Motomel - 19 of 22</vt:lpstr>
      <vt:lpstr>Facebook Post Table + Reactions | Motomel - 20 of 22</vt:lpstr>
      <vt:lpstr>Facebook Post Table + Reactions | Motomel - 21 of 22</vt:lpstr>
      <vt:lpstr>Facebook Post Table + Reactions | Motomel - 22 of 22</vt:lpstr>
      <vt:lpstr>Facebook User Posts | Motomel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 - La emilia usar</dc:title>
  <dc:creator>Administrator</dc:creator>
  <cp:lastModifiedBy>Administrator</cp:lastModifiedBy>
  <cp:revision>1</cp:revision>
  <dcterms:created xsi:type="dcterms:W3CDTF">2022-02-01T08:46:21Z</dcterms:created>
  <dcterms:modified xsi:type="dcterms:W3CDTF">2022-02-01T08:47:38Z</dcterms:modified>
</cp:coreProperties>
</file>