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B-483F-B03E-2A280BD1E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545656"/>
        <c:axId val="377549592"/>
      </c:radarChart>
      <c:catAx>
        <c:axId val="37754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49592"/>
        <c:crosses val="autoZero"/>
        <c:auto val="1"/>
        <c:lblAlgn val="ctr"/>
        <c:lblOffset val="100"/>
        <c:noMultiLvlLbl val="0"/>
      </c:catAx>
      <c:valAx>
        <c:axId val="37754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4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7156</c:v>
                </c:pt>
                <c:pt idx="1">
                  <c:v>7226</c:v>
                </c:pt>
                <c:pt idx="2">
                  <c:v>7281</c:v>
                </c:pt>
                <c:pt idx="3">
                  <c:v>7346</c:v>
                </c:pt>
                <c:pt idx="4">
                  <c:v>7413</c:v>
                </c:pt>
                <c:pt idx="5">
                  <c:v>7471</c:v>
                </c:pt>
                <c:pt idx="6">
                  <c:v>7547</c:v>
                </c:pt>
                <c:pt idx="7">
                  <c:v>7609</c:v>
                </c:pt>
                <c:pt idx="8">
                  <c:v>7653</c:v>
                </c:pt>
                <c:pt idx="9">
                  <c:v>7715</c:v>
                </c:pt>
                <c:pt idx="10">
                  <c:v>7792</c:v>
                </c:pt>
                <c:pt idx="11">
                  <c:v>7894</c:v>
                </c:pt>
                <c:pt idx="12">
                  <c:v>7970</c:v>
                </c:pt>
                <c:pt idx="13">
                  <c:v>8053</c:v>
                </c:pt>
                <c:pt idx="14">
                  <c:v>8123</c:v>
                </c:pt>
                <c:pt idx="15">
                  <c:v>8202</c:v>
                </c:pt>
                <c:pt idx="16">
                  <c:v>8275</c:v>
                </c:pt>
                <c:pt idx="17">
                  <c:v>8303</c:v>
                </c:pt>
                <c:pt idx="18">
                  <c:v>8350</c:v>
                </c:pt>
                <c:pt idx="19">
                  <c:v>8400</c:v>
                </c:pt>
                <c:pt idx="20">
                  <c:v>8432</c:v>
                </c:pt>
                <c:pt idx="21">
                  <c:v>8482</c:v>
                </c:pt>
                <c:pt idx="22">
                  <c:v>8523</c:v>
                </c:pt>
                <c:pt idx="23">
                  <c:v>8549</c:v>
                </c:pt>
                <c:pt idx="24">
                  <c:v>8580</c:v>
                </c:pt>
                <c:pt idx="25">
                  <c:v>8614</c:v>
                </c:pt>
                <c:pt idx="26">
                  <c:v>8646</c:v>
                </c:pt>
                <c:pt idx="27">
                  <c:v>8696</c:v>
                </c:pt>
                <c:pt idx="28">
                  <c:v>8734</c:v>
                </c:pt>
                <c:pt idx="29">
                  <c:v>8766</c:v>
                </c:pt>
                <c:pt idx="30">
                  <c:v>8796</c:v>
                </c:pt>
                <c:pt idx="31">
                  <c:v>8837</c:v>
                </c:pt>
                <c:pt idx="32">
                  <c:v>8885</c:v>
                </c:pt>
                <c:pt idx="33">
                  <c:v>8927</c:v>
                </c:pt>
                <c:pt idx="34">
                  <c:v>8970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6E-4980-9167-5CB548E5A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707080"/>
        <c:axId val="432711016"/>
      </c:lineChart>
      <c:dateAx>
        <c:axId val="43270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711016"/>
        <c:crosses val="autoZero"/>
        <c:auto val="1"/>
        <c:lblOffset val="100"/>
        <c:baseTimeUnit val="days"/>
      </c:dateAx>
      <c:valAx>
        <c:axId val="43271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70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69</c:v>
                </c:pt>
                <c:pt idx="1">
                  <c:v>70</c:v>
                </c:pt>
                <c:pt idx="2">
                  <c:v>55</c:v>
                </c:pt>
                <c:pt idx="3">
                  <c:v>65</c:v>
                </c:pt>
                <c:pt idx="4">
                  <c:v>67</c:v>
                </c:pt>
                <c:pt idx="5">
                  <c:v>58</c:v>
                </c:pt>
                <c:pt idx="6">
                  <c:v>76</c:v>
                </c:pt>
                <c:pt idx="7">
                  <c:v>62</c:v>
                </c:pt>
                <c:pt idx="8">
                  <c:v>44</c:v>
                </c:pt>
                <c:pt idx="9">
                  <c:v>62</c:v>
                </c:pt>
                <c:pt idx="10">
                  <c:v>77</c:v>
                </c:pt>
                <c:pt idx="11">
                  <c:v>102</c:v>
                </c:pt>
                <c:pt idx="12">
                  <c:v>76</c:v>
                </c:pt>
                <c:pt idx="13">
                  <c:v>83</c:v>
                </c:pt>
                <c:pt idx="14">
                  <c:v>70</c:v>
                </c:pt>
                <c:pt idx="15">
                  <c:v>79</c:v>
                </c:pt>
                <c:pt idx="16">
                  <c:v>73</c:v>
                </c:pt>
                <c:pt idx="17">
                  <c:v>28</c:v>
                </c:pt>
                <c:pt idx="18">
                  <c:v>47</c:v>
                </c:pt>
                <c:pt idx="19">
                  <c:v>50</c:v>
                </c:pt>
                <c:pt idx="20">
                  <c:v>32</c:v>
                </c:pt>
                <c:pt idx="21">
                  <c:v>50</c:v>
                </c:pt>
                <c:pt idx="22">
                  <c:v>41</c:v>
                </c:pt>
                <c:pt idx="23">
                  <c:v>26</c:v>
                </c:pt>
                <c:pt idx="24">
                  <c:v>31</c:v>
                </c:pt>
                <c:pt idx="25">
                  <c:v>34</c:v>
                </c:pt>
                <c:pt idx="26">
                  <c:v>32</c:v>
                </c:pt>
                <c:pt idx="27">
                  <c:v>50</c:v>
                </c:pt>
                <c:pt idx="28">
                  <c:v>38</c:v>
                </c:pt>
                <c:pt idx="29">
                  <c:v>32</c:v>
                </c:pt>
                <c:pt idx="30">
                  <c:v>30</c:v>
                </c:pt>
                <c:pt idx="31">
                  <c:v>41</c:v>
                </c:pt>
                <c:pt idx="32">
                  <c:v>48</c:v>
                </c:pt>
                <c:pt idx="33">
                  <c:v>42</c:v>
                </c:pt>
                <c:pt idx="3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83-46FB-9AAE-983127B3E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730696"/>
        <c:axId val="432723808"/>
      </c:lineChart>
      <c:dateAx>
        <c:axId val="43273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723808"/>
        <c:crosses val="autoZero"/>
        <c:auto val="1"/>
        <c:lblOffset val="100"/>
        <c:baseTimeUnit val="days"/>
      </c:dateAx>
      <c:valAx>
        <c:axId val="43272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73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</c:v>
                </c:pt>
                <c:pt idx="1">
                  <c:v>57</c:v>
                </c:pt>
                <c:pt idx="2">
                  <c:v>58</c:v>
                </c:pt>
                <c:pt idx="3">
                  <c:v>53</c:v>
                </c:pt>
                <c:pt idx="4">
                  <c:v>49</c:v>
                </c:pt>
                <c:pt idx="5">
                  <c:v>48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E-4C02-A307-BB302B067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932312"/>
        <c:axId val="427929360"/>
      </c:barChart>
      <c:catAx>
        <c:axId val="42793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9360"/>
        <c:crosses val="autoZero"/>
        <c:auto val="1"/>
        <c:lblAlgn val="ctr"/>
        <c:lblOffset val="100"/>
        <c:noMultiLvlLbl val="0"/>
      </c:catAx>
      <c:valAx>
        <c:axId val="42792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3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0.97361365881190898</c:v>
                </c:pt>
                <c:pt idx="1">
                  <c:v>0.978200111794299</c:v>
                </c:pt>
                <c:pt idx="2">
                  <c:v>0.76114032659839503</c:v>
                </c:pt>
                <c:pt idx="3">
                  <c:v>0.89273451448976804</c:v>
                </c:pt>
                <c:pt idx="4">
                  <c:v>0.91206098557037796</c:v>
                </c:pt>
                <c:pt idx="5">
                  <c:v>0.78240928099285001</c:v>
                </c:pt>
                <c:pt idx="6">
                  <c:v>1.0172667648239899</c:v>
                </c:pt>
                <c:pt idx="7">
                  <c:v>0.82151848416589401</c:v>
                </c:pt>
                <c:pt idx="8">
                  <c:v>0.57826258378236295</c:v>
                </c:pt>
                <c:pt idx="9">
                  <c:v>0.81013981445184902</c:v>
                </c:pt>
                <c:pt idx="10">
                  <c:v>0.99805573558003902</c:v>
                </c:pt>
                <c:pt idx="11">
                  <c:v>1.30903490759754</c:v>
                </c:pt>
                <c:pt idx="12">
                  <c:v>0.96275652394223499</c:v>
                </c:pt>
                <c:pt idx="13">
                  <c:v>1.0414052697616101</c:v>
                </c:pt>
                <c:pt idx="14">
                  <c:v>0.86924127654290295</c:v>
                </c:pt>
                <c:pt idx="15">
                  <c:v>0.97254708851409599</c:v>
                </c:pt>
                <c:pt idx="16">
                  <c:v>0.89002682272616396</c:v>
                </c:pt>
                <c:pt idx="17">
                  <c:v>0.33836858006042297</c:v>
                </c:pt>
                <c:pt idx="18">
                  <c:v>0.56606046007467203</c:v>
                </c:pt>
                <c:pt idx="19">
                  <c:v>0.59880239520958101</c:v>
                </c:pt>
                <c:pt idx="20">
                  <c:v>0.38095238095238099</c:v>
                </c:pt>
                <c:pt idx="21">
                  <c:v>0.592979127134725</c:v>
                </c:pt>
                <c:pt idx="22">
                  <c:v>0.48337656213157298</c:v>
                </c:pt>
                <c:pt idx="23">
                  <c:v>0.30505690484571202</c:v>
                </c:pt>
                <c:pt idx="24">
                  <c:v>0.36261551058603297</c:v>
                </c:pt>
                <c:pt idx="25">
                  <c:v>0.39627039627039601</c:v>
                </c:pt>
                <c:pt idx="26">
                  <c:v>0.37148827490132302</c:v>
                </c:pt>
                <c:pt idx="27">
                  <c:v>0.57830210501966195</c:v>
                </c:pt>
                <c:pt idx="28">
                  <c:v>0.43698252069917198</c:v>
                </c:pt>
                <c:pt idx="29">
                  <c:v>0.36638424547744403</c:v>
                </c:pt>
                <c:pt idx="30">
                  <c:v>0.34223134839151298</c:v>
                </c:pt>
                <c:pt idx="31">
                  <c:v>0.46612096407457898</c:v>
                </c:pt>
                <c:pt idx="32">
                  <c:v>0.54317075930745695</c:v>
                </c:pt>
                <c:pt idx="33">
                  <c:v>0.47270680922903802</c:v>
                </c:pt>
                <c:pt idx="34">
                  <c:v>0.48168477652066799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95-4945-8824-3DB3E4791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19848"/>
        <c:axId val="427922800"/>
      </c:lineChart>
      <c:dateAx>
        <c:axId val="42791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2800"/>
        <c:crosses val="autoZero"/>
        <c:auto val="1"/>
        <c:lblOffset val="100"/>
        <c:baseTimeUnit val="days"/>
      </c:dateAx>
      <c:valAx>
        <c:axId val="42792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1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A0-4112-A74F-50B896170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24440"/>
        <c:axId val="427926408"/>
      </c:lineChart>
      <c:dateAx>
        <c:axId val="42792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6408"/>
        <c:crosses val="autoZero"/>
        <c:auto val="1"/>
        <c:lblOffset val="100"/>
        <c:baseTimeUnit val="days"/>
      </c:dateAx>
      <c:valAx>
        <c:axId val="42792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6-4197-8384-004F3B71D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27392"/>
        <c:axId val="427927720"/>
      </c:lineChart>
      <c:catAx>
        <c:axId val="4279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7720"/>
        <c:crosses val="autoZero"/>
        <c:auto val="1"/>
        <c:lblAlgn val="ctr"/>
        <c:lblOffset val="100"/>
        <c:noMultiLvlLbl val="0"/>
      </c:catAx>
      <c:valAx>
        <c:axId val="42792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D-4309-880D-255C48020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548608"/>
        <c:axId val="427933624"/>
      </c:barChart>
      <c:catAx>
        <c:axId val="3775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33624"/>
        <c:crosses val="autoZero"/>
        <c:auto val="1"/>
        <c:lblAlgn val="ctr"/>
        <c:lblOffset val="100"/>
        <c:noMultiLvlLbl val="0"/>
      </c:catAx>
      <c:valAx>
        <c:axId val="42793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4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10-400C-9F45-5B8A750BEE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10-400C-9F45-5B8A750BEE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10-400C-9F45-5B8A750BEE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10-400C-9F45-5B8A750BEE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10-400C-9F45-5B8A750BEEE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10-400C-9F45-5B8A750BEEE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10-400C-9F45-5B8A750BEEE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10-400C-9F45-5B8A750BE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700312"/>
        <c:axId val="427696704"/>
      </c:barChart>
      <c:catAx>
        <c:axId val="42770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96704"/>
        <c:crosses val="autoZero"/>
        <c:auto val="1"/>
        <c:lblAlgn val="ctr"/>
        <c:lblOffset val="100"/>
        <c:noMultiLvlLbl val="0"/>
      </c:catAx>
      <c:valAx>
        <c:axId val="42769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0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3-4AC3-B99C-166BB3D16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703264"/>
        <c:axId val="427703592"/>
      </c:barChart>
      <c:catAx>
        <c:axId val="4277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03592"/>
        <c:crosses val="autoZero"/>
        <c:auto val="1"/>
        <c:lblAlgn val="ctr"/>
        <c:lblOffset val="100"/>
        <c:noMultiLvlLbl val="0"/>
      </c:catAx>
      <c:valAx>
        <c:axId val="42770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0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4.9609326553392001E-2</c:v>
                </c:pt>
                <c:pt idx="2">
                  <c:v>8.6816321468436097E-2</c:v>
                </c:pt>
                <c:pt idx="3">
                  <c:v>0.40514283351936797</c:v>
                </c:pt>
                <c:pt idx="4">
                  <c:v>4.9609326553392001E-2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9-4DBC-9A41-16BDFE39B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707200"/>
        <c:axId val="427707856"/>
      </c:barChart>
      <c:catAx>
        <c:axId val="42770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07856"/>
        <c:crosses val="autoZero"/>
        <c:auto val="1"/>
        <c:lblAlgn val="ctr"/>
        <c:lblOffset val="100"/>
        <c:noMultiLvlLbl val="0"/>
      </c:catAx>
      <c:valAx>
        <c:axId val="42770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70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0.44500069531358599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0.65522212029878102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8.6547972304648904E-2</c:v>
                </c:pt>
                <c:pt idx="15">
                  <c:v>0</c:v>
                </c:pt>
                <c:pt idx="16">
                  <c:v>4.8555474629764499E-2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4.7528517110266198E-2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0.182857142857143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64-4F1E-9AB4-5BD2A7CCF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685552"/>
        <c:axId val="427678664"/>
      </c:lineChart>
      <c:dateAx>
        <c:axId val="427685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78664"/>
        <c:crosses val="autoZero"/>
        <c:auto val="1"/>
        <c:lblOffset val="100"/>
        <c:baseTimeUnit val="days"/>
      </c:dateAx>
      <c:valAx>
        <c:axId val="42767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8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0.24344316400122801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B-41FD-BD0B-D9F551A12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680304"/>
        <c:axId val="427685880"/>
      </c:barChart>
      <c:catAx>
        <c:axId val="4276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85880"/>
        <c:crosses val="autoZero"/>
        <c:auto val="1"/>
        <c:lblAlgn val="ctr"/>
        <c:lblOffset val="100"/>
        <c:noMultiLvlLbl val="0"/>
      </c:catAx>
      <c:valAx>
        <c:axId val="4276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8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4.9776007964161303E-2</c:v>
                </c:pt>
                <c:pt idx="10">
                  <c:v>0</c:v>
                </c:pt>
                <c:pt idx="11">
                  <c:v>0</c:v>
                </c:pt>
                <c:pt idx="12">
                  <c:v>0.51020408163265296</c:v>
                </c:pt>
                <c:pt idx="13">
                  <c:v>0</c:v>
                </c:pt>
                <c:pt idx="14">
                  <c:v>0.143106022896964</c:v>
                </c:pt>
                <c:pt idx="15">
                  <c:v>0</c:v>
                </c:pt>
                <c:pt idx="16">
                  <c:v>0</c:v>
                </c:pt>
                <c:pt idx="17">
                  <c:v>4.9776007964161303E-2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FA-4D66-B858-799536964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696376"/>
        <c:axId val="427687520"/>
      </c:lineChart>
      <c:catAx>
        <c:axId val="42769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87520"/>
        <c:crosses val="autoZero"/>
        <c:auto val="1"/>
        <c:lblAlgn val="ctr"/>
        <c:lblOffset val="100"/>
        <c:noMultiLvlLbl val="0"/>
      </c:catAx>
      <c:valAx>
        <c:axId val="42768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9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98-4440-AC68-229CBF6BC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413920"/>
        <c:axId val="454416216"/>
      </c:lineChart>
      <c:dateAx>
        <c:axId val="45441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16216"/>
        <c:crosses val="autoZero"/>
        <c:auto val="1"/>
        <c:lblOffset val="100"/>
        <c:baseTimeUnit val="days"/>
      </c:dateAx>
      <c:valAx>
        <c:axId val="4544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1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05DF-0440-448A-BB1A-5D1B7256A4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814294-D091-4F7A-B555-6A95C0C2A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461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8132-9BED-4DB8-81CC-1B42DA86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9E20D-FA60-4DE4-B3D7-C2BC993DF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551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52672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3680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2745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875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6651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768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2396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073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459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5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340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8344F-E7A0-4C80-8339-AB18C5440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58644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5506-456B-4FF9-B488-421CFC0A2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A007A-664B-4B2A-9591-1BAA0ABB3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640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D10AA-EFFE-4209-8684-2C051C896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FD088-864A-4DF5-A13E-2D940BF1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0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74DD-26EB-45ED-9BCC-E3EE801C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C17307-5291-4E90-8AC9-DDB3EA61CC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785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962F0-A708-4724-9DD3-A840ACB9F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6B4D5-6C18-4790-B6C8-2141C3FD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5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C51AD-89D4-4EE9-B77A-451631E4C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0D8AD-F90D-4C60-B61D-B7E458A8B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592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748D6-5C8C-48D8-AB14-67E916661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3F98B-8D25-44F7-8F8E-03351B3A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3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2673-8F8B-4945-936A-F7EB8D9F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E832CE-736C-436F-B964-6A26E8201E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469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A7668-B9E6-40DD-8F2C-32528839A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72D9-2012-4AB0-8C06-AE72C0FD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3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A5593-3C06-414C-B5C5-105BCB26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F6F53-F31B-4A7D-8E0F-F68FDF31F5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729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CF090-F32C-4805-BEC5-02D90711C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30B40-F501-478D-9762-601EAA2D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44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652B4-15B8-4330-958F-1977B65C9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A79CD-1AA1-4628-8FDF-F248A5073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753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5BE23-8E24-42DC-9D66-AA13A932E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56E4F-59C7-4257-AB00-55CC7126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5902-DD8C-4E1D-AB95-8A61DBE8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CDAD7-E18A-4091-8E59-9768DEA50D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0550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0FA4D-934E-482F-937E-B33388018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2315E-34B3-4380-AE4D-ED99E4887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3978-7E3E-4F01-BF4A-EB0094D3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8A4501-ACAB-4945-861E-0400D6853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072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A5B53-A6D6-4EC4-BBD2-D543D3C2A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3598-A25B-4A65-B209-3115A8C8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58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8A80-62BA-4D62-A1BA-02558E33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13277-D036-4D83-82EE-944F5ABAF8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751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CD685-E017-4FCB-9E89-FA18016D8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3DB1C-B01A-4028-AECD-724B6CB21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95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0C05-F62C-4E4B-8A88-839619F1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DC61A7-3B11-4F38-BE61-5FA7BB641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499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14D9A-99F3-489E-B539-83183055D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86351-FE0D-4472-A043-7B5989158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5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AB67D-A7A2-4354-95A9-EA96D8AC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9A8940-00DF-4AC8-85AB-B5117C3C5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976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5400F-3FBC-4514-A303-4E86954A0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7F260-303A-42E2-85D9-9F33939F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84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3A74-BEE1-435F-AF1C-C4494741F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A8F6D-0F68-49C8-8860-6458CB868A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104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2FB90-A432-4BE1-89CC-2D344A5AB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C7D37-5AAE-4B23-AF7C-80EF22F30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6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41C9-BCF7-4B15-914C-220242083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6B55FB-E700-468C-84DD-938943B664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064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56334-A354-4805-B7A4-E5869BD65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FB70F-B410-4ABE-9E2D-BBCD95D1F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9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A5424-2FF8-4BB5-84B4-63E47D25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69C50-FD98-4738-9CFB-370C062CE6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632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F8A7F-C1BF-4D6E-97CD-26986C67D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838AF-EB1F-411B-8D12-CC3F95274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59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2CA0-FBF3-47B9-B16C-00D72577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0D969-36D9-4974-9775-F52D35238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05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4735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57049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2693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02890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78786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716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46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0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4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8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27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30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5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09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43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2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EAC5B-CBC0-4FBC-8CE9-314137D95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292321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72BA1-F50B-49EC-A3F7-C29E6C0D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FFE52-5FA6-4E29-BCC5-2891E1C77C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07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2335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506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506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220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915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727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988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692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378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77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791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787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42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- 2021-12-23 12:00:23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próxima mochila de hidratación te espera para tus vacaciones: 
𝐂𝐚𝐦𝐞𝐥𝐛𝐚𝐤 𝐌.𝐔.𝐋.𝐄. 
Tiene todo lo que necesita y MÁS. 
Ligera y fácil de maniobrar, aún cuando está completamente cargada.
Su nuevo depósito Crux, es más fácil de cargar y rellenar, y suministra más agua con cada sorbo.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41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DC405-9340-4FD5-8D7C-727C40CFF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423939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3476-80D4-4C6D-91AE-CD54C794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9F4D4-7AF9-4E3D-B399-9C044608A6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25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1565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97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643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041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888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479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7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135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30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538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278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365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5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- 2021-12-16 12:01:01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el arbolito se llama Camebak🎄
Elegí tu caramañola Podium y hacé especial la llegada de Papá Noel 🎅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0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0F640-C45E-4CFD-8093-E920F59D3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84403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607D3-922C-47A0-971D-1A176540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E26D1-4FFF-46F1-81C5-9173C7548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541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516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91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651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984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280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65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811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37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499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952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426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99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7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- 2022-01-13 14:07:34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Podium Flow es perfecto para tus paseo rápidos o para tus salidas en bici. 
¡Conocela!
✅Transporta hasta 2 litros de carga, además de una botella Podium Dirt Series de 21 oz. 
✅La botella está asegurada y es de fácil acceso mediante una funda elástica.
✅ Hebilla de cintura ajustable: para un ajuste seguro y personalizado.
Si tus paseos necesitan algo más que una botella, esta es la solución para vos.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88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5EA58-DCF3-4F50-BF01-E49300574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223533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180C-6A50-450C-A92A-B07A48E1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8C642-EDEB-483C-A344-F189F134A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523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7280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085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1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6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65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18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48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290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96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533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35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93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4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- 2021-12-29 14:35:02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verano y tu hidratación es muy importante. Si salís a andar en bici no te olvides tu Camelbak para evitar golpes de calor.
¿𝐂𝐨́𝐦𝐨 𝐩𝐨𝐝𝐞́𝐬 𝐩𝐫𝐞𝐯𝐞𝐧𝐢𝐫𝐥𝐨𝐬?
✅Evitar el sol entre las 12 y 17hs.
✅Tomar abundante agua aunque no tengas sed.
✅Comer alimentos frescos, frutas y verduras.
✅Usar ropa suelta y clara.
¡Prepará tu Camelbak, tené en cuenta estos consejos y salí! 😎
#hidratacion  #camelbak #argentina #ciclismo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7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A34BD-4288-400E-B160-D3D5A5121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5479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E170-57A4-4517-9E4E-042EFE80D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0DC93-6E85-4689-BB2F-1A3172AB2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383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799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9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300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08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39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22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70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10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5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945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973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572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7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- 2021-12-31 17:30:07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Brindemos por un 2022 lleno de momentos únicos.
¡Feliz Año Nuevo!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9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- 2022-01-04 09:47:50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👑 𝐏𝐫𝐞𝐩𝐚𝐫𝐚𝐭𝐞 𝐩𝐚𝐫𝐚 𝐥𝐨𝐬 𝐑𝐞𝐲𝐞𝐬 𝐜𝐨𝐧 𝐄𝐝𝐝𝐲 𝐊𝐢𝐝𝐬🧙‍♂️ 
Las caramañolas ideales para los días de calor. A prueba de fugas cuando está cerrada y muy fácil de llevar.
¡𝘌𝘭 𝘮𝘦𝘫𝘰𝘳 𝘳𝘦𝘨𝘢𝘭𝘰!
#camelbakeddy #eddy #caramagnola #ocio #reyes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871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8F902-5D11-4E3B-ABC8-A484F95E7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095335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E354F-B18E-4F48-A573-B367E5BB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88EF4-B078-47E0-8310-91B23CFFB5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197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D2088-A2FE-4AE2-A1F3-323625E96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B6F2A-471E-49AD-8BA3-62E1F2EA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63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558</Words>
  <Application>Microsoft Office PowerPoint</Application>
  <PresentationFormat>On-screen Show (4:3)</PresentationFormat>
  <Paragraphs>277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Key Metrics Radar | CamelBak</vt:lpstr>
      <vt:lpstr>Facebook Page Likes Total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5</vt:lpstr>
      <vt:lpstr>Facebook Post Table + Reactions | CamelBak - 2 of 5</vt:lpstr>
      <vt:lpstr>Facebook Post Table + Reactions | CamelBak - 3 of 5</vt:lpstr>
      <vt:lpstr>Facebook Post Table + Reactions | CamelBak - 4 of 5</vt:lpstr>
      <vt:lpstr>Facebook Post Table + Reactions | CamelBak - 5 of 5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2022-01-19T10:16:56Z</dcterms:created>
  <dcterms:modified xsi:type="dcterms:W3CDTF">2022-01-19T10:18:05Z</dcterms:modified>
</cp:coreProperties>
</file>