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0.99409999999999998</c:v>
                </c:pt>
                <c:pt idx="1">
                  <c:v>0</c:v>
                </c:pt>
                <c:pt idx="2">
                  <c:v>0</c:v>
                </c:pt>
                <c:pt idx="3">
                  <c:v>0</c:v>
                </c:pt>
                <c:pt idx="4">
                  <c:v>0</c:v>
                </c:pt>
                <c:pt idx="5">
                  <c:v>5.2911000000000001</c:v>
                </c:pt>
              </c:numCache>
            </c:numRef>
          </c:val>
          <c:extLst>
            <c:ext xmlns:c16="http://schemas.microsoft.com/office/drawing/2014/chart" uri="{C3380CC4-5D6E-409C-BE32-E72D297353CC}">
              <c16:uniqueId val="{00000000-475B-4943-B13B-F66617C95601}"/>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3.1555</c:v>
                </c:pt>
                <c:pt idx="1">
                  <c:v>0</c:v>
                </c:pt>
                <c:pt idx="2">
                  <c:v>0</c:v>
                </c:pt>
                <c:pt idx="3">
                  <c:v>0</c:v>
                </c:pt>
                <c:pt idx="4">
                  <c:v>0</c:v>
                </c:pt>
                <c:pt idx="5">
                  <c:v>1.5931</c:v>
                </c:pt>
              </c:numCache>
            </c:numRef>
          </c:val>
          <c:extLst>
            <c:ext xmlns:c16="http://schemas.microsoft.com/office/drawing/2014/chart" uri="{C3380CC4-5D6E-409C-BE32-E72D297353CC}">
              <c16:uniqueId val="{00000001-475B-4943-B13B-F66617C9560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0.52700000000000002</c:v>
                </c:pt>
                <c:pt idx="1">
                  <c:v>3.2258</c:v>
                </c:pt>
                <c:pt idx="2">
                  <c:v>0</c:v>
                </c:pt>
                <c:pt idx="3">
                  <c:v>0</c:v>
                </c:pt>
                <c:pt idx="4">
                  <c:v>0</c:v>
                </c:pt>
                <c:pt idx="5">
                  <c:v>2.1684000000000001</c:v>
                </c:pt>
              </c:numCache>
            </c:numRef>
          </c:val>
          <c:extLst>
            <c:ext xmlns:c16="http://schemas.microsoft.com/office/drawing/2014/chart" uri="{C3380CC4-5D6E-409C-BE32-E72D297353CC}">
              <c16:uniqueId val="{00000002-475B-4943-B13B-F66617C95601}"/>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0.33189999999999997</c:v>
                </c:pt>
                <c:pt idx="1">
                  <c:v>45.161299999999997</c:v>
                </c:pt>
                <c:pt idx="2">
                  <c:v>7.2137000000000002</c:v>
                </c:pt>
                <c:pt idx="3">
                  <c:v>0</c:v>
                </c:pt>
                <c:pt idx="4">
                  <c:v>90.888300000000001</c:v>
                </c:pt>
                <c:pt idx="5">
                  <c:v>24.911200000000001</c:v>
                </c:pt>
              </c:numCache>
            </c:numRef>
          </c:val>
          <c:extLst>
            <c:ext xmlns:c16="http://schemas.microsoft.com/office/drawing/2014/chart" uri="{C3380CC4-5D6E-409C-BE32-E72D297353CC}">
              <c16:uniqueId val="{00000003-475B-4943-B13B-F66617C9560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1.5789</c:v>
                </c:pt>
                <c:pt idx="1">
                  <c:v>51.612900000000003</c:v>
                </c:pt>
                <c:pt idx="2">
                  <c:v>43.282200000000003</c:v>
                </c:pt>
                <c:pt idx="3">
                  <c:v>0</c:v>
                </c:pt>
                <c:pt idx="4">
                  <c:v>100</c:v>
                </c:pt>
                <c:pt idx="5">
                  <c:v>-3.036</c:v>
                </c:pt>
              </c:numCache>
            </c:numRef>
          </c:val>
          <c:extLst>
            <c:ext xmlns:c16="http://schemas.microsoft.com/office/drawing/2014/chart" uri="{C3380CC4-5D6E-409C-BE32-E72D297353CC}">
              <c16:uniqueId val="{00000004-475B-4943-B13B-F66617C95601}"/>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0.12239999999999999</c:v>
                </c:pt>
                <c:pt idx="1">
                  <c:v>0</c:v>
                </c:pt>
                <c:pt idx="2">
                  <c:v>0</c:v>
                </c:pt>
                <c:pt idx="3">
                  <c:v>0</c:v>
                </c:pt>
                <c:pt idx="4">
                  <c:v>0</c:v>
                </c:pt>
                <c:pt idx="5">
                  <c:v>22.509599999999999</c:v>
                </c:pt>
              </c:numCache>
            </c:numRef>
          </c:val>
          <c:extLst>
            <c:ext xmlns:c16="http://schemas.microsoft.com/office/drawing/2014/chart" uri="{C3380CC4-5D6E-409C-BE32-E72D297353CC}">
              <c16:uniqueId val="{00000005-475B-4943-B13B-F66617C95601}"/>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58.064500000000002</c:v>
                </c:pt>
                <c:pt idx="2">
                  <c:v>26.510400000000001</c:v>
                </c:pt>
                <c:pt idx="3">
                  <c:v>0</c:v>
                </c:pt>
                <c:pt idx="4">
                  <c:v>0.86</c:v>
                </c:pt>
                <c:pt idx="5">
                  <c:v>0.55740000000000001</c:v>
                </c:pt>
              </c:numCache>
            </c:numRef>
          </c:val>
          <c:extLst>
            <c:ext xmlns:c16="http://schemas.microsoft.com/office/drawing/2014/chart" uri="{C3380CC4-5D6E-409C-BE32-E72D297353CC}">
              <c16:uniqueId val="{00000006-475B-4943-B13B-F66617C95601}"/>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4.1417999999999999</c:v>
                </c:pt>
                <c:pt idx="1">
                  <c:v>100</c:v>
                </c:pt>
                <c:pt idx="2">
                  <c:v>100</c:v>
                </c:pt>
                <c:pt idx="3">
                  <c:v>0</c:v>
                </c:pt>
                <c:pt idx="4">
                  <c:v>45.971499999999999</c:v>
                </c:pt>
                <c:pt idx="5">
                  <c:v>100</c:v>
                </c:pt>
              </c:numCache>
            </c:numRef>
          </c:val>
          <c:extLst>
            <c:ext xmlns:c16="http://schemas.microsoft.com/office/drawing/2014/chart" uri="{C3380CC4-5D6E-409C-BE32-E72D297353CC}">
              <c16:uniqueId val="{00000007-475B-4943-B13B-F66617C95601}"/>
            </c:ext>
          </c:extLst>
        </c:ser>
        <c:dLbls>
          <c:showLegendKey val="0"/>
          <c:showVal val="0"/>
          <c:showCatName val="0"/>
          <c:showSerName val="0"/>
          <c:showPercent val="0"/>
          <c:showBubbleSize val="0"/>
        </c:dLbls>
        <c:axId val="428590040"/>
        <c:axId val="428583480"/>
      </c:radarChart>
      <c:catAx>
        <c:axId val="42859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83480"/>
        <c:crosses val="autoZero"/>
        <c:auto val="1"/>
        <c:lblAlgn val="ctr"/>
        <c:lblOffset val="100"/>
        <c:noMultiLvlLbl val="0"/>
      </c:catAx>
      <c:valAx>
        <c:axId val="42858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9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19650</c:v>
                </c:pt>
                <c:pt idx="1">
                  <c:v>19648</c:v>
                </c:pt>
                <c:pt idx="2">
                  <c:v>19648</c:v>
                </c:pt>
                <c:pt idx="3">
                  <c:v>19651</c:v>
                </c:pt>
                <c:pt idx="4">
                  <c:v>19652</c:v>
                </c:pt>
                <c:pt idx="5">
                  <c:v>19654</c:v>
                </c:pt>
                <c:pt idx="6">
                  <c:v>19654</c:v>
                </c:pt>
                <c:pt idx="7">
                  <c:v>19654</c:v>
                </c:pt>
                <c:pt idx="8">
                  <c:v>19654</c:v>
                </c:pt>
                <c:pt idx="9">
                  <c:v>19654</c:v>
                </c:pt>
                <c:pt idx="10">
                  <c:v>19656</c:v>
                </c:pt>
                <c:pt idx="11">
                  <c:v>19658</c:v>
                </c:pt>
                <c:pt idx="12">
                  <c:v>19659</c:v>
                </c:pt>
                <c:pt idx="13">
                  <c:v>19658</c:v>
                </c:pt>
                <c:pt idx="14">
                  <c:v>19659</c:v>
                </c:pt>
                <c:pt idx="15">
                  <c:v>19659</c:v>
                </c:pt>
                <c:pt idx="16">
                  <c:v>19658</c:v>
                </c:pt>
                <c:pt idx="17">
                  <c:v>19660</c:v>
                </c:pt>
                <c:pt idx="18">
                  <c:v>19662</c:v>
                </c:pt>
                <c:pt idx="19">
                  <c:v>19661</c:v>
                </c:pt>
                <c:pt idx="20">
                  <c:v>19662</c:v>
                </c:pt>
                <c:pt idx="21">
                  <c:v>19662</c:v>
                </c:pt>
                <c:pt idx="22">
                  <c:v>19661</c:v>
                </c:pt>
                <c:pt idx="23">
                  <c:v>19662</c:v>
                </c:pt>
                <c:pt idx="24">
                  <c:v>19666</c:v>
                </c:pt>
                <c:pt idx="25">
                  <c:v>19667</c:v>
                </c:pt>
                <c:pt idx="26">
                  <c:v>19671</c:v>
                </c:pt>
                <c:pt idx="27">
                  <c:v>19671</c:v>
                </c:pt>
                <c:pt idx="28">
                  <c:v>19671</c:v>
                </c:pt>
                <c:pt idx="29">
                  <c:v>19672</c:v>
                </c:pt>
                <c:pt idx="30">
                  <c:v>19673</c:v>
                </c:pt>
                <c:pt idx="31">
                  <c:v>19673</c:v>
                </c:pt>
                <c:pt idx="32">
                  <c:v>19675</c:v>
                </c:pt>
                <c:pt idx="33">
                  <c:v>19676</c:v>
                </c:pt>
                <c:pt idx="34">
                  <c:v>19674</c:v>
                </c:pt>
              </c:numCache>
            </c:numRef>
          </c:val>
          <c:smooth val="0"/>
          <c:extLst>
            <c:ext xmlns:c16="http://schemas.microsoft.com/office/drawing/2014/chart" uri="{C3380CC4-5D6E-409C-BE32-E72D297353CC}">
              <c16:uniqueId val="{00000000-378A-44C0-8073-55C99FC95441}"/>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62432</c:v>
                </c:pt>
                <c:pt idx="1">
                  <c:v>62433</c:v>
                </c:pt>
                <c:pt idx="2">
                  <c:v>62430</c:v>
                </c:pt>
                <c:pt idx="3">
                  <c:v>62428</c:v>
                </c:pt>
                <c:pt idx="4">
                  <c:v>62430</c:v>
                </c:pt>
                <c:pt idx="5">
                  <c:v>62432</c:v>
                </c:pt>
                <c:pt idx="6">
                  <c:v>62433</c:v>
                </c:pt>
                <c:pt idx="7">
                  <c:v>62438</c:v>
                </c:pt>
                <c:pt idx="8">
                  <c:v>62440</c:v>
                </c:pt>
                <c:pt idx="9">
                  <c:v>62435</c:v>
                </c:pt>
                <c:pt idx="10">
                  <c:v>62438</c:v>
                </c:pt>
                <c:pt idx="11">
                  <c:v>62435</c:v>
                </c:pt>
                <c:pt idx="12">
                  <c:v>62437</c:v>
                </c:pt>
                <c:pt idx="13">
                  <c:v>62436</c:v>
                </c:pt>
                <c:pt idx="14">
                  <c:v>62439</c:v>
                </c:pt>
                <c:pt idx="15">
                  <c:v>62439</c:v>
                </c:pt>
                <c:pt idx="16">
                  <c:v>62436</c:v>
                </c:pt>
                <c:pt idx="17">
                  <c:v>62435</c:v>
                </c:pt>
                <c:pt idx="18">
                  <c:v>62435</c:v>
                </c:pt>
                <c:pt idx="19">
                  <c:v>62438</c:v>
                </c:pt>
                <c:pt idx="20">
                  <c:v>62439</c:v>
                </c:pt>
                <c:pt idx="21">
                  <c:v>62441</c:v>
                </c:pt>
                <c:pt idx="22">
                  <c:v>62441</c:v>
                </c:pt>
                <c:pt idx="23">
                  <c:v>62444</c:v>
                </c:pt>
                <c:pt idx="24">
                  <c:v>62446</c:v>
                </c:pt>
                <c:pt idx="25">
                  <c:v>62445</c:v>
                </c:pt>
                <c:pt idx="26">
                  <c:v>62447</c:v>
                </c:pt>
                <c:pt idx="27">
                  <c:v>62447</c:v>
                </c:pt>
                <c:pt idx="28">
                  <c:v>62448</c:v>
                </c:pt>
                <c:pt idx="29">
                  <c:v>62447</c:v>
                </c:pt>
                <c:pt idx="30">
                  <c:v>62448</c:v>
                </c:pt>
                <c:pt idx="31">
                  <c:v>62451</c:v>
                </c:pt>
                <c:pt idx="32">
                  <c:v>62450</c:v>
                </c:pt>
                <c:pt idx="33">
                  <c:v>62448</c:v>
                </c:pt>
                <c:pt idx="34">
                  <c:v>62451</c:v>
                </c:pt>
              </c:numCache>
            </c:numRef>
          </c:val>
          <c:smooth val="0"/>
          <c:extLst>
            <c:ext xmlns:c16="http://schemas.microsoft.com/office/drawing/2014/chart" uri="{C3380CC4-5D6E-409C-BE32-E72D297353CC}">
              <c16:uniqueId val="{00000001-378A-44C0-8073-55C99FC9544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10423</c:v>
                </c:pt>
                <c:pt idx="1">
                  <c:v>10423</c:v>
                </c:pt>
                <c:pt idx="2">
                  <c:v>10422</c:v>
                </c:pt>
                <c:pt idx="3">
                  <c:v>10422</c:v>
                </c:pt>
                <c:pt idx="4">
                  <c:v>10422</c:v>
                </c:pt>
                <c:pt idx="5">
                  <c:v>10424</c:v>
                </c:pt>
                <c:pt idx="6">
                  <c:v>10424</c:v>
                </c:pt>
                <c:pt idx="7">
                  <c:v>10424</c:v>
                </c:pt>
                <c:pt idx="8">
                  <c:v>10424</c:v>
                </c:pt>
                <c:pt idx="9">
                  <c:v>10423</c:v>
                </c:pt>
                <c:pt idx="10">
                  <c:v>10424</c:v>
                </c:pt>
                <c:pt idx="11">
                  <c:v>10423</c:v>
                </c:pt>
                <c:pt idx="12">
                  <c:v>10423</c:v>
                </c:pt>
                <c:pt idx="13">
                  <c:v>10423</c:v>
                </c:pt>
                <c:pt idx="14">
                  <c:v>10422</c:v>
                </c:pt>
                <c:pt idx="15">
                  <c:v>10423</c:v>
                </c:pt>
                <c:pt idx="16">
                  <c:v>10423</c:v>
                </c:pt>
                <c:pt idx="17">
                  <c:v>10423</c:v>
                </c:pt>
                <c:pt idx="18">
                  <c:v>10423</c:v>
                </c:pt>
                <c:pt idx="19">
                  <c:v>10423</c:v>
                </c:pt>
                <c:pt idx="20">
                  <c:v>10423</c:v>
                </c:pt>
                <c:pt idx="21">
                  <c:v>10425</c:v>
                </c:pt>
                <c:pt idx="22">
                  <c:v>10426</c:v>
                </c:pt>
                <c:pt idx="23">
                  <c:v>10427</c:v>
                </c:pt>
                <c:pt idx="24">
                  <c:v>10428</c:v>
                </c:pt>
                <c:pt idx="25">
                  <c:v>10427</c:v>
                </c:pt>
                <c:pt idx="26">
                  <c:v>10427</c:v>
                </c:pt>
                <c:pt idx="27">
                  <c:v>10427</c:v>
                </c:pt>
                <c:pt idx="28">
                  <c:v>10427</c:v>
                </c:pt>
                <c:pt idx="29">
                  <c:v>10427</c:v>
                </c:pt>
                <c:pt idx="30">
                  <c:v>10429</c:v>
                </c:pt>
                <c:pt idx="31">
                  <c:v>10429</c:v>
                </c:pt>
                <c:pt idx="32">
                  <c:v>10429</c:v>
                </c:pt>
                <c:pt idx="33">
                  <c:v>10430</c:v>
                </c:pt>
                <c:pt idx="34">
                  <c:v>10429</c:v>
                </c:pt>
              </c:numCache>
            </c:numRef>
          </c:val>
          <c:smooth val="0"/>
          <c:extLst>
            <c:ext xmlns:c16="http://schemas.microsoft.com/office/drawing/2014/chart" uri="{C3380CC4-5D6E-409C-BE32-E72D297353CC}">
              <c16:uniqueId val="{00000002-378A-44C0-8073-55C99FC95441}"/>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6536</c:v>
                </c:pt>
                <c:pt idx="1">
                  <c:v>6537</c:v>
                </c:pt>
                <c:pt idx="2">
                  <c:v>6536</c:v>
                </c:pt>
                <c:pt idx="3">
                  <c:v>6536</c:v>
                </c:pt>
                <c:pt idx="4">
                  <c:v>6541</c:v>
                </c:pt>
                <c:pt idx="5">
                  <c:v>6541</c:v>
                </c:pt>
                <c:pt idx="6">
                  <c:v>6540</c:v>
                </c:pt>
                <c:pt idx="7">
                  <c:v>6541</c:v>
                </c:pt>
                <c:pt idx="8">
                  <c:v>6542</c:v>
                </c:pt>
                <c:pt idx="9">
                  <c:v>6545</c:v>
                </c:pt>
                <c:pt idx="10">
                  <c:v>6545</c:v>
                </c:pt>
                <c:pt idx="11">
                  <c:v>6546</c:v>
                </c:pt>
                <c:pt idx="12">
                  <c:v>6550</c:v>
                </c:pt>
                <c:pt idx="13">
                  <c:v>6550</c:v>
                </c:pt>
                <c:pt idx="14">
                  <c:v>6554</c:v>
                </c:pt>
                <c:pt idx="15">
                  <c:v>6557</c:v>
                </c:pt>
                <c:pt idx="16">
                  <c:v>6556</c:v>
                </c:pt>
                <c:pt idx="17">
                  <c:v>6556</c:v>
                </c:pt>
                <c:pt idx="18">
                  <c:v>6556</c:v>
                </c:pt>
                <c:pt idx="19">
                  <c:v>6556</c:v>
                </c:pt>
                <c:pt idx="20">
                  <c:v>6556</c:v>
                </c:pt>
                <c:pt idx="21">
                  <c:v>6559</c:v>
                </c:pt>
                <c:pt idx="22">
                  <c:v>6567</c:v>
                </c:pt>
                <c:pt idx="23">
                  <c:v>6568</c:v>
                </c:pt>
                <c:pt idx="24">
                  <c:v>6568</c:v>
                </c:pt>
                <c:pt idx="25">
                  <c:v>6565</c:v>
                </c:pt>
                <c:pt idx="26">
                  <c:v>6565</c:v>
                </c:pt>
                <c:pt idx="27">
                  <c:v>6565</c:v>
                </c:pt>
                <c:pt idx="28">
                  <c:v>6567</c:v>
                </c:pt>
                <c:pt idx="29">
                  <c:v>6567</c:v>
                </c:pt>
                <c:pt idx="30">
                  <c:v>6568</c:v>
                </c:pt>
                <c:pt idx="31">
                  <c:v>6568</c:v>
                </c:pt>
                <c:pt idx="32">
                  <c:v>6568</c:v>
                </c:pt>
                <c:pt idx="33">
                  <c:v>6568</c:v>
                </c:pt>
                <c:pt idx="34">
                  <c:v>6569</c:v>
                </c:pt>
              </c:numCache>
            </c:numRef>
          </c:val>
          <c:smooth val="0"/>
          <c:extLst>
            <c:ext xmlns:c16="http://schemas.microsoft.com/office/drawing/2014/chart" uri="{C3380CC4-5D6E-409C-BE32-E72D297353CC}">
              <c16:uniqueId val="{00000003-378A-44C0-8073-55C99FC9544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31269</c:v>
                </c:pt>
                <c:pt idx="1">
                  <c:v>31266</c:v>
                </c:pt>
                <c:pt idx="2">
                  <c:v>31267</c:v>
                </c:pt>
                <c:pt idx="3">
                  <c:v>31266</c:v>
                </c:pt>
                <c:pt idx="4">
                  <c:v>31265</c:v>
                </c:pt>
                <c:pt idx="5">
                  <c:v>31265</c:v>
                </c:pt>
                <c:pt idx="6">
                  <c:v>31267</c:v>
                </c:pt>
                <c:pt idx="7">
                  <c:v>31267</c:v>
                </c:pt>
                <c:pt idx="8">
                  <c:v>31268</c:v>
                </c:pt>
                <c:pt idx="9">
                  <c:v>31265</c:v>
                </c:pt>
                <c:pt idx="10">
                  <c:v>31265</c:v>
                </c:pt>
                <c:pt idx="11">
                  <c:v>31267</c:v>
                </c:pt>
                <c:pt idx="12">
                  <c:v>31267</c:v>
                </c:pt>
                <c:pt idx="13">
                  <c:v>31265</c:v>
                </c:pt>
                <c:pt idx="14">
                  <c:v>31261</c:v>
                </c:pt>
                <c:pt idx="15">
                  <c:v>31259</c:v>
                </c:pt>
                <c:pt idx="16">
                  <c:v>31258</c:v>
                </c:pt>
                <c:pt idx="17">
                  <c:v>31258</c:v>
                </c:pt>
                <c:pt idx="18">
                  <c:v>31259</c:v>
                </c:pt>
                <c:pt idx="19">
                  <c:v>31258</c:v>
                </c:pt>
                <c:pt idx="20">
                  <c:v>31258</c:v>
                </c:pt>
                <c:pt idx="21">
                  <c:v>31258</c:v>
                </c:pt>
                <c:pt idx="22">
                  <c:v>31256</c:v>
                </c:pt>
                <c:pt idx="23">
                  <c:v>31256</c:v>
                </c:pt>
                <c:pt idx="24">
                  <c:v>31258</c:v>
                </c:pt>
                <c:pt idx="25">
                  <c:v>31254</c:v>
                </c:pt>
                <c:pt idx="26">
                  <c:v>31253</c:v>
                </c:pt>
                <c:pt idx="27">
                  <c:v>31254</c:v>
                </c:pt>
                <c:pt idx="28">
                  <c:v>31252</c:v>
                </c:pt>
                <c:pt idx="29">
                  <c:v>31250</c:v>
                </c:pt>
                <c:pt idx="30">
                  <c:v>31250</c:v>
                </c:pt>
                <c:pt idx="31">
                  <c:v>31249</c:v>
                </c:pt>
                <c:pt idx="32">
                  <c:v>31248</c:v>
                </c:pt>
                <c:pt idx="33">
                  <c:v>31247</c:v>
                </c:pt>
                <c:pt idx="34">
                  <c:v>31249</c:v>
                </c:pt>
              </c:numCache>
            </c:numRef>
          </c:val>
          <c:smooth val="0"/>
          <c:extLst>
            <c:ext xmlns:c16="http://schemas.microsoft.com/office/drawing/2014/chart" uri="{C3380CC4-5D6E-409C-BE32-E72D297353CC}">
              <c16:uniqueId val="{00000004-378A-44C0-8073-55C99FC95441}"/>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2411</c:v>
                </c:pt>
                <c:pt idx="1">
                  <c:v>2411</c:v>
                </c:pt>
                <c:pt idx="2">
                  <c:v>2410</c:v>
                </c:pt>
                <c:pt idx="3">
                  <c:v>2410</c:v>
                </c:pt>
                <c:pt idx="4">
                  <c:v>2412</c:v>
                </c:pt>
                <c:pt idx="5">
                  <c:v>2412</c:v>
                </c:pt>
                <c:pt idx="6">
                  <c:v>2412</c:v>
                </c:pt>
                <c:pt idx="7">
                  <c:v>2412</c:v>
                </c:pt>
                <c:pt idx="8">
                  <c:v>2412</c:v>
                </c:pt>
                <c:pt idx="9">
                  <c:v>2412</c:v>
                </c:pt>
                <c:pt idx="10">
                  <c:v>2413</c:v>
                </c:pt>
                <c:pt idx="11">
                  <c:v>2413</c:v>
                </c:pt>
                <c:pt idx="12">
                  <c:v>2413</c:v>
                </c:pt>
                <c:pt idx="13">
                  <c:v>2415</c:v>
                </c:pt>
                <c:pt idx="14">
                  <c:v>2416</c:v>
                </c:pt>
                <c:pt idx="15">
                  <c:v>2417</c:v>
                </c:pt>
                <c:pt idx="16">
                  <c:v>2417</c:v>
                </c:pt>
                <c:pt idx="17">
                  <c:v>2417</c:v>
                </c:pt>
                <c:pt idx="18">
                  <c:v>2417</c:v>
                </c:pt>
                <c:pt idx="19">
                  <c:v>2416</c:v>
                </c:pt>
                <c:pt idx="20">
                  <c:v>2417</c:v>
                </c:pt>
                <c:pt idx="21">
                  <c:v>2417</c:v>
                </c:pt>
                <c:pt idx="22">
                  <c:v>2417</c:v>
                </c:pt>
                <c:pt idx="23">
                  <c:v>2418</c:v>
                </c:pt>
                <c:pt idx="24">
                  <c:v>2418</c:v>
                </c:pt>
                <c:pt idx="25">
                  <c:v>2417</c:v>
                </c:pt>
                <c:pt idx="26">
                  <c:v>2417</c:v>
                </c:pt>
                <c:pt idx="27">
                  <c:v>2418</c:v>
                </c:pt>
                <c:pt idx="28">
                  <c:v>2418</c:v>
                </c:pt>
                <c:pt idx="29">
                  <c:v>2418</c:v>
                </c:pt>
                <c:pt idx="30">
                  <c:v>2418</c:v>
                </c:pt>
                <c:pt idx="31">
                  <c:v>2421</c:v>
                </c:pt>
                <c:pt idx="32">
                  <c:v>2421</c:v>
                </c:pt>
                <c:pt idx="33">
                  <c:v>2422</c:v>
                </c:pt>
                <c:pt idx="34">
                  <c:v>2422</c:v>
                </c:pt>
              </c:numCache>
            </c:numRef>
          </c:val>
          <c:smooth val="0"/>
          <c:extLst>
            <c:ext xmlns:c16="http://schemas.microsoft.com/office/drawing/2014/chart" uri="{C3380CC4-5D6E-409C-BE32-E72D297353CC}">
              <c16:uniqueId val="{00000005-378A-44C0-8073-55C99FC95441}"/>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1978956</c:v>
                </c:pt>
                <c:pt idx="1">
                  <c:v>1978829</c:v>
                </c:pt>
                <c:pt idx="2">
                  <c:v>1978929</c:v>
                </c:pt>
                <c:pt idx="3">
                  <c:v>1979277</c:v>
                </c:pt>
                <c:pt idx="4">
                  <c:v>1979622</c:v>
                </c:pt>
                <c:pt idx="5">
                  <c:v>1979557</c:v>
                </c:pt>
                <c:pt idx="6">
                  <c:v>1978770</c:v>
                </c:pt>
                <c:pt idx="7">
                  <c:v>1978842</c:v>
                </c:pt>
                <c:pt idx="8">
                  <c:v>1978956</c:v>
                </c:pt>
                <c:pt idx="9">
                  <c:v>1979166</c:v>
                </c:pt>
                <c:pt idx="10">
                  <c:v>1979112</c:v>
                </c:pt>
                <c:pt idx="11">
                  <c:v>1979104</c:v>
                </c:pt>
                <c:pt idx="12">
                  <c:v>1979228</c:v>
                </c:pt>
                <c:pt idx="13">
                  <c:v>1979008</c:v>
                </c:pt>
                <c:pt idx="14">
                  <c:v>1979039</c:v>
                </c:pt>
                <c:pt idx="15">
                  <c:v>1979038</c:v>
                </c:pt>
                <c:pt idx="16">
                  <c:v>1978841</c:v>
                </c:pt>
                <c:pt idx="17">
                  <c:v>1978546</c:v>
                </c:pt>
                <c:pt idx="18">
                  <c:v>1978861</c:v>
                </c:pt>
                <c:pt idx="19">
                  <c:v>1978935</c:v>
                </c:pt>
                <c:pt idx="20">
                  <c:v>1978796</c:v>
                </c:pt>
                <c:pt idx="21">
                  <c:v>1978902</c:v>
                </c:pt>
                <c:pt idx="22">
                  <c:v>1978916</c:v>
                </c:pt>
                <c:pt idx="23">
                  <c:v>1978882</c:v>
                </c:pt>
                <c:pt idx="24">
                  <c:v>1979061</c:v>
                </c:pt>
                <c:pt idx="25">
                  <c:v>1978803</c:v>
                </c:pt>
                <c:pt idx="26">
                  <c:v>1978922</c:v>
                </c:pt>
                <c:pt idx="27">
                  <c:v>1979160</c:v>
                </c:pt>
                <c:pt idx="28">
                  <c:v>1979109</c:v>
                </c:pt>
                <c:pt idx="29">
                  <c:v>1978883</c:v>
                </c:pt>
                <c:pt idx="30">
                  <c:v>1979123</c:v>
                </c:pt>
                <c:pt idx="31">
                  <c:v>1979211</c:v>
                </c:pt>
                <c:pt idx="32">
                  <c:v>1979124</c:v>
                </c:pt>
                <c:pt idx="33">
                  <c:v>1979207</c:v>
                </c:pt>
                <c:pt idx="34">
                  <c:v>1979108</c:v>
                </c:pt>
              </c:numCache>
            </c:numRef>
          </c:val>
          <c:smooth val="0"/>
          <c:extLst>
            <c:ext xmlns:c16="http://schemas.microsoft.com/office/drawing/2014/chart" uri="{C3380CC4-5D6E-409C-BE32-E72D297353CC}">
              <c16:uniqueId val="{00000006-378A-44C0-8073-55C99FC95441}"/>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Sheet1!$I$2:$I$36</c:f>
              <c:numCache>
                <c:formatCode>General</c:formatCode>
                <c:ptCount val="35"/>
                <c:pt idx="0">
                  <c:v>80239</c:v>
                </c:pt>
                <c:pt idx="1">
                  <c:v>80290</c:v>
                </c:pt>
                <c:pt idx="2">
                  <c:v>80315</c:v>
                </c:pt>
                <c:pt idx="3">
                  <c:v>80348</c:v>
                </c:pt>
                <c:pt idx="4">
                  <c:v>80389</c:v>
                </c:pt>
                <c:pt idx="5">
                  <c:v>80439</c:v>
                </c:pt>
                <c:pt idx="6">
                  <c:v>80484</c:v>
                </c:pt>
                <c:pt idx="7">
                  <c:v>80508</c:v>
                </c:pt>
                <c:pt idx="8">
                  <c:v>80536</c:v>
                </c:pt>
                <c:pt idx="9">
                  <c:v>80570</c:v>
                </c:pt>
                <c:pt idx="10">
                  <c:v>80608</c:v>
                </c:pt>
                <c:pt idx="11">
                  <c:v>80646</c:v>
                </c:pt>
                <c:pt idx="12">
                  <c:v>80694</c:v>
                </c:pt>
                <c:pt idx="13">
                  <c:v>80733</c:v>
                </c:pt>
                <c:pt idx="14">
                  <c:v>80752</c:v>
                </c:pt>
                <c:pt idx="15">
                  <c:v>80787</c:v>
                </c:pt>
                <c:pt idx="16">
                  <c:v>80815</c:v>
                </c:pt>
                <c:pt idx="17">
                  <c:v>80838</c:v>
                </c:pt>
                <c:pt idx="18">
                  <c:v>80927</c:v>
                </c:pt>
                <c:pt idx="19">
                  <c:v>81006</c:v>
                </c:pt>
                <c:pt idx="20">
                  <c:v>81079</c:v>
                </c:pt>
                <c:pt idx="21">
                  <c:v>81151</c:v>
                </c:pt>
                <c:pt idx="22">
                  <c:v>81223</c:v>
                </c:pt>
                <c:pt idx="23">
                  <c:v>81289</c:v>
                </c:pt>
                <c:pt idx="24">
                  <c:v>81365</c:v>
                </c:pt>
                <c:pt idx="25">
                  <c:v>81431</c:v>
                </c:pt>
                <c:pt idx="26">
                  <c:v>81518</c:v>
                </c:pt>
                <c:pt idx="27">
                  <c:v>81564</c:v>
                </c:pt>
                <c:pt idx="28">
                  <c:v>81625</c:v>
                </c:pt>
                <c:pt idx="29">
                  <c:v>81677</c:v>
                </c:pt>
                <c:pt idx="30">
                  <c:v>81750</c:v>
                </c:pt>
                <c:pt idx="31">
                  <c:v>81815</c:v>
                </c:pt>
                <c:pt idx="32">
                  <c:v>81872</c:v>
                </c:pt>
                <c:pt idx="33">
                  <c:v>81905</c:v>
                </c:pt>
                <c:pt idx="34">
                  <c:v>81971</c:v>
                </c:pt>
              </c:numCache>
            </c:numRef>
          </c:val>
          <c:smooth val="0"/>
          <c:extLst>
            <c:ext xmlns:c16="http://schemas.microsoft.com/office/drawing/2014/chart" uri="{C3380CC4-5D6E-409C-BE32-E72D297353CC}">
              <c16:uniqueId val="{00000007-378A-44C0-8073-55C99FC95441}"/>
            </c:ext>
          </c:extLst>
        </c:ser>
        <c:dLbls>
          <c:showLegendKey val="0"/>
          <c:showVal val="0"/>
          <c:showCatName val="0"/>
          <c:showSerName val="0"/>
          <c:showPercent val="0"/>
          <c:showBubbleSize val="0"/>
        </c:dLbls>
        <c:smooth val="0"/>
        <c:axId val="440321288"/>
        <c:axId val="440316696"/>
      </c:lineChart>
      <c:dateAx>
        <c:axId val="440321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16696"/>
        <c:crosses val="autoZero"/>
        <c:auto val="1"/>
        <c:lblOffset val="100"/>
        <c:baseTimeUnit val="days"/>
      </c:dateAx>
      <c:valAx>
        <c:axId val="44031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2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-1</c:v>
                </c:pt>
                <c:pt idx="1">
                  <c:v>-2</c:v>
                </c:pt>
                <c:pt idx="2">
                  <c:v>0</c:v>
                </c:pt>
                <c:pt idx="3">
                  <c:v>3</c:v>
                </c:pt>
                <c:pt idx="4">
                  <c:v>1</c:v>
                </c:pt>
                <c:pt idx="5">
                  <c:v>2</c:v>
                </c:pt>
                <c:pt idx="6">
                  <c:v>0</c:v>
                </c:pt>
                <c:pt idx="7">
                  <c:v>0</c:v>
                </c:pt>
                <c:pt idx="8">
                  <c:v>0</c:v>
                </c:pt>
                <c:pt idx="9">
                  <c:v>0</c:v>
                </c:pt>
                <c:pt idx="10">
                  <c:v>2</c:v>
                </c:pt>
                <c:pt idx="11">
                  <c:v>2</c:v>
                </c:pt>
                <c:pt idx="12">
                  <c:v>1</c:v>
                </c:pt>
                <c:pt idx="13">
                  <c:v>-1</c:v>
                </c:pt>
                <c:pt idx="14">
                  <c:v>1</c:v>
                </c:pt>
                <c:pt idx="15">
                  <c:v>0</c:v>
                </c:pt>
                <c:pt idx="16">
                  <c:v>-1</c:v>
                </c:pt>
                <c:pt idx="17">
                  <c:v>2</c:v>
                </c:pt>
                <c:pt idx="18">
                  <c:v>2</c:v>
                </c:pt>
                <c:pt idx="19">
                  <c:v>-1</c:v>
                </c:pt>
                <c:pt idx="20">
                  <c:v>1</c:v>
                </c:pt>
                <c:pt idx="21">
                  <c:v>0</c:v>
                </c:pt>
                <c:pt idx="22">
                  <c:v>-1</c:v>
                </c:pt>
                <c:pt idx="23">
                  <c:v>1</c:v>
                </c:pt>
                <c:pt idx="24">
                  <c:v>4</c:v>
                </c:pt>
                <c:pt idx="25">
                  <c:v>1</c:v>
                </c:pt>
                <c:pt idx="26">
                  <c:v>4</c:v>
                </c:pt>
                <c:pt idx="27">
                  <c:v>0</c:v>
                </c:pt>
                <c:pt idx="28">
                  <c:v>0</c:v>
                </c:pt>
                <c:pt idx="29">
                  <c:v>1</c:v>
                </c:pt>
                <c:pt idx="30">
                  <c:v>1</c:v>
                </c:pt>
                <c:pt idx="31">
                  <c:v>0</c:v>
                </c:pt>
                <c:pt idx="32">
                  <c:v>2</c:v>
                </c:pt>
                <c:pt idx="33">
                  <c:v>1</c:v>
                </c:pt>
                <c:pt idx="34">
                  <c:v>-2</c:v>
                </c:pt>
              </c:numCache>
            </c:numRef>
          </c:val>
          <c:smooth val="0"/>
          <c:extLst>
            <c:ext xmlns:c16="http://schemas.microsoft.com/office/drawing/2014/chart" uri="{C3380CC4-5D6E-409C-BE32-E72D297353CC}">
              <c16:uniqueId val="{00000000-152A-4140-96CF-C8FC7426C8D4}"/>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3</c:v>
                </c:pt>
                <c:pt idx="1">
                  <c:v>1</c:v>
                </c:pt>
                <c:pt idx="2">
                  <c:v>-3</c:v>
                </c:pt>
                <c:pt idx="3">
                  <c:v>-2</c:v>
                </c:pt>
                <c:pt idx="4">
                  <c:v>2</c:v>
                </c:pt>
                <c:pt idx="5">
                  <c:v>2</c:v>
                </c:pt>
                <c:pt idx="6">
                  <c:v>1</c:v>
                </c:pt>
                <c:pt idx="7">
                  <c:v>5</c:v>
                </c:pt>
                <c:pt idx="8">
                  <c:v>2</c:v>
                </c:pt>
                <c:pt idx="9">
                  <c:v>-5</c:v>
                </c:pt>
                <c:pt idx="10">
                  <c:v>3</c:v>
                </c:pt>
                <c:pt idx="11">
                  <c:v>-3</c:v>
                </c:pt>
                <c:pt idx="12">
                  <c:v>2</c:v>
                </c:pt>
                <c:pt idx="13">
                  <c:v>-1</c:v>
                </c:pt>
                <c:pt idx="14">
                  <c:v>3</c:v>
                </c:pt>
                <c:pt idx="15">
                  <c:v>0</c:v>
                </c:pt>
                <c:pt idx="16">
                  <c:v>-3</c:v>
                </c:pt>
                <c:pt idx="17">
                  <c:v>-1</c:v>
                </c:pt>
                <c:pt idx="18">
                  <c:v>0</c:v>
                </c:pt>
                <c:pt idx="19">
                  <c:v>3</c:v>
                </c:pt>
                <c:pt idx="20">
                  <c:v>1</c:v>
                </c:pt>
                <c:pt idx="21">
                  <c:v>2</c:v>
                </c:pt>
                <c:pt idx="22">
                  <c:v>0</c:v>
                </c:pt>
                <c:pt idx="23">
                  <c:v>3</c:v>
                </c:pt>
                <c:pt idx="24">
                  <c:v>2</c:v>
                </c:pt>
                <c:pt idx="25">
                  <c:v>-1</c:v>
                </c:pt>
                <c:pt idx="26">
                  <c:v>2</c:v>
                </c:pt>
                <c:pt idx="27">
                  <c:v>0</c:v>
                </c:pt>
                <c:pt idx="28">
                  <c:v>1</c:v>
                </c:pt>
                <c:pt idx="29">
                  <c:v>-1</c:v>
                </c:pt>
                <c:pt idx="30">
                  <c:v>1</c:v>
                </c:pt>
                <c:pt idx="31">
                  <c:v>3</c:v>
                </c:pt>
                <c:pt idx="32">
                  <c:v>-1</c:v>
                </c:pt>
                <c:pt idx="33">
                  <c:v>-2</c:v>
                </c:pt>
                <c:pt idx="34">
                  <c:v>3</c:v>
                </c:pt>
              </c:numCache>
            </c:numRef>
          </c:val>
          <c:smooth val="0"/>
          <c:extLst>
            <c:ext xmlns:c16="http://schemas.microsoft.com/office/drawing/2014/chart" uri="{C3380CC4-5D6E-409C-BE32-E72D297353CC}">
              <c16:uniqueId val="{00000001-152A-4140-96CF-C8FC7426C8D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-1</c:v>
                </c:pt>
                <c:pt idx="1">
                  <c:v>0</c:v>
                </c:pt>
                <c:pt idx="2">
                  <c:v>-1</c:v>
                </c:pt>
                <c:pt idx="3">
                  <c:v>0</c:v>
                </c:pt>
                <c:pt idx="4">
                  <c:v>0</c:v>
                </c:pt>
                <c:pt idx="5">
                  <c:v>2</c:v>
                </c:pt>
                <c:pt idx="6">
                  <c:v>0</c:v>
                </c:pt>
                <c:pt idx="7">
                  <c:v>0</c:v>
                </c:pt>
                <c:pt idx="8">
                  <c:v>0</c:v>
                </c:pt>
                <c:pt idx="9">
                  <c:v>-1</c:v>
                </c:pt>
                <c:pt idx="10">
                  <c:v>1</c:v>
                </c:pt>
                <c:pt idx="11">
                  <c:v>-1</c:v>
                </c:pt>
                <c:pt idx="12">
                  <c:v>0</c:v>
                </c:pt>
                <c:pt idx="13">
                  <c:v>0</c:v>
                </c:pt>
                <c:pt idx="14">
                  <c:v>-1</c:v>
                </c:pt>
                <c:pt idx="15">
                  <c:v>1</c:v>
                </c:pt>
                <c:pt idx="16">
                  <c:v>0</c:v>
                </c:pt>
                <c:pt idx="17">
                  <c:v>0</c:v>
                </c:pt>
                <c:pt idx="18">
                  <c:v>0</c:v>
                </c:pt>
                <c:pt idx="19">
                  <c:v>0</c:v>
                </c:pt>
                <c:pt idx="20">
                  <c:v>0</c:v>
                </c:pt>
                <c:pt idx="21">
                  <c:v>2</c:v>
                </c:pt>
                <c:pt idx="22">
                  <c:v>1</c:v>
                </c:pt>
                <c:pt idx="23">
                  <c:v>1</c:v>
                </c:pt>
                <c:pt idx="24">
                  <c:v>1</c:v>
                </c:pt>
                <c:pt idx="25">
                  <c:v>-1</c:v>
                </c:pt>
                <c:pt idx="26">
                  <c:v>0</c:v>
                </c:pt>
                <c:pt idx="27">
                  <c:v>0</c:v>
                </c:pt>
                <c:pt idx="28">
                  <c:v>0</c:v>
                </c:pt>
                <c:pt idx="29">
                  <c:v>0</c:v>
                </c:pt>
                <c:pt idx="30">
                  <c:v>2</c:v>
                </c:pt>
                <c:pt idx="31">
                  <c:v>0</c:v>
                </c:pt>
                <c:pt idx="32">
                  <c:v>0</c:v>
                </c:pt>
                <c:pt idx="33">
                  <c:v>1</c:v>
                </c:pt>
                <c:pt idx="34">
                  <c:v>-1</c:v>
                </c:pt>
              </c:numCache>
            </c:numRef>
          </c:val>
          <c:smooth val="0"/>
          <c:extLst>
            <c:ext xmlns:c16="http://schemas.microsoft.com/office/drawing/2014/chart" uri="{C3380CC4-5D6E-409C-BE32-E72D297353CC}">
              <c16:uniqueId val="{00000002-152A-4140-96CF-C8FC7426C8D4}"/>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3</c:v>
                </c:pt>
                <c:pt idx="1">
                  <c:v>1</c:v>
                </c:pt>
                <c:pt idx="2">
                  <c:v>-1</c:v>
                </c:pt>
                <c:pt idx="3">
                  <c:v>0</c:v>
                </c:pt>
                <c:pt idx="4">
                  <c:v>5</c:v>
                </c:pt>
                <c:pt idx="5">
                  <c:v>0</c:v>
                </c:pt>
                <c:pt idx="6">
                  <c:v>-1</c:v>
                </c:pt>
                <c:pt idx="7">
                  <c:v>1</c:v>
                </c:pt>
                <c:pt idx="8">
                  <c:v>1</c:v>
                </c:pt>
                <c:pt idx="9">
                  <c:v>3</c:v>
                </c:pt>
                <c:pt idx="10">
                  <c:v>0</c:v>
                </c:pt>
                <c:pt idx="11">
                  <c:v>1</c:v>
                </c:pt>
                <c:pt idx="12">
                  <c:v>4</c:v>
                </c:pt>
                <c:pt idx="13">
                  <c:v>0</c:v>
                </c:pt>
                <c:pt idx="14">
                  <c:v>4</c:v>
                </c:pt>
                <c:pt idx="15">
                  <c:v>3</c:v>
                </c:pt>
                <c:pt idx="16">
                  <c:v>-1</c:v>
                </c:pt>
                <c:pt idx="17">
                  <c:v>0</c:v>
                </c:pt>
                <c:pt idx="18">
                  <c:v>0</c:v>
                </c:pt>
                <c:pt idx="19">
                  <c:v>0</c:v>
                </c:pt>
                <c:pt idx="20">
                  <c:v>0</c:v>
                </c:pt>
                <c:pt idx="21">
                  <c:v>3</c:v>
                </c:pt>
                <c:pt idx="22">
                  <c:v>8</c:v>
                </c:pt>
                <c:pt idx="23">
                  <c:v>1</c:v>
                </c:pt>
                <c:pt idx="24">
                  <c:v>0</c:v>
                </c:pt>
                <c:pt idx="25">
                  <c:v>-3</c:v>
                </c:pt>
                <c:pt idx="26">
                  <c:v>0</c:v>
                </c:pt>
                <c:pt idx="27">
                  <c:v>0</c:v>
                </c:pt>
                <c:pt idx="28">
                  <c:v>2</c:v>
                </c:pt>
                <c:pt idx="29">
                  <c:v>0</c:v>
                </c:pt>
                <c:pt idx="30">
                  <c:v>1</c:v>
                </c:pt>
                <c:pt idx="31">
                  <c:v>0</c:v>
                </c:pt>
                <c:pt idx="32">
                  <c:v>0</c:v>
                </c:pt>
                <c:pt idx="33">
                  <c:v>0</c:v>
                </c:pt>
                <c:pt idx="34">
                  <c:v>1</c:v>
                </c:pt>
              </c:numCache>
            </c:numRef>
          </c:val>
          <c:smooth val="0"/>
          <c:extLst>
            <c:ext xmlns:c16="http://schemas.microsoft.com/office/drawing/2014/chart" uri="{C3380CC4-5D6E-409C-BE32-E72D297353CC}">
              <c16:uniqueId val="{00000003-152A-4140-96CF-C8FC7426C8D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-1</c:v>
                </c:pt>
                <c:pt idx="1">
                  <c:v>-3</c:v>
                </c:pt>
                <c:pt idx="2">
                  <c:v>1</c:v>
                </c:pt>
                <c:pt idx="3">
                  <c:v>-1</c:v>
                </c:pt>
                <c:pt idx="4">
                  <c:v>-1</c:v>
                </c:pt>
                <c:pt idx="5">
                  <c:v>0</c:v>
                </c:pt>
                <c:pt idx="6">
                  <c:v>2</c:v>
                </c:pt>
                <c:pt idx="7">
                  <c:v>0</c:v>
                </c:pt>
                <c:pt idx="8">
                  <c:v>1</c:v>
                </c:pt>
                <c:pt idx="9">
                  <c:v>-3</c:v>
                </c:pt>
                <c:pt idx="10">
                  <c:v>0</c:v>
                </c:pt>
                <c:pt idx="11">
                  <c:v>2</c:v>
                </c:pt>
                <c:pt idx="12">
                  <c:v>0</c:v>
                </c:pt>
                <c:pt idx="13">
                  <c:v>-2</c:v>
                </c:pt>
                <c:pt idx="14">
                  <c:v>-4</c:v>
                </c:pt>
                <c:pt idx="15">
                  <c:v>-2</c:v>
                </c:pt>
                <c:pt idx="16">
                  <c:v>-1</c:v>
                </c:pt>
                <c:pt idx="17">
                  <c:v>0</c:v>
                </c:pt>
                <c:pt idx="18">
                  <c:v>1</c:v>
                </c:pt>
                <c:pt idx="19">
                  <c:v>-1</c:v>
                </c:pt>
                <c:pt idx="20">
                  <c:v>0</c:v>
                </c:pt>
                <c:pt idx="21">
                  <c:v>0</c:v>
                </c:pt>
                <c:pt idx="22">
                  <c:v>-2</c:v>
                </c:pt>
                <c:pt idx="23">
                  <c:v>0</c:v>
                </c:pt>
                <c:pt idx="24">
                  <c:v>2</c:v>
                </c:pt>
                <c:pt idx="25">
                  <c:v>-4</c:v>
                </c:pt>
                <c:pt idx="26">
                  <c:v>-1</c:v>
                </c:pt>
                <c:pt idx="27">
                  <c:v>1</c:v>
                </c:pt>
                <c:pt idx="28">
                  <c:v>-2</c:v>
                </c:pt>
                <c:pt idx="29">
                  <c:v>-2</c:v>
                </c:pt>
                <c:pt idx="30">
                  <c:v>0</c:v>
                </c:pt>
                <c:pt idx="31">
                  <c:v>-1</c:v>
                </c:pt>
                <c:pt idx="32">
                  <c:v>-1</c:v>
                </c:pt>
                <c:pt idx="33">
                  <c:v>-1</c:v>
                </c:pt>
                <c:pt idx="34">
                  <c:v>2</c:v>
                </c:pt>
              </c:numCache>
            </c:numRef>
          </c:val>
          <c:smooth val="0"/>
          <c:extLst>
            <c:ext xmlns:c16="http://schemas.microsoft.com/office/drawing/2014/chart" uri="{C3380CC4-5D6E-409C-BE32-E72D297353CC}">
              <c16:uniqueId val="{00000004-152A-4140-96CF-C8FC7426C8D4}"/>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1</c:v>
                </c:pt>
                <c:pt idx="1">
                  <c:v>0</c:v>
                </c:pt>
                <c:pt idx="2">
                  <c:v>-1</c:v>
                </c:pt>
                <c:pt idx="3">
                  <c:v>0</c:v>
                </c:pt>
                <c:pt idx="4">
                  <c:v>2</c:v>
                </c:pt>
                <c:pt idx="5">
                  <c:v>0</c:v>
                </c:pt>
                <c:pt idx="6">
                  <c:v>0</c:v>
                </c:pt>
                <c:pt idx="7">
                  <c:v>0</c:v>
                </c:pt>
                <c:pt idx="8">
                  <c:v>0</c:v>
                </c:pt>
                <c:pt idx="9">
                  <c:v>0</c:v>
                </c:pt>
                <c:pt idx="10">
                  <c:v>1</c:v>
                </c:pt>
                <c:pt idx="11">
                  <c:v>0</c:v>
                </c:pt>
                <c:pt idx="12">
                  <c:v>0</c:v>
                </c:pt>
                <c:pt idx="13">
                  <c:v>2</c:v>
                </c:pt>
                <c:pt idx="14">
                  <c:v>1</c:v>
                </c:pt>
                <c:pt idx="15">
                  <c:v>1</c:v>
                </c:pt>
                <c:pt idx="16">
                  <c:v>0</c:v>
                </c:pt>
                <c:pt idx="17">
                  <c:v>0</c:v>
                </c:pt>
                <c:pt idx="18">
                  <c:v>0</c:v>
                </c:pt>
                <c:pt idx="19">
                  <c:v>-1</c:v>
                </c:pt>
                <c:pt idx="20">
                  <c:v>1</c:v>
                </c:pt>
                <c:pt idx="21">
                  <c:v>0</c:v>
                </c:pt>
                <c:pt idx="22">
                  <c:v>0</c:v>
                </c:pt>
                <c:pt idx="23">
                  <c:v>1</c:v>
                </c:pt>
                <c:pt idx="24">
                  <c:v>0</c:v>
                </c:pt>
                <c:pt idx="25">
                  <c:v>-1</c:v>
                </c:pt>
                <c:pt idx="26">
                  <c:v>0</c:v>
                </c:pt>
                <c:pt idx="27">
                  <c:v>1</c:v>
                </c:pt>
                <c:pt idx="28">
                  <c:v>0</c:v>
                </c:pt>
                <c:pt idx="29">
                  <c:v>0</c:v>
                </c:pt>
                <c:pt idx="30">
                  <c:v>0</c:v>
                </c:pt>
                <c:pt idx="31">
                  <c:v>3</c:v>
                </c:pt>
                <c:pt idx="32">
                  <c:v>0</c:v>
                </c:pt>
                <c:pt idx="33">
                  <c:v>1</c:v>
                </c:pt>
                <c:pt idx="34">
                  <c:v>0</c:v>
                </c:pt>
              </c:numCache>
            </c:numRef>
          </c:val>
          <c:smooth val="0"/>
          <c:extLst>
            <c:ext xmlns:c16="http://schemas.microsoft.com/office/drawing/2014/chart" uri="{C3380CC4-5D6E-409C-BE32-E72D297353CC}">
              <c16:uniqueId val="{00000005-152A-4140-96CF-C8FC7426C8D4}"/>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92</c:v>
                </c:pt>
                <c:pt idx="1">
                  <c:v>-127</c:v>
                </c:pt>
                <c:pt idx="2">
                  <c:v>100</c:v>
                </c:pt>
                <c:pt idx="3">
                  <c:v>348</c:v>
                </c:pt>
                <c:pt idx="4">
                  <c:v>345</c:v>
                </c:pt>
                <c:pt idx="5">
                  <c:v>-65</c:v>
                </c:pt>
                <c:pt idx="6">
                  <c:v>-787</c:v>
                </c:pt>
                <c:pt idx="7">
                  <c:v>72</c:v>
                </c:pt>
                <c:pt idx="8">
                  <c:v>114</c:v>
                </c:pt>
                <c:pt idx="9">
                  <c:v>210</c:v>
                </c:pt>
                <c:pt idx="10">
                  <c:v>-54</c:v>
                </c:pt>
                <c:pt idx="11">
                  <c:v>-8</c:v>
                </c:pt>
                <c:pt idx="12">
                  <c:v>124</c:v>
                </c:pt>
                <c:pt idx="13">
                  <c:v>-220</c:v>
                </c:pt>
                <c:pt idx="14">
                  <c:v>31</c:v>
                </c:pt>
                <c:pt idx="15">
                  <c:v>-1</c:v>
                </c:pt>
                <c:pt idx="16">
                  <c:v>-197</c:v>
                </c:pt>
                <c:pt idx="17">
                  <c:v>-295</c:v>
                </c:pt>
                <c:pt idx="18">
                  <c:v>315</c:v>
                </c:pt>
                <c:pt idx="19">
                  <c:v>74</c:v>
                </c:pt>
                <c:pt idx="20">
                  <c:v>-139</c:v>
                </c:pt>
                <c:pt idx="21">
                  <c:v>106</c:v>
                </c:pt>
                <c:pt idx="22">
                  <c:v>14</c:v>
                </c:pt>
                <c:pt idx="23">
                  <c:v>-34</c:v>
                </c:pt>
                <c:pt idx="24">
                  <c:v>179</c:v>
                </c:pt>
                <c:pt idx="25">
                  <c:v>-258</c:v>
                </c:pt>
                <c:pt idx="26">
                  <c:v>119</c:v>
                </c:pt>
                <c:pt idx="27">
                  <c:v>238</c:v>
                </c:pt>
                <c:pt idx="28">
                  <c:v>-51</c:v>
                </c:pt>
                <c:pt idx="29">
                  <c:v>-226</c:v>
                </c:pt>
                <c:pt idx="30">
                  <c:v>240</c:v>
                </c:pt>
                <c:pt idx="31">
                  <c:v>88</c:v>
                </c:pt>
                <c:pt idx="32">
                  <c:v>-87</c:v>
                </c:pt>
                <c:pt idx="33">
                  <c:v>83</c:v>
                </c:pt>
                <c:pt idx="34">
                  <c:v>-99</c:v>
                </c:pt>
              </c:numCache>
            </c:numRef>
          </c:val>
          <c:smooth val="0"/>
          <c:extLst>
            <c:ext xmlns:c16="http://schemas.microsoft.com/office/drawing/2014/chart" uri="{C3380CC4-5D6E-409C-BE32-E72D297353CC}">
              <c16:uniqueId val="{00000006-152A-4140-96CF-C8FC7426C8D4}"/>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Sheet1!$I$2:$I$36</c:f>
              <c:numCache>
                <c:formatCode>General</c:formatCode>
                <c:ptCount val="35"/>
                <c:pt idx="0">
                  <c:v>42</c:v>
                </c:pt>
                <c:pt idx="1">
                  <c:v>51</c:v>
                </c:pt>
                <c:pt idx="2">
                  <c:v>25</c:v>
                </c:pt>
                <c:pt idx="3">
                  <c:v>33</c:v>
                </c:pt>
                <c:pt idx="4">
                  <c:v>41</c:v>
                </c:pt>
                <c:pt idx="5">
                  <c:v>50</c:v>
                </c:pt>
                <c:pt idx="6">
                  <c:v>45</c:v>
                </c:pt>
                <c:pt idx="7">
                  <c:v>24</c:v>
                </c:pt>
                <c:pt idx="8">
                  <c:v>28</c:v>
                </c:pt>
                <c:pt idx="9">
                  <c:v>34</c:v>
                </c:pt>
                <c:pt idx="10">
                  <c:v>38</c:v>
                </c:pt>
                <c:pt idx="11">
                  <c:v>38</c:v>
                </c:pt>
                <c:pt idx="12">
                  <c:v>48</c:v>
                </c:pt>
                <c:pt idx="13">
                  <c:v>39</c:v>
                </c:pt>
                <c:pt idx="14">
                  <c:v>19</c:v>
                </c:pt>
                <c:pt idx="15">
                  <c:v>35</c:v>
                </c:pt>
                <c:pt idx="16">
                  <c:v>28</c:v>
                </c:pt>
                <c:pt idx="17">
                  <c:v>23</c:v>
                </c:pt>
                <c:pt idx="18">
                  <c:v>89</c:v>
                </c:pt>
                <c:pt idx="19">
                  <c:v>79</c:v>
                </c:pt>
                <c:pt idx="20">
                  <c:v>73</c:v>
                </c:pt>
                <c:pt idx="21">
                  <c:v>72</c:v>
                </c:pt>
                <c:pt idx="22">
                  <c:v>72</c:v>
                </c:pt>
                <c:pt idx="23">
                  <c:v>66</c:v>
                </c:pt>
                <c:pt idx="24">
                  <c:v>76</c:v>
                </c:pt>
                <c:pt idx="25">
                  <c:v>66</c:v>
                </c:pt>
                <c:pt idx="26">
                  <c:v>87</c:v>
                </c:pt>
                <c:pt idx="27">
                  <c:v>46</c:v>
                </c:pt>
                <c:pt idx="28">
                  <c:v>61</c:v>
                </c:pt>
                <c:pt idx="29">
                  <c:v>52</c:v>
                </c:pt>
                <c:pt idx="30">
                  <c:v>73</c:v>
                </c:pt>
                <c:pt idx="31">
                  <c:v>65</c:v>
                </c:pt>
                <c:pt idx="32">
                  <c:v>57</c:v>
                </c:pt>
                <c:pt idx="33">
                  <c:v>33</c:v>
                </c:pt>
                <c:pt idx="34">
                  <c:v>66</c:v>
                </c:pt>
              </c:numCache>
            </c:numRef>
          </c:val>
          <c:smooth val="0"/>
          <c:extLst>
            <c:ext xmlns:c16="http://schemas.microsoft.com/office/drawing/2014/chart" uri="{C3380CC4-5D6E-409C-BE32-E72D297353CC}">
              <c16:uniqueId val="{00000007-152A-4140-96CF-C8FC7426C8D4}"/>
            </c:ext>
          </c:extLst>
        </c:ser>
        <c:dLbls>
          <c:showLegendKey val="0"/>
          <c:showVal val="0"/>
          <c:showCatName val="0"/>
          <c:showSerName val="0"/>
          <c:showPercent val="0"/>
          <c:showBubbleSize val="0"/>
        </c:dLbls>
        <c:smooth val="0"/>
        <c:axId val="440319320"/>
        <c:axId val="440319976"/>
      </c:lineChart>
      <c:dateAx>
        <c:axId val="44031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19976"/>
        <c:crosses val="autoZero"/>
        <c:auto val="1"/>
        <c:lblOffset val="100"/>
        <c:baseTimeUnit val="days"/>
      </c:dateAx>
      <c:valAx>
        <c:axId val="44031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1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0</c:v>
                </c:pt>
                <c:pt idx="3">
                  <c:v>0</c:v>
                </c:pt>
                <c:pt idx="4">
                  <c:v>0</c:v>
                </c:pt>
                <c:pt idx="5">
                  <c:v>2</c:v>
                </c:pt>
                <c:pt idx="6">
                  <c:v>2</c:v>
                </c:pt>
              </c:numCache>
            </c:numRef>
          </c:val>
          <c:extLst>
            <c:ext xmlns:c16="http://schemas.microsoft.com/office/drawing/2014/chart" uri="{C3380CC4-5D6E-409C-BE32-E72D297353CC}">
              <c16:uniqueId val="{00000000-293D-428A-B39B-6A9C8626FE05}"/>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3</c:v>
                </c:pt>
                <c:pt idx="3">
                  <c:v>0</c:v>
                </c:pt>
                <c:pt idx="4">
                  <c:v>-1</c:v>
                </c:pt>
                <c:pt idx="5">
                  <c:v>1</c:v>
                </c:pt>
                <c:pt idx="6">
                  <c:v>-1</c:v>
                </c:pt>
              </c:numCache>
            </c:numRef>
          </c:val>
          <c:extLst>
            <c:ext xmlns:c16="http://schemas.microsoft.com/office/drawing/2014/chart" uri="{C3380CC4-5D6E-409C-BE32-E72D297353CC}">
              <c16:uniqueId val="{00000001-293D-428A-B39B-6A9C8626FE05}"/>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2-293D-428A-B39B-6A9C8626FE05}"/>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3</c:v>
                </c:pt>
                <c:pt idx="3">
                  <c:v>3</c:v>
                </c:pt>
                <c:pt idx="4">
                  <c:v>1</c:v>
                </c:pt>
                <c:pt idx="5">
                  <c:v>0</c:v>
                </c:pt>
                <c:pt idx="6">
                  <c:v>1</c:v>
                </c:pt>
              </c:numCache>
            </c:numRef>
          </c:val>
          <c:extLst>
            <c:ext xmlns:c16="http://schemas.microsoft.com/office/drawing/2014/chart" uri="{C3380CC4-5D6E-409C-BE32-E72D297353CC}">
              <c16:uniqueId val="{00000003-293D-428A-B39B-6A9C8626FE05}"/>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-1</c:v>
                </c:pt>
                <c:pt idx="3">
                  <c:v>-2</c:v>
                </c:pt>
                <c:pt idx="4">
                  <c:v>-1</c:v>
                </c:pt>
                <c:pt idx="5">
                  <c:v>0</c:v>
                </c:pt>
                <c:pt idx="6">
                  <c:v>-1</c:v>
                </c:pt>
              </c:numCache>
            </c:numRef>
          </c:val>
          <c:extLst>
            <c:ext xmlns:c16="http://schemas.microsoft.com/office/drawing/2014/chart" uri="{C3380CC4-5D6E-409C-BE32-E72D297353CC}">
              <c16:uniqueId val="{00000004-293D-428A-B39B-6A9C8626FE05}"/>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1</c:v>
                </c:pt>
                <c:pt idx="2">
                  <c:v>0</c:v>
                </c:pt>
                <c:pt idx="3">
                  <c:v>0</c:v>
                </c:pt>
                <c:pt idx="4">
                  <c:v>0</c:v>
                </c:pt>
                <c:pt idx="5">
                  <c:v>1</c:v>
                </c:pt>
                <c:pt idx="6">
                  <c:v>0</c:v>
                </c:pt>
              </c:numCache>
            </c:numRef>
          </c:val>
          <c:extLst>
            <c:ext xmlns:c16="http://schemas.microsoft.com/office/drawing/2014/chart" uri="{C3380CC4-5D6E-409C-BE32-E72D297353CC}">
              <c16:uniqueId val="{00000005-293D-428A-B39B-6A9C8626FE05}"/>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67</c:v>
                </c:pt>
                <c:pt idx="1">
                  <c:v>-201</c:v>
                </c:pt>
                <c:pt idx="2">
                  <c:v>50</c:v>
                </c:pt>
                <c:pt idx="3">
                  <c:v>-45</c:v>
                </c:pt>
                <c:pt idx="4">
                  <c:v>64</c:v>
                </c:pt>
                <c:pt idx="5">
                  <c:v>53</c:v>
                </c:pt>
                <c:pt idx="6">
                  <c:v>61</c:v>
                </c:pt>
              </c:numCache>
            </c:numRef>
          </c:val>
          <c:extLst>
            <c:ext xmlns:c16="http://schemas.microsoft.com/office/drawing/2014/chart" uri="{C3380CC4-5D6E-409C-BE32-E72D297353CC}">
              <c16:uniqueId val="{00000006-293D-428A-B39B-6A9C8626FE05}"/>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59</c:v>
                </c:pt>
                <c:pt idx="1">
                  <c:v>54</c:v>
                </c:pt>
                <c:pt idx="2">
                  <c:v>44</c:v>
                </c:pt>
                <c:pt idx="3">
                  <c:v>48</c:v>
                </c:pt>
                <c:pt idx="4">
                  <c:v>45</c:v>
                </c:pt>
                <c:pt idx="5">
                  <c:v>47</c:v>
                </c:pt>
                <c:pt idx="6">
                  <c:v>58</c:v>
                </c:pt>
              </c:numCache>
            </c:numRef>
          </c:val>
          <c:extLst>
            <c:ext xmlns:c16="http://schemas.microsoft.com/office/drawing/2014/chart" uri="{C3380CC4-5D6E-409C-BE32-E72D297353CC}">
              <c16:uniqueId val="{00000007-293D-428A-B39B-6A9C8626FE05}"/>
            </c:ext>
          </c:extLst>
        </c:ser>
        <c:dLbls>
          <c:showLegendKey val="0"/>
          <c:showVal val="0"/>
          <c:showCatName val="0"/>
          <c:showSerName val="0"/>
          <c:showPercent val="0"/>
          <c:showBubbleSize val="0"/>
        </c:dLbls>
        <c:gapWidth val="219"/>
        <c:overlap val="-27"/>
        <c:axId val="440314728"/>
        <c:axId val="440313744"/>
      </c:barChart>
      <c:catAx>
        <c:axId val="44031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13744"/>
        <c:crosses val="autoZero"/>
        <c:auto val="1"/>
        <c:lblAlgn val="ctr"/>
        <c:lblOffset val="100"/>
        <c:noMultiLvlLbl val="0"/>
      </c:catAx>
      <c:valAx>
        <c:axId val="44031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1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-5.0887995521856398E-3</c:v>
                </c:pt>
                <c:pt idx="1">
                  <c:v>-1.01781170483461E-2</c:v>
                </c:pt>
                <c:pt idx="2">
                  <c:v>0</c:v>
                </c:pt>
                <c:pt idx="3">
                  <c:v>1.5268729641693801E-2</c:v>
                </c:pt>
                <c:pt idx="4">
                  <c:v>5.0887995521856398E-3</c:v>
                </c:pt>
                <c:pt idx="5">
                  <c:v>1.01770812131081E-2</c:v>
                </c:pt>
                <c:pt idx="6">
                  <c:v>0</c:v>
                </c:pt>
                <c:pt idx="7">
                  <c:v>0</c:v>
                </c:pt>
                <c:pt idx="8">
                  <c:v>0</c:v>
                </c:pt>
                <c:pt idx="9">
                  <c:v>0</c:v>
                </c:pt>
                <c:pt idx="10">
                  <c:v>1.01760455886842E-2</c:v>
                </c:pt>
                <c:pt idx="11">
                  <c:v>1.0175010175010201E-2</c:v>
                </c:pt>
                <c:pt idx="12">
                  <c:v>5.0869874860107796E-3</c:v>
                </c:pt>
                <c:pt idx="13">
                  <c:v>-5.0867287247571098E-3</c:v>
                </c:pt>
                <c:pt idx="14">
                  <c:v>5.0869874860107796E-3</c:v>
                </c:pt>
                <c:pt idx="15">
                  <c:v>0</c:v>
                </c:pt>
                <c:pt idx="16">
                  <c:v>-5.0867287247571098E-3</c:v>
                </c:pt>
                <c:pt idx="17">
                  <c:v>1.0173974972021599E-2</c:v>
                </c:pt>
                <c:pt idx="18">
                  <c:v>1.01729399796541E-2</c:v>
                </c:pt>
                <c:pt idx="19">
                  <c:v>-5.0859525989217797E-3</c:v>
                </c:pt>
                <c:pt idx="20">
                  <c:v>5.0862112812166196E-3</c:v>
                </c:pt>
                <c:pt idx="21">
                  <c:v>0</c:v>
                </c:pt>
                <c:pt idx="22">
                  <c:v>-5.0859525989217797E-3</c:v>
                </c:pt>
                <c:pt idx="23">
                  <c:v>5.0862112812166196E-3</c:v>
                </c:pt>
                <c:pt idx="24">
                  <c:v>2.0343810395687102E-2</c:v>
                </c:pt>
                <c:pt idx="25">
                  <c:v>5.0849181328180603E-3</c:v>
                </c:pt>
                <c:pt idx="26">
                  <c:v>2.0338638328163901E-2</c:v>
                </c:pt>
                <c:pt idx="27">
                  <c:v>0</c:v>
                </c:pt>
                <c:pt idx="28">
                  <c:v>0</c:v>
                </c:pt>
                <c:pt idx="29">
                  <c:v>5.0836256418077402E-3</c:v>
                </c:pt>
                <c:pt idx="30">
                  <c:v>5.0833672224481503E-3</c:v>
                </c:pt>
                <c:pt idx="31">
                  <c:v>0</c:v>
                </c:pt>
                <c:pt idx="32">
                  <c:v>1.0166217658720099E-2</c:v>
                </c:pt>
                <c:pt idx="33">
                  <c:v>5.0825921219822103E-3</c:v>
                </c:pt>
                <c:pt idx="34">
                  <c:v>-1.0164667615368999E-2</c:v>
                </c:pt>
              </c:numCache>
            </c:numRef>
          </c:val>
          <c:smooth val="0"/>
          <c:extLst>
            <c:ext xmlns:c16="http://schemas.microsoft.com/office/drawing/2014/chart" uri="{C3380CC4-5D6E-409C-BE32-E72D297353CC}">
              <c16:uniqueId val="{00000000-1D19-4633-8B66-D878D889C4CC}"/>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4.8054590014256198E-3</c:v>
                </c:pt>
                <c:pt idx="1">
                  <c:v>1.60174269605331E-3</c:v>
                </c:pt>
                <c:pt idx="2">
                  <c:v>-4.8051511220027904E-3</c:v>
                </c:pt>
                <c:pt idx="3">
                  <c:v>-3.2035880185808099E-3</c:v>
                </c:pt>
                <c:pt idx="4">
                  <c:v>3.2036906516306799E-3</c:v>
                </c:pt>
                <c:pt idx="5">
                  <c:v>3.2035880185808099E-3</c:v>
                </c:pt>
                <c:pt idx="6">
                  <c:v>1.60174269605331E-3</c:v>
                </c:pt>
                <c:pt idx="7">
                  <c:v>8.0085852033379805E-3</c:v>
                </c:pt>
                <c:pt idx="8">
                  <c:v>3.2031775521317099E-3</c:v>
                </c:pt>
                <c:pt idx="9">
                  <c:v>-8.0076873798846909E-3</c:v>
                </c:pt>
                <c:pt idx="10">
                  <c:v>4.80499719708497E-3</c:v>
                </c:pt>
                <c:pt idx="11">
                  <c:v>-4.8047663281975701E-3</c:v>
                </c:pt>
                <c:pt idx="12">
                  <c:v>3.20333146472331E-3</c:v>
                </c:pt>
                <c:pt idx="13">
                  <c:v>-1.60161442734276E-3</c:v>
                </c:pt>
                <c:pt idx="14">
                  <c:v>4.80492023832404E-3</c:v>
                </c:pt>
                <c:pt idx="15">
                  <c:v>0</c:v>
                </c:pt>
                <c:pt idx="16">
                  <c:v>-4.8046893768317897E-3</c:v>
                </c:pt>
                <c:pt idx="17">
                  <c:v>-1.6016400794413501E-3</c:v>
                </c:pt>
                <c:pt idx="18">
                  <c:v>0</c:v>
                </c:pt>
                <c:pt idx="19">
                  <c:v>4.80499719708497E-3</c:v>
                </c:pt>
                <c:pt idx="20">
                  <c:v>1.6015887760658599E-3</c:v>
                </c:pt>
                <c:pt idx="21">
                  <c:v>3.2031262512211898E-3</c:v>
                </c:pt>
                <c:pt idx="22">
                  <c:v>0</c:v>
                </c:pt>
                <c:pt idx="23">
                  <c:v>4.8045354814945304E-3</c:v>
                </c:pt>
                <c:pt idx="24">
                  <c:v>3.2028697713151E-3</c:v>
                </c:pt>
                <c:pt idx="25">
                  <c:v>-1.60138359542645E-3</c:v>
                </c:pt>
                <c:pt idx="26">
                  <c:v>3.2028184802626301E-3</c:v>
                </c:pt>
                <c:pt idx="27">
                  <c:v>0</c:v>
                </c:pt>
                <c:pt idx="28">
                  <c:v>1.6013579515429101E-3</c:v>
                </c:pt>
                <c:pt idx="29">
                  <c:v>-1.6013323084806601E-3</c:v>
                </c:pt>
                <c:pt idx="30">
                  <c:v>1.6013579515429101E-3</c:v>
                </c:pt>
                <c:pt idx="31">
                  <c:v>4.8039969254419701E-3</c:v>
                </c:pt>
                <c:pt idx="32">
                  <c:v>-1.6012553842212299E-3</c:v>
                </c:pt>
                <c:pt idx="33">
                  <c:v>-3.2025620496397098E-3</c:v>
                </c:pt>
                <c:pt idx="34">
                  <c:v>4.8039969254419701E-3</c:v>
                </c:pt>
              </c:numCache>
            </c:numRef>
          </c:val>
          <c:smooth val="0"/>
          <c:extLst>
            <c:ext xmlns:c16="http://schemas.microsoft.com/office/drawing/2014/chart" uri="{C3380CC4-5D6E-409C-BE32-E72D297353CC}">
              <c16:uniqueId val="{00000001-1D19-4633-8B66-D878D889C4C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-9.5932463545663794E-3</c:v>
                </c:pt>
                <c:pt idx="1">
                  <c:v>0</c:v>
                </c:pt>
                <c:pt idx="2">
                  <c:v>-9.5941667466180602E-3</c:v>
                </c:pt>
                <c:pt idx="3">
                  <c:v>0</c:v>
                </c:pt>
                <c:pt idx="4">
                  <c:v>0</c:v>
                </c:pt>
                <c:pt idx="5">
                  <c:v>1.9190174630589099E-2</c:v>
                </c:pt>
                <c:pt idx="6">
                  <c:v>0</c:v>
                </c:pt>
                <c:pt idx="7">
                  <c:v>0</c:v>
                </c:pt>
                <c:pt idx="8">
                  <c:v>0</c:v>
                </c:pt>
                <c:pt idx="9">
                  <c:v>-9.5932463545663794E-3</c:v>
                </c:pt>
                <c:pt idx="10">
                  <c:v>9.5941667466180602E-3</c:v>
                </c:pt>
                <c:pt idx="11">
                  <c:v>-9.5932463545663794E-3</c:v>
                </c:pt>
                <c:pt idx="12">
                  <c:v>0</c:v>
                </c:pt>
                <c:pt idx="13">
                  <c:v>0</c:v>
                </c:pt>
                <c:pt idx="14">
                  <c:v>-9.5941667466180602E-3</c:v>
                </c:pt>
                <c:pt idx="15">
                  <c:v>9.5950873152945704E-3</c:v>
                </c:pt>
                <c:pt idx="16">
                  <c:v>0</c:v>
                </c:pt>
                <c:pt idx="17">
                  <c:v>0</c:v>
                </c:pt>
                <c:pt idx="18">
                  <c:v>0</c:v>
                </c:pt>
                <c:pt idx="19">
                  <c:v>0</c:v>
                </c:pt>
                <c:pt idx="20">
                  <c:v>0</c:v>
                </c:pt>
                <c:pt idx="21">
                  <c:v>1.91883334932361E-2</c:v>
                </c:pt>
                <c:pt idx="22">
                  <c:v>9.5923261390887301E-3</c:v>
                </c:pt>
                <c:pt idx="23">
                  <c:v>9.5914061001342796E-3</c:v>
                </c:pt>
                <c:pt idx="24">
                  <c:v>9.5904862376522508E-3</c:v>
                </c:pt>
                <c:pt idx="25">
                  <c:v>-9.5895665515918702E-3</c:v>
                </c:pt>
                <c:pt idx="26">
                  <c:v>0</c:v>
                </c:pt>
                <c:pt idx="27">
                  <c:v>0</c:v>
                </c:pt>
                <c:pt idx="28">
                  <c:v>0</c:v>
                </c:pt>
                <c:pt idx="29">
                  <c:v>0</c:v>
                </c:pt>
                <c:pt idx="30">
                  <c:v>1.9180972475304502E-2</c:v>
                </c:pt>
                <c:pt idx="31">
                  <c:v>0</c:v>
                </c:pt>
                <c:pt idx="32">
                  <c:v>0</c:v>
                </c:pt>
                <c:pt idx="33">
                  <c:v>9.58864704190239E-3</c:v>
                </c:pt>
                <c:pt idx="34">
                  <c:v>-9.5877277085330802E-3</c:v>
                </c:pt>
              </c:numCache>
            </c:numRef>
          </c:val>
          <c:smooth val="0"/>
          <c:extLst>
            <c:ext xmlns:c16="http://schemas.microsoft.com/office/drawing/2014/chart" uri="{C3380CC4-5D6E-409C-BE32-E72D297353CC}">
              <c16:uniqueId val="{00000002-1D19-4633-8B66-D878D889C4CC}"/>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4.5920710240318401E-2</c:v>
                </c:pt>
                <c:pt idx="1">
                  <c:v>1.52998776009792E-2</c:v>
                </c:pt>
                <c:pt idx="2">
                  <c:v>-1.5297537096527499E-2</c:v>
                </c:pt>
                <c:pt idx="3">
                  <c:v>0</c:v>
                </c:pt>
                <c:pt idx="4">
                  <c:v>7.6499388004896002E-2</c:v>
                </c:pt>
                <c:pt idx="5">
                  <c:v>0</c:v>
                </c:pt>
                <c:pt idx="6">
                  <c:v>-1.5288182235132199E-2</c:v>
                </c:pt>
                <c:pt idx="7">
                  <c:v>1.5290519877675801E-2</c:v>
                </c:pt>
                <c:pt idx="8">
                  <c:v>1.5288182235132199E-2</c:v>
                </c:pt>
                <c:pt idx="9">
                  <c:v>4.5857535921736498E-2</c:v>
                </c:pt>
                <c:pt idx="10">
                  <c:v>0</c:v>
                </c:pt>
                <c:pt idx="11">
                  <c:v>1.52788388082506E-2</c:v>
                </c:pt>
                <c:pt idx="12">
                  <c:v>6.1106018942865901E-2</c:v>
                </c:pt>
                <c:pt idx="13">
                  <c:v>0</c:v>
                </c:pt>
                <c:pt idx="14">
                  <c:v>6.1068702290076299E-2</c:v>
                </c:pt>
                <c:pt idx="15">
                  <c:v>4.5773573390296002E-2</c:v>
                </c:pt>
                <c:pt idx="16">
                  <c:v>-1.52508769254232E-2</c:v>
                </c:pt>
                <c:pt idx="17">
                  <c:v>0</c:v>
                </c:pt>
                <c:pt idx="18">
                  <c:v>0</c:v>
                </c:pt>
                <c:pt idx="19">
                  <c:v>0</c:v>
                </c:pt>
                <c:pt idx="20">
                  <c:v>0</c:v>
                </c:pt>
                <c:pt idx="21">
                  <c:v>4.5759609517998803E-2</c:v>
                </c:pt>
                <c:pt idx="22">
                  <c:v>0.121969812471413</c:v>
                </c:pt>
                <c:pt idx="23">
                  <c:v>1.5227653418608199E-2</c:v>
                </c:pt>
                <c:pt idx="24">
                  <c:v>0</c:v>
                </c:pt>
                <c:pt idx="25">
                  <c:v>-4.5676004872107198E-2</c:v>
                </c:pt>
                <c:pt idx="26">
                  <c:v>0</c:v>
                </c:pt>
                <c:pt idx="27">
                  <c:v>0</c:v>
                </c:pt>
                <c:pt idx="28">
                  <c:v>3.0464584920030499E-2</c:v>
                </c:pt>
                <c:pt idx="29">
                  <c:v>0</c:v>
                </c:pt>
                <c:pt idx="30">
                  <c:v>1.5227653418608199E-2</c:v>
                </c:pt>
                <c:pt idx="31">
                  <c:v>0</c:v>
                </c:pt>
                <c:pt idx="32">
                  <c:v>0</c:v>
                </c:pt>
                <c:pt idx="33">
                  <c:v>0</c:v>
                </c:pt>
                <c:pt idx="34">
                  <c:v>1.5225334957369101E-2</c:v>
                </c:pt>
              </c:numCache>
            </c:numRef>
          </c:val>
          <c:smooth val="0"/>
          <c:extLst>
            <c:ext xmlns:c16="http://schemas.microsoft.com/office/drawing/2014/chart" uri="{C3380CC4-5D6E-409C-BE32-E72D297353CC}">
              <c16:uniqueId val="{00000003-1D19-4633-8B66-D878D889C4C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-3.1979533098816801E-3</c:v>
                </c:pt>
                <c:pt idx="1">
                  <c:v>-9.5941667466180602E-3</c:v>
                </c:pt>
                <c:pt idx="2">
                  <c:v>3.19836243843152E-3</c:v>
                </c:pt>
                <c:pt idx="3">
                  <c:v>-3.1982601464803102E-3</c:v>
                </c:pt>
                <c:pt idx="4">
                  <c:v>-3.19836243843152E-3</c:v>
                </c:pt>
                <c:pt idx="5">
                  <c:v>0</c:v>
                </c:pt>
                <c:pt idx="6">
                  <c:v>6.3969294738525501E-3</c:v>
                </c:pt>
                <c:pt idx="7">
                  <c:v>0</c:v>
                </c:pt>
                <c:pt idx="8">
                  <c:v>3.1982601464803102E-3</c:v>
                </c:pt>
                <c:pt idx="9">
                  <c:v>-9.5944735832160701E-3</c:v>
                </c:pt>
                <c:pt idx="10">
                  <c:v>0</c:v>
                </c:pt>
                <c:pt idx="11">
                  <c:v>6.3969294738525501E-3</c:v>
                </c:pt>
                <c:pt idx="12">
                  <c:v>0</c:v>
                </c:pt>
                <c:pt idx="13">
                  <c:v>-6.3965202929606299E-3</c:v>
                </c:pt>
                <c:pt idx="14">
                  <c:v>-1.27938589477051E-2</c:v>
                </c:pt>
                <c:pt idx="15">
                  <c:v>-6.3977479927065702E-3</c:v>
                </c:pt>
                <c:pt idx="16">
                  <c:v>-3.19907866534438E-3</c:v>
                </c:pt>
                <c:pt idx="17">
                  <c:v>0</c:v>
                </c:pt>
                <c:pt idx="18">
                  <c:v>3.19918100966153E-3</c:v>
                </c:pt>
                <c:pt idx="19">
                  <c:v>-3.19907866534438E-3</c:v>
                </c:pt>
                <c:pt idx="20">
                  <c:v>0</c:v>
                </c:pt>
                <c:pt idx="21">
                  <c:v>0</c:v>
                </c:pt>
                <c:pt idx="22">
                  <c:v>-6.3983620193230504E-3</c:v>
                </c:pt>
                <c:pt idx="23">
                  <c:v>0</c:v>
                </c:pt>
                <c:pt idx="24">
                  <c:v>6.3987714358843097E-3</c:v>
                </c:pt>
                <c:pt idx="25">
                  <c:v>-1.2796724038646101E-2</c:v>
                </c:pt>
                <c:pt idx="26">
                  <c:v>-3.1995904524220898E-3</c:v>
                </c:pt>
                <c:pt idx="27">
                  <c:v>3.19969282948837E-3</c:v>
                </c:pt>
                <c:pt idx="28">
                  <c:v>-6.3991809048441796E-3</c:v>
                </c:pt>
                <c:pt idx="29">
                  <c:v>-6.3995904262127198E-3</c:v>
                </c:pt>
                <c:pt idx="30">
                  <c:v>0</c:v>
                </c:pt>
                <c:pt idx="31">
                  <c:v>-3.2000000000000002E-3</c:v>
                </c:pt>
                <c:pt idx="32">
                  <c:v>-3.2001024032769E-3</c:v>
                </c:pt>
                <c:pt idx="33">
                  <c:v>-3.20020481310804E-3</c:v>
                </c:pt>
                <c:pt idx="34">
                  <c:v>6.40061445898806E-3</c:v>
                </c:pt>
              </c:numCache>
            </c:numRef>
          </c:val>
          <c:smooth val="0"/>
          <c:extLst>
            <c:ext xmlns:c16="http://schemas.microsoft.com/office/drawing/2014/chart" uri="{C3380CC4-5D6E-409C-BE32-E72D297353CC}">
              <c16:uniqueId val="{00000004-1D19-4633-8B66-D878D889C4CC}"/>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4.1493775933609998E-2</c:v>
                </c:pt>
                <c:pt idx="1">
                  <c:v>0</c:v>
                </c:pt>
                <c:pt idx="2">
                  <c:v>-4.14765657403567E-2</c:v>
                </c:pt>
                <c:pt idx="3">
                  <c:v>0</c:v>
                </c:pt>
                <c:pt idx="4">
                  <c:v>8.29875518672199E-2</c:v>
                </c:pt>
                <c:pt idx="5">
                  <c:v>0</c:v>
                </c:pt>
                <c:pt idx="6">
                  <c:v>0</c:v>
                </c:pt>
                <c:pt idx="7">
                  <c:v>0</c:v>
                </c:pt>
                <c:pt idx="8">
                  <c:v>0</c:v>
                </c:pt>
                <c:pt idx="9">
                  <c:v>0</c:v>
                </c:pt>
                <c:pt idx="10">
                  <c:v>4.1459369817578799E-2</c:v>
                </c:pt>
                <c:pt idx="11">
                  <c:v>0</c:v>
                </c:pt>
                <c:pt idx="12">
                  <c:v>0</c:v>
                </c:pt>
                <c:pt idx="13">
                  <c:v>8.2884376295068396E-2</c:v>
                </c:pt>
                <c:pt idx="14">
                  <c:v>4.1407867494824002E-2</c:v>
                </c:pt>
                <c:pt idx="15">
                  <c:v>4.1390728476821202E-2</c:v>
                </c:pt>
                <c:pt idx="16">
                  <c:v>0</c:v>
                </c:pt>
                <c:pt idx="17">
                  <c:v>0</c:v>
                </c:pt>
                <c:pt idx="18">
                  <c:v>0</c:v>
                </c:pt>
                <c:pt idx="19">
                  <c:v>-4.1373603640877103E-2</c:v>
                </c:pt>
                <c:pt idx="20">
                  <c:v>4.1390728476821202E-2</c:v>
                </c:pt>
                <c:pt idx="21">
                  <c:v>0</c:v>
                </c:pt>
                <c:pt idx="22">
                  <c:v>0</c:v>
                </c:pt>
                <c:pt idx="23">
                  <c:v>4.1373603640877103E-2</c:v>
                </c:pt>
                <c:pt idx="24">
                  <c:v>0</c:v>
                </c:pt>
                <c:pt idx="25">
                  <c:v>-4.1356492969396197E-2</c:v>
                </c:pt>
                <c:pt idx="26">
                  <c:v>0</c:v>
                </c:pt>
                <c:pt idx="27">
                  <c:v>4.1373603640877103E-2</c:v>
                </c:pt>
                <c:pt idx="28">
                  <c:v>0</c:v>
                </c:pt>
                <c:pt idx="29">
                  <c:v>0</c:v>
                </c:pt>
                <c:pt idx="30">
                  <c:v>0</c:v>
                </c:pt>
                <c:pt idx="31">
                  <c:v>0.12406947890818899</c:v>
                </c:pt>
                <c:pt idx="32">
                  <c:v>0</c:v>
                </c:pt>
                <c:pt idx="33">
                  <c:v>4.1305245766212299E-2</c:v>
                </c:pt>
                <c:pt idx="34">
                  <c:v>0</c:v>
                </c:pt>
              </c:numCache>
            </c:numRef>
          </c:val>
          <c:smooth val="0"/>
          <c:extLst>
            <c:ext xmlns:c16="http://schemas.microsoft.com/office/drawing/2014/chart" uri="{C3380CC4-5D6E-409C-BE32-E72D297353CC}">
              <c16:uniqueId val="{00000005-1D19-4633-8B66-D878D889C4CC}"/>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4.6491320272641296E-3</c:v>
                </c:pt>
                <c:pt idx="1">
                  <c:v>-6.4175252001560396E-3</c:v>
                </c:pt>
                <c:pt idx="2">
                  <c:v>5.0534937581771799E-3</c:v>
                </c:pt>
                <c:pt idx="3">
                  <c:v>1.75852696079546E-2</c:v>
                </c:pt>
                <c:pt idx="4">
                  <c:v>1.7430607236884998E-2</c:v>
                </c:pt>
                <c:pt idx="5">
                  <c:v>-3.2834551242610999E-3</c:v>
                </c:pt>
                <c:pt idx="6">
                  <c:v>-3.97563697332282E-2</c:v>
                </c:pt>
                <c:pt idx="7">
                  <c:v>3.6386239936930498E-3</c:v>
                </c:pt>
                <c:pt idx="8">
                  <c:v>5.7609450375522703E-3</c:v>
                </c:pt>
                <c:pt idx="9">
                  <c:v>1.0611655842777699E-2</c:v>
                </c:pt>
                <c:pt idx="10">
                  <c:v>-2.7284219716789799E-3</c:v>
                </c:pt>
                <c:pt idx="11">
                  <c:v>-4.0422169134440102E-4</c:v>
                </c:pt>
                <c:pt idx="12">
                  <c:v>6.2654615421928296E-3</c:v>
                </c:pt>
                <c:pt idx="13">
                  <c:v>-1.11154450118935E-2</c:v>
                </c:pt>
                <c:pt idx="14">
                  <c:v>1.5664413686048799E-3</c:v>
                </c:pt>
                <c:pt idx="15" formatCode="0.00E+00">
                  <c:v>-5.0529575213020102E-5</c:v>
                </c:pt>
                <c:pt idx="16">
                  <c:v>-9.9543313468463002E-3</c:v>
                </c:pt>
                <c:pt idx="17">
                  <c:v>-1.49077161833619E-2</c:v>
                </c:pt>
                <c:pt idx="18">
                  <c:v>1.5920782230991901E-2</c:v>
                </c:pt>
                <c:pt idx="19">
                  <c:v>3.73952490852061E-3</c:v>
                </c:pt>
                <c:pt idx="20">
                  <c:v>-7.0239800700882E-3</c:v>
                </c:pt>
                <c:pt idx="21">
                  <c:v>5.3567927163790498E-3</c:v>
                </c:pt>
                <c:pt idx="22">
                  <c:v>7.0746302747685301E-4</c:v>
                </c:pt>
                <c:pt idx="23">
                  <c:v>-1.7181123402913499E-3</c:v>
                </c:pt>
                <c:pt idx="24">
                  <c:v>9.0455115565253492E-3</c:v>
                </c:pt>
                <c:pt idx="25">
                  <c:v>-1.30364854847829E-2</c:v>
                </c:pt>
                <c:pt idx="26">
                  <c:v>6.0137365872196501E-3</c:v>
                </c:pt>
                <c:pt idx="27">
                  <c:v>1.2026749917379301E-2</c:v>
                </c:pt>
                <c:pt idx="28">
                  <c:v>-2.5768507851815902E-3</c:v>
                </c:pt>
                <c:pt idx="29">
                  <c:v>-1.1419280090181999E-2</c:v>
                </c:pt>
                <c:pt idx="30">
                  <c:v>1.21280540587796E-2</c:v>
                </c:pt>
                <c:pt idx="31">
                  <c:v>4.4464138914054397E-3</c:v>
                </c:pt>
                <c:pt idx="32">
                  <c:v>-4.3956910102055796E-3</c:v>
                </c:pt>
                <c:pt idx="33">
                  <c:v>4.1937746194781102E-3</c:v>
                </c:pt>
                <c:pt idx="34">
                  <c:v>-5.0020033275953403E-3</c:v>
                </c:pt>
              </c:numCache>
            </c:numRef>
          </c:val>
          <c:smooth val="0"/>
          <c:extLst>
            <c:ext xmlns:c16="http://schemas.microsoft.com/office/drawing/2014/chart" uri="{C3380CC4-5D6E-409C-BE32-E72D297353CC}">
              <c16:uniqueId val="{00000006-1D19-4633-8B66-D878D889C4CC}"/>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Sheet1!$I$2:$I$36</c:f>
              <c:numCache>
                <c:formatCode>General</c:formatCode>
                <c:ptCount val="35"/>
                <c:pt idx="0">
                  <c:v>5.2371036323054503E-2</c:v>
                </c:pt>
                <c:pt idx="1">
                  <c:v>6.3560114158950104E-2</c:v>
                </c:pt>
                <c:pt idx="2">
                  <c:v>3.1137127911321501E-2</c:v>
                </c:pt>
                <c:pt idx="3">
                  <c:v>4.10882151528357E-2</c:v>
                </c:pt>
                <c:pt idx="4">
                  <c:v>5.1028028077861297E-2</c:v>
                </c:pt>
                <c:pt idx="5">
                  <c:v>6.21975643433803E-2</c:v>
                </c:pt>
                <c:pt idx="6">
                  <c:v>5.5943012717711599E-2</c:v>
                </c:pt>
                <c:pt idx="7">
                  <c:v>2.9819591471596799E-2</c:v>
                </c:pt>
                <c:pt idx="8">
                  <c:v>3.4779152382371899E-2</c:v>
                </c:pt>
                <c:pt idx="9">
                  <c:v>4.2217145127644802E-2</c:v>
                </c:pt>
                <c:pt idx="10">
                  <c:v>4.7163956807744802E-2</c:v>
                </c:pt>
                <c:pt idx="11">
                  <c:v>4.7141722905915E-2</c:v>
                </c:pt>
                <c:pt idx="12">
                  <c:v>5.95193809984376E-2</c:v>
                </c:pt>
                <c:pt idx="13">
                  <c:v>4.8330730909361297E-2</c:v>
                </c:pt>
                <c:pt idx="14">
                  <c:v>2.3534366368151802E-2</c:v>
                </c:pt>
                <c:pt idx="15">
                  <c:v>4.3342579750346701E-2</c:v>
                </c:pt>
                <c:pt idx="16">
                  <c:v>3.4659041677497601E-2</c:v>
                </c:pt>
                <c:pt idx="17">
                  <c:v>2.8460063107096499E-2</c:v>
                </c:pt>
                <c:pt idx="18">
                  <c:v>0.110096736683243</c:v>
                </c:pt>
                <c:pt idx="19">
                  <c:v>9.7618841672124299E-2</c:v>
                </c:pt>
                <c:pt idx="20">
                  <c:v>9.0116781472977303E-2</c:v>
                </c:pt>
                <c:pt idx="21">
                  <c:v>8.8802279258500996E-2</c:v>
                </c:pt>
                <c:pt idx="22">
                  <c:v>8.8723490776453806E-2</c:v>
                </c:pt>
                <c:pt idx="23">
                  <c:v>8.1257771813402602E-2</c:v>
                </c:pt>
                <c:pt idx="24">
                  <c:v>9.3493584617845002E-2</c:v>
                </c:pt>
                <c:pt idx="25">
                  <c:v>8.1115958950408601E-2</c:v>
                </c:pt>
                <c:pt idx="26">
                  <c:v>0.106838918839263</c:v>
                </c:pt>
                <c:pt idx="27">
                  <c:v>5.6429254888490897E-2</c:v>
                </c:pt>
                <c:pt idx="28">
                  <c:v>7.4787896621058295E-2</c:v>
                </c:pt>
                <c:pt idx="29">
                  <c:v>6.3705972434915797E-2</c:v>
                </c:pt>
                <c:pt idx="30">
                  <c:v>8.9376446245577099E-2</c:v>
                </c:pt>
                <c:pt idx="31">
                  <c:v>7.9510703363914401E-2</c:v>
                </c:pt>
                <c:pt idx="32">
                  <c:v>6.9669376031290101E-2</c:v>
                </c:pt>
                <c:pt idx="33">
                  <c:v>4.0306820402579602E-2</c:v>
                </c:pt>
                <c:pt idx="34">
                  <c:v>8.0581161101275903E-2</c:v>
                </c:pt>
              </c:numCache>
            </c:numRef>
          </c:val>
          <c:smooth val="0"/>
          <c:extLst>
            <c:ext xmlns:c16="http://schemas.microsoft.com/office/drawing/2014/chart" uri="{C3380CC4-5D6E-409C-BE32-E72D297353CC}">
              <c16:uniqueId val="{00000007-1D19-4633-8B66-D878D889C4CC}"/>
            </c:ext>
          </c:extLst>
        </c:ser>
        <c:dLbls>
          <c:showLegendKey val="0"/>
          <c:showVal val="0"/>
          <c:showCatName val="0"/>
          <c:showSerName val="0"/>
          <c:showPercent val="0"/>
          <c:showBubbleSize val="0"/>
        </c:dLbls>
        <c:smooth val="0"/>
        <c:axId val="440316040"/>
        <c:axId val="440321944"/>
      </c:lineChart>
      <c:dateAx>
        <c:axId val="44031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21944"/>
        <c:crosses val="autoZero"/>
        <c:auto val="1"/>
        <c:lblOffset val="100"/>
        <c:baseTimeUnit val="days"/>
      </c:dateAx>
      <c:valAx>
        <c:axId val="44032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1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0-724E-4BDD-8DF4-09404573BA26}"/>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724E-4BDD-8DF4-09404573BA2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pt idx="30">
                  <c:v>0</c:v>
                </c:pt>
                <c:pt idx="31">
                  <c:v>0</c:v>
                </c:pt>
                <c:pt idx="32">
                  <c:v>0</c:v>
                </c:pt>
                <c:pt idx="33">
                  <c:v>0</c:v>
                </c:pt>
                <c:pt idx="34">
                  <c:v>0</c:v>
                </c:pt>
              </c:numCache>
            </c:numRef>
          </c:val>
          <c:smooth val="0"/>
          <c:extLst>
            <c:ext xmlns:c16="http://schemas.microsoft.com/office/drawing/2014/chart" uri="{C3380CC4-5D6E-409C-BE32-E72D297353CC}">
              <c16:uniqueId val="{00000002-724E-4BDD-8DF4-09404573BA26}"/>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0</c:v>
                </c:pt>
                <c:pt idx="1">
                  <c:v>1</c:v>
                </c:pt>
                <c:pt idx="2">
                  <c:v>1</c:v>
                </c:pt>
                <c:pt idx="3">
                  <c:v>0</c:v>
                </c:pt>
                <c:pt idx="4">
                  <c:v>1</c:v>
                </c:pt>
                <c:pt idx="5">
                  <c:v>1</c:v>
                </c:pt>
                <c:pt idx="6">
                  <c:v>0</c:v>
                </c:pt>
                <c:pt idx="7">
                  <c:v>0</c:v>
                </c:pt>
                <c:pt idx="8">
                  <c:v>1</c:v>
                </c:pt>
                <c:pt idx="9">
                  <c:v>0</c:v>
                </c:pt>
                <c:pt idx="10">
                  <c:v>1</c:v>
                </c:pt>
                <c:pt idx="11">
                  <c:v>0</c:v>
                </c:pt>
                <c:pt idx="12">
                  <c:v>1</c:v>
                </c:pt>
                <c:pt idx="13">
                  <c:v>0</c:v>
                </c:pt>
                <c:pt idx="14">
                  <c:v>1</c:v>
                </c:pt>
                <c:pt idx="15">
                  <c:v>0</c:v>
                </c:pt>
                <c:pt idx="16">
                  <c:v>0</c:v>
                </c:pt>
                <c:pt idx="17">
                  <c:v>1</c:v>
                </c:pt>
                <c:pt idx="18">
                  <c:v>1</c:v>
                </c:pt>
                <c:pt idx="19">
                  <c:v>0</c:v>
                </c:pt>
                <c:pt idx="20">
                  <c:v>0</c:v>
                </c:pt>
                <c:pt idx="21">
                  <c:v>0</c:v>
                </c:pt>
                <c:pt idx="22">
                  <c:v>0</c:v>
                </c:pt>
                <c:pt idx="23">
                  <c:v>1</c:v>
                </c:pt>
                <c:pt idx="24">
                  <c:v>0</c:v>
                </c:pt>
                <c:pt idx="25">
                  <c:v>1</c:v>
                </c:pt>
                <c:pt idx="26">
                  <c:v>0</c:v>
                </c:pt>
                <c:pt idx="27">
                  <c:v>0</c:v>
                </c:pt>
                <c:pt idx="28">
                  <c:v>0</c:v>
                </c:pt>
                <c:pt idx="29">
                  <c:v>0</c:v>
                </c:pt>
                <c:pt idx="30">
                  <c:v>1</c:v>
                </c:pt>
                <c:pt idx="31">
                  <c:v>0</c:v>
                </c:pt>
                <c:pt idx="32">
                  <c:v>1</c:v>
                </c:pt>
                <c:pt idx="33">
                  <c:v>0</c:v>
                </c:pt>
                <c:pt idx="34">
                  <c:v>0</c:v>
                </c:pt>
              </c:numCache>
            </c:numRef>
          </c:val>
          <c:smooth val="0"/>
          <c:extLst>
            <c:ext xmlns:c16="http://schemas.microsoft.com/office/drawing/2014/chart" uri="{C3380CC4-5D6E-409C-BE32-E72D297353CC}">
              <c16:uniqueId val="{00000003-724E-4BDD-8DF4-09404573BA2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1</c:v>
                </c:pt>
                <c:pt idx="1">
                  <c:v>1</c:v>
                </c:pt>
                <c:pt idx="2">
                  <c:v>1</c:v>
                </c:pt>
                <c:pt idx="3">
                  <c:v>0</c:v>
                </c:pt>
                <c:pt idx="4">
                  <c:v>1</c:v>
                </c:pt>
                <c:pt idx="5">
                  <c:v>0</c:v>
                </c:pt>
                <c:pt idx="6">
                  <c:v>0</c:v>
                </c:pt>
                <c:pt idx="7">
                  <c:v>1</c:v>
                </c:pt>
                <c:pt idx="8">
                  <c:v>0</c:v>
                </c:pt>
                <c:pt idx="9">
                  <c:v>1</c:v>
                </c:pt>
                <c:pt idx="10">
                  <c:v>0</c:v>
                </c:pt>
                <c:pt idx="11">
                  <c:v>0</c:v>
                </c:pt>
                <c:pt idx="12">
                  <c:v>1</c:v>
                </c:pt>
                <c:pt idx="13">
                  <c:v>1</c:v>
                </c:pt>
                <c:pt idx="14">
                  <c:v>0</c:v>
                </c:pt>
                <c:pt idx="15">
                  <c:v>2</c:v>
                </c:pt>
                <c:pt idx="16">
                  <c:v>0</c:v>
                </c:pt>
                <c:pt idx="17">
                  <c:v>0</c:v>
                </c:pt>
                <c:pt idx="18">
                  <c:v>0</c:v>
                </c:pt>
                <c:pt idx="19">
                  <c:v>0</c:v>
                </c:pt>
                <c:pt idx="20">
                  <c:v>0</c:v>
                </c:pt>
                <c:pt idx="21">
                  <c:v>0</c:v>
                </c:pt>
                <c:pt idx="22">
                  <c:v>0</c:v>
                </c:pt>
                <c:pt idx="23">
                  <c:v>1</c:v>
                </c:pt>
                <c:pt idx="24">
                  <c:v>0</c:v>
                </c:pt>
                <c:pt idx="25">
                  <c:v>1</c:v>
                </c:pt>
                <c:pt idx="26">
                  <c:v>0</c:v>
                </c:pt>
                <c:pt idx="27">
                  <c:v>1</c:v>
                </c:pt>
                <c:pt idx="28">
                  <c:v>0</c:v>
                </c:pt>
                <c:pt idx="29">
                  <c:v>0</c:v>
                </c:pt>
                <c:pt idx="30">
                  <c:v>1</c:v>
                </c:pt>
                <c:pt idx="31">
                  <c:v>0</c:v>
                </c:pt>
                <c:pt idx="32">
                  <c:v>1</c:v>
                </c:pt>
                <c:pt idx="33">
                  <c:v>0</c:v>
                </c:pt>
                <c:pt idx="34">
                  <c:v>1</c:v>
                </c:pt>
              </c:numCache>
            </c:numRef>
          </c:val>
          <c:smooth val="0"/>
          <c:extLst>
            <c:ext xmlns:c16="http://schemas.microsoft.com/office/drawing/2014/chart" uri="{C3380CC4-5D6E-409C-BE32-E72D297353CC}">
              <c16:uniqueId val="{00000004-724E-4BDD-8DF4-09404573BA26}"/>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5-724E-4BDD-8DF4-09404573BA26}"/>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0</c:v>
                </c:pt>
                <c:pt idx="1">
                  <c:v>1</c:v>
                </c:pt>
                <c:pt idx="2">
                  <c:v>1</c:v>
                </c:pt>
                <c:pt idx="3">
                  <c:v>0</c:v>
                </c:pt>
                <c:pt idx="4">
                  <c:v>0</c:v>
                </c:pt>
                <c:pt idx="5">
                  <c:v>1</c:v>
                </c:pt>
                <c:pt idx="6">
                  <c:v>0</c:v>
                </c:pt>
                <c:pt idx="7">
                  <c:v>1</c:v>
                </c:pt>
                <c:pt idx="8">
                  <c:v>1</c:v>
                </c:pt>
                <c:pt idx="9">
                  <c:v>1</c:v>
                </c:pt>
                <c:pt idx="10">
                  <c:v>0</c:v>
                </c:pt>
                <c:pt idx="11">
                  <c:v>0</c:v>
                </c:pt>
                <c:pt idx="12">
                  <c:v>1</c:v>
                </c:pt>
                <c:pt idx="13">
                  <c:v>1</c:v>
                </c:pt>
                <c:pt idx="14">
                  <c:v>0</c:v>
                </c:pt>
                <c:pt idx="15">
                  <c:v>1</c:v>
                </c:pt>
                <c:pt idx="16">
                  <c:v>1</c:v>
                </c:pt>
                <c:pt idx="17">
                  <c:v>0</c:v>
                </c:pt>
                <c:pt idx="18">
                  <c:v>0</c:v>
                </c:pt>
                <c:pt idx="19">
                  <c:v>1</c:v>
                </c:pt>
                <c:pt idx="20">
                  <c:v>0</c:v>
                </c:pt>
                <c:pt idx="21">
                  <c:v>1</c:v>
                </c:pt>
                <c:pt idx="22">
                  <c:v>0</c:v>
                </c:pt>
                <c:pt idx="23">
                  <c:v>1</c:v>
                </c:pt>
                <c:pt idx="24">
                  <c:v>0</c:v>
                </c:pt>
                <c:pt idx="25">
                  <c:v>0</c:v>
                </c:pt>
                <c:pt idx="26">
                  <c:v>1</c:v>
                </c:pt>
                <c:pt idx="27">
                  <c:v>0</c:v>
                </c:pt>
                <c:pt idx="28">
                  <c:v>1</c:v>
                </c:pt>
                <c:pt idx="29">
                  <c:v>0</c:v>
                </c:pt>
                <c:pt idx="30">
                  <c:v>1</c:v>
                </c:pt>
                <c:pt idx="31">
                  <c:v>0</c:v>
                </c:pt>
                <c:pt idx="32">
                  <c:v>0</c:v>
                </c:pt>
                <c:pt idx="33">
                  <c:v>1</c:v>
                </c:pt>
                <c:pt idx="34">
                  <c:v>1</c:v>
                </c:pt>
              </c:numCache>
            </c:numRef>
          </c:val>
          <c:smooth val="0"/>
          <c:extLst>
            <c:ext xmlns:c16="http://schemas.microsoft.com/office/drawing/2014/chart" uri="{C3380CC4-5D6E-409C-BE32-E72D297353CC}">
              <c16:uniqueId val="{00000006-724E-4BDD-8DF4-09404573BA26}"/>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Sheet1!$I$2:$I$36</c:f>
              <c:numCache>
                <c:formatCode>General</c:formatCode>
                <c:ptCount val="35"/>
                <c:pt idx="0">
                  <c:v>1</c:v>
                </c:pt>
                <c:pt idx="1">
                  <c:v>1</c:v>
                </c:pt>
                <c:pt idx="2">
                  <c:v>1</c:v>
                </c:pt>
                <c:pt idx="3">
                  <c:v>1</c:v>
                </c:pt>
                <c:pt idx="4">
                  <c:v>0</c:v>
                </c:pt>
                <c:pt idx="5">
                  <c:v>1</c:v>
                </c:pt>
                <c:pt idx="6">
                  <c:v>1</c:v>
                </c:pt>
                <c:pt idx="7">
                  <c:v>1</c:v>
                </c:pt>
                <c:pt idx="8">
                  <c:v>1</c:v>
                </c:pt>
                <c:pt idx="9">
                  <c:v>1</c:v>
                </c:pt>
                <c:pt idx="10">
                  <c:v>1</c:v>
                </c:pt>
                <c:pt idx="11">
                  <c:v>1</c:v>
                </c:pt>
                <c:pt idx="12">
                  <c:v>1</c:v>
                </c:pt>
                <c:pt idx="13">
                  <c:v>1</c:v>
                </c:pt>
                <c:pt idx="14">
                  <c:v>1</c:v>
                </c:pt>
                <c:pt idx="15">
                  <c:v>1</c:v>
                </c:pt>
                <c:pt idx="16">
                  <c:v>1</c:v>
                </c:pt>
                <c:pt idx="17">
                  <c:v>1</c:v>
                </c:pt>
                <c:pt idx="18">
                  <c:v>0</c:v>
                </c:pt>
                <c:pt idx="19">
                  <c:v>1</c:v>
                </c:pt>
                <c:pt idx="20">
                  <c:v>1</c:v>
                </c:pt>
                <c:pt idx="21">
                  <c:v>1</c:v>
                </c:pt>
                <c:pt idx="22">
                  <c:v>1</c:v>
                </c:pt>
                <c:pt idx="23">
                  <c:v>1</c:v>
                </c:pt>
                <c:pt idx="24">
                  <c:v>1</c:v>
                </c:pt>
                <c:pt idx="25">
                  <c:v>1</c:v>
                </c:pt>
                <c:pt idx="26">
                  <c:v>1</c:v>
                </c:pt>
                <c:pt idx="27">
                  <c:v>1</c:v>
                </c:pt>
                <c:pt idx="28">
                  <c:v>0</c:v>
                </c:pt>
                <c:pt idx="29">
                  <c:v>0</c:v>
                </c:pt>
                <c:pt idx="30">
                  <c:v>1</c:v>
                </c:pt>
                <c:pt idx="31">
                  <c:v>1</c:v>
                </c:pt>
                <c:pt idx="32">
                  <c:v>1</c:v>
                </c:pt>
                <c:pt idx="33">
                  <c:v>1</c:v>
                </c:pt>
                <c:pt idx="34">
                  <c:v>1</c:v>
                </c:pt>
              </c:numCache>
            </c:numRef>
          </c:val>
          <c:smooth val="0"/>
          <c:extLst>
            <c:ext xmlns:c16="http://schemas.microsoft.com/office/drawing/2014/chart" uri="{C3380CC4-5D6E-409C-BE32-E72D297353CC}">
              <c16:uniqueId val="{00000007-724E-4BDD-8DF4-09404573BA26}"/>
            </c:ext>
          </c:extLst>
        </c:ser>
        <c:dLbls>
          <c:showLegendKey val="0"/>
          <c:showVal val="0"/>
          <c:showCatName val="0"/>
          <c:showSerName val="0"/>
          <c:showPercent val="0"/>
          <c:showBubbleSize val="0"/>
        </c:dLbls>
        <c:smooth val="0"/>
        <c:axId val="440299312"/>
        <c:axId val="440297344"/>
      </c:lineChart>
      <c:dateAx>
        <c:axId val="44029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97344"/>
        <c:crosses val="autoZero"/>
        <c:auto val="1"/>
        <c:lblOffset val="100"/>
        <c:baseTimeUnit val="days"/>
      </c:dateAx>
      <c:valAx>
        <c:axId val="44029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9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8A4-4E75-8684-F3F25EA3D4CE}"/>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8A4-4E75-8684-F3F25EA3D4C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8A4-4E75-8684-F3F25EA3D4CE}"/>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2</c:v>
                </c:pt>
                <c:pt idx="1">
                  <c:v>0</c:v>
                </c:pt>
                <c:pt idx="2">
                  <c:v>0</c:v>
                </c:pt>
                <c:pt idx="3">
                  <c:v>0</c:v>
                </c:pt>
                <c:pt idx="4">
                  <c:v>0</c:v>
                </c:pt>
                <c:pt idx="5">
                  <c:v>0</c:v>
                </c:pt>
                <c:pt idx="6">
                  <c:v>0</c:v>
                </c:pt>
                <c:pt idx="7">
                  <c:v>0</c:v>
                </c:pt>
                <c:pt idx="8">
                  <c:v>0</c:v>
                </c:pt>
                <c:pt idx="9">
                  <c:v>1</c:v>
                </c:pt>
                <c:pt idx="10">
                  <c:v>1</c:v>
                </c:pt>
                <c:pt idx="11">
                  <c:v>1</c:v>
                </c:pt>
                <c:pt idx="12">
                  <c:v>0</c:v>
                </c:pt>
                <c:pt idx="13">
                  <c:v>0</c:v>
                </c:pt>
                <c:pt idx="14">
                  <c:v>0</c:v>
                </c:pt>
                <c:pt idx="15">
                  <c:v>0</c:v>
                </c:pt>
                <c:pt idx="16">
                  <c:v>0</c:v>
                </c:pt>
                <c:pt idx="17">
                  <c:v>0</c:v>
                </c:pt>
                <c:pt idx="18">
                  <c:v>3</c:v>
                </c:pt>
                <c:pt idx="19">
                  <c:v>0</c:v>
                </c:pt>
                <c:pt idx="20">
                  <c:v>0</c:v>
                </c:pt>
                <c:pt idx="21">
                  <c:v>6</c:v>
                </c:pt>
                <c:pt idx="22">
                  <c:v>0</c:v>
                </c:pt>
                <c:pt idx="23">
                  <c:v>0</c:v>
                </c:pt>
              </c:numCache>
            </c:numRef>
          </c:val>
          <c:smooth val="0"/>
          <c:extLst>
            <c:ext xmlns:c16="http://schemas.microsoft.com/office/drawing/2014/chart" uri="{C3380CC4-5D6E-409C-BE32-E72D297353CC}">
              <c16:uniqueId val="{00000003-B8A4-4E75-8684-F3F25EA3D4C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1</c:v>
                </c:pt>
                <c:pt idx="15">
                  <c:v>1</c:v>
                </c:pt>
                <c:pt idx="16">
                  <c:v>2</c:v>
                </c:pt>
                <c:pt idx="17">
                  <c:v>2</c:v>
                </c:pt>
                <c:pt idx="18">
                  <c:v>1</c:v>
                </c:pt>
                <c:pt idx="19">
                  <c:v>5</c:v>
                </c:pt>
                <c:pt idx="20">
                  <c:v>1</c:v>
                </c:pt>
                <c:pt idx="21">
                  <c:v>2</c:v>
                </c:pt>
                <c:pt idx="22">
                  <c:v>0</c:v>
                </c:pt>
                <c:pt idx="23">
                  <c:v>0</c:v>
                </c:pt>
              </c:numCache>
            </c:numRef>
          </c:val>
          <c:smooth val="0"/>
          <c:extLst>
            <c:ext xmlns:c16="http://schemas.microsoft.com/office/drawing/2014/chart" uri="{C3380CC4-5D6E-409C-BE32-E72D297353CC}">
              <c16:uniqueId val="{00000004-B8A4-4E75-8684-F3F25EA3D4CE}"/>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8A4-4E75-8684-F3F25EA3D4CE}"/>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1</c:v>
                </c:pt>
                <c:pt idx="14">
                  <c:v>0</c:v>
                </c:pt>
                <c:pt idx="15">
                  <c:v>2</c:v>
                </c:pt>
                <c:pt idx="16">
                  <c:v>0</c:v>
                </c:pt>
                <c:pt idx="17">
                  <c:v>5</c:v>
                </c:pt>
                <c:pt idx="18">
                  <c:v>2</c:v>
                </c:pt>
                <c:pt idx="19">
                  <c:v>0</c:v>
                </c:pt>
                <c:pt idx="20">
                  <c:v>0</c:v>
                </c:pt>
                <c:pt idx="21">
                  <c:v>0</c:v>
                </c:pt>
                <c:pt idx="22">
                  <c:v>6</c:v>
                </c:pt>
                <c:pt idx="23">
                  <c:v>0</c:v>
                </c:pt>
              </c:numCache>
            </c:numRef>
          </c:val>
          <c:smooth val="0"/>
          <c:extLst>
            <c:ext xmlns:c16="http://schemas.microsoft.com/office/drawing/2014/chart" uri="{C3380CC4-5D6E-409C-BE32-E72D297353CC}">
              <c16:uniqueId val="{00000006-B8A4-4E75-8684-F3F25EA3D4CE}"/>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4</c:v>
                </c:pt>
                <c:pt idx="18">
                  <c:v>5</c:v>
                </c:pt>
                <c:pt idx="19">
                  <c:v>7</c:v>
                </c:pt>
                <c:pt idx="20">
                  <c:v>11</c:v>
                </c:pt>
                <c:pt idx="21">
                  <c:v>2</c:v>
                </c:pt>
                <c:pt idx="22">
                  <c:v>1</c:v>
                </c:pt>
                <c:pt idx="23">
                  <c:v>0</c:v>
                </c:pt>
              </c:numCache>
            </c:numRef>
          </c:val>
          <c:smooth val="0"/>
          <c:extLst>
            <c:ext xmlns:c16="http://schemas.microsoft.com/office/drawing/2014/chart" uri="{C3380CC4-5D6E-409C-BE32-E72D297353CC}">
              <c16:uniqueId val="{00000007-B8A4-4E75-8684-F3F25EA3D4CE}"/>
            </c:ext>
          </c:extLst>
        </c:ser>
        <c:dLbls>
          <c:showLegendKey val="0"/>
          <c:showVal val="0"/>
          <c:showCatName val="0"/>
          <c:showSerName val="0"/>
          <c:showPercent val="0"/>
          <c:showBubbleSize val="0"/>
        </c:dLbls>
        <c:smooth val="0"/>
        <c:axId val="440294064"/>
        <c:axId val="440294392"/>
      </c:lineChart>
      <c:catAx>
        <c:axId val="44029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94392"/>
        <c:crosses val="autoZero"/>
        <c:auto val="1"/>
        <c:lblAlgn val="ctr"/>
        <c:lblOffset val="100"/>
        <c:noMultiLvlLbl val="0"/>
      </c:catAx>
      <c:valAx>
        <c:axId val="44029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29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0A6E-4645-B4DA-6893459165C3}"/>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0A6E-4645-B4DA-6893459165C3}"/>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2-0A6E-4645-B4DA-6893459165C3}"/>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1</c:v>
                </c:pt>
                <c:pt idx="3">
                  <c:v>2</c:v>
                </c:pt>
                <c:pt idx="4">
                  <c:v>3</c:v>
                </c:pt>
                <c:pt idx="5">
                  <c:v>2</c:v>
                </c:pt>
                <c:pt idx="6">
                  <c:v>4</c:v>
                </c:pt>
              </c:numCache>
            </c:numRef>
          </c:val>
          <c:extLst>
            <c:ext xmlns:c16="http://schemas.microsoft.com/office/drawing/2014/chart" uri="{C3380CC4-5D6E-409C-BE32-E72D297353CC}">
              <c16:uniqueId val="{00000003-0A6E-4645-B4DA-6893459165C3}"/>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3</c:v>
                </c:pt>
                <c:pt idx="2">
                  <c:v>2</c:v>
                </c:pt>
                <c:pt idx="3">
                  <c:v>3</c:v>
                </c:pt>
                <c:pt idx="4">
                  <c:v>4</c:v>
                </c:pt>
                <c:pt idx="5">
                  <c:v>0</c:v>
                </c:pt>
                <c:pt idx="6">
                  <c:v>3</c:v>
                </c:pt>
              </c:numCache>
            </c:numRef>
          </c:val>
          <c:extLst>
            <c:ext xmlns:c16="http://schemas.microsoft.com/office/drawing/2014/chart" uri="{C3380CC4-5D6E-409C-BE32-E72D297353CC}">
              <c16:uniqueId val="{00000004-0A6E-4645-B4DA-6893459165C3}"/>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0A6E-4645-B4DA-6893459165C3}"/>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2</c:v>
                </c:pt>
                <c:pt idx="2">
                  <c:v>3</c:v>
                </c:pt>
                <c:pt idx="3">
                  <c:v>3</c:v>
                </c:pt>
                <c:pt idx="4">
                  <c:v>5</c:v>
                </c:pt>
                <c:pt idx="5">
                  <c:v>0</c:v>
                </c:pt>
                <c:pt idx="6">
                  <c:v>0</c:v>
                </c:pt>
              </c:numCache>
            </c:numRef>
          </c:val>
          <c:extLst>
            <c:ext xmlns:c16="http://schemas.microsoft.com/office/drawing/2014/chart" uri="{C3380CC4-5D6E-409C-BE32-E72D297353CC}">
              <c16:uniqueId val="{00000006-0A6E-4645-B4DA-6893459165C3}"/>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c:v>
                </c:pt>
                <c:pt idx="1">
                  <c:v>5</c:v>
                </c:pt>
                <c:pt idx="2">
                  <c:v>4</c:v>
                </c:pt>
                <c:pt idx="3">
                  <c:v>4</c:v>
                </c:pt>
                <c:pt idx="4">
                  <c:v>5</c:v>
                </c:pt>
                <c:pt idx="5">
                  <c:v>5</c:v>
                </c:pt>
                <c:pt idx="6">
                  <c:v>3</c:v>
                </c:pt>
              </c:numCache>
            </c:numRef>
          </c:val>
          <c:extLst>
            <c:ext xmlns:c16="http://schemas.microsoft.com/office/drawing/2014/chart" uri="{C3380CC4-5D6E-409C-BE32-E72D297353CC}">
              <c16:uniqueId val="{00000007-0A6E-4645-B4DA-6893459165C3}"/>
            </c:ext>
          </c:extLst>
        </c:ser>
        <c:dLbls>
          <c:showLegendKey val="0"/>
          <c:showVal val="0"/>
          <c:showCatName val="0"/>
          <c:showSerName val="0"/>
          <c:showPercent val="0"/>
          <c:showBubbleSize val="0"/>
        </c:dLbls>
        <c:gapWidth val="219"/>
        <c:overlap val="-27"/>
        <c:axId val="440305544"/>
        <c:axId val="440302592"/>
      </c:barChart>
      <c:catAx>
        <c:axId val="44030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02592"/>
        <c:crosses val="autoZero"/>
        <c:auto val="1"/>
        <c:lblAlgn val="ctr"/>
        <c:lblOffset val="100"/>
        <c:noMultiLvlLbl val="0"/>
      </c:catAx>
      <c:valAx>
        <c:axId val="44030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0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Sheet1!$B$2:$B$9</c:f>
              <c:numCache>
                <c:formatCode>General</c:formatCode>
                <c:ptCount val="8"/>
                <c:pt idx="0">
                  <c:v>0</c:v>
                </c:pt>
                <c:pt idx="1">
                  <c:v>0</c:v>
                </c:pt>
                <c:pt idx="2">
                  <c:v>0</c:v>
                </c:pt>
                <c:pt idx="3">
                  <c:v>56</c:v>
                </c:pt>
                <c:pt idx="4">
                  <c:v>408</c:v>
                </c:pt>
                <c:pt idx="5">
                  <c:v>0</c:v>
                </c:pt>
                <c:pt idx="6">
                  <c:v>250</c:v>
                </c:pt>
                <c:pt idx="7">
                  <c:v>946</c:v>
                </c:pt>
              </c:numCache>
            </c:numRef>
          </c:val>
          <c:extLst>
            <c:ext xmlns:c16="http://schemas.microsoft.com/office/drawing/2014/chart" uri="{C3380CC4-5D6E-409C-BE32-E72D297353CC}">
              <c16:uniqueId val="{00000000-14FC-48AC-A278-AC41832B3F70}"/>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Sheet1!$C$2:$C$9</c:f>
              <c:numCache>
                <c:formatCode>General</c:formatCode>
                <c:ptCount val="8"/>
                <c:pt idx="0">
                  <c:v>0</c:v>
                </c:pt>
                <c:pt idx="1">
                  <c:v>0</c:v>
                </c:pt>
                <c:pt idx="2">
                  <c:v>0</c:v>
                </c:pt>
                <c:pt idx="3">
                  <c:v>13</c:v>
                </c:pt>
                <c:pt idx="4">
                  <c:v>40</c:v>
                </c:pt>
                <c:pt idx="5">
                  <c:v>0</c:v>
                </c:pt>
                <c:pt idx="6">
                  <c:v>28</c:v>
                </c:pt>
                <c:pt idx="7">
                  <c:v>110</c:v>
                </c:pt>
              </c:numCache>
            </c:numRef>
          </c:val>
          <c:extLst>
            <c:ext xmlns:c16="http://schemas.microsoft.com/office/drawing/2014/chart" uri="{C3380CC4-5D6E-409C-BE32-E72D297353CC}">
              <c16:uniqueId val="{00000001-14FC-48AC-A278-AC41832B3F70}"/>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Sheet1!$D$2:$D$9</c:f>
              <c:numCache>
                <c:formatCode>General</c:formatCode>
                <c:ptCount val="8"/>
                <c:pt idx="0">
                  <c:v>0</c:v>
                </c:pt>
                <c:pt idx="1">
                  <c:v>0</c:v>
                </c:pt>
                <c:pt idx="2">
                  <c:v>0</c:v>
                </c:pt>
                <c:pt idx="3">
                  <c:v>0</c:v>
                </c:pt>
                <c:pt idx="4">
                  <c:v>0</c:v>
                </c:pt>
                <c:pt idx="5">
                  <c:v>0</c:v>
                </c:pt>
                <c:pt idx="6">
                  <c:v>1</c:v>
                </c:pt>
                <c:pt idx="7">
                  <c:v>0</c:v>
                </c:pt>
              </c:numCache>
            </c:numRef>
          </c:val>
          <c:extLst>
            <c:ext xmlns:c16="http://schemas.microsoft.com/office/drawing/2014/chart" uri="{C3380CC4-5D6E-409C-BE32-E72D297353CC}">
              <c16:uniqueId val="{00000002-14FC-48AC-A278-AC41832B3F70}"/>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Sheet1!$E$2:$E$9</c:f>
              <c:numCache>
                <c:formatCode>General</c:formatCode>
                <c:ptCount val="8"/>
                <c:pt idx="0">
                  <c:v>0</c:v>
                </c:pt>
                <c:pt idx="1">
                  <c:v>0</c:v>
                </c:pt>
                <c:pt idx="2">
                  <c:v>0</c:v>
                </c:pt>
                <c:pt idx="3">
                  <c:v>1</c:v>
                </c:pt>
                <c:pt idx="4">
                  <c:v>0</c:v>
                </c:pt>
                <c:pt idx="5">
                  <c:v>0</c:v>
                </c:pt>
                <c:pt idx="6">
                  <c:v>0</c:v>
                </c:pt>
                <c:pt idx="7">
                  <c:v>1</c:v>
                </c:pt>
              </c:numCache>
            </c:numRef>
          </c:val>
          <c:extLst>
            <c:ext xmlns:c16="http://schemas.microsoft.com/office/drawing/2014/chart" uri="{C3380CC4-5D6E-409C-BE32-E72D297353CC}">
              <c16:uniqueId val="{00000003-14FC-48AC-A278-AC41832B3F70}"/>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Sheet1!$F$2:$F$9</c:f>
              <c:numCache>
                <c:formatCode>General</c:formatCode>
                <c:ptCount val="8"/>
                <c:pt idx="0">
                  <c:v>0</c:v>
                </c:pt>
                <c:pt idx="1">
                  <c:v>0</c:v>
                </c:pt>
                <c:pt idx="2">
                  <c:v>0</c:v>
                </c:pt>
                <c:pt idx="3">
                  <c:v>0</c:v>
                </c:pt>
                <c:pt idx="4">
                  <c:v>0</c:v>
                </c:pt>
                <c:pt idx="5">
                  <c:v>0</c:v>
                </c:pt>
                <c:pt idx="6">
                  <c:v>0</c:v>
                </c:pt>
                <c:pt idx="7">
                  <c:v>2</c:v>
                </c:pt>
              </c:numCache>
            </c:numRef>
          </c:val>
          <c:extLst>
            <c:ext xmlns:c16="http://schemas.microsoft.com/office/drawing/2014/chart" uri="{C3380CC4-5D6E-409C-BE32-E72D297353CC}">
              <c16:uniqueId val="{00000004-14FC-48AC-A278-AC41832B3F70}"/>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14FC-48AC-A278-AC41832B3F7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Sheet1!$H$2:$H$9</c:f>
              <c:numCache>
                <c:formatCode>General</c:formatCode>
                <c:ptCount val="8"/>
                <c:pt idx="0">
                  <c:v>0</c:v>
                </c:pt>
                <c:pt idx="1">
                  <c:v>0</c:v>
                </c:pt>
                <c:pt idx="2">
                  <c:v>0</c:v>
                </c:pt>
                <c:pt idx="3">
                  <c:v>7</c:v>
                </c:pt>
                <c:pt idx="4">
                  <c:v>10</c:v>
                </c:pt>
                <c:pt idx="5">
                  <c:v>0</c:v>
                </c:pt>
                <c:pt idx="6">
                  <c:v>6</c:v>
                </c:pt>
                <c:pt idx="7">
                  <c:v>27</c:v>
                </c:pt>
              </c:numCache>
            </c:numRef>
          </c:val>
          <c:extLst>
            <c:ext xmlns:c16="http://schemas.microsoft.com/office/drawing/2014/chart" uri="{C3380CC4-5D6E-409C-BE32-E72D297353CC}">
              <c16:uniqueId val="{00000006-14FC-48AC-A278-AC41832B3F7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Sheet1!$I$2:$I$9</c:f>
              <c:numCache>
                <c:formatCode>General</c:formatCode>
                <c:ptCount val="8"/>
                <c:pt idx="0">
                  <c:v>0</c:v>
                </c:pt>
                <c:pt idx="1">
                  <c:v>0</c:v>
                </c:pt>
                <c:pt idx="2">
                  <c:v>0</c:v>
                </c:pt>
                <c:pt idx="3">
                  <c:v>3</c:v>
                </c:pt>
                <c:pt idx="4">
                  <c:v>22</c:v>
                </c:pt>
                <c:pt idx="5">
                  <c:v>0</c:v>
                </c:pt>
                <c:pt idx="6">
                  <c:v>9</c:v>
                </c:pt>
                <c:pt idx="7">
                  <c:v>23</c:v>
                </c:pt>
              </c:numCache>
            </c:numRef>
          </c:val>
          <c:extLst>
            <c:ext xmlns:c16="http://schemas.microsoft.com/office/drawing/2014/chart" uri="{C3380CC4-5D6E-409C-BE32-E72D297353CC}">
              <c16:uniqueId val="{00000007-14FC-48AC-A278-AC41832B3F70}"/>
            </c:ext>
          </c:extLst>
        </c:ser>
        <c:dLbls>
          <c:showLegendKey val="0"/>
          <c:showVal val="0"/>
          <c:showCatName val="0"/>
          <c:showSerName val="0"/>
          <c:showPercent val="0"/>
          <c:showBubbleSize val="0"/>
        </c:dLbls>
        <c:gapWidth val="150"/>
        <c:overlap val="100"/>
        <c:axId val="440300952"/>
        <c:axId val="440303248"/>
      </c:barChart>
      <c:catAx>
        <c:axId val="44030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03248"/>
        <c:crosses val="autoZero"/>
        <c:auto val="1"/>
        <c:lblAlgn val="ctr"/>
        <c:lblOffset val="100"/>
        <c:noMultiLvlLbl val="0"/>
      </c:catAx>
      <c:valAx>
        <c:axId val="440303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0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Sheet1!$B$2:$B$9</c:f>
              <c:numCache>
                <c:formatCode>General</c:formatCode>
                <c:ptCount val="8"/>
                <c:pt idx="0">
                  <c:v>0</c:v>
                </c:pt>
                <c:pt idx="1">
                  <c:v>0</c:v>
                </c:pt>
                <c:pt idx="2">
                  <c:v>1</c:v>
                </c:pt>
                <c:pt idx="3">
                  <c:v>4</c:v>
                </c:pt>
                <c:pt idx="4">
                  <c:v>3</c:v>
                </c:pt>
                <c:pt idx="5">
                  <c:v>0</c:v>
                </c:pt>
                <c:pt idx="6">
                  <c:v>4</c:v>
                </c:pt>
                <c:pt idx="7">
                  <c:v>5</c:v>
                </c:pt>
              </c:numCache>
            </c:numRef>
          </c:val>
          <c:extLst>
            <c:ext xmlns:c16="http://schemas.microsoft.com/office/drawing/2014/chart" uri="{C3380CC4-5D6E-409C-BE32-E72D297353CC}">
              <c16:uniqueId val="{00000000-4692-47F2-B39B-0A3521BE5735}"/>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Sheet1!$C$2:$C$9</c:f>
              <c:numCache>
                <c:formatCode>General</c:formatCode>
                <c:ptCount val="8"/>
                <c:pt idx="0">
                  <c:v>0</c:v>
                </c:pt>
                <c:pt idx="1">
                  <c:v>0</c:v>
                </c:pt>
                <c:pt idx="2">
                  <c:v>0</c:v>
                </c:pt>
                <c:pt idx="3">
                  <c:v>7</c:v>
                </c:pt>
                <c:pt idx="4">
                  <c:v>11</c:v>
                </c:pt>
                <c:pt idx="5">
                  <c:v>0</c:v>
                </c:pt>
                <c:pt idx="6">
                  <c:v>12</c:v>
                </c:pt>
                <c:pt idx="7">
                  <c:v>21</c:v>
                </c:pt>
              </c:numCache>
            </c:numRef>
          </c:val>
          <c:extLst>
            <c:ext xmlns:c16="http://schemas.microsoft.com/office/drawing/2014/chart" uri="{C3380CC4-5D6E-409C-BE32-E72D297353CC}">
              <c16:uniqueId val="{00000001-4692-47F2-B39B-0A3521BE5735}"/>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Sheet1!$D$2:$D$9</c:f>
              <c:numCache>
                <c:formatCode>General</c:formatCode>
                <c:ptCount val="8"/>
                <c:pt idx="0">
                  <c:v>0</c:v>
                </c:pt>
                <c:pt idx="1">
                  <c:v>0</c:v>
                </c:pt>
                <c:pt idx="2">
                  <c:v>0</c:v>
                </c:pt>
                <c:pt idx="3">
                  <c:v>3</c:v>
                </c:pt>
                <c:pt idx="4">
                  <c:v>2</c:v>
                </c:pt>
                <c:pt idx="5">
                  <c:v>0</c:v>
                </c:pt>
                <c:pt idx="6">
                  <c:v>1</c:v>
                </c:pt>
                <c:pt idx="7">
                  <c:v>5</c:v>
                </c:pt>
              </c:numCache>
            </c:numRef>
          </c:val>
          <c:extLst>
            <c:ext xmlns:c16="http://schemas.microsoft.com/office/drawing/2014/chart" uri="{C3380CC4-5D6E-409C-BE32-E72D297353CC}">
              <c16:uniqueId val="{00000002-4692-47F2-B39B-0A3521BE5735}"/>
            </c:ext>
          </c:extLst>
        </c:ser>
        <c:ser>
          <c:idx val="3"/>
          <c:order val="3"/>
          <c:tx>
            <c:strRef>
              <c:f>Sheet1!$E$1</c:f>
              <c:strCache>
                <c:ptCount val="1"/>
                <c:pt idx="0">
                  <c:v>Link</c:v>
                </c:pt>
              </c:strCache>
            </c:strRef>
          </c:tx>
          <c:spPr>
            <a:solidFill>
              <a:schemeClr val="accent4"/>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Sheet1!$E$2:$E$9</c:f>
              <c:numCache>
                <c:formatCode>General</c:formatCode>
                <c:ptCount val="8"/>
                <c:pt idx="0">
                  <c:v>0</c:v>
                </c:pt>
                <c:pt idx="1">
                  <c:v>0</c:v>
                </c:pt>
                <c:pt idx="2">
                  <c:v>0</c:v>
                </c:pt>
                <c:pt idx="3">
                  <c:v>0</c:v>
                </c:pt>
                <c:pt idx="4">
                  <c:v>0</c:v>
                </c:pt>
                <c:pt idx="5">
                  <c:v>0</c:v>
                </c:pt>
                <c:pt idx="6">
                  <c:v>1</c:v>
                </c:pt>
                <c:pt idx="7">
                  <c:v>0</c:v>
                </c:pt>
              </c:numCache>
            </c:numRef>
          </c:val>
          <c:extLst>
            <c:ext xmlns:c16="http://schemas.microsoft.com/office/drawing/2014/chart" uri="{C3380CC4-5D6E-409C-BE32-E72D297353CC}">
              <c16:uniqueId val="{00000003-4692-47F2-B39B-0A3521BE5735}"/>
            </c:ext>
          </c:extLst>
        </c:ser>
        <c:dLbls>
          <c:showLegendKey val="0"/>
          <c:showVal val="0"/>
          <c:showCatName val="0"/>
          <c:showSerName val="0"/>
          <c:showPercent val="0"/>
          <c:showBubbleSize val="0"/>
        </c:dLbls>
        <c:gapWidth val="150"/>
        <c:overlap val="100"/>
        <c:axId val="440307512"/>
        <c:axId val="428587744"/>
      </c:barChart>
      <c:catAx>
        <c:axId val="44030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87744"/>
        <c:crosses val="autoZero"/>
        <c:auto val="1"/>
        <c:lblAlgn val="ctr"/>
        <c:lblOffset val="100"/>
        <c:noMultiLvlLbl val="0"/>
      </c:catAx>
      <c:valAx>
        <c:axId val="428587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30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BBE3-4498-84B3-3AFB6E074BE0}"/>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BBE3-4498-84B3-3AFB6E074BE0}"/>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3">
                  <c:v>0</c:v>
                </c:pt>
              </c:numCache>
            </c:numRef>
          </c:val>
          <c:extLst>
            <c:ext xmlns:c16="http://schemas.microsoft.com/office/drawing/2014/chart" uri="{C3380CC4-5D6E-409C-BE32-E72D297353CC}">
              <c16:uniqueId val="{00000002-BBE3-4498-84B3-3AFB6E074BE0}"/>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0.106837606837607</c:v>
                </c:pt>
                <c:pt idx="2">
                  <c:v>1.52625152625153E-2</c:v>
                </c:pt>
                <c:pt idx="3">
                  <c:v>6.1050061050061E-2</c:v>
                </c:pt>
                <c:pt idx="4">
                  <c:v>0.14245014245014201</c:v>
                </c:pt>
                <c:pt idx="5">
                  <c:v>5.3418803418803402E-2</c:v>
                </c:pt>
                <c:pt idx="6">
                  <c:v>8.3943833943834006E-2</c:v>
                </c:pt>
              </c:numCache>
            </c:numRef>
          </c:val>
          <c:extLst>
            <c:ext xmlns:c16="http://schemas.microsoft.com/office/drawing/2014/chart" uri="{C3380CC4-5D6E-409C-BE32-E72D297353CC}">
              <c16:uniqueId val="{00000003-BBE3-4498-84B3-3AFB6E074BE0}"/>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0.35829681051857099</c:v>
                </c:pt>
                <c:pt idx="1">
                  <c:v>6.7180651972231997E-2</c:v>
                </c:pt>
                <c:pt idx="2">
                  <c:v>0.10237051729101999</c:v>
                </c:pt>
                <c:pt idx="3">
                  <c:v>0.13542766349957899</c:v>
                </c:pt>
                <c:pt idx="4">
                  <c:v>3.5989634985124301E-2</c:v>
                </c:pt>
                <c:pt idx="6">
                  <c:v>7.3578809302920795E-2</c:v>
                </c:pt>
              </c:numCache>
            </c:numRef>
          </c:val>
          <c:extLst>
            <c:ext xmlns:c16="http://schemas.microsoft.com/office/drawing/2014/chart" uri="{C3380CC4-5D6E-409C-BE32-E72D297353CC}">
              <c16:uniqueId val="{00000004-BBE3-4498-84B3-3AFB6E074BE0}"/>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BBE3-4498-84B3-3AFB6E074BE0}"/>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8.8932366934946E-4</c:v>
                </c:pt>
                <c:pt idx="1">
                  <c:v>6.5688680122403295E-4</c:v>
                </c:pt>
                <c:pt idx="2">
                  <c:v>7.7478956041808998E-4</c:v>
                </c:pt>
                <c:pt idx="3">
                  <c:v>6.9057330385090601E-4</c:v>
                </c:pt>
                <c:pt idx="4">
                  <c:v>9.3985342328977003E-4</c:v>
                </c:pt>
              </c:numCache>
            </c:numRef>
          </c:val>
          <c:extLst>
            <c:ext xmlns:c16="http://schemas.microsoft.com/office/drawing/2014/chart" uri="{C3380CC4-5D6E-409C-BE32-E72D297353CC}">
              <c16:uniqueId val="{00000006-BBE3-4498-84B3-3AFB6E074BE0}"/>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3.1564021946858999E-2</c:v>
                </c:pt>
                <c:pt idx="1">
                  <c:v>5.4743850564083603E-2</c:v>
                </c:pt>
                <c:pt idx="2">
                  <c:v>5.8874298748535898E-2</c:v>
                </c:pt>
                <c:pt idx="3">
                  <c:v>4.4078663460945702E-2</c:v>
                </c:pt>
                <c:pt idx="4">
                  <c:v>6.0415510757659802E-2</c:v>
                </c:pt>
                <c:pt idx="5">
                  <c:v>3.6002712533136097E-2</c:v>
                </c:pt>
                <c:pt idx="6">
                  <c:v>1.3973655549390699E-2</c:v>
                </c:pt>
              </c:numCache>
            </c:numRef>
          </c:val>
          <c:extLst>
            <c:ext xmlns:c16="http://schemas.microsoft.com/office/drawing/2014/chart" uri="{C3380CC4-5D6E-409C-BE32-E72D297353CC}">
              <c16:uniqueId val="{00000007-BBE3-4498-84B3-3AFB6E074BE0}"/>
            </c:ext>
          </c:extLst>
        </c:ser>
        <c:dLbls>
          <c:showLegendKey val="0"/>
          <c:showVal val="0"/>
          <c:showCatName val="0"/>
          <c:showSerName val="0"/>
          <c:showPercent val="0"/>
          <c:showBubbleSize val="0"/>
        </c:dLbls>
        <c:gapWidth val="219"/>
        <c:overlap val="-27"/>
        <c:axId val="428585776"/>
        <c:axId val="428586104"/>
      </c:barChart>
      <c:catAx>
        <c:axId val="42858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86104"/>
        <c:crosses val="autoZero"/>
        <c:auto val="1"/>
        <c:lblAlgn val="ctr"/>
        <c:lblOffset val="100"/>
        <c:noMultiLvlLbl val="0"/>
      </c:catAx>
      <c:valAx>
        <c:axId val="42858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8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0-9F95-42D0-A723-538B57FA29A5}"/>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9F95-42D0-A723-538B57FA29A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2-9F95-42D0-A723-538B57FA29A5}"/>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0</c:v>
                </c:pt>
                <c:pt idx="1">
                  <c:v>6.1199510403916801E-2</c:v>
                </c:pt>
                <c:pt idx="2">
                  <c:v>0.26009791921664599</c:v>
                </c:pt>
                <c:pt idx="3">
                  <c:v>0</c:v>
                </c:pt>
                <c:pt idx="4">
                  <c:v>1.5295197308045299E-2</c:v>
                </c:pt>
                <c:pt idx="5">
                  <c:v>0.16817000458645501</c:v>
                </c:pt>
                <c:pt idx="6">
                  <c:v>0</c:v>
                </c:pt>
                <c:pt idx="7">
                  <c:v>0</c:v>
                </c:pt>
                <c:pt idx="8">
                  <c:v>6.1152728940528998E-2</c:v>
                </c:pt>
                <c:pt idx="9">
                  <c:v>0</c:v>
                </c:pt>
                <c:pt idx="10">
                  <c:v>1.52788388082506E-2</c:v>
                </c:pt>
                <c:pt idx="11">
                  <c:v>0</c:v>
                </c:pt>
                <c:pt idx="12">
                  <c:v>4.5815516188149101E-2</c:v>
                </c:pt>
                <c:pt idx="13">
                  <c:v>0</c:v>
                </c:pt>
                <c:pt idx="14">
                  <c:v>1.52625152625153E-2</c:v>
                </c:pt>
                <c:pt idx="15">
                  <c:v>0</c:v>
                </c:pt>
                <c:pt idx="16">
                  <c:v>0</c:v>
                </c:pt>
                <c:pt idx="17">
                  <c:v>9.1519219035997607E-2</c:v>
                </c:pt>
                <c:pt idx="18">
                  <c:v>0.25930445393532597</c:v>
                </c:pt>
                <c:pt idx="19">
                  <c:v>0</c:v>
                </c:pt>
                <c:pt idx="20">
                  <c:v>0</c:v>
                </c:pt>
                <c:pt idx="21">
                  <c:v>0</c:v>
                </c:pt>
                <c:pt idx="22">
                  <c:v>0</c:v>
                </c:pt>
                <c:pt idx="23">
                  <c:v>4.5682960255824599E-2</c:v>
                </c:pt>
                <c:pt idx="24">
                  <c:v>0</c:v>
                </c:pt>
                <c:pt idx="25">
                  <c:v>3.0459945172098699E-2</c:v>
                </c:pt>
                <c:pt idx="26">
                  <c:v>0</c:v>
                </c:pt>
                <c:pt idx="27">
                  <c:v>0</c:v>
                </c:pt>
                <c:pt idx="28">
                  <c:v>0</c:v>
                </c:pt>
                <c:pt idx="29">
                  <c:v>0</c:v>
                </c:pt>
                <c:pt idx="30">
                  <c:v>0.121821227348866</c:v>
                </c:pt>
                <c:pt idx="31">
                  <c:v>0</c:v>
                </c:pt>
                <c:pt idx="32">
                  <c:v>3.0450669914738101E-2</c:v>
                </c:pt>
                <c:pt idx="33">
                  <c:v>0</c:v>
                </c:pt>
                <c:pt idx="34">
                  <c:v>0</c:v>
                </c:pt>
              </c:numCache>
            </c:numRef>
          </c:val>
          <c:smooth val="0"/>
          <c:extLst>
            <c:ext xmlns:c16="http://schemas.microsoft.com/office/drawing/2014/chart" uri="{C3380CC4-5D6E-409C-BE32-E72D297353CC}">
              <c16:uniqueId val="{00000003-9F95-42D0-A723-538B57FA29A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0.18228916818574301</c:v>
                </c:pt>
                <c:pt idx="1">
                  <c:v>1.27930405859213E-2</c:v>
                </c:pt>
                <c:pt idx="2">
                  <c:v>9.5950873152945704E-3</c:v>
                </c:pt>
                <c:pt idx="3">
                  <c:v>0</c:v>
                </c:pt>
                <c:pt idx="4">
                  <c:v>0.127938589477051</c:v>
                </c:pt>
                <c:pt idx="5">
                  <c:v>0</c:v>
                </c:pt>
                <c:pt idx="6">
                  <c:v>0</c:v>
                </c:pt>
                <c:pt idx="7">
                  <c:v>2.2387821025362201E-2</c:v>
                </c:pt>
                <c:pt idx="8">
                  <c:v>0</c:v>
                </c:pt>
                <c:pt idx="9">
                  <c:v>3.8380349261178302E-2</c:v>
                </c:pt>
                <c:pt idx="10">
                  <c:v>0</c:v>
                </c:pt>
                <c:pt idx="11">
                  <c:v>0</c:v>
                </c:pt>
                <c:pt idx="12">
                  <c:v>0.35820513640579499</c:v>
                </c:pt>
                <c:pt idx="13">
                  <c:v>0.115141047783535</c:v>
                </c:pt>
                <c:pt idx="14">
                  <c:v>0</c:v>
                </c:pt>
                <c:pt idx="15">
                  <c:v>0.19673704414587301</c:v>
                </c:pt>
                <c:pt idx="16">
                  <c:v>0</c:v>
                </c:pt>
                <c:pt idx="17">
                  <c:v>0</c:v>
                </c:pt>
                <c:pt idx="18">
                  <c:v>0</c:v>
                </c:pt>
                <c:pt idx="19">
                  <c:v>0</c:v>
                </c:pt>
                <c:pt idx="20">
                  <c:v>0</c:v>
                </c:pt>
                <c:pt idx="21">
                  <c:v>0</c:v>
                </c:pt>
                <c:pt idx="22">
                  <c:v>0</c:v>
                </c:pt>
                <c:pt idx="23">
                  <c:v>6.71871000767853E-2</c:v>
                </c:pt>
                <c:pt idx="24">
                  <c:v>0</c:v>
                </c:pt>
                <c:pt idx="25">
                  <c:v>7.9984642948553897E-2</c:v>
                </c:pt>
                <c:pt idx="26">
                  <c:v>0</c:v>
                </c:pt>
                <c:pt idx="27">
                  <c:v>5.7594470930790599E-2</c:v>
                </c:pt>
                <c:pt idx="28">
                  <c:v>0</c:v>
                </c:pt>
                <c:pt idx="29">
                  <c:v>0</c:v>
                </c:pt>
                <c:pt idx="30">
                  <c:v>2.8799999999999999E-2</c:v>
                </c:pt>
                <c:pt idx="31">
                  <c:v>0</c:v>
                </c:pt>
                <c:pt idx="32">
                  <c:v>1.28008192524322E-2</c:v>
                </c:pt>
                <c:pt idx="33">
                  <c:v>0</c:v>
                </c:pt>
                <c:pt idx="34">
                  <c:v>2.8801843317972399E-2</c:v>
                </c:pt>
              </c:numCache>
            </c:numRef>
          </c:val>
          <c:smooth val="0"/>
          <c:extLst>
            <c:ext xmlns:c16="http://schemas.microsoft.com/office/drawing/2014/chart" uri="{C3380CC4-5D6E-409C-BE32-E72D297353CC}">
              <c16:uniqueId val="{00000004-9F95-42D0-A723-538B57FA29A5}"/>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5-9F95-42D0-A723-538B57FA29A5}"/>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0</c:v>
                </c:pt>
                <c:pt idx="1">
                  <c:v>2.0213331500657899E-4</c:v>
                </c:pt>
                <c:pt idx="2">
                  <c:v>5.55870267964843E-4</c:v>
                </c:pt>
                <c:pt idx="3">
                  <c:v>0</c:v>
                </c:pt>
                <c:pt idx="4">
                  <c:v>0</c:v>
                </c:pt>
                <c:pt idx="5">
                  <c:v>3.5360875414038002E-4</c:v>
                </c:pt>
                <c:pt idx="6">
                  <c:v>0</c:v>
                </c:pt>
                <c:pt idx="7">
                  <c:v>3.0321314974787798E-4</c:v>
                </c:pt>
                <c:pt idx="8">
                  <c:v>7.5799724998597696E-4</c:v>
                </c:pt>
                <c:pt idx="9">
                  <c:v>1.97063152676951E-3</c:v>
                </c:pt>
                <c:pt idx="10">
                  <c:v>0</c:v>
                </c:pt>
                <c:pt idx="11">
                  <c:v>0</c:v>
                </c:pt>
                <c:pt idx="12">
                  <c:v>1.5663163170749699E-3</c:v>
                </c:pt>
                <c:pt idx="13">
                  <c:v>6.5685825706198397E-4</c:v>
                </c:pt>
                <c:pt idx="14">
                  <c:v>0</c:v>
                </c:pt>
                <c:pt idx="15">
                  <c:v>1.11165121639908E-3</c:v>
                </c:pt>
                <c:pt idx="16">
                  <c:v>7.57981928700177E-4</c:v>
                </c:pt>
                <c:pt idx="17">
                  <c:v>0</c:v>
                </c:pt>
                <c:pt idx="18">
                  <c:v>0</c:v>
                </c:pt>
                <c:pt idx="19">
                  <c:v>9.6013033516634001E-4</c:v>
                </c:pt>
                <c:pt idx="20">
                  <c:v>0</c:v>
                </c:pt>
                <c:pt idx="21">
                  <c:v>6.5694754880235898E-4</c:v>
                </c:pt>
                <c:pt idx="22">
                  <c:v>0</c:v>
                </c:pt>
                <c:pt idx="23">
                  <c:v>7.0746409998691197E-4</c:v>
                </c:pt>
                <c:pt idx="24">
                  <c:v>0</c:v>
                </c:pt>
                <c:pt idx="25">
                  <c:v>0</c:v>
                </c:pt>
                <c:pt idx="26">
                  <c:v>1.2128182763628799E-3</c:v>
                </c:pt>
                <c:pt idx="27">
                  <c:v>0</c:v>
                </c:pt>
                <c:pt idx="28">
                  <c:v>1.3642330433411801E-3</c:v>
                </c:pt>
                <c:pt idx="29">
                  <c:v>0</c:v>
                </c:pt>
                <c:pt idx="30">
                  <c:v>7.0742692153574305E-4</c:v>
                </c:pt>
                <c:pt idx="31">
                  <c:v>0</c:v>
                </c:pt>
                <c:pt idx="32">
                  <c:v>0</c:v>
                </c:pt>
                <c:pt idx="33">
                  <c:v>3.53684508365902E-4</c:v>
                </c:pt>
                <c:pt idx="34">
                  <c:v>6.5684531343395195E-4</c:v>
                </c:pt>
              </c:numCache>
            </c:numRef>
          </c:val>
          <c:smooth val="0"/>
          <c:extLst>
            <c:ext xmlns:c16="http://schemas.microsoft.com/office/drawing/2014/chart" uri="{C3380CC4-5D6E-409C-BE32-E72D297353CC}">
              <c16:uniqueId val="{00000006-9F95-42D0-A723-538B57FA29A5}"/>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Sheet1!$I$2:$I$36</c:f>
              <c:numCache>
                <c:formatCode>General</c:formatCode>
                <c:ptCount val="35"/>
                <c:pt idx="0">
                  <c:v>9.4741828517290405E-2</c:v>
                </c:pt>
                <c:pt idx="1">
                  <c:v>0.11711352536629099</c:v>
                </c:pt>
                <c:pt idx="2">
                  <c:v>6.4755547807028496E-2</c:v>
                </c:pt>
                <c:pt idx="3">
                  <c:v>8.7139460482254707E-3</c:v>
                </c:pt>
                <c:pt idx="4">
                  <c:v>0</c:v>
                </c:pt>
                <c:pt idx="5">
                  <c:v>2.3627726515283401E-2</c:v>
                </c:pt>
                <c:pt idx="6">
                  <c:v>8.3270155727619602E-2</c:v>
                </c:pt>
                <c:pt idx="7">
                  <c:v>8.4476247266944901E-2</c:v>
                </c:pt>
                <c:pt idx="8">
                  <c:v>1.61446561188247E-2</c:v>
                </c:pt>
                <c:pt idx="9">
                  <c:v>4.3449654264893903E-2</c:v>
                </c:pt>
                <c:pt idx="10">
                  <c:v>3.7225924133566603E-2</c:v>
                </c:pt>
                <c:pt idx="11">
                  <c:v>6.2013965545040803E-3</c:v>
                </c:pt>
                <c:pt idx="12">
                  <c:v>4.3386636915829897E-2</c:v>
                </c:pt>
                <c:pt idx="13">
                  <c:v>1.48674934644977E-2</c:v>
                </c:pt>
                <c:pt idx="14">
                  <c:v>8.6695895568601206E-3</c:v>
                </c:pt>
                <c:pt idx="15">
                  <c:v>1.36190865307234E-2</c:v>
                </c:pt>
                <c:pt idx="16">
                  <c:v>3.3415428026880897E-2</c:v>
                </c:pt>
                <c:pt idx="17">
                  <c:v>0.106401405488333</c:v>
                </c:pt>
                <c:pt idx="18">
                  <c:v>0</c:v>
                </c:pt>
                <c:pt idx="19">
                  <c:v>1.8526294988019699E-2</c:v>
                </c:pt>
                <c:pt idx="20">
                  <c:v>4.3187483033488801E-2</c:v>
                </c:pt>
                <c:pt idx="21">
                  <c:v>4.93127041854158E-2</c:v>
                </c:pt>
                <c:pt idx="22">
                  <c:v>3.0793107270868501E-2</c:v>
                </c:pt>
                <c:pt idx="23">
                  <c:v>0.15137343703849601</c:v>
                </c:pt>
                <c:pt idx="24">
                  <c:v>7.3776236674167302E-3</c:v>
                </c:pt>
                <c:pt idx="25">
                  <c:v>1.7199439789675398E-2</c:v>
                </c:pt>
                <c:pt idx="26">
                  <c:v>6.6278812872818296E-2</c:v>
                </c:pt>
                <c:pt idx="27">
                  <c:v>9.8110153174476605E-2</c:v>
                </c:pt>
                <c:pt idx="28">
                  <c:v>0</c:v>
                </c:pt>
                <c:pt idx="29">
                  <c:v>0</c:v>
                </c:pt>
                <c:pt idx="30">
                  <c:v>9.7903638343959896E-3</c:v>
                </c:pt>
                <c:pt idx="31">
                  <c:v>2.07869702379497E-2</c:v>
                </c:pt>
                <c:pt idx="32">
                  <c:v>1.8327773908581101E-2</c:v>
                </c:pt>
                <c:pt idx="33">
                  <c:v>6.10590074247753E-3</c:v>
                </c:pt>
                <c:pt idx="34">
                  <c:v>3.4172178964583001E-2</c:v>
                </c:pt>
              </c:numCache>
            </c:numRef>
          </c:val>
          <c:smooth val="0"/>
          <c:extLst>
            <c:ext xmlns:c16="http://schemas.microsoft.com/office/drawing/2014/chart" uri="{C3380CC4-5D6E-409C-BE32-E72D297353CC}">
              <c16:uniqueId val="{00000007-9F95-42D0-A723-538B57FA29A5}"/>
            </c:ext>
          </c:extLst>
        </c:ser>
        <c:dLbls>
          <c:showLegendKey val="0"/>
          <c:showVal val="0"/>
          <c:showCatName val="0"/>
          <c:showSerName val="0"/>
          <c:showPercent val="0"/>
          <c:showBubbleSize val="0"/>
        </c:dLbls>
        <c:smooth val="0"/>
        <c:axId val="66599528"/>
        <c:axId val="66605432"/>
      </c:lineChart>
      <c:dateAx>
        <c:axId val="6659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05432"/>
        <c:crosses val="autoZero"/>
        <c:auto val="1"/>
        <c:lblOffset val="100"/>
        <c:baseTimeUnit val="days"/>
      </c:dateAx>
      <c:valAx>
        <c:axId val="6660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59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078C-4E79-8DF5-C6F3E078BE8F}"/>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078C-4E79-8DF5-C6F3E078BE8F}"/>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078C-4E79-8DF5-C6F3E078BE8F}"/>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3.8135457204471201E-2</c:v>
                </c:pt>
                <c:pt idx="1">
                  <c:v>7.4232357759204601E-2</c:v>
                </c:pt>
                <c:pt idx="2">
                  <c:v>0.183092379393578</c:v>
                </c:pt>
                <c:pt idx="3">
                  <c:v>0</c:v>
                </c:pt>
              </c:numCache>
            </c:numRef>
          </c:val>
          <c:extLst>
            <c:ext xmlns:c16="http://schemas.microsoft.com/office/drawing/2014/chart" uri="{C3380CC4-5D6E-409C-BE32-E72D297353CC}">
              <c16:uniqueId val="{00000003-078C-4E79-8DF5-C6F3E078BE8F}"/>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0.101287483160243</c:v>
                </c:pt>
                <c:pt idx="1">
                  <c:v>0.107304392121229</c:v>
                </c:pt>
                <c:pt idx="2">
                  <c:v>2.5591198047773701E-2</c:v>
                </c:pt>
                <c:pt idx="3">
                  <c:v>0</c:v>
                </c:pt>
              </c:numCache>
            </c:numRef>
          </c:val>
          <c:extLst>
            <c:ext xmlns:c16="http://schemas.microsoft.com/office/drawing/2014/chart" uri="{C3380CC4-5D6E-409C-BE32-E72D297353CC}">
              <c16:uniqueId val="{00000004-078C-4E79-8DF5-C6F3E078BE8F}"/>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078C-4E79-8DF5-C6F3E078BE8F}"/>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Sheet1!$H$2:$H$5</c:f>
              <c:numCache>
                <c:formatCode>General</c:formatCode>
                <c:ptCount val="4"/>
                <c:pt idx="0">
                  <c:v>7.5792236703351302E-4</c:v>
                </c:pt>
                <c:pt idx="1">
                  <c:v>9.01116002731111E-4</c:v>
                </c:pt>
                <c:pt idx="2">
                  <c:v>3.5367700296128703E-4</c:v>
                </c:pt>
                <c:pt idx="3">
                  <c:v>6.5686157602313805E-4</c:v>
                </c:pt>
              </c:numCache>
            </c:numRef>
          </c:val>
          <c:extLst>
            <c:ext xmlns:c16="http://schemas.microsoft.com/office/drawing/2014/chart" uri="{C3380CC4-5D6E-409C-BE32-E72D297353CC}">
              <c16:uniqueId val="{00000006-078C-4E79-8DF5-C6F3E078BE8F}"/>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Sheet1!$I$2:$I$5</c:f>
              <c:numCache>
                <c:formatCode>General</c:formatCode>
                <c:ptCount val="4"/>
                <c:pt idx="0">
                  <c:v>5.4807740819704E-2</c:v>
                </c:pt>
                <c:pt idx="1">
                  <c:v>4.9758208833372397E-2</c:v>
                </c:pt>
                <c:pt idx="2">
                  <c:v>1.04088235314091E-2</c:v>
                </c:pt>
                <c:pt idx="3">
                  <c:v>0</c:v>
                </c:pt>
              </c:numCache>
            </c:numRef>
          </c:val>
          <c:extLst>
            <c:ext xmlns:c16="http://schemas.microsoft.com/office/drawing/2014/chart" uri="{C3380CC4-5D6E-409C-BE32-E72D297353CC}">
              <c16:uniqueId val="{00000007-078C-4E79-8DF5-C6F3E078BE8F}"/>
            </c:ext>
          </c:extLst>
        </c:ser>
        <c:dLbls>
          <c:showLegendKey val="0"/>
          <c:showVal val="0"/>
          <c:showCatName val="0"/>
          <c:showSerName val="0"/>
          <c:showPercent val="0"/>
          <c:showBubbleSize val="0"/>
        </c:dLbls>
        <c:gapWidth val="219"/>
        <c:overlap val="-27"/>
        <c:axId val="444984992"/>
        <c:axId val="444984336"/>
      </c:barChart>
      <c:catAx>
        <c:axId val="44498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84336"/>
        <c:crosses val="autoZero"/>
        <c:auto val="1"/>
        <c:lblAlgn val="ctr"/>
        <c:lblOffset val="100"/>
        <c:noMultiLvlLbl val="0"/>
      </c:catAx>
      <c:valAx>
        <c:axId val="44498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8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E50-410D-9E3C-AA4F869D927E}"/>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E50-410D-9E3C-AA4F869D927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E50-410D-9E3C-AA4F869D927E}"/>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1.52625152625153E-2</c:v>
                </c:pt>
                <c:pt idx="1">
                  <c:v>0</c:v>
                </c:pt>
                <c:pt idx="2">
                  <c:v>0</c:v>
                </c:pt>
                <c:pt idx="3">
                  <c:v>0</c:v>
                </c:pt>
                <c:pt idx="4">
                  <c:v>0</c:v>
                </c:pt>
                <c:pt idx="5">
                  <c:v>0</c:v>
                </c:pt>
                <c:pt idx="6">
                  <c:v>0</c:v>
                </c:pt>
                <c:pt idx="7">
                  <c:v>0</c:v>
                </c:pt>
                <c:pt idx="8">
                  <c:v>0</c:v>
                </c:pt>
                <c:pt idx="9">
                  <c:v>0.122100122100122</c:v>
                </c:pt>
                <c:pt idx="10">
                  <c:v>3.05250305250305E-2</c:v>
                </c:pt>
                <c:pt idx="11">
                  <c:v>6.1050061050061E-2</c:v>
                </c:pt>
                <c:pt idx="12">
                  <c:v>0</c:v>
                </c:pt>
                <c:pt idx="13">
                  <c:v>0</c:v>
                </c:pt>
                <c:pt idx="14">
                  <c:v>0</c:v>
                </c:pt>
                <c:pt idx="15">
                  <c:v>0</c:v>
                </c:pt>
                <c:pt idx="16">
                  <c:v>0</c:v>
                </c:pt>
                <c:pt idx="17">
                  <c:v>0</c:v>
                </c:pt>
                <c:pt idx="18">
                  <c:v>5.0875050875050898E-2</c:v>
                </c:pt>
                <c:pt idx="19">
                  <c:v>0</c:v>
                </c:pt>
                <c:pt idx="20">
                  <c:v>0</c:v>
                </c:pt>
                <c:pt idx="21">
                  <c:v>0.13736263736263701</c:v>
                </c:pt>
                <c:pt idx="22">
                  <c:v>0</c:v>
                </c:pt>
                <c:pt idx="23">
                  <c:v>0</c:v>
                </c:pt>
              </c:numCache>
            </c:numRef>
          </c:val>
          <c:smooth val="0"/>
          <c:extLst>
            <c:ext xmlns:c16="http://schemas.microsoft.com/office/drawing/2014/chart" uri="{C3380CC4-5D6E-409C-BE32-E72D297353CC}">
              <c16:uniqueId val="{00000003-FE50-410D-9E3C-AA4F869D927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9.2776249280184298E-2</c:v>
                </c:pt>
                <c:pt idx="10">
                  <c:v>0</c:v>
                </c:pt>
                <c:pt idx="11">
                  <c:v>0</c:v>
                </c:pt>
                <c:pt idx="12">
                  <c:v>0</c:v>
                </c:pt>
                <c:pt idx="13">
                  <c:v>0</c:v>
                </c:pt>
                <c:pt idx="14">
                  <c:v>2.8792629086953701E-2</c:v>
                </c:pt>
                <c:pt idx="15">
                  <c:v>1.2796724038646101E-2</c:v>
                </c:pt>
                <c:pt idx="16">
                  <c:v>3.9989762620769101E-2</c:v>
                </c:pt>
                <c:pt idx="17">
                  <c:v>0.20794676562799899</c:v>
                </c:pt>
                <c:pt idx="18">
                  <c:v>9.5975430289845804E-3</c:v>
                </c:pt>
                <c:pt idx="19">
                  <c:v>6.5903128799027502E-2</c:v>
                </c:pt>
                <c:pt idx="20">
                  <c:v>7.9979525241538202E-2</c:v>
                </c:pt>
                <c:pt idx="21">
                  <c:v>0.24313775673427601</c:v>
                </c:pt>
                <c:pt idx="22">
                  <c:v>0</c:v>
                </c:pt>
                <c:pt idx="23">
                  <c:v>0</c:v>
                </c:pt>
              </c:numCache>
            </c:numRef>
          </c:val>
          <c:smooth val="0"/>
          <c:extLst>
            <c:ext xmlns:c16="http://schemas.microsoft.com/office/drawing/2014/chart" uri="{C3380CC4-5D6E-409C-BE32-E72D297353CC}">
              <c16:uniqueId val="{00000004-FE50-410D-9E3C-AA4F869D927E}"/>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E50-410D-9E3C-AA4F869D927E}"/>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1.36436057725591E-3</c:v>
                </c:pt>
                <c:pt idx="11">
                  <c:v>0</c:v>
                </c:pt>
                <c:pt idx="12">
                  <c:v>0</c:v>
                </c:pt>
                <c:pt idx="13">
                  <c:v>5.5585060554870296E-4</c:v>
                </c:pt>
                <c:pt idx="14">
                  <c:v>0</c:v>
                </c:pt>
                <c:pt idx="15">
                  <c:v>7.07446225243804E-4</c:v>
                </c:pt>
                <c:pt idx="16">
                  <c:v>0</c:v>
                </c:pt>
                <c:pt idx="17">
                  <c:v>7.4787172382916403E-4</c:v>
                </c:pt>
                <c:pt idx="18">
                  <c:v>9.60105591402305E-4</c:v>
                </c:pt>
                <c:pt idx="19">
                  <c:v>0</c:v>
                </c:pt>
                <c:pt idx="20">
                  <c:v>0</c:v>
                </c:pt>
                <c:pt idx="21">
                  <c:v>0</c:v>
                </c:pt>
                <c:pt idx="22">
                  <c:v>7.4955611960355402E-4</c:v>
                </c:pt>
                <c:pt idx="23">
                  <c:v>0</c:v>
                </c:pt>
              </c:numCache>
            </c:numRef>
          </c:val>
          <c:smooth val="0"/>
          <c:extLst>
            <c:ext xmlns:c16="http://schemas.microsoft.com/office/drawing/2014/chart" uri="{C3380CC4-5D6E-409C-BE32-E72D297353CC}">
              <c16:uniqueId val="{00000006-FE50-410D-9E3C-AA4F869D927E}"/>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3.3295516203817897E-2</c:v>
                </c:pt>
                <c:pt idx="17">
                  <c:v>2.37384698860553E-2</c:v>
                </c:pt>
                <c:pt idx="18">
                  <c:v>2.5403245696246201E-2</c:v>
                </c:pt>
                <c:pt idx="19">
                  <c:v>7.1876034979670406E-2</c:v>
                </c:pt>
                <c:pt idx="20">
                  <c:v>4.9999327363308997E-2</c:v>
                </c:pt>
                <c:pt idx="21">
                  <c:v>2.52799289695654E-2</c:v>
                </c:pt>
                <c:pt idx="22">
                  <c:v>8.6321708676564898E-3</c:v>
                </c:pt>
                <c:pt idx="23">
                  <c:v>0</c:v>
                </c:pt>
              </c:numCache>
            </c:numRef>
          </c:val>
          <c:smooth val="0"/>
          <c:extLst>
            <c:ext xmlns:c16="http://schemas.microsoft.com/office/drawing/2014/chart" uri="{C3380CC4-5D6E-409C-BE32-E72D297353CC}">
              <c16:uniqueId val="{00000007-FE50-410D-9E3C-AA4F869D927E}"/>
            </c:ext>
          </c:extLst>
        </c:ser>
        <c:dLbls>
          <c:showLegendKey val="0"/>
          <c:showVal val="0"/>
          <c:showCatName val="0"/>
          <c:showSerName val="0"/>
          <c:showPercent val="0"/>
          <c:showBubbleSize val="0"/>
        </c:dLbls>
        <c:smooth val="0"/>
        <c:axId val="444984008"/>
        <c:axId val="444981056"/>
      </c:lineChart>
      <c:catAx>
        <c:axId val="44498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81056"/>
        <c:crosses val="autoZero"/>
        <c:auto val="1"/>
        <c:lblAlgn val="ctr"/>
        <c:lblOffset val="100"/>
        <c:noMultiLvlLbl val="0"/>
      </c:catAx>
      <c:valAx>
        <c:axId val="44498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8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0-F8DE-4159-8589-0EA6997F361B}"/>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F8DE-4159-8589-0EA6997F361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2-F8DE-4159-8589-0EA6997F361B}"/>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3-F8DE-4159-8589-0EA6997F361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4-F8DE-4159-8589-0EA6997F361B}"/>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5-F8DE-4159-8589-0EA6997F361B}"/>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6-F8DE-4159-8589-0EA6997F361B}"/>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Sheet1!$I$2:$I$36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7-F8DE-4159-8589-0EA6997F361B}"/>
            </c:ext>
          </c:extLst>
        </c:ser>
        <c:dLbls>
          <c:showLegendKey val="0"/>
          <c:showVal val="0"/>
          <c:showCatName val="0"/>
          <c:showSerName val="0"/>
          <c:showPercent val="0"/>
          <c:showBubbleSize val="0"/>
        </c:dLbls>
        <c:smooth val="0"/>
        <c:axId val="526115072"/>
        <c:axId val="526110480"/>
      </c:lineChart>
      <c:dateAx>
        <c:axId val="52611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110480"/>
        <c:crosses val="autoZero"/>
        <c:auto val="1"/>
        <c:lblOffset val="100"/>
        <c:baseTimeUnit val="days"/>
      </c:dateAx>
      <c:valAx>
        <c:axId val="52611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11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BE3CC-570F-4524-94DF-92C8E3C798B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1C9EA25-9DFF-40D8-9BA7-D9853D03650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93091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1FF1D-1BB9-4A84-97A2-283C16990BF4}"/>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731C1AB2-48FA-417E-B620-C1C59A95CE1D}"/>
              </a:ext>
            </a:extLst>
          </p:cNvPr>
          <p:cNvGraphicFramePr>
            <a:graphicFrameLocks noGrp="1"/>
          </p:cNvGraphicFramePr>
          <p:nvPr>
            <p:ph type="tbl" sz="quarter" idx="13"/>
            <p:extLst>
              <p:ext uri="{D42A27DB-BD31-4B8C-83A1-F6EECF244321}">
                <p14:modId xmlns:p14="http://schemas.microsoft.com/office/powerpoint/2010/main" val="3917477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5885811"/>
                    </a:ext>
                  </a:extLst>
                </a:gridCol>
                <a:gridCol w="740664">
                  <a:extLst>
                    <a:ext uri="{9D8B030D-6E8A-4147-A177-3AD203B41FA5}">
                      <a16:colId xmlns:a16="http://schemas.microsoft.com/office/drawing/2014/main" val="4088756807"/>
                    </a:ext>
                  </a:extLst>
                </a:gridCol>
                <a:gridCol w="740664">
                  <a:extLst>
                    <a:ext uri="{9D8B030D-6E8A-4147-A177-3AD203B41FA5}">
                      <a16:colId xmlns:a16="http://schemas.microsoft.com/office/drawing/2014/main" val="3971589031"/>
                    </a:ext>
                  </a:extLst>
                </a:gridCol>
                <a:gridCol w="740664">
                  <a:extLst>
                    <a:ext uri="{9D8B030D-6E8A-4147-A177-3AD203B41FA5}">
                      <a16:colId xmlns:a16="http://schemas.microsoft.com/office/drawing/2014/main" val="2177499866"/>
                    </a:ext>
                  </a:extLst>
                </a:gridCol>
                <a:gridCol w="740664">
                  <a:extLst>
                    <a:ext uri="{9D8B030D-6E8A-4147-A177-3AD203B41FA5}">
                      <a16:colId xmlns:a16="http://schemas.microsoft.com/office/drawing/2014/main" val="2724464379"/>
                    </a:ext>
                  </a:extLst>
                </a:gridCol>
                <a:gridCol w="740664">
                  <a:extLst>
                    <a:ext uri="{9D8B030D-6E8A-4147-A177-3AD203B41FA5}">
                      <a16:colId xmlns:a16="http://schemas.microsoft.com/office/drawing/2014/main" val="3836702998"/>
                    </a:ext>
                  </a:extLst>
                </a:gridCol>
                <a:gridCol w="740664">
                  <a:extLst>
                    <a:ext uri="{9D8B030D-6E8A-4147-A177-3AD203B41FA5}">
                      <a16:colId xmlns:a16="http://schemas.microsoft.com/office/drawing/2014/main" val="1490259927"/>
                    </a:ext>
                  </a:extLst>
                </a:gridCol>
                <a:gridCol w="740664">
                  <a:extLst>
                    <a:ext uri="{9D8B030D-6E8A-4147-A177-3AD203B41FA5}">
                      <a16:colId xmlns:a16="http://schemas.microsoft.com/office/drawing/2014/main" val="518969464"/>
                    </a:ext>
                  </a:extLst>
                </a:gridCol>
                <a:gridCol w="740664">
                  <a:extLst>
                    <a:ext uri="{9D8B030D-6E8A-4147-A177-3AD203B41FA5}">
                      <a16:colId xmlns:a16="http://schemas.microsoft.com/office/drawing/2014/main" val="22892420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637129780"/>
                  </a:ext>
                </a:extLst>
              </a:tr>
              <a:tr h="370840">
                <a:tc>
                  <a:txBody>
                    <a:bodyPr/>
                    <a:lstStyle/>
                    <a:p>
                      <a:r>
                        <a:rPr lang="en-US" sz="1000"/>
                        <a:t>Specialized Bicycles</a:t>
                      </a:r>
                    </a:p>
                  </a:txBody>
                  <a:tcPr/>
                </a:tc>
                <a:tc>
                  <a:txBody>
                    <a:bodyPr/>
                    <a:lstStyle/>
                    <a:p>
                      <a:r>
                        <a:rPr lang="en-US" sz="1000"/>
                        <a:t>1979108</a:t>
                      </a:r>
                    </a:p>
                  </a:txBody>
                  <a:tcPr/>
                </a:tc>
                <a:tc>
                  <a:txBody>
                    <a:bodyPr/>
                    <a:lstStyle/>
                    <a:p>
                      <a:r>
                        <a:rPr lang="en-US" sz="1000"/>
                        <a:t>244</a:t>
                      </a:r>
                    </a:p>
                  </a:txBody>
                  <a:tcPr/>
                </a:tc>
                <a:tc>
                  <a:txBody>
                    <a:bodyPr/>
                    <a:lstStyle/>
                    <a:p>
                      <a:r>
                        <a:rPr lang="en-US" sz="1000"/>
                        <a:t>18</a:t>
                      </a:r>
                    </a:p>
                  </a:txBody>
                  <a:tcPr/>
                </a:tc>
                <a:tc>
                  <a:txBody>
                    <a:bodyPr/>
                    <a:lstStyle/>
                    <a:p>
                      <a:r>
                        <a:rPr lang="en-US" sz="1000"/>
                        <a:t>279</a:t>
                      </a:r>
                    </a:p>
                  </a:txBody>
                  <a:tcPr/>
                </a:tc>
                <a:tc>
                  <a:txBody>
                    <a:bodyPr/>
                    <a:lstStyle/>
                    <a:p>
                      <a:r>
                        <a:rPr lang="en-US" sz="1000"/>
                        <a:t>6</a:t>
                      </a:r>
                    </a:p>
                  </a:txBody>
                  <a:tcPr/>
                </a:tc>
                <a:tc>
                  <a:txBody>
                    <a:bodyPr/>
                    <a:lstStyle/>
                    <a:p>
                      <a:r>
                        <a:rPr lang="en-US" sz="1000"/>
                        <a:t>9</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3712313331"/>
                  </a:ext>
                </a:extLst>
              </a:tr>
              <a:tr h="370840">
                <a:tc>
                  <a:txBody>
                    <a:bodyPr/>
                    <a:lstStyle/>
                    <a:p>
                      <a:r>
                        <a:rPr lang="en-US" sz="1000"/>
                        <a:t>Scott Sports Argentina</a:t>
                      </a:r>
                    </a:p>
                  </a:txBody>
                  <a:tcPr/>
                </a:tc>
                <a:tc>
                  <a:txBody>
                    <a:bodyPr/>
                    <a:lstStyle/>
                    <a:p>
                      <a:r>
                        <a:rPr lang="en-US" sz="1000"/>
                        <a:t>81971</a:t>
                      </a:r>
                    </a:p>
                  </a:txBody>
                  <a:tcPr/>
                </a:tc>
                <a:tc>
                  <a:txBody>
                    <a:bodyPr/>
                    <a:lstStyle/>
                    <a:p>
                      <a:r>
                        <a:rPr lang="en-US" sz="1000"/>
                        <a:t>1774</a:t>
                      </a:r>
                    </a:p>
                  </a:txBody>
                  <a:tcPr/>
                </a:tc>
                <a:tc>
                  <a:txBody>
                    <a:bodyPr/>
                    <a:lstStyle/>
                    <a:p>
                      <a:r>
                        <a:rPr lang="en-US" sz="1000"/>
                        <a:t>31</a:t>
                      </a:r>
                    </a:p>
                  </a:txBody>
                  <a:tcPr/>
                </a:tc>
                <a:tc>
                  <a:txBody>
                    <a:bodyPr/>
                    <a:lstStyle/>
                    <a:p>
                      <a:r>
                        <a:rPr lang="en-US" sz="1000"/>
                        <a:t>1059</a:t>
                      </a:r>
                    </a:p>
                  </a:txBody>
                  <a:tcPr/>
                </a:tc>
                <a:tc>
                  <a:txBody>
                    <a:bodyPr/>
                    <a:lstStyle/>
                    <a:p>
                      <a:r>
                        <a:rPr lang="en-US" sz="1000"/>
                        <a:t>27</a:t>
                      </a:r>
                    </a:p>
                  </a:txBody>
                  <a:tcPr/>
                </a:tc>
                <a:tc>
                  <a:txBody>
                    <a:bodyPr/>
                    <a:lstStyle/>
                    <a:p>
                      <a:r>
                        <a:rPr lang="en-US" sz="1000"/>
                        <a:t>23</a:t>
                      </a:r>
                    </a:p>
                  </a:txBody>
                  <a:tcPr/>
                </a:tc>
                <a:tc>
                  <a:txBody>
                    <a:bodyPr/>
                    <a:lstStyle/>
                    <a:p>
                      <a:r>
                        <a:rPr lang="en-US" sz="1000"/>
                        <a:t>2</a:t>
                      </a:r>
                    </a:p>
                  </a:txBody>
                  <a:tcPr/>
                </a:tc>
                <a:tc>
                  <a:txBody>
                    <a:bodyPr/>
                    <a:lstStyle/>
                    <a:p>
                      <a:r>
                        <a:rPr lang="en-US" sz="1000"/>
                        <a:t>0.0441 %</a:t>
                      </a:r>
                    </a:p>
                  </a:txBody>
                  <a:tcPr/>
                </a:tc>
                <a:extLst>
                  <a:ext uri="{0D108BD9-81ED-4DB2-BD59-A6C34878D82A}">
                    <a16:rowId xmlns:a16="http://schemas.microsoft.com/office/drawing/2014/main" val="2085907803"/>
                  </a:ext>
                </a:extLst>
              </a:tr>
              <a:tr h="370840">
                <a:tc>
                  <a:txBody>
                    <a:bodyPr/>
                    <a:lstStyle/>
                    <a:p>
                      <a:r>
                        <a:rPr lang="en-US" sz="1000"/>
                        <a:t>Orbea Argentina</a:t>
                      </a:r>
                    </a:p>
                  </a:txBody>
                  <a:tcPr/>
                </a:tc>
                <a:tc>
                  <a:txBody>
                    <a:bodyPr/>
                    <a:lstStyle/>
                    <a:p>
                      <a:r>
                        <a:rPr lang="en-US" sz="1000"/>
                        <a:t>62451</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03129034"/>
                  </a:ext>
                </a:extLst>
              </a:tr>
              <a:tr h="370840">
                <a:tc>
                  <a:txBody>
                    <a:bodyPr/>
                    <a:lstStyle/>
                    <a:p>
                      <a:r>
                        <a:rPr lang="en-US" sz="1000"/>
                        <a:t>Trek Bicycle Argentina</a:t>
                      </a:r>
                    </a:p>
                  </a:txBody>
                  <a:tcPr/>
                </a:tc>
                <a:tc>
                  <a:txBody>
                    <a:bodyPr/>
                    <a:lstStyle/>
                    <a:p>
                      <a:r>
                        <a:rPr lang="en-US" sz="1000"/>
                        <a:t>31249</a:t>
                      </a:r>
                    </a:p>
                  </a:txBody>
                  <a:tcPr/>
                </a:tc>
                <a:tc>
                  <a:txBody>
                    <a:bodyPr/>
                    <a:lstStyle/>
                    <a:p>
                      <a:r>
                        <a:rPr lang="en-US" sz="1000"/>
                        <a:t>-21</a:t>
                      </a:r>
                    </a:p>
                  </a:txBody>
                  <a:tcPr/>
                </a:tc>
                <a:tc>
                  <a:txBody>
                    <a:bodyPr/>
                    <a:lstStyle/>
                    <a:p>
                      <a:r>
                        <a:rPr lang="en-US" sz="1000"/>
                        <a:t>16</a:t>
                      </a:r>
                    </a:p>
                  </a:txBody>
                  <a:tcPr/>
                </a:tc>
                <a:tc>
                  <a:txBody>
                    <a:bodyPr/>
                    <a:lstStyle/>
                    <a:p>
                      <a:r>
                        <a:rPr lang="en-US" sz="1000"/>
                        <a:t>448</a:t>
                      </a:r>
                    </a:p>
                  </a:txBody>
                  <a:tcPr/>
                </a:tc>
                <a:tc>
                  <a:txBody>
                    <a:bodyPr/>
                    <a:lstStyle/>
                    <a:p>
                      <a:r>
                        <a:rPr lang="en-US" sz="1000"/>
                        <a:t>10</a:t>
                      </a:r>
                    </a:p>
                  </a:txBody>
                  <a:tcPr/>
                </a:tc>
                <a:tc>
                  <a:txBody>
                    <a:bodyPr/>
                    <a:lstStyle/>
                    <a:p>
                      <a:r>
                        <a:rPr lang="en-US" sz="1000"/>
                        <a:t>22</a:t>
                      </a:r>
                    </a:p>
                  </a:txBody>
                  <a:tcPr/>
                </a:tc>
                <a:tc>
                  <a:txBody>
                    <a:bodyPr/>
                    <a:lstStyle/>
                    <a:p>
                      <a:r>
                        <a:rPr lang="en-US" sz="1000"/>
                        <a:t>2</a:t>
                      </a:r>
                    </a:p>
                  </a:txBody>
                  <a:tcPr/>
                </a:tc>
                <a:tc>
                  <a:txBody>
                    <a:bodyPr/>
                    <a:lstStyle/>
                    <a:p>
                      <a:r>
                        <a:rPr lang="en-US" sz="1000"/>
                        <a:t>0.0960 %</a:t>
                      </a:r>
                    </a:p>
                  </a:txBody>
                  <a:tcPr/>
                </a:tc>
                <a:extLst>
                  <a:ext uri="{0D108BD9-81ED-4DB2-BD59-A6C34878D82A}">
                    <a16:rowId xmlns:a16="http://schemas.microsoft.com/office/drawing/2014/main" val="2129380280"/>
                  </a:ext>
                </a:extLst>
              </a:tr>
              <a:tr h="370840">
                <a:tc>
                  <a:txBody>
                    <a:bodyPr/>
                    <a:lstStyle/>
                    <a:p>
                      <a:r>
                        <a:rPr lang="en-US" sz="1000"/>
                        <a:t>Giant Bicycles Argentina</a:t>
                      </a:r>
                    </a:p>
                  </a:txBody>
                  <a:tcPr/>
                </a:tc>
                <a:tc>
                  <a:txBody>
                    <a:bodyPr/>
                    <a:lstStyle/>
                    <a:p>
                      <a:r>
                        <a:rPr lang="en-US" sz="1000"/>
                        <a:t>19674</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81072783"/>
                  </a:ext>
                </a:extLst>
              </a:tr>
              <a:tr h="370840">
                <a:tc>
                  <a:txBody>
                    <a:bodyPr/>
                    <a:lstStyle/>
                    <a:p>
                      <a:r>
                        <a:rPr lang="en-US" sz="1000"/>
                        <a:t>Cannondale Argentina</a:t>
                      </a:r>
                    </a:p>
                  </a:txBody>
                  <a:tcPr/>
                </a:tc>
                <a:tc>
                  <a:txBody>
                    <a:bodyPr/>
                    <a:lstStyle/>
                    <a:p>
                      <a:r>
                        <a:rPr lang="en-US" sz="1000"/>
                        <a:t>10429</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605897787"/>
                  </a:ext>
                </a:extLst>
              </a:tr>
              <a:tr h="370840">
                <a:tc>
                  <a:txBody>
                    <a:bodyPr/>
                    <a:lstStyle/>
                    <a:p>
                      <a:r>
                        <a:rPr lang="en-US" sz="1000"/>
                        <a:t>Merida Bikes Argentina</a:t>
                      </a:r>
                    </a:p>
                  </a:txBody>
                  <a:tcPr/>
                </a:tc>
                <a:tc>
                  <a:txBody>
                    <a:bodyPr/>
                    <a:lstStyle/>
                    <a:p>
                      <a:r>
                        <a:rPr lang="en-US" sz="1000"/>
                        <a:t>6569</a:t>
                      </a:r>
                    </a:p>
                  </a:txBody>
                  <a:tcPr/>
                </a:tc>
                <a:tc>
                  <a:txBody>
                    <a:bodyPr/>
                    <a:lstStyle/>
                    <a:p>
                      <a:r>
                        <a:rPr lang="en-US" sz="1000"/>
                        <a:t>36</a:t>
                      </a:r>
                    </a:p>
                  </a:txBody>
                  <a:tcPr/>
                </a:tc>
                <a:tc>
                  <a:txBody>
                    <a:bodyPr/>
                    <a:lstStyle/>
                    <a:p>
                      <a:r>
                        <a:rPr lang="en-US" sz="1000"/>
                        <a:t>14</a:t>
                      </a:r>
                    </a:p>
                  </a:txBody>
                  <a:tcPr/>
                </a:tc>
                <a:tc>
                  <a:txBody>
                    <a:bodyPr/>
                    <a:lstStyle/>
                    <a:p>
                      <a:r>
                        <a:rPr lang="en-US" sz="1000"/>
                        <a:t>70</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0.0872 %</a:t>
                      </a:r>
                    </a:p>
                  </a:txBody>
                  <a:tcPr/>
                </a:tc>
                <a:extLst>
                  <a:ext uri="{0D108BD9-81ED-4DB2-BD59-A6C34878D82A}">
                    <a16:rowId xmlns:a16="http://schemas.microsoft.com/office/drawing/2014/main" val="3773100920"/>
                  </a:ext>
                </a:extLst>
              </a:tr>
              <a:tr h="370840">
                <a:tc>
                  <a:txBody>
                    <a:bodyPr/>
                    <a:lstStyle/>
                    <a:p>
                      <a:r>
                        <a:rPr lang="en-US" sz="1000"/>
                        <a:t>Cervelo Argentina</a:t>
                      </a:r>
                    </a:p>
                  </a:txBody>
                  <a:tcPr/>
                </a:tc>
                <a:tc>
                  <a:txBody>
                    <a:bodyPr/>
                    <a:lstStyle/>
                    <a:p>
                      <a:r>
                        <a:rPr lang="en-US" sz="1000"/>
                        <a:t>2422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649829642"/>
                  </a:ext>
                </a:extLst>
              </a:tr>
            </a:tbl>
          </a:graphicData>
        </a:graphic>
      </p:graphicFrame>
      <p:sp>
        <p:nvSpPr>
          <p:cNvPr id="4" name="Text Placeholder 3">
            <a:extLst>
              <a:ext uri="{FF2B5EF4-FFF2-40B4-BE49-F238E27FC236}">
                <a16:creationId xmlns:a16="http://schemas.microsoft.com/office/drawing/2014/main" id="{71D9071F-3E15-43F0-9F59-3EC2E2F1BEA5}"/>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716416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3C062-E607-4A21-BDD4-3BB25B43ABB6}"/>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18DE20D1-B6BE-4422-9BAA-3C421009319F}"/>
              </a:ext>
            </a:extLst>
          </p:cNvPr>
          <p:cNvGraphicFramePr>
            <a:graphicFrameLocks noGrp="1"/>
          </p:cNvGraphicFramePr>
          <p:nvPr>
            <p:ph type="chart" sz="quarter" idx="13"/>
            <p:extLst>
              <p:ext uri="{D42A27DB-BD31-4B8C-83A1-F6EECF244321}">
                <p14:modId xmlns:p14="http://schemas.microsoft.com/office/powerpoint/2010/main" val="2709590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96E6A4-57B2-4DE4-88B6-7527E96986D7}"/>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F6CB38D3-15A1-4702-8891-76756E04B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6762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B79A-9438-42D7-8A00-307DE1D41697}"/>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7C99B2C2-8768-4997-B09A-4800CD11A68F}"/>
              </a:ext>
            </a:extLst>
          </p:cNvPr>
          <p:cNvGraphicFramePr>
            <a:graphicFrameLocks noGrp="1"/>
          </p:cNvGraphicFramePr>
          <p:nvPr>
            <p:ph type="chart" sz="quarter" idx="13"/>
            <p:extLst>
              <p:ext uri="{D42A27DB-BD31-4B8C-83A1-F6EECF244321}">
                <p14:modId xmlns:p14="http://schemas.microsoft.com/office/powerpoint/2010/main" val="2674008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95CB57-B0F7-4714-83E2-3467806A4A3D}"/>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74809006-08C8-4A05-9B84-2275945BCA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0599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99E54-5E0D-47E9-B1A6-709C7739A063}"/>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3593EF52-F2F6-4D8D-B6CA-82A2F0F76227}"/>
              </a:ext>
            </a:extLst>
          </p:cNvPr>
          <p:cNvGraphicFramePr>
            <a:graphicFrameLocks noGrp="1"/>
          </p:cNvGraphicFramePr>
          <p:nvPr>
            <p:ph type="chart" sz="quarter" idx="13"/>
            <p:extLst>
              <p:ext uri="{D42A27DB-BD31-4B8C-83A1-F6EECF244321}">
                <p14:modId xmlns:p14="http://schemas.microsoft.com/office/powerpoint/2010/main" val="2193117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44B70A-23B1-447F-BFF8-E2360F7A37DF}"/>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5C52BF5C-2ED7-4EDE-AA94-C5CDE5B7C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307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3AA26-42FD-4FD4-A937-0F294D90C9C7}"/>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D6028D97-0D19-4006-A324-27865328F7EE}"/>
              </a:ext>
            </a:extLst>
          </p:cNvPr>
          <p:cNvGraphicFramePr>
            <a:graphicFrameLocks noGrp="1"/>
          </p:cNvGraphicFramePr>
          <p:nvPr>
            <p:ph type="chart" sz="quarter" idx="13"/>
            <p:extLst>
              <p:ext uri="{D42A27DB-BD31-4B8C-83A1-F6EECF244321}">
                <p14:modId xmlns:p14="http://schemas.microsoft.com/office/powerpoint/2010/main" val="1666393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E6809C-019F-4C2C-9374-D1CD636B02DB}"/>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2C206286-6659-4A19-946E-559F183B53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755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2BD0B-AD08-455E-BB7D-AB7B504B1D63}"/>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A6CBE275-FFA9-40E1-9AC1-5681CC165836}"/>
              </a:ext>
            </a:extLst>
          </p:cNvPr>
          <p:cNvGraphicFramePr>
            <a:graphicFrameLocks noGrp="1"/>
          </p:cNvGraphicFramePr>
          <p:nvPr>
            <p:ph type="chart" sz="quarter" idx="13"/>
            <p:extLst>
              <p:ext uri="{D42A27DB-BD31-4B8C-83A1-F6EECF244321}">
                <p14:modId xmlns:p14="http://schemas.microsoft.com/office/powerpoint/2010/main" val="1227370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B92EC-DF9A-4E7B-854C-A00D2A1912B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D2EFE101-8A3E-44CB-BE17-2049B0131B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8914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511F-9C42-41ED-8C3D-BAB5CFF7C482}"/>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F1B0DD3C-3989-44A6-B2DA-D842BA259640}"/>
              </a:ext>
            </a:extLst>
          </p:cNvPr>
          <p:cNvGraphicFramePr>
            <a:graphicFrameLocks noGrp="1"/>
          </p:cNvGraphicFramePr>
          <p:nvPr>
            <p:ph type="chart" sz="quarter" idx="13"/>
            <p:extLst>
              <p:ext uri="{D42A27DB-BD31-4B8C-83A1-F6EECF244321}">
                <p14:modId xmlns:p14="http://schemas.microsoft.com/office/powerpoint/2010/main" val="274936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7E2F1E-044F-4734-B89B-6B2106C6EC3F}"/>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F74E515F-3FC2-4108-AF35-22E91A1137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183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EB0F5-7CA0-480E-AA7B-728E89760C61}"/>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1C28923A-AD7C-40DB-8AFB-147476A7C94A}"/>
              </a:ext>
            </a:extLst>
          </p:cNvPr>
          <p:cNvGraphicFramePr>
            <a:graphicFrameLocks noGrp="1"/>
          </p:cNvGraphicFramePr>
          <p:nvPr>
            <p:ph type="chart" sz="quarter" idx="13"/>
            <p:extLst>
              <p:ext uri="{D42A27DB-BD31-4B8C-83A1-F6EECF244321}">
                <p14:modId xmlns:p14="http://schemas.microsoft.com/office/powerpoint/2010/main" val="4218948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BE0DAC-A970-4483-A693-92010928372C}"/>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892D5537-2F68-4417-8296-416D67434B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350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B5B5C-8D9F-49D8-9E1E-94A89AC33F43}"/>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89DD5AEC-852E-486E-AB46-E68D8EACA01F}"/>
              </a:ext>
            </a:extLst>
          </p:cNvPr>
          <p:cNvGraphicFramePr>
            <a:graphicFrameLocks noGrp="1"/>
          </p:cNvGraphicFramePr>
          <p:nvPr>
            <p:ph type="chart" sz="quarter" idx="13"/>
            <p:extLst>
              <p:ext uri="{D42A27DB-BD31-4B8C-83A1-F6EECF244321}">
                <p14:modId xmlns:p14="http://schemas.microsoft.com/office/powerpoint/2010/main" val="2332388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E460E5-D5D3-4013-BFDD-6BC81633C80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4543E2C6-6F59-484F-8EC3-FBE5C6392C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1582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8ED55-F848-4615-89E7-05645D18C086}"/>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EB9A634E-7AF5-40E2-85FF-B91234F919B7}"/>
              </a:ext>
            </a:extLst>
          </p:cNvPr>
          <p:cNvGraphicFramePr>
            <a:graphicFrameLocks noGrp="1"/>
          </p:cNvGraphicFramePr>
          <p:nvPr>
            <p:ph type="chart" sz="quarter" idx="13"/>
            <p:extLst>
              <p:ext uri="{D42A27DB-BD31-4B8C-83A1-F6EECF244321}">
                <p14:modId xmlns:p14="http://schemas.microsoft.com/office/powerpoint/2010/main" val="1982414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8F055-BEEA-4F71-9E11-670C01AAD8AD}"/>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E0D605BA-1F0B-4B9D-A411-86713461B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5406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96F32-0B53-4D89-B871-9FC008DD03D8}"/>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C6DC4535-E45D-4FD4-A3C6-68786837ED04}"/>
              </a:ext>
            </a:extLst>
          </p:cNvPr>
          <p:cNvGraphicFramePr>
            <a:graphicFrameLocks noGrp="1"/>
          </p:cNvGraphicFramePr>
          <p:nvPr>
            <p:ph type="chart" sz="quarter" idx="13"/>
            <p:extLst>
              <p:ext uri="{D42A27DB-BD31-4B8C-83A1-F6EECF244321}">
                <p14:modId xmlns:p14="http://schemas.microsoft.com/office/powerpoint/2010/main" val="55037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791FC8-A9D3-4BFD-B4EE-D96E806F4D71}"/>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3B700425-5321-4BA9-86C2-954218A15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996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DAACE-46E3-44CC-84E3-4AF32AC168AB}"/>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A6C631C9-D8D4-4614-BF67-9A903E7E063F}"/>
              </a:ext>
            </a:extLst>
          </p:cNvPr>
          <p:cNvGraphicFramePr>
            <a:graphicFrameLocks noGrp="1"/>
          </p:cNvGraphicFramePr>
          <p:nvPr>
            <p:ph type="chart" sz="quarter" idx="13"/>
            <p:extLst>
              <p:ext uri="{D42A27DB-BD31-4B8C-83A1-F6EECF244321}">
                <p14:modId xmlns:p14="http://schemas.microsoft.com/office/powerpoint/2010/main" val="655417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3F707-E11F-4B6B-9BFF-90155035809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7C86FD8E-63B7-4177-9ED5-1383B1979A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83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DA58-AD86-476E-87DD-EB40B62E1E08}"/>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D8016110-4194-43A6-AF8A-3952368234F6}"/>
              </a:ext>
            </a:extLst>
          </p:cNvPr>
          <p:cNvGraphicFramePr>
            <a:graphicFrameLocks noGrp="1"/>
          </p:cNvGraphicFramePr>
          <p:nvPr>
            <p:ph type="chart" sz="quarter" idx="13"/>
            <p:extLst>
              <p:ext uri="{D42A27DB-BD31-4B8C-83A1-F6EECF244321}">
                <p14:modId xmlns:p14="http://schemas.microsoft.com/office/powerpoint/2010/main" val="1820420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47AC92-E406-4B9D-87D0-325BEBAC6F0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4042CB41-84A7-470B-ADBC-4A88D6A910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2654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27E9D-6C97-4A94-9FD0-22BD4255DD48}"/>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47ABD7E5-025E-4A84-927C-A0CAE464E8B6}"/>
              </a:ext>
            </a:extLst>
          </p:cNvPr>
          <p:cNvGraphicFramePr>
            <a:graphicFrameLocks noGrp="1"/>
          </p:cNvGraphicFramePr>
          <p:nvPr>
            <p:ph type="chart" sz="quarter" idx="13"/>
            <p:extLst>
              <p:ext uri="{D42A27DB-BD31-4B8C-83A1-F6EECF244321}">
                <p14:modId xmlns:p14="http://schemas.microsoft.com/office/powerpoint/2010/main" val="4279243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ADCDA8-41A8-432E-A5DB-448DC9CF6F5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CB030858-0DFD-4001-97C4-DD2A2BE78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249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22EE0-1988-4762-BEDD-EBF4DE8FF208}"/>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2103F46D-726D-4688-8E4E-883DC7D54B29}"/>
              </a:ext>
            </a:extLst>
          </p:cNvPr>
          <p:cNvGraphicFramePr>
            <a:graphicFrameLocks noGrp="1"/>
          </p:cNvGraphicFramePr>
          <p:nvPr>
            <p:ph type="chart" sz="quarter" idx="13"/>
            <p:extLst>
              <p:ext uri="{D42A27DB-BD31-4B8C-83A1-F6EECF244321}">
                <p14:modId xmlns:p14="http://schemas.microsoft.com/office/powerpoint/2010/main" val="2880797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6CF48-88D8-46E0-BFFD-8AB66C0928BC}"/>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9B04AC38-B06B-4B51-BD95-328C6C7496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940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BB65-2B06-440B-A1B8-7C14D6B751EE}"/>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F9ED2008-E7BE-49CC-B965-75C7AA4CF80E}"/>
              </a:ext>
            </a:extLst>
          </p:cNvPr>
          <p:cNvGraphicFramePr>
            <a:graphicFrameLocks noGrp="1"/>
          </p:cNvGraphicFramePr>
          <p:nvPr>
            <p:ph type="tbl" sz="quarter" idx="13"/>
            <p:extLst>
              <p:ext uri="{D42A27DB-BD31-4B8C-83A1-F6EECF244321}">
                <p14:modId xmlns:p14="http://schemas.microsoft.com/office/powerpoint/2010/main" val="4003510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970040"/>
                    </a:ext>
                  </a:extLst>
                </a:gridCol>
                <a:gridCol w="1152144">
                  <a:extLst>
                    <a:ext uri="{9D8B030D-6E8A-4147-A177-3AD203B41FA5}">
                      <a16:colId xmlns:a16="http://schemas.microsoft.com/office/drawing/2014/main" val="2807604975"/>
                    </a:ext>
                  </a:extLst>
                </a:gridCol>
                <a:gridCol w="1152144">
                  <a:extLst>
                    <a:ext uri="{9D8B030D-6E8A-4147-A177-3AD203B41FA5}">
                      <a16:colId xmlns:a16="http://schemas.microsoft.com/office/drawing/2014/main" val="3881818525"/>
                    </a:ext>
                  </a:extLst>
                </a:gridCol>
                <a:gridCol w="1152144">
                  <a:extLst>
                    <a:ext uri="{9D8B030D-6E8A-4147-A177-3AD203B41FA5}">
                      <a16:colId xmlns:a16="http://schemas.microsoft.com/office/drawing/2014/main" val="3646654405"/>
                    </a:ext>
                  </a:extLst>
                </a:gridCol>
                <a:gridCol w="1152144">
                  <a:extLst>
                    <a:ext uri="{9D8B030D-6E8A-4147-A177-3AD203B41FA5}">
                      <a16:colId xmlns:a16="http://schemas.microsoft.com/office/drawing/2014/main" val="2421231057"/>
                    </a:ext>
                  </a:extLst>
                </a:gridCol>
                <a:gridCol w="1152144">
                  <a:extLst>
                    <a:ext uri="{9D8B030D-6E8A-4147-A177-3AD203B41FA5}">
                      <a16:colId xmlns:a16="http://schemas.microsoft.com/office/drawing/2014/main" val="186132352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52644528"/>
                  </a:ext>
                </a:extLst>
              </a:tr>
              <a:tr h="370840">
                <a:tc>
                  <a:txBody>
                    <a:bodyPr/>
                    <a:lstStyle/>
                    <a:p>
                      <a:r>
                        <a:rPr lang="en-US" sz="1000"/>
                        <a:t>#SCOTTbikes</a:t>
                      </a:r>
                    </a:p>
                  </a:txBody>
                  <a:tcPr/>
                </a:tc>
                <a:tc>
                  <a:txBody>
                    <a:bodyPr/>
                    <a:lstStyle/>
                    <a:p>
                      <a:r>
                        <a:rPr lang="en-US" sz="1000"/>
                        <a:t>28</a:t>
                      </a:r>
                    </a:p>
                  </a:txBody>
                  <a:tcPr/>
                </a:tc>
                <a:tc>
                  <a:txBody>
                    <a:bodyPr/>
                    <a:lstStyle/>
                    <a:p>
                      <a:r>
                        <a:rPr lang="en-US" sz="1000"/>
                        <a:t>36.964285714286</a:t>
                      </a:r>
                    </a:p>
                  </a:txBody>
                  <a:tcPr/>
                </a:tc>
                <a:tc>
                  <a:txBody>
                    <a:bodyPr/>
                    <a:lstStyle/>
                    <a:p>
                      <a:r>
                        <a:rPr lang="en-US" sz="1000"/>
                        <a:t>0.92857142857143</a:t>
                      </a:r>
                    </a:p>
                  </a:txBody>
                  <a:tcPr/>
                </a:tc>
                <a:tc>
                  <a:txBody>
                    <a:bodyPr/>
                    <a:lstStyle/>
                    <a:p>
                      <a:r>
                        <a:rPr lang="en-US" sz="1000"/>
                        <a:t>0.78571428571429</a:t>
                      </a:r>
                    </a:p>
                  </a:txBody>
                  <a:tcPr/>
                </a:tc>
                <a:tc>
                  <a:txBody>
                    <a:bodyPr/>
                    <a:lstStyle/>
                    <a:p>
                      <a:r>
                        <a:rPr lang="en-US" sz="1000"/>
                        <a:t>38.678571428571</a:t>
                      </a:r>
                    </a:p>
                  </a:txBody>
                  <a:tcPr/>
                </a:tc>
                <a:extLst>
                  <a:ext uri="{0D108BD9-81ED-4DB2-BD59-A6C34878D82A}">
                    <a16:rowId xmlns:a16="http://schemas.microsoft.com/office/drawing/2014/main" val="2483516238"/>
                  </a:ext>
                </a:extLst>
              </a:tr>
              <a:tr h="370840">
                <a:tc>
                  <a:txBody>
                    <a:bodyPr/>
                    <a:lstStyle/>
                    <a:p>
                      <a:r>
                        <a:rPr lang="en-US" sz="1000"/>
                        <a:t>#SCOTTargentina</a:t>
                      </a:r>
                    </a:p>
                  </a:txBody>
                  <a:tcPr/>
                </a:tc>
                <a:tc>
                  <a:txBody>
                    <a:bodyPr/>
                    <a:lstStyle/>
                    <a:p>
                      <a:r>
                        <a:rPr lang="en-US" sz="1000"/>
                        <a:t>27</a:t>
                      </a:r>
                    </a:p>
                  </a:txBody>
                  <a:tcPr/>
                </a:tc>
                <a:tc>
                  <a:txBody>
                    <a:bodyPr/>
                    <a:lstStyle/>
                    <a:p>
                      <a:r>
                        <a:rPr lang="en-US" sz="1000"/>
                        <a:t>37.37037037037</a:t>
                      </a:r>
                    </a:p>
                  </a:txBody>
                  <a:tcPr/>
                </a:tc>
                <a:tc>
                  <a:txBody>
                    <a:bodyPr/>
                    <a:lstStyle/>
                    <a:p>
                      <a:r>
                        <a:rPr lang="en-US" sz="1000"/>
                        <a:t>0.96296296296296</a:t>
                      </a:r>
                    </a:p>
                  </a:txBody>
                  <a:tcPr/>
                </a:tc>
                <a:tc>
                  <a:txBody>
                    <a:bodyPr/>
                    <a:lstStyle/>
                    <a:p>
                      <a:r>
                        <a:rPr lang="en-US" sz="1000"/>
                        <a:t>0.77777777777778</a:t>
                      </a:r>
                    </a:p>
                  </a:txBody>
                  <a:tcPr/>
                </a:tc>
                <a:tc>
                  <a:txBody>
                    <a:bodyPr/>
                    <a:lstStyle/>
                    <a:p>
                      <a:r>
                        <a:rPr lang="en-US" sz="1000"/>
                        <a:t>39.111111111111</a:t>
                      </a:r>
                    </a:p>
                  </a:txBody>
                  <a:tcPr/>
                </a:tc>
                <a:extLst>
                  <a:ext uri="{0D108BD9-81ED-4DB2-BD59-A6C34878D82A}">
                    <a16:rowId xmlns:a16="http://schemas.microsoft.com/office/drawing/2014/main" val="1606373562"/>
                  </a:ext>
                </a:extLst>
              </a:tr>
              <a:tr h="370840">
                <a:tc>
                  <a:txBody>
                    <a:bodyPr/>
                    <a:lstStyle/>
                    <a:p>
                      <a:r>
                        <a:rPr lang="en-US" sz="1000"/>
                        <a:t>#racedtowin</a:t>
                      </a:r>
                    </a:p>
                  </a:txBody>
                  <a:tcPr/>
                </a:tc>
                <a:tc>
                  <a:txBody>
                    <a:bodyPr/>
                    <a:lstStyle/>
                    <a:p>
                      <a:r>
                        <a:rPr lang="en-US" sz="1000"/>
                        <a:t>17</a:t>
                      </a:r>
                    </a:p>
                  </a:txBody>
                  <a:tcPr/>
                </a:tc>
                <a:tc>
                  <a:txBody>
                    <a:bodyPr/>
                    <a:lstStyle/>
                    <a:p>
                      <a:r>
                        <a:rPr lang="en-US" sz="1000"/>
                        <a:t>26.529411764706</a:t>
                      </a:r>
                    </a:p>
                  </a:txBody>
                  <a:tcPr/>
                </a:tc>
                <a:tc>
                  <a:txBody>
                    <a:bodyPr/>
                    <a:lstStyle/>
                    <a:p>
                      <a:r>
                        <a:rPr lang="en-US" sz="1000"/>
                        <a:t>0.70588235294118</a:t>
                      </a:r>
                    </a:p>
                  </a:txBody>
                  <a:tcPr/>
                </a:tc>
                <a:tc>
                  <a:txBody>
                    <a:bodyPr/>
                    <a:lstStyle/>
                    <a:p>
                      <a:r>
                        <a:rPr lang="en-US" sz="1000"/>
                        <a:t>1.9411764705882</a:t>
                      </a:r>
                    </a:p>
                  </a:txBody>
                  <a:tcPr/>
                </a:tc>
                <a:tc>
                  <a:txBody>
                    <a:bodyPr/>
                    <a:lstStyle/>
                    <a:p>
                      <a:r>
                        <a:rPr lang="en-US" sz="1000"/>
                        <a:t>29.176470588235</a:t>
                      </a:r>
                    </a:p>
                  </a:txBody>
                  <a:tcPr/>
                </a:tc>
                <a:extLst>
                  <a:ext uri="{0D108BD9-81ED-4DB2-BD59-A6C34878D82A}">
                    <a16:rowId xmlns:a16="http://schemas.microsoft.com/office/drawing/2014/main" val="3902178224"/>
                  </a:ext>
                </a:extLst>
              </a:tr>
              <a:tr h="370840">
                <a:tc>
                  <a:txBody>
                    <a:bodyPr/>
                    <a:lstStyle/>
                    <a:p>
                      <a:r>
                        <a:rPr lang="en-US" sz="1000"/>
                        <a:t>#IamSpecialized</a:t>
                      </a:r>
                    </a:p>
                  </a:txBody>
                  <a:tcPr/>
                </a:tc>
                <a:tc>
                  <a:txBody>
                    <a:bodyPr/>
                    <a:lstStyle/>
                    <a:p>
                      <a:r>
                        <a:rPr lang="en-US" sz="1000"/>
                        <a:t>14</a:t>
                      </a:r>
                    </a:p>
                  </a:txBody>
                  <a:tcPr/>
                </a:tc>
                <a:tc>
                  <a:txBody>
                    <a:bodyPr/>
                    <a:lstStyle/>
                    <a:p>
                      <a:r>
                        <a:rPr lang="en-US" sz="1000"/>
                        <a:t>14.714285714286</a:t>
                      </a:r>
                    </a:p>
                  </a:txBody>
                  <a:tcPr/>
                </a:tc>
                <a:tc>
                  <a:txBody>
                    <a:bodyPr/>
                    <a:lstStyle/>
                    <a:p>
                      <a:r>
                        <a:rPr lang="en-US" sz="1000"/>
                        <a:t>0.14285714285714</a:t>
                      </a:r>
                    </a:p>
                  </a:txBody>
                  <a:tcPr/>
                </a:tc>
                <a:tc>
                  <a:txBody>
                    <a:bodyPr/>
                    <a:lstStyle/>
                    <a:p>
                      <a:r>
                        <a:rPr lang="en-US" sz="1000"/>
                        <a:t>0.35714285714286</a:t>
                      </a:r>
                    </a:p>
                  </a:txBody>
                  <a:tcPr/>
                </a:tc>
                <a:tc>
                  <a:txBody>
                    <a:bodyPr/>
                    <a:lstStyle/>
                    <a:p>
                      <a:r>
                        <a:rPr lang="en-US" sz="1000"/>
                        <a:t>15.214285714286</a:t>
                      </a:r>
                    </a:p>
                  </a:txBody>
                  <a:tcPr/>
                </a:tc>
                <a:extLst>
                  <a:ext uri="{0D108BD9-81ED-4DB2-BD59-A6C34878D82A}">
                    <a16:rowId xmlns:a16="http://schemas.microsoft.com/office/drawing/2014/main" val="3207554895"/>
                  </a:ext>
                </a:extLst>
              </a:tr>
              <a:tr h="370840">
                <a:tc>
                  <a:txBody>
                    <a:bodyPr/>
                    <a:lstStyle/>
                    <a:p>
                      <a:r>
                        <a:rPr lang="en-US" sz="1000"/>
                        <a:t>#trekbikes</a:t>
                      </a:r>
                    </a:p>
                  </a:txBody>
                  <a:tcPr/>
                </a:tc>
                <a:tc>
                  <a:txBody>
                    <a:bodyPr/>
                    <a:lstStyle/>
                    <a:p>
                      <a:r>
                        <a:rPr lang="en-US" sz="1000"/>
                        <a:t>13</a:t>
                      </a:r>
                    </a:p>
                  </a:txBody>
                  <a:tcPr/>
                </a:tc>
                <a:tc>
                  <a:txBody>
                    <a:bodyPr/>
                    <a:lstStyle/>
                    <a:p>
                      <a:r>
                        <a:rPr lang="en-US" sz="1000"/>
                        <a:t>21.538461538462</a:t>
                      </a:r>
                    </a:p>
                  </a:txBody>
                  <a:tcPr/>
                </a:tc>
                <a:tc>
                  <a:txBody>
                    <a:bodyPr/>
                    <a:lstStyle/>
                    <a:p>
                      <a:r>
                        <a:rPr lang="en-US" sz="1000"/>
                        <a:t>0.46153846153846</a:t>
                      </a:r>
                    </a:p>
                  </a:txBody>
                  <a:tcPr/>
                </a:tc>
                <a:tc>
                  <a:txBody>
                    <a:bodyPr/>
                    <a:lstStyle/>
                    <a:p>
                      <a:r>
                        <a:rPr lang="en-US" sz="1000"/>
                        <a:t>1.3846153846154</a:t>
                      </a:r>
                    </a:p>
                  </a:txBody>
                  <a:tcPr/>
                </a:tc>
                <a:tc>
                  <a:txBody>
                    <a:bodyPr/>
                    <a:lstStyle/>
                    <a:p>
                      <a:r>
                        <a:rPr lang="en-US" sz="1000"/>
                        <a:t>23.384615384615</a:t>
                      </a:r>
                    </a:p>
                  </a:txBody>
                  <a:tcPr/>
                </a:tc>
                <a:extLst>
                  <a:ext uri="{0D108BD9-81ED-4DB2-BD59-A6C34878D82A}">
                    <a16:rowId xmlns:a16="http://schemas.microsoft.com/office/drawing/2014/main" val="3074616234"/>
                  </a:ext>
                </a:extLst>
              </a:tr>
              <a:tr h="370840">
                <a:tc>
                  <a:txBody>
                    <a:bodyPr/>
                    <a:lstStyle/>
                    <a:p>
                      <a:r>
                        <a:rPr lang="en-US" sz="1000"/>
                        <a:t>#gooutside</a:t>
                      </a:r>
                    </a:p>
                  </a:txBody>
                  <a:tcPr/>
                </a:tc>
                <a:tc>
                  <a:txBody>
                    <a:bodyPr/>
                    <a:lstStyle/>
                    <a:p>
                      <a:r>
                        <a:rPr lang="en-US" sz="1000"/>
                        <a:t>13</a:t>
                      </a:r>
                    </a:p>
                  </a:txBody>
                  <a:tcPr/>
                </a:tc>
                <a:tc>
                  <a:txBody>
                    <a:bodyPr/>
                    <a:lstStyle/>
                    <a:p>
                      <a:r>
                        <a:rPr lang="en-US" sz="1000"/>
                        <a:t>21.538461538462</a:t>
                      </a:r>
                    </a:p>
                  </a:txBody>
                  <a:tcPr/>
                </a:tc>
                <a:tc>
                  <a:txBody>
                    <a:bodyPr/>
                    <a:lstStyle/>
                    <a:p>
                      <a:r>
                        <a:rPr lang="en-US" sz="1000"/>
                        <a:t>0.46153846153846</a:t>
                      </a:r>
                    </a:p>
                  </a:txBody>
                  <a:tcPr/>
                </a:tc>
                <a:tc>
                  <a:txBody>
                    <a:bodyPr/>
                    <a:lstStyle/>
                    <a:p>
                      <a:r>
                        <a:rPr lang="en-US" sz="1000"/>
                        <a:t>1.3846153846154</a:t>
                      </a:r>
                    </a:p>
                  </a:txBody>
                  <a:tcPr/>
                </a:tc>
                <a:tc>
                  <a:txBody>
                    <a:bodyPr/>
                    <a:lstStyle/>
                    <a:p>
                      <a:r>
                        <a:rPr lang="en-US" sz="1000"/>
                        <a:t>23.384615384615</a:t>
                      </a:r>
                    </a:p>
                  </a:txBody>
                  <a:tcPr/>
                </a:tc>
                <a:extLst>
                  <a:ext uri="{0D108BD9-81ED-4DB2-BD59-A6C34878D82A}">
                    <a16:rowId xmlns:a16="http://schemas.microsoft.com/office/drawing/2014/main" val="769034339"/>
                  </a:ext>
                </a:extLst>
              </a:tr>
              <a:tr h="370840">
                <a:tc>
                  <a:txBody>
                    <a:bodyPr/>
                    <a:lstStyle/>
                    <a:p>
                      <a:r>
                        <a:rPr lang="en-US" sz="1000"/>
                        <a:t>#creemosenlasbicis</a:t>
                      </a:r>
                    </a:p>
                  </a:txBody>
                  <a:tcPr/>
                </a:tc>
                <a:tc>
                  <a:txBody>
                    <a:bodyPr/>
                    <a:lstStyle/>
                    <a:p>
                      <a:r>
                        <a:rPr lang="en-US" sz="1000"/>
                        <a:t>13</a:t>
                      </a:r>
                    </a:p>
                  </a:txBody>
                  <a:tcPr/>
                </a:tc>
                <a:tc>
                  <a:txBody>
                    <a:bodyPr/>
                    <a:lstStyle/>
                    <a:p>
                      <a:r>
                        <a:rPr lang="en-US" sz="1000"/>
                        <a:t>21.538461538462</a:t>
                      </a:r>
                    </a:p>
                  </a:txBody>
                  <a:tcPr/>
                </a:tc>
                <a:tc>
                  <a:txBody>
                    <a:bodyPr/>
                    <a:lstStyle/>
                    <a:p>
                      <a:r>
                        <a:rPr lang="en-US" sz="1000"/>
                        <a:t>0.46153846153846</a:t>
                      </a:r>
                    </a:p>
                  </a:txBody>
                  <a:tcPr/>
                </a:tc>
                <a:tc>
                  <a:txBody>
                    <a:bodyPr/>
                    <a:lstStyle/>
                    <a:p>
                      <a:r>
                        <a:rPr lang="en-US" sz="1000"/>
                        <a:t>1.3846153846154</a:t>
                      </a:r>
                    </a:p>
                  </a:txBody>
                  <a:tcPr/>
                </a:tc>
                <a:tc>
                  <a:txBody>
                    <a:bodyPr/>
                    <a:lstStyle/>
                    <a:p>
                      <a:r>
                        <a:rPr lang="en-US" sz="1000"/>
                        <a:t>23.384615384615</a:t>
                      </a:r>
                    </a:p>
                  </a:txBody>
                  <a:tcPr/>
                </a:tc>
                <a:extLst>
                  <a:ext uri="{0D108BD9-81ED-4DB2-BD59-A6C34878D82A}">
                    <a16:rowId xmlns:a16="http://schemas.microsoft.com/office/drawing/2014/main" val="3371571447"/>
                  </a:ext>
                </a:extLst>
              </a:tr>
              <a:tr h="370840">
                <a:tc>
                  <a:txBody>
                    <a:bodyPr/>
                    <a:lstStyle/>
                    <a:p>
                      <a:r>
                        <a:rPr lang="en-US" sz="1000"/>
                        <a:t>#SpecializedArgentina</a:t>
                      </a:r>
                    </a:p>
                  </a:txBody>
                  <a:tcPr/>
                </a:tc>
                <a:tc>
                  <a:txBody>
                    <a:bodyPr/>
                    <a:lstStyle/>
                    <a:p>
                      <a:r>
                        <a:rPr lang="en-US" sz="1000"/>
                        <a:t>12</a:t>
                      </a:r>
                    </a:p>
                  </a:txBody>
                  <a:tcPr/>
                </a:tc>
                <a:tc>
                  <a:txBody>
                    <a:bodyPr/>
                    <a:lstStyle/>
                    <a:p>
                      <a:r>
                        <a:rPr lang="en-US" sz="1000"/>
                        <a:t>13.5</a:t>
                      </a:r>
                    </a:p>
                  </a:txBody>
                  <a:tcPr/>
                </a:tc>
                <a:tc>
                  <a:txBody>
                    <a:bodyPr/>
                    <a:lstStyle/>
                    <a:p>
                      <a:r>
                        <a:rPr lang="en-US" sz="1000"/>
                        <a:t>0.16666666666667</a:t>
                      </a:r>
                    </a:p>
                  </a:txBody>
                  <a:tcPr/>
                </a:tc>
                <a:tc>
                  <a:txBody>
                    <a:bodyPr/>
                    <a:lstStyle/>
                    <a:p>
                      <a:r>
                        <a:rPr lang="en-US" sz="1000"/>
                        <a:t>0.25</a:t>
                      </a:r>
                    </a:p>
                  </a:txBody>
                  <a:tcPr/>
                </a:tc>
                <a:tc>
                  <a:txBody>
                    <a:bodyPr/>
                    <a:lstStyle/>
                    <a:p>
                      <a:r>
                        <a:rPr lang="en-US" sz="1000"/>
                        <a:t>13.916666666667</a:t>
                      </a:r>
                    </a:p>
                  </a:txBody>
                  <a:tcPr/>
                </a:tc>
                <a:extLst>
                  <a:ext uri="{0D108BD9-81ED-4DB2-BD59-A6C34878D82A}">
                    <a16:rowId xmlns:a16="http://schemas.microsoft.com/office/drawing/2014/main" val="298731080"/>
                  </a:ext>
                </a:extLst>
              </a:tr>
              <a:tr h="370840">
                <a:tc>
                  <a:txBody>
                    <a:bodyPr/>
                    <a:lstStyle/>
                    <a:p>
                      <a:r>
                        <a:rPr lang="en-US" sz="1000"/>
                        <a:t>#FastIsFun</a:t>
                      </a:r>
                    </a:p>
                  </a:txBody>
                  <a:tcPr/>
                </a:tc>
                <a:tc>
                  <a:txBody>
                    <a:bodyPr/>
                    <a:lstStyle/>
                    <a:p>
                      <a:r>
                        <a:rPr lang="en-US" sz="1000"/>
                        <a:t>12</a:t>
                      </a:r>
                    </a:p>
                  </a:txBody>
                  <a:tcPr/>
                </a:tc>
                <a:tc>
                  <a:txBody>
                    <a:bodyPr/>
                    <a:lstStyle/>
                    <a:p>
                      <a:r>
                        <a:rPr lang="en-US" sz="1000"/>
                        <a:t>54.333333333333</a:t>
                      </a:r>
                    </a:p>
                  </a:txBody>
                  <a:tcPr/>
                </a:tc>
                <a:tc>
                  <a:txBody>
                    <a:bodyPr/>
                    <a:lstStyle/>
                    <a:p>
                      <a:r>
                        <a:rPr lang="en-US" sz="1000"/>
                        <a:t>1.3333333333333</a:t>
                      </a:r>
                    </a:p>
                  </a:txBody>
                  <a:tcPr/>
                </a:tc>
                <a:tc>
                  <a:txBody>
                    <a:bodyPr/>
                    <a:lstStyle/>
                    <a:p>
                      <a:r>
                        <a:rPr lang="en-US" sz="1000"/>
                        <a:t>1.4166666666667</a:t>
                      </a:r>
                    </a:p>
                  </a:txBody>
                  <a:tcPr/>
                </a:tc>
                <a:tc>
                  <a:txBody>
                    <a:bodyPr/>
                    <a:lstStyle/>
                    <a:p>
                      <a:r>
                        <a:rPr lang="en-US" sz="1000"/>
                        <a:t>57.083333333333</a:t>
                      </a:r>
                    </a:p>
                  </a:txBody>
                  <a:tcPr/>
                </a:tc>
                <a:extLst>
                  <a:ext uri="{0D108BD9-81ED-4DB2-BD59-A6C34878D82A}">
                    <a16:rowId xmlns:a16="http://schemas.microsoft.com/office/drawing/2014/main" val="328451752"/>
                  </a:ext>
                </a:extLst>
              </a:tr>
              <a:tr h="370840">
                <a:tc>
                  <a:txBody>
                    <a:bodyPr/>
                    <a:lstStyle/>
                    <a:p>
                      <a:r>
                        <a:rPr lang="en-US" sz="1000"/>
                        <a:t>#meridaarg</a:t>
                      </a:r>
                    </a:p>
                  </a:txBody>
                  <a:tcPr/>
                </a:tc>
                <a:tc>
                  <a:txBody>
                    <a:bodyPr/>
                    <a:lstStyle/>
                    <a:p>
                      <a:r>
                        <a:rPr lang="en-US" sz="1000"/>
                        <a:t>6</a:t>
                      </a:r>
                    </a:p>
                  </a:txBody>
                  <a:tcPr/>
                </a:tc>
                <a:tc>
                  <a:txBody>
                    <a:bodyPr/>
                    <a:lstStyle/>
                    <a:p>
                      <a:r>
                        <a:rPr lang="en-US" sz="1000"/>
                        <a:t>5.8333333333333</a:t>
                      </a:r>
                    </a:p>
                  </a:txBody>
                  <a:tcPr/>
                </a:tc>
                <a:tc>
                  <a:txBody>
                    <a:bodyPr/>
                    <a:lstStyle/>
                    <a:p>
                      <a:r>
                        <a:rPr lang="en-US" sz="1000"/>
                        <a:t>1</a:t>
                      </a:r>
                    </a:p>
                  </a:txBody>
                  <a:tcPr/>
                </a:tc>
                <a:tc>
                  <a:txBody>
                    <a:bodyPr/>
                    <a:lstStyle/>
                    <a:p>
                      <a:r>
                        <a:rPr lang="en-US" sz="1000"/>
                        <a:t>0.33333333333333</a:t>
                      </a:r>
                    </a:p>
                  </a:txBody>
                  <a:tcPr/>
                </a:tc>
                <a:tc>
                  <a:txBody>
                    <a:bodyPr/>
                    <a:lstStyle/>
                    <a:p>
                      <a:r>
                        <a:rPr lang="en-US" sz="1000"/>
                        <a:t>7.1666666666667</a:t>
                      </a:r>
                    </a:p>
                  </a:txBody>
                  <a:tcPr/>
                </a:tc>
                <a:extLst>
                  <a:ext uri="{0D108BD9-81ED-4DB2-BD59-A6C34878D82A}">
                    <a16:rowId xmlns:a16="http://schemas.microsoft.com/office/drawing/2014/main" val="3840811726"/>
                  </a:ext>
                </a:extLst>
              </a:tr>
            </a:tbl>
          </a:graphicData>
        </a:graphic>
      </p:graphicFrame>
      <p:sp>
        <p:nvSpPr>
          <p:cNvPr id="4" name="Text Placeholder 3">
            <a:extLst>
              <a:ext uri="{FF2B5EF4-FFF2-40B4-BE49-F238E27FC236}">
                <a16:creationId xmlns:a16="http://schemas.microsoft.com/office/drawing/2014/main" id="{8C35FBB6-31CE-487C-8F1C-6782C09780E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112473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8174B-11FE-4418-8E0C-822E9A6B2587}"/>
              </a:ext>
            </a:extLst>
          </p:cNvPr>
          <p:cNvSpPr>
            <a:spLocks noGrp="1"/>
          </p:cNvSpPr>
          <p:nvPr>
            <p:ph type="title"/>
          </p:nvPr>
        </p:nvSpPr>
        <p:spPr/>
        <p:txBody>
          <a:bodyPr/>
          <a:lstStyle/>
          <a:p>
            <a:r>
              <a:rPr lang="en-US"/>
              <a:t>Facebook Post Table + Reactions | Scott - 1 of 23</a:t>
            </a:r>
          </a:p>
        </p:txBody>
      </p:sp>
      <p:graphicFrame>
        <p:nvGraphicFramePr>
          <p:cNvPr id="5" name="Table Placeholder 4">
            <a:extLst>
              <a:ext uri="{FF2B5EF4-FFF2-40B4-BE49-F238E27FC236}">
                <a16:creationId xmlns:a16="http://schemas.microsoft.com/office/drawing/2014/main" id="{84286FCE-BF48-44BF-ABC2-18C037345A9F}"/>
              </a:ext>
            </a:extLst>
          </p:cNvPr>
          <p:cNvGraphicFramePr>
            <a:graphicFrameLocks noGrp="1"/>
          </p:cNvGraphicFramePr>
          <p:nvPr>
            <p:ph type="tbl" sz="quarter" idx="13"/>
            <p:extLst>
              <p:ext uri="{D42A27DB-BD31-4B8C-83A1-F6EECF244321}">
                <p14:modId xmlns:p14="http://schemas.microsoft.com/office/powerpoint/2010/main" val="763330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8474106"/>
                    </a:ext>
                  </a:extLst>
                </a:gridCol>
                <a:gridCol w="493776">
                  <a:extLst>
                    <a:ext uri="{9D8B030D-6E8A-4147-A177-3AD203B41FA5}">
                      <a16:colId xmlns:a16="http://schemas.microsoft.com/office/drawing/2014/main" val="1662149785"/>
                    </a:ext>
                  </a:extLst>
                </a:gridCol>
                <a:gridCol w="493776">
                  <a:extLst>
                    <a:ext uri="{9D8B030D-6E8A-4147-A177-3AD203B41FA5}">
                      <a16:colId xmlns:a16="http://schemas.microsoft.com/office/drawing/2014/main" val="1918103169"/>
                    </a:ext>
                  </a:extLst>
                </a:gridCol>
                <a:gridCol w="493776">
                  <a:extLst>
                    <a:ext uri="{9D8B030D-6E8A-4147-A177-3AD203B41FA5}">
                      <a16:colId xmlns:a16="http://schemas.microsoft.com/office/drawing/2014/main" val="1911272608"/>
                    </a:ext>
                  </a:extLst>
                </a:gridCol>
                <a:gridCol w="493776">
                  <a:extLst>
                    <a:ext uri="{9D8B030D-6E8A-4147-A177-3AD203B41FA5}">
                      <a16:colId xmlns:a16="http://schemas.microsoft.com/office/drawing/2014/main" val="2932706744"/>
                    </a:ext>
                  </a:extLst>
                </a:gridCol>
                <a:gridCol w="493776">
                  <a:extLst>
                    <a:ext uri="{9D8B030D-6E8A-4147-A177-3AD203B41FA5}">
                      <a16:colId xmlns:a16="http://schemas.microsoft.com/office/drawing/2014/main" val="1042220779"/>
                    </a:ext>
                  </a:extLst>
                </a:gridCol>
                <a:gridCol w="493776">
                  <a:extLst>
                    <a:ext uri="{9D8B030D-6E8A-4147-A177-3AD203B41FA5}">
                      <a16:colId xmlns:a16="http://schemas.microsoft.com/office/drawing/2014/main" val="2065277974"/>
                    </a:ext>
                  </a:extLst>
                </a:gridCol>
                <a:gridCol w="493776">
                  <a:extLst>
                    <a:ext uri="{9D8B030D-6E8A-4147-A177-3AD203B41FA5}">
                      <a16:colId xmlns:a16="http://schemas.microsoft.com/office/drawing/2014/main" val="1906367273"/>
                    </a:ext>
                  </a:extLst>
                </a:gridCol>
                <a:gridCol w="493776">
                  <a:extLst>
                    <a:ext uri="{9D8B030D-6E8A-4147-A177-3AD203B41FA5}">
                      <a16:colId xmlns:a16="http://schemas.microsoft.com/office/drawing/2014/main" val="2031207523"/>
                    </a:ext>
                  </a:extLst>
                </a:gridCol>
                <a:gridCol w="493776">
                  <a:extLst>
                    <a:ext uri="{9D8B030D-6E8A-4147-A177-3AD203B41FA5}">
                      <a16:colId xmlns:a16="http://schemas.microsoft.com/office/drawing/2014/main" val="1498913930"/>
                    </a:ext>
                  </a:extLst>
                </a:gridCol>
                <a:gridCol w="493776">
                  <a:extLst>
                    <a:ext uri="{9D8B030D-6E8A-4147-A177-3AD203B41FA5}">
                      <a16:colId xmlns:a16="http://schemas.microsoft.com/office/drawing/2014/main" val="211745688"/>
                    </a:ext>
                  </a:extLst>
                </a:gridCol>
                <a:gridCol w="493776">
                  <a:extLst>
                    <a:ext uri="{9D8B030D-6E8A-4147-A177-3AD203B41FA5}">
                      <a16:colId xmlns:a16="http://schemas.microsoft.com/office/drawing/2014/main" val="362221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997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- 2022-01-07 19:36:40</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Team Red. 
Detalle por detalle: 
✅ Cuadro Spark RC de carbono HMF
✅ Horquilla FOX 34 SC Float Perf. 120 mm
✅ FOX Nude 5 EVOL, 120 mm, TwinLoc
✅ Shimano XT, 12 velocidades
✅ Frenos de disco Shimano XT
✅ Ruedas Syncros Silverton 2.5 TR
✅ Cubiertas Maxxis Rekon Race Foldable
✅ Componentes Syncros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0718909"/>
                  </a:ext>
                </a:extLst>
              </a:tr>
            </a:tbl>
          </a:graphicData>
        </a:graphic>
      </p:graphicFrame>
      <p:sp>
        <p:nvSpPr>
          <p:cNvPr id="4" name="Text Placeholder 3">
            <a:extLst>
              <a:ext uri="{FF2B5EF4-FFF2-40B4-BE49-F238E27FC236}">
                <a16:creationId xmlns:a16="http://schemas.microsoft.com/office/drawing/2014/main" id="{541BECF7-1D45-447F-A75D-061F9814188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483531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1C58F-FEF5-43D4-9192-AB5D7D40FB09}"/>
              </a:ext>
            </a:extLst>
          </p:cNvPr>
          <p:cNvSpPr>
            <a:spLocks noGrp="1"/>
          </p:cNvSpPr>
          <p:nvPr>
            <p:ph type="title"/>
          </p:nvPr>
        </p:nvSpPr>
        <p:spPr/>
        <p:txBody>
          <a:bodyPr/>
          <a:lstStyle/>
          <a:p>
            <a:r>
              <a:rPr lang="en-US"/>
              <a:t>Facebook Post Table + Reactions | Scott - 2 of 23</a:t>
            </a:r>
          </a:p>
        </p:txBody>
      </p:sp>
      <p:graphicFrame>
        <p:nvGraphicFramePr>
          <p:cNvPr id="5" name="Table Placeholder 4">
            <a:extLst>
              <a:ext uri="{FF2B5EF4-FFF2-40B4-BE49-F238E27FC236}">
                <a16:creationId xmlns:a16="http://schemas.microsoft.com/office/drawing/2014/main" id="{06406B39-6746-4BFE-B84E-CE1C3DBA6000}"/>
              </a:ext>
            </a:extLst>
          </p:cNvPr>
          <p:cNvGraphicFramePr>
            <a:graphicFrameLocks noGrp="1"/>
          </p:cNvGraphicFramePr>
          <p:nvPr>
            <p:ph type="tbl" sz="quarter" idx="13"/>
            <p:extLst>
              <p:ext uri="{D42A27DB-BD31-4B8C-83A1-F6EECF244321}">
                <p14:modId xmlns:p14="http://schemas.microsoft.com/office/powerpoint/2010/main" val="91671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3253534"/>
                    </a:ext>
                  </a:extLst>
                </a:gridCol>
                <a:gridCol w="493776">
                  <a:extLst>
                    <a:ext uri="{9D8B030D-6E8A-4147-A177-3AD203B41FA5}">
                      <a16:colId xmlns:a16="http://schemas.microsoft.com/office/drawing/2014/main" val="1829212087"/>
                    </a:ext>
                  </a:extLst>
                </a:gridCol>
                <a:gridCol w="493776">
                  <a:extLst>
                    <a:ext uri="{9D8B030D-6E8A-4147-A177-3AD203B41FA5}">
                      <a16:colId xmlns:a16="http://schemas.microsoft.com/office/drawing/2014/main" val="3118081042"/>
                    </a:ext>
                  </a:extLst>
                </a:gridCol>
                <a:gridCol w="493776">
                  <a:extLst>
                    <a:ext uri="{9D8B030D-6E8A-4147-A177-3AD203B41FA5}">
                      <a16:colId xmlns:a16="http://schemas.microsoft.com/office/drawing/2014/main" val="1278489215"/>
                    </a:ext>
                  </a:extLst>
                </a:gridCol>
                <a:gridCol w="493776">
                  <a:extLst>
                    <a:ext uri="{9D8B030D-6E8A-4147-A177-3AD203B41FA5}">
                      <a16:colId xmlns:a16="http://schemas.microsoft.com/office/drawing/2014/main" val="1154977506"/>
                    </a:ext>
                  </a:extLst>
                </a:gridCol>
                <a:gridCol w="493776">
                  <a:extLst>
                    <a:ext uri="{9D8B030D-6E8A-4147-A177-3AD203B41FA5}">
                      <a16:colId xmlns:a16="http://schemas.microsoft.com/office/drawing/2014/main" val="888315504"/>
                    </a:ext>
                  </a:extLst>
                </a:gridCol>
                <a:gridCol w="493776">
                  <a:extLst>
                    <a:ext uri="{9D8B030D-6E8A-4147-A177-3AD203B41FA5}">
                      <a16:colId xmlns:a16="http://schemas.microsoft.com/office/drawing/2014/main" val="3863158921"/>
                    </a:ext>
                  </a:extLst>
                </a:gridCol>
                <a:gridCol w="493776">
                  <a:extLst>
                    <a:ext uri="{9D8B030D-6E8A-4147-A177-3AD203B41FA5}">
                      <a16:colId xmlns:a16="http://schemas.microsoft.com/office/drawing/2014/main" val="3912135017"/>
                    </a:ext>
                  </a:extLst>
                </a:gridCol>
                <a:gridCol w="493776">
                  <a:extLst>
                    <a:ext uri="{9D8B030D-6E8A-4147-A177-3AD203B41FA5}">
                      <a16:colId xmlns:a16="http://schemas.microsoft.com/office/drawing/2014/main" val="2712837121"/>
                    </a:ext>
                  </a:extLst>
                </a:gridCol>
                <a:gridCol w="493776">
                  <a:extLst>
                    <a:ext uri="{9D8B030D-6E8A-4147-A177-3AD203B41FA5}">
                      <a16:colId xmlns:a16="http://schemas.microsoft.com/office/drawing/2014/main" val="4145404837"/>
                    </a:ext>
                  </a:extLst>
                </a:gridCol>
                <a:gridCol w="493776">
                  <a:extLst>
                    <a:ext uri="{9D8B030D-6E8A-4147-A177-3AD203B41FA5}">
                      <a16:colId xmlns:a16="http://schemas.microsoft.com/office/drawing/2014/main" val="1700360592"/>
                    </a:ext>
                  </a:extLst>
                </a:gridCol>
                <a:gridCol w="493776">
                  <a:extLst>
                    <a:ext uri="{9D8B030D-6E8A-4147-A177-3AD203B41FA5}">
                      <a16:colId xmlns:a16="http://schemas.microsoft.com/office/drawing/2014/main" val="3666739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7187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- 2021-12-27 21:22:22</a:t>
                      </a:r>
                      <a:r>
                        <a:rPr kumimoji="0" lang="es-ES" sz="1000" b="0" i="0" u="none" strike="noStrike" kern="1200" cap="none" spc="0" normalizeH="0" baseline="0" noProof="0">
                          <a:ln>
                            <a:noFill/>
                          </a:ln>
                          <a:solidFill>
                            <a:prstClr val="black"/>
                          </a:solidFill>
                          <a:effectLst/>
                          <a:uLnTx/>
                          <a:uFillTx/>
                          <a:latin typeface="+mn-lt"/>
                          <a:ea typeface="+mn-ea"/>
                          <a:cs typeface="+mn-cs"/>
                        </a:rPr>
                        <a:t>
 ¡La campeona de la familia está aquí! 
Cada elemento de esta bici está pensada para llevarte a lo más alto del podio. Un cuadro ligero, con rótula IsoSpeed, horquilla Fox con bloqueo, transmisión Shimano XT y accesorios en carbono es la pareja perfecta para cualquier desafío. 
La Procaliber 9.8 2022 ya está disponible en las mejores tiendas de bici de Argentina.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2026081"/>
                  </a:ext>
                </a:extLst>
              </a:tr>
            </a:tbl>
          </a:graphicData>
        </a:graphic>
      </p:graphicFrame>
      <p:sp>
        <p:nvSpPr>
          <p:cNvPr id="4" name="Text Placeholder 3">
            <a:extLst>
              <a:ext uri="{FF2B5EF4-FFF2-40B4-BE49-F238E27FC236}">
                <a16:creationId xmlns:a16="http://schemas.microsoft.com/office/drawing/2014/main" id="{3FFCA7A1-3C9D-4F8F-84E0-11C5811DAE7C}"/>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659926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562BB-0B1B-4701-B776-B95B79078CCF}"/>
              </a:ext>
            </a:extLst>
          </p:cNvPr>
          <p:cNvSpPr>
            <a:spLocks noGrp="1"/>
          </p:cNvSpPr>
          <p:nvPr>
            <p:ph type="title"/>
          </p:nvPr>
        </p:nvSpPr>
        <p:spPr/>
        <p:txBody>
          <a:bodyPr/>
          <a:lstStyle/>
          <a:p>
            <a:r>
              <a:rPr lang="en-US"/>
              <a:t>Facebook Post Table + Reactions | Scott - 3 of 23</a:t>
            </a:r>
          </a:p>
        </p:txBody>
      </p:sp>
      <p:graphicFrame>
        <p:nvGraphicFramePr>
          <p:cNvPr id="5" name="Table Placeholder 4">
            <a:extLst>
              <a:ext uri="{FF2B5EF4-FFF2-40B4-BE49-F238E27FC236}">
                <a16:creationId xmlns:a16="http://schemas.microsoft.com/office/drawing/2014/main" id="{6BDEDAC9-D91E-43B1-A15A-347A1D15B1AE}"/>
              </a:ext>
            </a:extLst>
          </p:cNvPr>
          <p:cNvGraphicFramePr>
            <a:graphicFrameLocks noGrp="1"/>
          </p:cNvGraphicFramePr>
          <p:nvPr>
            <p:ph type="tbl" sz="quarter" idx="13"/>
            <p:extLst>
              <p:ext uri="{D42A27DB-BD31-4B8C-83A1-F6EECF244321}">
                <p14:modId xmlns:p14="http://schemas.microsoft.com/office/powerpoint/2010/main" val="2545688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2177467"/>
                    </a:ext>
                  </a:extLst>
                </a:gridCol>
                <a:gridCol w="493776">
                  <a:extLst>
                    <a:ext uri="{9D8B030D-6E8A-4147-A177-3AD203B41FA5}">
                      <a16:colId xmlns:a16="http://schemas.microsoft.com/office/drawing/2014/main" val="3572763065"/>
                    </a:ext>
                  </a:extLst>
                </a:gridCol>
                <a:gridCol w="493776">
                  <a:extLst>
                    <a:ext uri="{9D8B030D-6E8A-4147-A177-3AD203B41FA5}">
                      <a16:colId xmlns:a16="http://schemas.microsoft.com/office/drawing/2014/main" val="3785691387"/>
                    </a:ext>
                  </a:extLst>
                </a:gridCol>
                <a:gridCol w="493776">
                  <a:extLst>
                    <a:ext uri="{9D8B030D-6E8A-4147-A177-3AD203B41FA5}">
                      <a16:colId xmlns:a16="http://schemas.microsoft.com/office/drawing/2014/main" val="3228877494"/>
                    </a:ext>
                  </a:extLst>
                </a:gridCol>
                <a:gridCol w="493776">
                  <a:extLst>
                    <a:ext uri="{9D8B030D-6E8A-4147-A177-3AD203B41FA5}">
                      <a16:colId xmlns:a16="http://schemas.microsoft.com/office/drawing/2014/main" val="1515923321"/>
                    </a:ext>
                  </a:extLst>
                </a:gridCol>
                <a:gridCol w="493776">
                  <a:extLst>
                    <a:ext uri="{9D8B030D-6E8A-4147-A177-3AD203B41FA5}">
                      <a16:colId xmlns:a16="http://schemas.microsoft.com/office/drawing/2014/main" val="1367880919"/>
                    </a:ext>
                  </a:extLst>
                </a:gridCol>
                <a:gridCol w="493776">
                  <a:extLst>
                    <a:ext uri="{9D8B030D-6E8A-4147-A177-3AD203B41FA5}">
                      <a16:colId xmlns:a16="http://schemas.microsoft.com/office/drawing/2014/main" val="3009846028"/>
                    </a:ext>
                  </a:extLst>
                </a:gridCol>
                <a:gridCol w="493776">
                  <a:extLst>
                    <a:ext uri="{9D8B030D-6E8A-4147-A177-3AD203B41FA5}">
                      <a16:colId xmlns:a16="http://schemas.microsoft.com/office/drawing/2014/main" val="3966069947"/>
                    </a:ext>
                  </a:extLst>
                </a:gridCol>
                <a:gridCol w="493776">
                  <a:extLst>
                    <a:ext uri="{9D8B030D-6E8A-4147-A177-3AD203B41FA5}">
                      <a16:colId xmlns:a16="http://schemas.microsoft.com/office/drawing/2014/main" val="627397224"/>
                    </a:ext>
                  </a:extLst>
                </a:gridCol>
                <a:gridCol w="493776">
                  <a:extLst>
                    <a:ext uri="{9D8B030D-6E8A-4147-A177-3AD203B41FA5}">
                      <a16:colId xmlns:a16="http://schemas.microsoft.com/office/drawing/2014/main" val="3702456354"/>
                    </a:ext>
                  </a:extLst>
                </a:gridCol>
                <a:gridCol w="493776">
                  <a:extLst>
                    <a:ext uri="{9D8B030D-6E8A-4147-A177-3AD203B41FA5}">
                      <a16:colId xmlns:a16="http://schemas.microsoft.com/office/drawing/2014/main" val="3678708032"/>
                    </a:ext>
                  </a:extLst>
                </a:gridCol>
                <a:gridCol w="493776">
                  <a:extLst>
                    <a:ext uri="{9D8B030D-6E8A-4147-A177-3AD203B41FA5}">
                      <a16:colId xmlns:a16="http://schemas.microsoft.com/office/drawing/2014/main" val="3079324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418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- 2021-12-30 17:48:05</a:t>
                      </a:r>
                      <a:r>
                        <a:rPr kumimoji="0" lang="es-ES" sz="1000" b="0" i="0" u="none" strike="noStrike" kern="1200" cap="none" spc="0" normalizeH="0" baseline="0" noProof="0">
                          <a:ln>
                            <a:noFill/>
                          </a:ln>
                          <a:solidFill>
                            <a:prstClr val="black"/>
                          </a:solidFill>
                          <a:effectLst/>
                          <a:uLnTx/>
                          <a:uFillTx/>
                          <a:latin typeface="+mn-lt"/>
                          <a:ea typeface="+mn-ea"/>
                          <a:cs typeface="+mn-cs"/>
                        </a:rPr>
                        <a:t>
 ¡Gracias @alvaritomacias por este gran periodo juntos! 
Ha sido alucinante ver cómo nuestras bicis volaban en todas las pistas. 
 ¡Te deseamos lo mejor!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2922720"/>
                  </a:ext>
                </a:extLst>
              </a:tr>
            </a:tbl>
          </a:graphicData>
        </a:graphic>
      </p:graphicFrame>
      <p:sp>
        <p:nvSpPr>
          <p:cNvPr id="4" name="Text Placeholder 3">
            <a:extLst>
              <a:ext uri="{FF2B5EF4-FFF2-40B4-BE49-F238E27FC236}">
                <a16:creationId xmlns:a16="http://schemas.microsoft.com/office/drawing/2014/main" id="{CA4F4555-727B-4B43-8B9F-67CB1A8F38D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589196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96426-B2C9-4D2A-9854-539A746D4F49}"/>
              </a:ext>
            </a:extLst>
          </p:cNvPr>
          <p:cNvSpPr>
            <a:spLocks noGrp="1"/>
          </p:cNvSpPr>
          <p:nvPr>
            <p:ph type="title"/>
          </p:nvPr>
        </p:nvSpPr>
        <p:spPr/>
        <p:txBody>
          <a:bodyPr/>
          <a:lstStyle/>
          <a:p>
            <a:r>
              <a:rPr lang="en-US"/>
              <a:t>Facebook Post Table + Reactions | Scott - 4 of 23</a:t>
            </a:r>
          </a:p>
        </p:txBody>
      </p:sp>
      <p:graphicFrame>
        <p:nvGraphicFramePr>
          <p:cNvPr id="5" name="Table Placeholder 4">
            <a:extLst>
              <a:ext uri="{FF2B5EF4-FFF2-40B4-BE49-F238E27FC236}">
                <a16:creationId xmlns:a16="http://schemas.microsoft.com/office/drawing/2014/main" id="{AC336F09-EB27-4E85-BBCB-25D22429CAF8}"/>
              </a:ext>
            </a:extLst>
          </p:cNvPr>
          <p:cNvGraphicFramePr>
            <a:graphicFrameLocks noGrp="1"/>
          </p:cNvGraphicFramePr>
          <p:nvPr>
            <p:ph type="tbl" sz="quarter" idx="13"/>
            <p:extLst>
              <p:ext uri="{D42A27DB-BD31-4B8C-83A1-F6EECF244321}">
                <p14:modId xmlns:p14="http://schemas.microsoft.com/office/powerpoint/2010/main" val="367327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7234890"/>
                    </a:ext>
                  </a:extLst>
                </a:gridCol>
                <a:gridCol w="493776">
                  <a:extLst>
                    <a:ext uri="{9D8B030D-6E8A-4147-A177-3AD203B41FA5}">
                      <a16:colId xmlns:a16="http://schemas.microsoft.com/office/drawing/2014/main" val="1330228618"/>
                    </a:ext>
                  </a:extLst>
                </a:gridCol>
                <a:gridCol w="493776">
                  <a:extLst>
                    <a:ext uri="{9D8B030D-6E8A-4147-A177-3AD203B41FA5}">
                      <a16:colId xmlns:a16="http://schemas.microsoft.com/office/drawing/2014/main" val="71854955"/>
                    </a:ext>
                  </a:extLst>
                </a:gridCol>
                <a:gridCol w="493776">
                  <a:extLst>
                    <a:ext uri="{9D8B030D-6E8A-4147-A177-3AD203B41FA5}">
                      <a16:colId xmlns:a16="http://schemas.microsoft.com/office/drawing/2014/main" val="787021020"/>
                    </a:ext>
                  </a:extLst>
                </a:gridCol>
                <a:gridCol w="493776">
                  <a:extLst>
                    <a:ext uri="{9D8B030D-6E8A-4147-A177-3AD203B41FA5}">
                      <a16:colId xmlns:a16="http://schemas.microsoft.com/office/drawing/2014/main" val="2139128981"/>
                    </a:ext>
                  </a:extLst>
                </a:gridCol>
                <a:gridCol w="493776">
                  <a:extLst>
                    <a:ext uri="{9D8B030D-6E8A-4147-A177-3AD203B41FA5}">
                      <a16:colId xmlns:a16="http://schemas.microsoft.com/office/drawing/2014/main" val="2725862496"/>
                    </a:ext>
                  </a:extLst>
                </a:gridCol>
                <a:gridCol w="493776">
                  <a:extLst>
                    <a:ext uri="{9D8B030D-6E8A-4147-A177-3AD203B41FA5}">
                      <a16:colId xmlns:a16="http://schemas.microsoft.com/office/drawing/2014/main" val="445423516"/>
                    </a:ext>
                  </a:extLst>
                </a:gridCol>
                <a:gridCol w="493776">
                  <a:extLst>
                    <a:ext uri="{9D8B030D-6E8A-4147-A177-3AD203B41FA5}">
                      <a16:colId xmlns:a16="http://schemas.microsoft.com/office/drawing/2014/main" val="4009969759"/>
                    </a:ext>
                  </a:extLst>
                </a:gridCol>
                <a:gridCol w="493776">
                  <a:extLst>
                    <a:ext uri="{9D8B030D-6E8A-4147-A177-3AD203B41FA5}">
                      <a16:colId xmlns:a16="http://schemas.microsoft.com/office/drawing/2014/main" val="4000342235"/>
                    </a:ext>
                  </a:extLst>
                </a:gridCol>
                <a:gridCol w="493776">
                  <a:extLst>
                    <a:ext uri="{9D8B030D-6E8A-4147-A177-3AD203B41FA5}">
                      <a16:colId xmlns:a16="http://schemas.microsoft.com/office/drawing/2014/main" val="3969785142"/>
                    </a:ext>
                  </a:extLst>
                </a:gridCol>
                <a:gridCol w="493776">
                  <a:extLst>
                    <a:ext uri="{9D8B030D-6E8A-4147-A177-3AD203B41FA5}">
                      <a16:colId xmlns:a16="http://schemas.microsoft.com/office/drawing/2014/main" val="3640054935"/>
                    </a:ext>
                  </a:extLst>
                </a:gridCol>
                <a:gridCol w="493776">
                  <a:extLst>
                    <a:ext uri="{9D8B030D-6E8A-4147-A177-3AD203B41FA5}">
                      <a16:colId xmlns:a16="http://schemas.microsoft.com/office/drawing/2014/main" val="236712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325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- 2021-12-16 19:58:02</a:t>
                      </a:r>
                      <a:r>
                        <a:rPr kumimoji="0" lang="en-US" sz="1000" b="0" i="0" u="none" strike="noStrike" kern="1200" cap="none" spc="0" normalizeH="0" baseline="0" noProof="0">
                          <a:ln>
                            <a:noFill/>
                          </a:ln>
                          <a:solidFill>
                            <a:prstClr val="black"/>
                          </a:solidFill>
                          <a:effectLst/>
                          <a:uLnTx/>
                          <a:uFillTx/>
                          <a:latin typeface="+mn-lt"/>
                          <a:ea typeface="+mn-ea"/>
                          <a:cs typeface="+mn-cs"/>
                        </a:rPr>
                        <a:t>
 #TBT 
Así pasaba el sábado 11/12 el primer Test Ride de la nueva Spark en Mendoza.
Este sábado nos encontramos en Córdoba. No te olvides traer tu casco.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70369438"/>
                  </a:ext>
                </a:extLst>
              </a:tr>
            </a:tbl>
          </a:graphicData>
        </a:graphic>
      </p:graphicFrame>
      <p:sp>
        <p:nvSpPr>
          <p:cNvPr id="4" name="Text Placeholder 3">
            <a:extLst>
              <a:ext uri="{FF2B5EF4-FFF2-40B4-BE49-F238E27FC236}">
                <a16:creationId xmlns:a16="http://schemas.microsoft.com/office/drawing/2014/main" id="{2E068ECF-89BC-4168-AD13-22DE5EFA6C1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543479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BEEF8-9EA6-4A35-BA89-59FDFA8CF3AF}"/>
              </a:ext>
            </a:extLst>
          </p:cNvPr>
          <p:cNvSpPr>
            <a:spLocks noGrp="1"/>
          </p:cNvSpPr>
          <p:nvPr>
            <p:ph type="title"/>
          </p:nvPr>
        </p:nvSpPr>
        <p:spPr/>
        <p:txBody>
          <a:bodyPr/>
          <a:lstStyle/>
          <a:p>
            <a:r>
              <a:rPr lang="en-US"/>
              <a:t>Facebook Post Table + Reactions | Scott - 5 of 23</a:t>
            </a:r>
          </a:p>
        </p:txBody>
      </p:sp>
      <p:graphicFrame>
        <p:nvGraphicFramePr>
          <p:cNvPr id="5" name="Table Placeholder 4">
            <a:extLst>
              <a:ext uri="{FF2B5EF4-FFF2-40B4-BE49-F238E27FC236}">
                <a16:creationId xmlns:a16="http://schemas.microsoft.com/office/drawing/2014/main" id="{3AC8A533-196A-49E3-89AC-A6147960093E}"/>
              </a:ext>
            </a:extLst>
          </p:cNvPr>
          <p:cNvGraphicFramePr>
            <a:graphicFrameLocks noGrp="1"/>
          </p:cNvGraphicFramePr>
          <p:nvPr>
            <p:ph type="tbl" sz="quarter" idx="13"/>
            <p:extLst>
              <p:ext uri="{D42A27DB-BD31-4B8C-83A1-F6EECF244321}">
                <p14:modId xmlns:p14="http://schemas.microsoft.com/office/powerpoint/2010/main" val="2207078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8191987"/>
                    </a:ext>
                  </a:extLst>
                </a:gridCol>
                <a:gridCol w="493776">
                  <a:extLst>
                    <a:ext uri="{9D8B030D-6E8A-4147-A177-3AD203B41FA5}">
                      <a16:colId xmlns:a16="http://schemas.microsoft.com/office/drawing/2014/main" val="3942713335"/>
                    </a:ext>
                  </a:extLst>
                </a:gridCol>
                <a:gridCol w="493776">
                  <a:extLst>
                    <a:ext uri="{9D8B030D-6E8A-4147-A177-3AD203B41FA5}">
                      <a16:colId xmlns:a16="http://schemas.microsoft.com/office/drawing/2014/main" val="137833215"/>
                    </a:ext>
                  </a:extLst>
                </a:gridCol>
                <a:gridCol w="493776">
                  <a:extLst>
                    <a:ext uri="{9D8B030D-6E8A-4147-A177-3AD203B41FA5}">
                      <a16:colId xmlns:a16="http://schemas.microsoft.com/office/drawing/2014/main" val="4041656509"/>
                    </a:ext>
                  </a:extLst>
                </a:gridCol>
                <a:gridCol w="493776">
                  <a:extLst>
                    <a:ext uri="{9D8B030D-6E8A-4147-A177-3AD203B41FA5}">
                      <a16:colId xmlns:a16="http://schemas.microsoft.com/office/drawing/2014/main" val="2225028304"/>
                    </a:ext>
                  </a:extLst>
                </a:gridCol>
                <a:gridCol w="493776">
                  <a:extLst>
                    <a:ext uri="{9D8B030D-6E8A-4147-A177-3AD203B41FA5}">
                      <a16:colId xmlns:a16="http://schemas.microsoft.com/office/drawing/2014/main" val="240802308"/>
                    </a:ext>
                  </a:extLst>
                </a:gridCol>
                <a:gridCol w="493776">
                  <a:extLst>
                    <a:ext uri="{9D8B030D-6E8A-4147-A177-3AD203B41FA5}">
                      <a16:colId xmlns:a16="http://schemas.microsoft.com/office/drawing/2014/main" val="3220643509"/>
                    </a:ext>
                  </a:extLst>
                </a:gridCol>
                <a:gridCol w="493776">
                  <a:extLst>
                    <a:ext uri="{9D8B030D-6E8A-4147-A177-3AD203B41FA5}">
                      <a16:colId xmlns:a16="http://schemas.microsoft.com/office/drawing/2014/main" val="3311132187"/>
                    </a:ext>
                  </a:extLst>
                </a:gridCol>
                <a:gridCol w="493776">
                  <a:extLst>
                    <a:ext uri="{9D8B030D-6E8A-4147-A177-3AD203B41FA5}">
                      <a16:colId xmlns:a16="http://schemas.microsoft.com/office/drawing/2014/main" val="2019668421"/>
                    </a:ext>
                  </a:extLst>
                </a:gridCol>
                <a:gridCol w="493776">
                  <a:extLst>
                    <a:ext uri="{9D8B030D-6E8A-4147-A177-3AD203B41FA5}">
                      <a16:colId xmlns:a16="http://schemas.microsoft.com/office/drawing/2014/main" val="3185139202"/>
                    </a:ext>
                  </a:extLst>
                </a:gridCol>
                <a:gridCol w="493776">
                  <a:extLst>
                    <a:ext uri="{9D8B030D-6E8A-4147-A177-3AD203B41FA5}">
                      <a16:colId xmlns:a16="http://schemas.microsoft.com/office/drawing/2014/main" val="4054312836"/>
                    </a:ext>
                  </a:extLst>
                </a:gridCol>
                <a:gridCol w="493776">
                  <a:extLst>
                    <a:ext uri="{9D8B030D-6E8A-4147-A177-3AD203B41FA5}">
                      <a16:colId xmlns:a16="http://schemas.microsoft.com/office/drawing/2014/main" val="757558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55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- 2022-01-01 19:46:02</a:t>
                      </a:r>
                      <a:r>
                        <a:rPr kumimoji="0" lang="en-US" sz="1000" b="0" i="0" u="none" strike="noStrike" kern="1200" cap="none" spc="0" normalizeH="0" baseline="0" noProof="0">
                          <a:ln>
                            <a:noFill/>
                          </a:ln>
                          <a:solidFill>
                            <a:prstClr val="black"/>
                          </a:solidFill>
                          <a:effectLst/>
                          <a:uLnTx/>
                          <a:uFillTx/>
                          <a:latin typeface="+mn-lt"/>
                          <a:ea typeface="+mn-ea"/>
                          <a:cs typeface="+mn-cs"/>
                        </a:rPr>
                        <a:t>
 Tu puerta de entrada a la nueva Spark se llama 910.
✅ Cuadro Spark de carbono HMF
✅ Horquilla FOX 34 Float P. Elite 130 mm
✅ FOX Nude 5T EVOL, TwinLoc, 120 mm
✅ Shimano XT, 12 velocidades
✅ Frenos de disco Shimano XT
✅ Ruedas Syncros Silverton 2.0 TR
✅ Cubiertas Schwalbe Wicked Will
✅ Tija ajustable FOX, Componentes Syncros
Encontrala en nuestras tiendas. Link en bio y en Stories destacadas.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7161652"/>
                  </a:ext>
                </a:extLst>
              </a:tr>
            </a:tbl>
          </a:graphicData>
        </a:graphic>
      </p:graphicFrame>
      <p:sp>
        <p:nvSpPr>
          <p:cNvPr id="4" name="Text Placeholder 3">
            <a:extLst>
              <a:ext uri="{FF2B5EF4-FFF2-40B4-BE49-F238E27FC236}">
                <a16:creationId xmlns:a16="http://schemas.microsoft.com/office/drawing/2014/main" id="{2B6AE544-79A4-4850-B4CD-3924BC652D9C}"/>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853425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EBE6F-D1FE-4854-AD58-D2FE3EE03BFC}"/>
              </a:ext>
            </a:extLst>
          </p:cNvPr>
          <p:cNvSpPr>
            <a:spLocks noGrp="1"/>
          </p:cNvSpPr>
          <p:nvPr>
            <p:ph type="title"/>
          </p:nvPr>
        </p:nvSpPr>
        <p:spPr/>
        <p:txBody>
          <a:bodyPr/>
          <a:lstStyle/>
          <a:p>
            <a:r>
              <a:rPr lang="en-US"/>
              <a:t>Facebook Post Table + Reactions | Scott - 6 of 23</a:t>
            </a:r>
          </a:p>
        </p:txBody>
      </p:sp>
      <p:graphicFrame>
        <p:nvGraphicFramePr>
          <p:cNvPr id="5" name="Table Placeholder 4">
            <a:extLst>
              <a:ext uri="{FF2B5EF4-FFF2-40B4-BE49-F238E27FC236}">
                <a16:creationId xmlns:a16="http://schemas.microsoft.com/office/drawing/2014/main" id="{88095334-93C2-4F8A-B944-1109246625E5}"/>
              </a:ext>
            </a:extLst>
          </p:cNvPr>
          <p:cNvGraphicFramePr>
            <a:graphicFrameLocks noGrp="1"/>
          </p:cNvGraphicFramePr>
          <p:nvPr>
            <p:ph type="tbl" sz="quarter" idx="13"/>
            <p:extLst>
              <p:ext uri="{D42A27DB-BD31-4B8C-83A1-F6EECF244321}">
                <p14:modId xmlns:p14="http://schemas.microsoft.com/office/powerpoint/2010/main" val="699281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3128424"/>
                    </a:ext>
                  </a:extLst>
                </a:gridCol>
                <a:gridCol w="493776">
                  <a:extLst>
                    <a:ext uri="{9D8B030D-6E8A-4147-A177-3AD203B41FA5}">
                      <a16:colId xmlns:a16="http://schemas.microsoft.com/office/drawing/2014/main" val="2850340407"/>
                    </a:ext>
                  </a:extLst>
                </a:gridCol>
                <a:gridCol w="493776">
                  <a:extLst>
                    <a:ext uri="{9D8B030D-6E8A-4147-A177-3AD203B41FA5}">
                      <a16:colId xmlns:a16="http://schemas.microsoft.com/office/drawing/2014/main" val="238058439"/>
                    </a:ext>
                  </a:extLst>
                </a:gridCol>
                <a:gridCol w="493776">
                  <a:extLst>
                    <a:ext uri="{9D8B030D-6E8A-4147-A177-3AD203B41FA5}">
                      <a16:colId xmlns:a16="http://schemas.microsoft.com/office/drawing/2014/main" val="3888229075"/>
                    </a:ext>
                  </a:extLst>
                </a:gridCol>
                <a:gridCol w="493776">
                  <a:extLst>
                    <a:ext uri="{9D8B030D-6E8A-4147-A177-3AD203B41FA5}">
                      <a16:colId xmlns:a16="http://schemas.microsoft.com/office/drawing/2014/main" val="2347946554"/>
                    </a:ext>
                  </a:extLst>
                </a:gridCol>
                <a:gridCol w="493776">
                  <a:extLst>
                    <a:ext uri="{9D8B030D-6E8A-4147-A177-3AD203B41FA5}">
                      <a16:colId xmlns:a16="http://schemas.microsoft.com/office/drawing/2014/main" val="2192261222"/>
                    </a:ext>
                  </a:extLst>
                </a:gridCol>
                <a:gridCol w="493776">
                  <a:extLst>
                    <a:ext uri="{9D8B030D-6E8A-4147-A177-3AD203B41FA5}">
                      <a16:colId xmlns:a16="http://schemas.microsoft.com/office/drawing/2014/main" val="978016167"/>
                    </a:ext>
                  </a:extLst>
                </a:gridCol>
                <a:gridCol w="493776">
                  <a:extLst>
                    <a:ext uri="{9D8B030D-6E8A-4147-A177-3AD203B41FA5}">
                      <a16:colId xmlns:a16="http://schemas.microsoft.com/office/drawing/2014/main" val="1055092845"/>
                    </a:ext>
                  </a:extLst>
                </a:gridCol>
                <a:gridCol w="493776">
                  <a:extLst>
                    <a:ext uri="{9D8B030D-6E8A-4147-A177-3AD203B41FA5}">
                      <a16:colId xmlns:a16="http://schemas.microsoft.com/office/drawing/2014/main" val="1075912539"/>
                    </a:ext>
                  </a:extLst>
                </a:gridCol>
                <a:gridCol w="493776">
                  <a:extLst>
                    <a:ext uri="{9D8B030D-6E8A-4147-A177-3AD203B41FA5}">
                      <a16:colId xmlns:a16="http://schemas.microsoft.com/office/drawing/2014/main" val="371596411"/>
                    </a:ext>
                  </a:extLst>
                </a:gridCol>
                <a:gridCol w="493776">
                  <a:extLst>
                    <a:ext uri="{9D8B030D-6E8A-4147-A177-3AD203B41FA5}">
                      <a16:colId xmlns:a16="http://schemas.microsoft.com/office/drawing/2014/main" val="266921544"/>
                    </a:ext>
                  </a:extLst>
                </a:gridCol>
                <a:gridCol w="493776">
                  <a:extLst>
                    <a:ext uri="{9D8B030D-6E8A-4147-A177-3AD203B41FA5}">
                      <a16:colId xmlns:a16="http://schemas.microsoft.com/office/drawing/2014/main" val="612643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253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- 2022-01-11 20:54:22</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nueva Spark.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0420700"/>
                  </a:ext>
                </a:extLst>
              </a:tr>
            </a:tbl>
          </a:graphicData>
        </a:graphic>
      </p:graphicFrame>
      <p:sp>
        <p:nvSpPr>
          <p:cNvPr id="4" name="Text Placeholder 3">
            <a:extLst>
              <a:ext uri="{FF2B5EF4-FFF2-40B4-BE49-F238E27FC236}">
                <a16:creationId xmlns:a16="http://schemas.microsoft.com/office/drawing/2014/main" id="{029A7177-408A-4149-8A9F-84F247FBD9A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158440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3490C-9F35-4871-99BD-3E214E454BEC}"/>
              </a:ext>
            </a:extLst>
          </p:cNvPr>
          <p:cNvSpPr>
            <a:spLocks noGrp="1"/>
          </p:cNvSpPr>
          <p:nvPr>
            <p:ph type="title"/>
          </p:nvPr>
        </p:nvSpPr>
        <p:spPr/>
        <p:txBody>
          <a:bodyPr/>
          <a:lstStyle/>
          <a:p>
            <a:r>
              <a:rPr lang="en-US"/>
              <a:t>Facebook Post Table + Reactions | Scott - 7 of 23</a:t>
            </a:r>
          </a:p>
        </p:txBody>
      </p:sp>
      <p:graphicFrame>
        <p:nvGraphicFramePr>
          <p:cNvPr id="5" name="Table Placeholder 4">
            <a:extLst>
              <a:ext uri="{FF2B5EF4-FFF2-40B4-BE49-F238E27FC236}">
                <a16:creationId xmlns:a16="http://schemas.microsoft.com/office/drawing/2014/main" id="{3898AC53-3F82-44E3-84B5-5594B31160DC}"/>
              </a:ext>
            </a:extLst>
          </p:cNvPr>
          <p:cNvGraphicFramePr>
            <a:graphicFrameLocks noGrp="1"/>
          </p:cNvGraphicFramePr>
          <p:nvPr>
            <p:ph type="tbl" sz="quarter" idx="13"/>
            <p:extLst>
              <p:ext uri="{D42A27DB-BD31-4B8C-83A1-F6EECF244321}">
                <p14:modId xmlns:p14="http://schemas.microsoft.com/office/powerpoint/2010/main" val="97291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8738201"/>
                    </a:ext>
                  </a:extLst>
                </a:gridCol>
                <a:gridCol w="493776">
                  <a:extLst>
                    <a:ext uri="{9D8B030D-6E8A-4147-A177-3AD203B41FA5}">
                      <a16:colId xmlns:a16="http://schemas.microsoft.com/office/drawing/2014/main" val="568109306"/>
                    </a:ext>
                  </a:extLst>
                </a:gridCol>
                <a:gridCol w="493776">
                  <a:extLst>
                    <a:ext uri="{9D8B030D-6E8A-4147-A177-3AD203B41FA5}">
                      <a16:colId xmlns:a16="http://schemas.microsoft.com/office/drawing/2014/main" val="671121868"/>
                    </a:ext>
                  </a:extLst>
                </a:gridCol>
                <a:gridCol w="493776">
                  <a:extLst>
                    <a:ext uri="{9D8B030D-6E8A-4147-A177-3AD203B41FA5}">
                      <a16:colId xmlns:a16="http://schemas.microsoft.com/office/drawing/2014/main" val="446323837"/>
                    </a:ext>
                  </a:extLst>
                </a:gridCol>
                <a:gridCol w="493776">
                  <a:extLst>
                    <a:ext uri="{9D8B030D-6E8A-4147-A177-3AD203B41FA5}">
                      <a16:colId xmlns:a16="http://schemas.microsoft.com/office/drawing/2014/main" val="1191785837"/>
                    </a:ext>
                  </a:extLst>
                </a:gridCol>
                <a:gridCol w="493776">
                  <a:extLst>
                    <a:ext uri="{9D8B030D-6E8A-4147-A177-3AD203B41FA5}">
                      <a16:colId xmlns:a16="http://schemas.microsoft.com/office/drawing/2014/main" val="3808234252"/>
                    </a:ext>
                  </a:extLst>
                </a:gridCol>
                <a:gridCol w="493776">
                  <a:extLst>
                    <a:ext uri="{9D8B030D-6E8A-4147-A177-3AD203B41FA5}">
                      <a16:colId xmlns:a16="http://schemas.microsoft.com/office/drawing/2014/main" val="37341258"/>
                    </a:ext>
                  </a:extLst>
                </a:gridCol>
                <a:gridCol w="493776">
                  <a:extLst>
                    <a:ext uri="{9D8B030D-6E8A-4147-A177-3AD203B41FA5}">
                      <a16:colId xmlns:a16="http://schemas.microsoft.com/office/drawing/2014/main" val="263664154"/>
                    </a:ext>
                  </a:extLst>
                </a:gridCol>
                <a:gridCol w="493776">
                  <a:extLst>
                    <a:ext uri="{9D8B030D-6E8A-4147-A177-3AD203B41FA5}">
                      <a16:colId xmlns:a16="http://schemas.microsoft.com/office/drawing/2014/main" val="3803149711"/>
                    </a:ext>
                  </a:extLst>
                </a:gridCol>
                <a:gridCol w="493776">
                  <a:extLst>
                    <a:ext uri="{9D8B030D-6E8A-4147-A177-3AD203B41FA5}">
                      <a16:colId xmlns:a16="http://schemas.microsoft.com/office/drawing/2014/main" val="3368953539"/>
                    </a:ext>
                  </a:extLst>
                </a:gridCol>
                <a:gridCol w="493776">
                  <a:extLst>
                    <a:ext uri="{9D8B030D-6E8A-4147-A177-3AD203B41FA5}">
                      <a16:colId xmlns:a16="http://schemas.microsoft.com/office/drawing/2014/main" val="1134951256"/>
                    </a:ext>
                  </a:extLst>
                </a:gridCol>
                <a:gridCol w="493776">
                  <a:extLst>
                    <a:ext uri="{9D8B030D-6E8A-4147-A177-3AD203B41FA5}">
                      <a16:colId xmlns:a16="http://schemas.microsoft.com/office/drawing/2014/main" val="3644265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1143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- 2021-12-15 20:44:36</a:t>
                      </a:r>
                      <a:r>
                        <a:rPr kumimoji="0" lang="en-US" sz="1000" b="0" i="0" u="none" strike="noStrike" kern="1200" cap="none" spc="0" normalizeH="0" baseline="0" noProof="0">
                          <a:ln>
                            <a:noFill/>
                          </a:ln>
                          <a:solidFill>
                            <a:prstClr val="black"/>
                          </a:solidFill>
                          <a:effectLst/>
                          <a:uLnTx/>
                          <a:uFillTx/>
                          <a:latin typeface="+mn-lt"/>
                          <a:ea typeface="+mn-ea"/>
                          <a:cs typeface="+mn-cs"/>
                        </a:rPr>
                        <a:t>
 ¿Cómo es la nueva Spark RC Team Issue AXS?
✅ Cuadro Spark RC de carbono HMF
✅ Horquilla RockShox SID Select RL3 120 mm
✅ RS Nude 5 RL3, 120 mm, TwinLoc
✅ SRAM GX Eagle AXS, 12 velocidades
✅ Frenos de disco Shimano XT
✅ Ruedas Syncros Silverton 2.0 TR
✅ Cubiertas Maxxis Rekon Race Foldable
✅ Componentes de carbono Syncros
Más info en https://www.scott-sports.com/ar/es/product/scott-spark-rc-team-issue-axs-bike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2407160"/>
                  </a:ext>
                </a:extLst>
              </a:tr>
            </a:tbl>
          </a:graphicData>
        </a:graphic>
      </p:graphicFrame>
      <p:sp>
        <p:nvSpPr>
          <p:cNvPr id="4" name="Text Placeholder 3">
            <a:extLst>
              <a:ext uri="{FF2B5EF4-FFF2-40B4-BE49-F238E27FC236}">
                <a16:creationId xmlns:a16="http://schemas.microsoft.com/office/drawing/2014/main" id="{D66C19B3-742A-46FC-9FEF-5289823CB17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220158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307D8-45FA-40E8-97B1-7A9B823F65FF}"/>
              </a:ext>
            </a:extLst>
          </p:cNvPr>
          <p:cNvSpPr>
            <a:spLocks noGrp="1"/>
          </p:cNvSpPr>
          <p:nvPr>
            <p:ph type="title"/>
          </p:nvPr>
        </p:nvSpPr>
        <p:spPr/>
        <p:txBody>
          <a:bodyPr/>
          <a:lstStyle/>
          <a:p>
            <a:r>
              <a:rPr lang="en-US"/>
              <a:t>Facebook Post Table + Reactions | Scott - 8 of 23</a:t>
            </a:r>
          </a:p>
        </p:txBody>
      </p:sp>
      <p:graphicFrame>
        <p:nvGraphicFramePr>
          <p:cNvPr id="5" name="Table Placeholder 4">
            <a:extLst>
              <a:ext uri="{FF2B5EF4-FFF2-40B4-BE49-F238E27FC236}">
                <a16:creationId xmlns:a16="http://schemas.microsoft.com/office/drawing/2014/main" id="{2D0E429C-5C79-4229-AC41-814C52200BBB}"/>
              </a:ext>
            </a:extLst>
          </p:cNvPr>
          <p:cNvGraphicFramePr>
            <a:graphicFrameLocks noGrp="1"/>
          </p:cNvGraphicFramePr>
          <p:nvPr>
            <p:ph type="tbl" sz="quarter" idx="13"/>
            <p:extLst>
              <p:ext uri="{D42A27DB-BD31-4B8C-83A1-F6EECF244321}">
                <p14:modId xmlns:p14="http://schemas.microsoft.com/office/powerpoint/2010/main" val="203026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7700541"/>
                    </a:ext>
                  </a:extLst>
                </a:gridCol>
                <a:gridCol w="493776">
                  <a:extLst>
                    <a:ext uri="{9D8B030D-6E8A-4147-A177-3AD203B41FA5}">
                      <a16:colId xmlns:a16="http://schemas.microsoft.com/office/drawing/2014/main" val="2799275881"/>
                    </a:ext>
                  </a:extLst>
                </a:gridCol>
                <a:gridCol w="493776">
                  <a:extLst>
                    <a:ext uri="{9D8B030D-6E8A-4147-A177-3AD203B41FA5}">
                      <a16:colId xmlns:a16="http://schemas.microsoft.com/office/drawing/2014/main" val="52124950"/>
                    </a:ext>
                  </a:extLst>
                </a:gridCol>
                <a:gridCol w="493776">
                  <a:extLst>
                    <a:ext uri="{9D8B030D-6E8A-4147-A177-3AD203B41FA5}">
                      <a16:colId xmlns:a16="http://schemas.microsoft.com/office/drawing/2014/main" val="4260653296"/>
                    </a:ext>
                  </a:extLst>
                </a:gridCol>
                <a:gridCol w="493776">
                  <a:extLst>
                    <a:ext uri="{9D8B030D-6E8A-4147-A177-3AD203B41FA5}">
                      <a16:colId xmlns:a16="http://schemas.microsoft.com/office/drawing/2014/main" val="1530565604"/>
                    </a:ext>
                  </a:extLst>
                </a:gridCol>
                <a:gridCol w="493776">
                  <a:extLst>
                    <a:ext uri="{9D8B030D-6E8A-4147-A177-3AD203B41FA5}">
                      <a16:colId xmlns:a16="http://schemas.microsoft.com/office/drawing/2014/main" val="503041365"/>
                    </a:ext>
                  </a:extLst>
                </a:gridCol>
                <a:gridCol w="493776">
                  <a:extLst>
                    <a:ext uri="{9D8B030D-6E8A-4147-A177-3AD203B41FA5}">
                      <a16:colId xmlns:a16="http://schemas.microsoft.com/office/drawing/2014/main" val="2370665385"/>
                    </a:ext>
                  </a:extLst>
                </a:gridCol>
                <a:gridCol w="493776">
                  <a:extLst>
                    <a:ext uri="{9D8B030D-6E8A-4147-A177-3AD203B41FA5}">
                      <a16:colId xmlns:a16="http://schemas.microsoft.com/office/drawing/2014/main" val="1436932023"/>
                    </a:ext>
                  </a:extLst>
                </a:gridCol>
                <a:gridCol w="493776">
                  <a:extLst>
                    <a:ext uri="{9D8B030D-6E8A-4147-A177-3AD203B41FA5}">
                      <a16:colId xmlns:a16="http://schemas.microsoft.com/office/drawing/2014/main" val="2485142548"/>
                    </a:ext>
                  </a:extLst>
                </a:gridCol>
                <a:gridCol w="493776">
                  <a:extLst>
                    <a:ext uri="{9D8B030D-6E8A-4147-A177-3AD203B41FA5}">
                      <a16:colId xmlns:a16="http://schemas.microsoft.com/office/drawing/2014/main" val="3806853924"/>
                    </a:ext>
                  </a:extLst>
                </a:gridCol>
                <a:gridCol w="493776">
                  <a:extLst>
                    <a:ext uri="{9D8B030D-6E8A-4147-A177-3AD203B41FA5}">
                      <a16:colId xmlns:a16="http://schemas.microsoft.com/office/drawing/2014/main" val="143370949"/>
                    </a:ext>
                  </a:extLst>
                </a:gridCol>
                <a:gridCol w="493776">
                  <a:extLst>
                    <a:ext uri="{9D8B030D-6E8A-4147-A177-3AD203B41FA5}">
                      <a16:colId xmlns:a16="http://schemas.microsoft.com/office/drawing/2014/main" val="1747014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946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- 2021-12-22 20:42:28</a:t>
                      </a:r>
                      <a:r>
                        <a:rPr kumimoji="0" lang="es-ES" sz="1000" b="0" i="0" u="none" strike="noStrike" kern="1200" cap="none" spc="0" normalizeH="0" baseline="0" noProof="0">
                          <a:ln>
                            <a:noFill/>
                          </a:ln>
                          <a:solidFill>
                            <a:prstClr val="black"/>
                          </a:solidFill>
                          <a:effectLst/>
                          <a:uLnTx/>
                          <a:uFillTx/>
                          <a:latin typeface="+mn-lt"/>
                          <a:ea typeface="+mn-ea"/>
                          <a:cs typeface="+mn-cs"/>
                        </a:rPr>
                        <a:t>
 Detalle del acceso al amortiguador trasero de la nueva Spark. El compartimiento es estanco y facilita el ajuste del rebote, la compresión, la presión de impacto y la instalación o sustitución del cable de nuestro sistema de suspensión TwinLoc.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9623220"/>
                  </a:ext>
                </a:extLst>
              </a:tr>
            </a:tbl>
          </a:graphicData>
        </a:graphic>
      </p:graphicFrame>
      <p:sp>
        <p:nvSpPr>
          <p:cNvPr id="4" name="Text Placeholder 3">
            <a:extLst>
              <a:ext uri="{FF2B5EF4-FFF2-40B4-BE49-F238E27FC236}">
                <a16:creationId xmlns:a16="http://schemas.microsoft.com/office/drawing/2014/main" id="{1E503354-1210-4B38-9087-D650E9799C9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557243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D9D4-2E84-44D6-83A1-10CD2481CE72}"/>
              </a:ext>
            </a:extLst>
          </p:cNvPr>
          <p:cNvSpPr>
            <a:spLocks noGrp="1"/>
          </p:cNvSpPr>
          <p:nvPr>
            <p:ph type="title"/>
          </p:nvPr>
        </p:nvSpPr>
        <p:spPr/>
        <p:txBody>
          <a:bodyPr/>
          <a:lstStyle/>
          <a:p>
            <a:r>
              <a:rPr lang="en-US"/>
              <a:t>Facebook Post Table + Reactions | Scott - 9 of 23</a:t>
            </a:r>
          </a:p>
        </p:txBody>
      </p:sp>
      <p:graphicFrame>
        <p:nvGraphicFramePr>
          <p:cNvPr id="5" name="Table Placeholder 4">
            <a:extLst>
              <a:ext uri="{FF2B5EF4-FFF2-40B4-BE49-F238E27FC236}">
                <a16:creationId xmlns:a16="http://schemas.microsoft.com/office/drawing/2014/main" id="{A2C943FB-A587-45F4-B34D-8EB5CD9829AF}"/>
              </a:ext>
            </a:extLst>
          </p:cNvPr>
          <p:cNvGraphicFramePr>
            <a:graphicFrameLocks noGrp="1"/>
          </p:cNvGraphicFramePr>
          <p:nvPr>
            <p:ph type="tbl" sz="quarter" idx="13"/>
            <p:extLst>
              <p:ext uri="{D42A27DB-BD31-4B8C-83A1-F6EECF244321}">
                <p14:modId xmlns:p14="http://schemas.microsoft.com/office/powerpoint/2010/main" val="340916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2252949"/>
                    </a:ext>
                  </a:extLst>
                </a:gridCol>
                <a:gridCol w="493776">
                  <a:extLst>
                    <a:ext uri="{9D8B030D-6E8A-4147-A177-3AD203B41FA5}">
                      <a16:colId xmlns:a16="http://schemas.microsoft.com/office/drawing/2014/main" val="2632303360"/>
                    </a:ext>
                  </a:extLst>
                </a:gridCol>
                <a:gridCol w="493776">
                  <a:extLst>
                    <a:ext uri="{9D8B030D-6E8A-4147-A177-3AD203B41FA5}">
                      <a16:colId xmlns:a16="http://schemas.microsoft.com/office/drawing/2014/main" val="3152524358"/>
                    </a:ext>
                  </a:extLst>
                </a:gridCol>
                <a:gridCol w="493776">
                  <a:extLst>
                    <a:ext uri="{9D8B030D-6E8A-4147-A177-3AD203B41FA5}">
                      <a16:colId xmlns:a16="http://schemas.microsoft.com/office/drawing/2014/main" val="1922067291"/>
                    </a:ext>
                  </a:extLst>
                </a:gridCol>
                <a:gridCol w="493776">
                  <a:extLst>
                    <a:ext uri="{9D8B030D-6E8A-4147-A177-3AD203B41FA5}">
                      <a16:colId xmlns:a16="http://schemas.microsoft.com/office/drawing/2014/main" val="1674469661"/>
                    </a:ext>
                  </a:extLst>
                </a:gridCol>
                <a:gridCol w="493776">
                  <a:extLst>
                    <a:ext uri="{9D8B030D-6E8A-4147-A177-3AD203B41FA5}">
                      <a16:colId xmlns:a16="http://schemas.microsoft.com/office/drawing/2014/main" val="16749822"/>
                    </a:ext>
                  </a:extLst>
                </a:gridCol>
                <a:gridCol w="493776">
                  <a:extLst>
                    <a:ext uri="{9D8B030D-6E8A-4147-A177-3AD203B41FA5}">
                      <a16:colId xmlns:a16="http://schemas.microsoft.com/office/drawing/2014/main" val="973484748"/>
                    </a:ext>
                  </a:extLst>
                </a:gridCol>
                <a:gridCol w="493776">
                  <a:extLst>
                    <a:ext uri="{9D8B030D-6E8A-4147-A177-3AD203B41FA5}">
                      <a16:colId xmlns:a16="http://schemas.microsoft.com/office/drawing/2014/main" val="1384244719"/>
                    </a:ext>
                  </a:extLst>
                </a:gridCol>
                <a:gridCol w="493776">
                  <a:extLst>
                    <a:ext uri="{9D8B030D-6E8A-4147-A177-3AD203B41FA5}">
                      <a16:colId xmlns:a16="http://schemas.microsoft.com/office/drawing/2014/main" val="3403874918"/>
                    </a:ext>
                  </a:extLst>
                </a:gridCol>
                <a:gridCol w="493776">
                  <a:extLst>
                    <a:ext uri="{9D8B030D-6E8A-4147-A177-3AD203B41FA5}">
                      <a16:colId xmlns:a16="http://schemas.microsoft.com/office/drawing/2014/main" val="3568420390"/>
                    </a:ext>
                  </a:extLst>
                </a:gridCol>
                <a:gridCol w="493776">
                  <a:extLst>
                    <a:ext uri="{9D8B030D-6E8A-4147-A177-3AD203B41FA5}">
                      <a16:colId xmlns:a16="http://schemas.microsoft.com/office/drawing/2014/main" val="1535389758"/>
                    </a:ext>
                  </a:extLst>
                </a:gridCol>
                <a:gridCol w="493776">
                  <a:extLst>
                    <a:ext uri="{9D8B030D-6E8A-4147-A177-3AD203B41FA5}">
                      <a16:colId xmlns:a16="http://schemas.microsoft.com/office/drawing/2014/main" val="305213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05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- 2021-12-21 20:36:51</a:t>
                      </a:r>
                      <a:r>
                        <a:rPr kumimoji="0" lang="en-US" sz="1000" b="0" i="0" u="none" strike="noStrike" kern="1200" cap="none" spc="0" normalizeH="0" baseline="0" noProof="0">
                          <a:ln>
                            <a:noFill/>
                          </a:ln>
                          <a:solidFill>
                            <a:prstClr val="black"/>
                          </a:solidFill>
                          <a:effectLst/>
                          <a:uLnTx/>
                          <a:uFillTx/>
                          <a:latin typeface="+mn-lt"/>
                          <a:ea typeface="+mn-ea"/>
                          <a:cs typeface="+mn-cs"/>
                        </a:rPr>
                        <a:t>
 ¡Nueva tienda!
Ya inauguró @cata.scottstore en Catamarca!
Encontralos en Felipe Figueroa esq. Ignacio de Agüero. Shopping Alto del solar Local 9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20353020"/>
                  </a:ext>
                </a:extLst>
              </a:tr>
            </a:tbl>
          </a:graphicData>
        </a:graphic>
      </p:graphicFrame>
      <p:sp>
        <p:nvSpPr>
          <p:cNvPr id="4" name="Text Placeholder 3">
            <a:extLst>
              <a:ext uri="{FF2B5EF4-FFF2-40B4-BE49-F238E27FC236}">
                <a16:creationId xmlns:a16="http://schemas.microsoft.com/office/drawing/2014/main" id="{26B87D7B-E640-4905-80A8-B4567254FB3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487263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8E53-E70F-4114-AAF5-DF6A40D37DE0}"/>
              </a:ext>
            </a:extLst>
          </p:cNvPr>
          <p:cNvSpPr>
            <a:spLocks noGrp="1"/>
          </p:cNvSpPr>
          <p:nvPr>
            <p:ph type="title"/>
          </p:nvPr>
        </p:nvSpPr>
        <p:spPr/>
        <p:txBody>
          <a:bodyPr/>
          <a:lstStyle/>
          <a:p>
            <a:r>
              <a:rPr lang="en-US"/>
              <a:t>Facebook Post Table + Reactions | Scott - 10 of 23</a:t>
            </a:r>
          </a:p>
        </p:txBody>
      </p:sp>
      <p:graphicFrame>
        <p:nvGraphicFramePr>
          <p:cNvPr id="5" name="Table Placeholder 4">
            <a:extLst>
              <a:ext uri="{FF2B5EF4-FFF2-40B4-BE49-F238E27FC236}">
                <a16:creationId xmlns:a16="http://schemas.microsoft.com/office/drawing/2014/main" id="{AD30AFC6-3761-4042-B670-F9759BE8E631}"/>
              </a:ext>
            </a:extLst>
          </p:cNvPr>
          <p:cNvGraphicFramePr>
            <a:graphicFrameLocks noGrp="1"/>
          </p:cNvGraphicFramePr>
          <p:nvPr>
            <p:ph type="tbl" sz="quarter" idx="13"/>
            <p:extLst>
              <p:ext uri="{D42A27DB-BD31-4B8C-83A1-F6EECF244321}">
                <p14:modId xmlns:p14="http://schemas.microsoft.com/office/powerpoint/2010/main" val="290048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2321749"/>
                    </a:ext>
                  </a:extLst>
                </a:gridCol>
                <a:gridCol w="493776">
                  <a:extLst>
                    <a:ext uri="{9D8B030D-6E8A-4147-A177-3AD203B41FA5}">
                      <a16:colId xmlns:a16="http://schemas.microsoft.com/office/drawing/2014/main" val="1751712146"/>
                    </a:ext>
                  </a:extLst>
                </a:gridCol>
                <a:gridCol w="493776">
                  <a:extLst>
                    <a:ext uri="{9D8B030D-6E8A-4147-A177-3AD203B41FA5}">
                      <a16:colId xmlns:a16="http://schemas.microsoft.com/office/drawing/2014/main" val="2540675563"/>
                    </a:ext>
                  </a:extLst>
                </a:gridCol>
                <a:gridCol w="493776">
                  <a:extLst>
                    <a:ext uri="{9D8B030D-6E8A-4147-A177-3AD203B41FA5}">
                      <a16:colId xmlns:a16="http://schemas.microsoft.com/office/drawing/2014/main" val="1063594257"/>
                    </a:ext>
                  </a:extLst>
                </a:gridCol>
                <a:gridCol w="493776">
                  <a:extLst>
                    <a:ext uri="{9D8B030D-6E8A-4147-A177-3AD203B41FA5}">
                      <a16:colId xmlns:a16="http://schemas.microsoft.com/office/drawing/2014/main" val="219110048"/>
                    </a:ext>
                  </a:extLst>
                </a:gridCol>
                <a:gridCol w="493776">
                  <a:extLst>
                    <a:ext uri="{9D8B030D-6E8A-4147-A177-3AD203B41FA5}">
                      <a16:colId xmlns:a16="http://schemas.microsoft.com/office/drawing/2014/main" val="3471502018"/>
                    </a:ext>
                  </a:extLst>
                </a:gridCol>
                <a:gridCol w="493776">
                  <a:extLst>
                    <a:ext uri="{9D8B030D-6E8A-4147-A177-3AD203B41FA5}">
                      <a16:colId xmlns:a16="http://schemas.microsoft.com/office/drawing/2014/main" val="3959929486"/>
                    </a:ext>
                  </a:extLst>
                </a:gridCol>
                <a:gridCol w="493776">
                  <a:extLst>
                    <a:ext uri="{9D8B030D-6E8A-4147-A177-3AD203B41FA5}">
                      <a16:colId xmlns:a16="http://schemas.microsoft.com/office/drawing/2014/main" val="455756677"/>
                    </a:ext>
                  </a:extLst>
                </a:gridCol>
                <a:gridCol w="493776">
                  <a:extLst>
                    <a:ext uri="{9D8B030D-6E8A-4147-A177-3AD203B41FA5}">
                      <a16:colId xmlns:a16="http://schemas.microsoft.com/office/drawing/2014/main" val="2611088313"/>
                    </a:ext>
                  </a:extLst>
                </a:gridCol>
                <a:gridCol w="493776">
                  <a:extLst>
                    <a:ext uri="{9D8B030D-6E8A-4147-A177-3AD203B41FA5}">
                      <a16:colId xmlns:a16="http://schemas.microsoft.com/office/drawing/2014/main" val="168128530"/>
                    </a:ext>
                  </a:extLst>
                </a:gridCol>
                <a:gridCol w="493776">
                  <a:extLst>
                    <a:ext uri="{9D8B030D-6E8A-4147-A177-3AD203B41FA5}">
                      <a16:colId xmlns:a16="http://schemas.microsoft.com/office/drawing/2014/main" val="634871953"/>
                    </a:ext>
                  </a:extLst>
                </a:gridCol>
                <a:gridCol w="493776">
                  <a:extLst>
                    <a:ext uri="{9D8B030D-6E8A-4147-A177-3AD203B41FA5}">
                      <a16:colId xmlns:a16="http://schemas.microsoft.com/office/drawing/2014/main" val="1691959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783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- 2021-12-15 19:27:14</a:t>
                      </a:r>
                      <a:r>
                        <a:rPr kumimoji="0" lang="es-ES" sz="1000" b="0" i="0" u="none" strike="noStrike" kern="1200" cap="none" spc="0" normalizeH="0" baseline="0" noProof="0">
                          <a:ln>
                            <a:noFill/>
                          </a:ln>
                          <a:solidFill>
                            <a:prstClr val="black"/>
                          </a:solidFill>
                          <a:effectLst/>
                          <a:uLnTx/>
                          <a:uFillTx/>
                          <a:latin typeface="+mn-lt"/>
                          <a:ea typeface="+mn-ea"/>
                          <a:cs typeface="+mn-cs"/>
                        </a:rPr>
                        <a:t>
 ¡Imparables! 
Los campeones de Marathon Argentino se consagran una vez más ahora en parejas. @facundoperezc y @chiquita.cantelmi confirmaron una dupla explosiva para el campeonato disputado en @lafaldabikerace.
📸 @foton_line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56881085"/>
                  </a:ext>
                </a:extLst>
              </a:tr>
            </a:tbl>
          </a:graphicData>
        </a:graphic>
      </p:graphicFrame>
      <p:sp>
        <p:nvSpPr>
          <p:cNvPr id="4" name="Text Placeholder 3">
            <a:extLst>
              <a:ext uri="{FF2B5EF4-FFF2-40B4-BE49-F238E27FC236}">
                <a16:creationId xmlns:a16="http://schemas.microsoft.com/office/drawing/2014/main" id="{1581968E-8366-43AA-AB95-F2E00D25F84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66888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C955-6B9F-442E-BA7B-8B536942CBDF}"/>
              </a:ext>
            </a:extLst>
          </p:cNvPr>
          <p:cNvSpPr>
            <a:spLocks noGrp="1"/>
          </p:cNvSpPr>
          <p:nvPr>
            <p:ph type="title"/>
          </p:nvPr>
        </p:nvSpPr>
        <p:spPr/>
        <p:txBody>
          <a:bodyPr/>
          <a:lstStyle/>
          <a:p>
            <a:r>
              <a:rPr lang="en-US"/>
              <a:t>Facebook Post Table + Reactions | Scott - 11 of 23</a:t>
            </a:r>
          </a:p>
        </p:txBody>
      </p:sp>
      <p:graphicFrame>
        <p:nvGraphicFramePr>
          <p:cNvPr id="5" name="Table Placeholder 4">
            <a:extLst>
              <a:ext uri="{FF2B5EF4-FFF2-40B4-BE49-F238E27FC236}">
                <a16:creationId xmlns:a16="http://schemas.microsoft.com/office/drawing/2014/main" id="{B83BFBFD-BD80-48EB-9C0F-3423FFF05C4F}"/>
              </a:ext>
            </a:extLst>
          </p:cNvPr>
          <p:cNvGraphicFramePr>
            <a:graphicFrameLocks noGrp="1"/>
          </p:cNvGraphicFramePr>
          <p:nvPr>
            <p:ph type="tbl" sz="quarter" idx="13"/>
            <p:extLst>
              <p:ext uri="{D42A27DB-BD31-4B8C-83A1-F6EECF244321}">
                <p14:modId xmlns:p14="http://schemas.microsoft.com/office/powerpoint/2010/main" val="4075645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3733457"/>
                    </a:ext>
                  </a:extLst>
                </a:gridCol>
                <a:gridCol w="493776">
                  <a:extLst>
                    <a:ext uri="{9D8B030D-6E8A-4147-A177-3AD203B41FA5}">
                      <a16:colId xmlns:a16="http://schemas.microsoft.com/office/drawing/2014/main" val="2788659662"/>
                    </a:ext>
                  </a:extLst>
                </a:gridCol>
                <a:gridCol w="493776">
                  <a:extLst>
                    <a:ext uri="{9D8B030D-6E8A-4147-A177-3AD203B41FA5}">
                      <a16:colId xmlns:a16="http://schemas.microsoft.com/office/drawing/2014/main" val="3287649048"/>
                    </a:ext>
                  </a:extLst>
                </a:gridCol>
                <a:gridCol w="493776">
                  <a:extLst>
                    <a:ext uri="{9D8B030D-6E8A-4147-A177-3AD203B41FA5}">
                      <a16:colId xmlns:a16="http://schemas.microsoft.com/office/drawing/2014/main" val="1809934971"/>
                    </a:ext>
                  </a:extLst>
                </a:gridCol>
                <a:gridCol w="493776">
                  <a:extLst>
                    <a:ext uri="{9D8B030D-6E8A-4147-A177-3AD203B41FA5}">
                      <a16:colId xmlns:a16="http://schemas.microsoft.com/office/drawing/2014/main" val="423007346"/>
                    </a:ext>
                  </a:extLst>
                </a:gridCol>
                <a:gridCol w="493776">
                  <a:extLst>
                    <a:ext uri="{9D8B030D-6E8A-4147-A177-3AD203B41FA5}">
                      <a16:colId xmlns:a16="http://schemas.microsoft.com/office/drawing/2014/main" val="2405301098"/>
                    </a:ext>
                  </a:extLst>
                </a:gridCol>
                <a:gridCol w="493776">
                  <a:extLst>
                    <a:ext uri="{9D8B030D-6E8A-4147-A177-3AD203B41FA5}">
                      <a16:colId xmlns:a16="http://schemas.microsoft.com/office/drawing/2014/main" val="2170896905"/>
                    </a:ext>
                  </a:extLst>
                </a:gridCol>
                <a:gridCol w="493776">
                  <a:extLst>
                    <a:ext uri="{9D8B030D-6E8A-4147-A177-3AD203B41FA5}">
                      <a16:colId xmlns:a16="http://schemas.microsoft.com/office/drawing/2014/main" val="3156337640"/>
                    </a:ext>
                  </a:extLst>
                </a:gridCol>
                <a:gridCol w="493776">
                  <a:extLst>
                    <a:ext uri="{9D8B030D-6E8A-4147-A177-3AD203B41FA5}">
                      <a16:colId xmlns:a16="http://schemas.microsoft.com/office/drawing/2014/main" val="395714600"/>
                    </a:ext>
                  </a:extLst>
                </a:gridCol>
                <a:gridCol w="493776">
                  <a:extLst>
                    <a:ext uri="{9D8B030D-6E8A-4147-A177-3AD203B41FA5}">
                      <a16:colId xmlns:a16="http://schemas.microsoft.com/office/drawing/2014/main" val="535863459"/>
                    </a:ext>
                  </a:extLst>
                </a:gridCol>
                <a:gridCol w="493776">
                  <a:extLst>
                    <a:ext uri="{9D8B030D-6E8A-4147-A177-3AD203B41FA5}">
                      <a16:colId xmlns:a16="http://schemas.microsoft.com/office/drawing/2014/main" val="1647694560"/>
                    </a:ext>
                  </a:extLst>
                </a:gridCol>
                <a:gridCol w="493776">
                  <a:extLst>
                    <a:ext uri="{9D8B030D-6E8A-4147-A177-3AD203B41FA5}">
                      <a16:colId xmlns:a16="http://schemas.microsoft.com/office/drawing/2014/main" val="1629605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964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- 2022-01-10 20:40:52</a:t>
                      </a:r>
                      <a:r>
                        <a:rPr kumimoji="0" lang="en-US" sz="1000" b="0" i="0" u="none" strike="noStrike" kern="1200" cap="none" spc="0" normalizeH="0" baseline="0" noProof="0">
                          <a:ln>
                            <a:noFill/>
                          </a:ln>
                          <a:solidFill>
                            <a:prstClr val="black"/>
                          </a:solidFill>
                          <a:effectLst/>
                          <a:uLnTx/>
                          <a:uFillTx/>
                          <a:latin typeface="+mn-lt"/>
                          <a:ea typeface="+mn-ea"/>
                          <a:cs typeface="+mn-cs"/>
                        </a:rPr>
                        <a:t>
 Es hora de cambiar por una Scott.
Y nada mejor que la Aspect 950.
✅ Cuadro de aleación Aspect 700/900
✅ Suntour XCT30-HLO 100 mm
✅ Shimano Altus, 18 velocidades
✅ Tektro hidráulicos Frenos de disco hidráulicos
✅ Kenda Booster
Encontrala en nuestras tiendas.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7363250"/>
                  </a:ext>
                </a:extLst>
              </a:tr>
            </a:tbl>
          </a:graphicData>
        </a:graphic>
      </p:graphicFrame>
      <p:sp>
        <p:nvSpPr>
          <p:cNvPr id="4" name="Text Placeholder 3">
            <a:extLst>
              <a:ext uri="{FF2B5EF4-FFF2-40B4-BE49-F238E27FC236}">
                <a16:creationId xmlns:a16="http://schemas.microsoft.com/office/drawing/2014/main" id="{4D55B68F-5F00-4BCA-B78F-00F0CBE989CA}"/>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883436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C10A-4BAE-4407-B655-BD04321BBDB0}"/>
              </a:ext>
            </a:extLst>
          </p:cNvPr>
          <p:cNvSpPr>
            <a:spLocks noGrp="1"/>
          </p:cNvSpPr>
          <p:nvPr>
            <p:ph type="title"/>
          </p:nvPr>
        </p:nvSpPr>
        <p:spPr/>
        <p:txBody>
          <a:bodyPr/>
          <a:lstStyle/>
          <a:p>
            <a:r>
              <a:rPr lang="en-US"/>
              <a:t>Facebook Post Table + Reactions | Scott - 12 of 23</a:t>
            </a:r>
          </a:p>
        </p:txBody>
      </p:sp>
      <p:graphicFrame>
        <p:nvGraphicFramePr>
          <p:cNvPr id="5" name="Table Placeholder 4">
            <a:extLst>
              <a:ext uri="{FF2B5EF4-FFF2-40B4-BE49-F238E27FC236}">
                <a16:creationId xmlns:a16="http://schemas.microsoft.com/office/drawing/2014/main" id="{E410E2B8-20E7-4A36-ADBE-61F1DDBF343C}"/>
              </a:ext>
            </a:extLst>
          </p:cNvPr>
          <p:cNvGraphicFramePr>
            <a:graphicFrameLocks noGrp="1"/>
          </p:cNvGraphicFramePr>
          <p:nvPr>
            <p:ph type="tbl" sz="quarter" idx="13"/>
            <p:extLst>
              <p:ext uri="{D42A27DB-BD31-4B8C-83A1-F6EECF244321}">
                <p14:modId xmlns:p14="http://schemas.microsoft.com/office/powerpoint/2010/main" val="199456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8542454"/>
                    </a:ext>
                  </a:extLst>
                </a:gridCol>
                <a:gridCol w="493776">
                  <a:extLst>
                    <a:ext uri="{9D8B030D-6E8A-4147-A177-3AD203B41FA5}">
                      <a16:colId xmlns:a16="http://schemas.microsoft.com/office/drawing/2014/main" val="1776721807"/>
                    </a:ext>
                  </a:extLst>
                </a:gridCol>
                <a:gridCol w="493776">
                  <a:extLst>
                    <a:ext uri="{9D8B030D-6E8A-4147-A177-3AD203B41FA5}">
                      <a16:colId xmlns:a16="http://schemas.microsoft.com/office/drawing/2014/main" val="2690304965"/>
                    </a:ext>
                  </a:extLst>
                </a:gridCol>
                <a:gridCol w="493776">
                  <a:extLst>
                    <a:ext uri="{9D8B030D-6E8A-4147-A177-3AD203B41FA5}">
                      <a16:colId xmlns:a16="http://schemas.microsoft.com/office/drawing/2014/main" val="1976535005"/>
                    </a:ext>
                  </a:extLst>
                </a:gridCol>
                <a:gridCol w="493776">
                  <a:extLst>
                    <a:ext uri="{9D8B030D-6E8A-4147-A177-3AD203B41FA5}">
                      <a16:colId xmlns:a16="http://schemas.microsoft.com/office/drawing/2014/main" val="708842259"/>
                    </a:ext>
                  </a:extLst>
                </a:gridCol>
                <a:gridCol w="493776">
                  <a:extLst>
                    <a:ext uri="{9D8B030D-6E8A-4147-A177-3AD203B41FA5}">
                      <a16:colId xmlns:a16="http://schemas.microsoft.com/office/drawing/2014/main" val="3858302348"/>
                    </a:ext>
                  </a:extLst>
                </a:gridCol>
                <a:gridCol w="493776">
                  <a:extLst>
                    <a:ext uri="{9D8B030D-6E8A-4147-A177-3AD203B41FA5}">
                      <a16:colId xmlns:a16="http://schemas.microsoft.com/office/drawing/2014/main" val="1464513492"/>
                    </a:ext>
                  </a:extLst>
                </a:gridCol>
                <a:gridCol w="493776">
                  <a:extLst>
                    <a:ext uri="{9D8B030D-6E8A-4147-A177-3AD203B41FA5}">
                      <a16:colId xmlns:a16="http://schemas.microsoft.com/office/drawing/2014/main" val="46944721"/>
                    </a:ext>
                  </a:extLst>
                </a:gridCol>
                <a:gridCol w="493776">
                  <a:extLst>
                    <a:ext uri="{9D8B030D-6E8A-4147-A177-3AD203B41FA5}">
                      <a16:colId xmlns:a16="http://schemas.microsoft.com/office/drawing/2014/main" val="1703155002"/>
                    </a:ext>
                  </a:extLst>
                </a:gridCol>
                <a:gridCol w="493776">
                  <a:extLst>
                    <a:ext uri="{9D8B030D-6E8A-4147-A177-3AD203B41FA5}">
                      <a16:colId xmlns:a16="http://schemas.microsoft.com/office/drawing/2014/main" val="431105671"/>
                    </a:ext>
                  </a:extLst>
                </a:gridCol>
                <a:gridCol w="493776">
                  <a:extLst>
                    <a:ext uri="{9D8B030D-6E8A-4147-A177-3AD203B41FA5}">
                      <a16:colId xmlns:a16="http://schemas.microsoft.com/office/drawing/2014/main" val="3167998396"/>
                    </a:ext>
                  </a:extLst>
                </a:gridCol>
                <a:gridCol w="493776">
                  <a:extLst>
                    <a:ext uri="{9D8B030D-6E8A-4147-A177-3AD203B41FA5}">
                      <a16:colId xmlns:a16="http://schemas.microsoft.com/office/drawing/2014/main" val="886502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3082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- 2021-12-17 19:31:28</a:t>
                      </a:r>
                      <a:r>
                        <a:rPr kumimoji="0" lang="es-ES" sz="1000" b="0" i="0" u="none" strike="noStrike" kern="1200" cap="none" spc="0" normalizeH="0" baseline="0" noProof="0">
                          <a:ln>
                            <a:noFill/>
                          </a:ln>
                          <a:solidFill>
                            <a:prstClr val="black"/>
                          </a:solidFill>
                          <a:effectLst/>
                          <a:uLnTx/>
                          <a:uFillTx/>
                          <a:latin typeface="+mn-lt"/>
                          <a:ea typeface="+mn-ea"/>
                          <a:cs typeface="+mn-cs"/>
                        </a:rPr>
                        <a:t>
 Todo listo para el Test Ride de mañana en Córdoba.
Seguimos haciendo conocer la nueva Spark a ciclistas de todo el país.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707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- 2021-12-19 21:02:27</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los mejores regalos! 
Encontrá los mejores regalos ciclistas en las  tiendas oficiales Trek del país.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4296828"/>
                  </a:ext>
                </a:extLst>
              </a:tr>
            </a:tbl>
          </a:graphicData>
        </a:graphic>
      </p:graphicFrame>
      <p:sp>
        <p:nvSpPr>
          <p:cNvPr id="4" name="Text Placeholder 3">
            <a:extLst>
              <a:ext uri="{FF2B5EF4-FFF2-40B4-BE49-F238E27FC236}">
                <a16:creationId xmlns:a16="http://schemas.microsoft.com/office/drawing/2014/main" id="{641D59E2-F65E-4BD2-BA1C-031FBD49A839}"/>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536557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D4EE7-DAD8-47F5-880F-32F208BC6E14}"/>
              </a:ext>
            </a:extLst>
          </p:cNvPr>
          <p:cNvSpPr>
            <a:spLocks noGrp="1"/>
          </p:cNvSpPr>
          <p:nvPr>
            <p:ph type="title"/>
          </p:nvPr>
        </p:nvSpPr>
        <p:spPr/>
        <p:txBody>
          <a:bodyPr/>
          <a:lstStyle/>
          <a:p>
            <a:r>
              <a:rPr lang="en-US"/>
              <a:t>Facebook Post Table + Reactions | Scott - 13 of 23</a:t>
            </a:r>
          </a:p>
        </p:txBody>
      </p:sp>
      <p:graphicFrame>
        <p:nvGraphicFramePr>
          <p:cNvPr id="5" name="Table Placeholder 4">
            <a:extLst>
              <a:ext uri="{FF2B5EF4-FFF2-40B4-BE49-F238E27FC236}">
                <a16:creationId xmlns:a16="http://schemas.microsoft.com/office/drawing/2014/main" id="{115AA235-E71B-46CF-8D28-33B548C0F3D6}"/>
              </a:ext>
            </a:extLst>
          </p:cNvPr>
          <p:cNvGraphicFramePr>
            <a:graphicFrameLocks noGrp="1"/>
          </p:cNvGraphicFramePr>
          <p:nvPr>
            <p:ph type="tbl" sz="quarter" idx="13"/>
            <p:extLst>
              <p:ext uri="{D42A27DB-BD31-4B8C-83A1-F6EECF244321}">
                <p14:modId xmlns:p14="http://schemas.microsoft.com/office/powerpoint/2010/main" val="414266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373118"/>
                    </a:ext>
                  </a:extLst>
                </a:gridCol>
                <a:gridCol w="493776">
                  <a:extLst>
                    <a:ext uri="{9D8B030D-6E8A-4147-A177-3AD203B41FA5}">
                      <a16:colId xmlns:a16="http://schemas.microsoft.com/office/drawing/2014/main" val="726245678"/>
                    </a:ext>
                  </a:extLst>
                </a:gridCol>
                <a:gridCol w="493776">
                  <a:extLst>
                    <a:ext uri="{9D8B030D-6E8A-4147-A177-3AD203B41FA5}">
                      <a16:colId xmlns:a16="http://schemas.microsoft.com/office/drawing/2014/main" val="2043531646"/>
                    </a:ext>
                  </a:extLst>
                </a:gridCol>
                <a:gridCol w="493776">
                  <a:extLst>
                    <a:ext uri="{9D8B030D-6E8A-4147-A177-3AD203B41FA5}">
                      <a16:colId xmlns:a16="http://schemas.microsoft.com/office/drawing/2014/main" val="426519689"/>
                    </a:ext>
                  </a:extLst>
                </a:gridCol>
                <a:gridCol w="493776">
                  <a:extLst>
                    <a:ext uri="{9D8B030D-6E8A-4147-A177-3AD203B41FA5}">
                      <a16:colId xmlns:a16="http://schemas.microsoft.com/office/drawing/2014/main" val="461847239"/>
                    </a:ext>
                  </a:extLst>
                </a:gridCol>
                <a:gridCol w="493776">
                  <a:extLst>
                    <a:ext uri="{9D8B030D-6E8A-4147-A177-3AD203B41FA5}">
                      <a16:colId xmlns:a16="http://schemas.microsoft.com/office/drawing/2014/main" val="1965314978"/>
                    </a:ext>
                  </a:extLst>
                </a:gridCol>
                <a:gridCol w="493776">
                  <a:extLst>
                    <a:ext uri="{9D8B030D-6E8A-4147-A177-3AD203B41FA5}">
                      <a16:colId xmlns:a16="http://schemas.microsoft.com/office/drawing/2014/main" val="1133656696"/>
                    </a:ext>
                  </a:extLst>
                </a:gridCol>
                <a:gridCol w="493776">
                  <a:extLst>
                    <a:ext uri="{9D8B030D-6E8A-4147-A177-3AD203B41FA5}">
                      <a16:colId xmlns:a16="http://schemas.microsoft.com/office/drawing/2014/main" val="372140220"/>
                    </a:ext>
                  </a:extLst>
                </a:gridCol>
                <a:gridCol w="493776">
                  <a:extLst>
                    <a:ext uri="{9D8B030D-6E8A-4147-A177-3AD203B41FA5}">
                      <a16:colId xmlns:a16="http://schemas.microsoft.com/office/drawing/2014/main" val="2111399056"/>
                    </a:ext>
                  </a:extLst>
                </a:gridCol>
                <a:gridCol w="493776">
                  <a:extLst>
                    <a:ext uri="{9D8B030D-6E8A-4147-A177-3AD203B41FA5}">
                      <a16:colId xmlns:a16="http://schemas.microsoft.com/office/drawing/2014/main" val="2915948226"/>
                    </a:ext>
                  </a:extLst>
                </a:gridCol>
                <a:gridCol w="493776">
                  <a:extLst>
                    <a:ext uri="{9D8B030D-6E8A-4147-A177-3AD203B41FA5}">
                      <a16:colId xmlns:a16="http://schemas.microsoft.com/office/drawing/2014/main" val="1440366516"/>
                    </a:ext>
                  </a:extLst>
                </a:gridCol>
                <a:gridCol w="493776">
                  <a:extLst>
                    <a:ext uri="{9D8B030D-6E8A-4147-A177-3AD203B41FA5}">
                      <a16:colId xmlns:a16="http://schemas.microsoft.com/office/drawing/2014/main" val="3124908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243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- 2022-01-05 20:35:53</a:t>
                      </a:r>
                      <a:r>
                        <a:rPr kumimoji="0" lang="es-ES" sz="1000" b="0" i="0" u="none" strike="noStrike" kern="1200" cap="none" spc="0" normalizeH="0" baseline="0" noProof="0">
                          <a:ln>
                            <a:noFill/>
                          </a:ln>
                          <a:solidFill>
                            <a:prstClr val="black"/>
                          </a:solidFill>
                          <a:effectLst/>
                          <a:uLnTx/>
                          <a:uFillTx/>
                          <a:latin typeface="+mn-lt"/>
                          <a:ea typeface="+mn-ea"/>
                          <a:cs typeface="+mn-cs"/>
                        </a:rPr>
                        <a:t>
 Nueva Spark World Cup AXS.
Alargamos el recorrido de la suspensión, mejoramos la geometría y le hicimos caso a los mejores deportistas del mundo para crear la bicicleta de carreras de cross country definitiva.
Encontrala en nuestras tiendas. Link en bio y en stories destacadas.
#SCOTTargentina  
#FastIsFun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63707830"/>
                  </a:ext>
                </a:extLst>
              </a:tr>
            </a:tbl>
          </a:graphicData>
        </a:graphic>
      </p:graphicFrame>
      <p:sp>
        <p:nvSpPr>
          <p:cNvPr id="4" name="Text Placeholder 3">
            <a:extLst>
              <a:ext uri="{FF2B5EF4-FFF2-40B4-BE49-F238E27FC236}">
                <a16:creationId xmlns:a16="http://schemas.microsoft.com/office/drawing/2014/main" id="{0A463932-3A64-494E-8CA4-651373B52C3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275012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565CE-FBD2-4A7D-B4E7-E9414477D188}"/>
              </a:ext>
            </a:extLst>
          </p:cNvPr>
          <p:cNvSpPr>
            <a:spLocks noGrp="1"/>
          </p:cNvSpPr>
          <p:nvPr>
            <p:ph type="title"/>
          </p:nvPr>
        </p:nvSpPr>
        <p:spPr/>
        <p:txBody>
          <a:bodyPr/>
          <a:lstStyle/>
          <a:p>
            <a:r>
              <a:rPr lang="en-US"/>
              <a:t>Facebook Post Table + Reactions | Scott - 14 of 23</a:t>
            </a:r>
          </a:p>
        </p:txBody>
      </p:sp>
      <p:graphicFrame>
        <p:nvGraphicFramePr>
          <p:cNvPr id="5" name="Table Placeholder 4">
            <a:extLst>
              <a:ext uri="{FF2B5EF4-FFF2-40B4-BE49-F238E27FC236}">
                <a16:creationId xmlns:a16="http://schemas.microsoft.com/office/drawing/2014/main" id="{14FDF59C-7156-44E4-B00B-2F8252AF23E3}"/>
              </a:ext>
            </a:extLst>
          </p:cNvPr>
          <p:cNvGraphicFramePr>
            <a:graphicFrameLocks noGrp="1"/>
          </p:cNvGraphicFramePr>
          <p:nvPr>
            <p:ph type="tbl" sz="quarter" idx="13"/>
            <p:extLst>
              <p:ext uri="{D42A27DB-BD31-4B8C-83A1-F6EECF244321}">
                <p14:modId xmlns:p14="http://schemas.microsoft.com/office/powerpoint/2010/main" val="3176343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0238539"/>
                    </a:ext>
                  </a:extLst>
                </a:gridCol>
                <a:gridCol w="493776">
                  <a:extLst>
                    <a:ext uri="{9D8B030D-6E8A-4147-A177-3AD203B41FA5}">
                      <a16:colId xmlns:a16="http://schemas.microsoft.com/office/drawing/2014/main" val="112361796"/>
                    </a:ext>
                  </a:extLst>
                </a:gridCol>
                <a:gridCol w="493776">
                  <a:extLst>
                    <a:ext uri="{9D8B030D-6E8A-4147-A177-3AD203B41FA5}">
                      <a16:colId xmlns:a16="http://schemas.microsoft.com/office/drawing/2014/main" val="796127531"/>
                    </a:ext>
                  </a:extLst>
                </a:gridCol>
                <a:gridCol w="493776">
                  <a:extLst>
                    <a:ext uri="{9D8B030D-6E8A-4147-A177-3AD203B41FA5}">
                      <a16:colId xmlns:a16="http://schemas.microsoft.com/office/drawing/2014/main" val="826337950"/>
                    </a:ext>
                  </a:extLst>
                </a:gridCol>
                <a:gridCol w="493776">
                  <a:extLst>
                    <a:ext uri="{9D8B030D-6E8A-4147-A177-3AD203B41FA5}">
                      <a16:colId xmlns:a16="http://schemas.microsoft.com/office/drawing/2014/main" val="421861116"/>
                    </a:ext>
                  </a:extLst>
                </a:gridCol>
                <a:gridCol w="493776">
                  <a:extLst>
                    <a:ext uri="{9D8B030D-6E8A-4147-A177-3AD203B41FA5}">
                      <a16:colId xmlns:a16="http://schemas.microsoft.com/office/drawing/2014/main" val="1394838948"/>
                    </a:ext>
                  </a:extLst>
                </a:gridCol>
                <a:gridCol w="493776">
                  <a:extLst>
                    <a:ext uri="{9D8B030D-6E8A-4147-A177-3AD203B41FA5}">
                      <a16:colId xmlns:a16="http://schemas.microsoft.com/office/drawing/2014/main" val="1547381725"/>
                    </a:ext>
                  </a:extLst>
                </a:gridCol>
                <a:gridCol w="493776">
                  <a:extLst>
                    <a:ext uri="{9D8B030D-6E8A-4147-A177-3AD203B41FA5}">
                      <a16:colId xmlns:a16="http://schemas.microsoft.com/office/drawing/2014/main" val="2860289623"/>
                    </a:ext>
                  </a:extLst>
                </a:gridCol>
                <a:gridCol w="493776">
                  <a:extLst>
                    <a:ext uri="{9D8B030D-6E8A-4147-A177-3AD203B41FA5}">
                      <a16:colId xmlns:a16="http://schemas.microsoft.com/office/drawing/2014/main" val="1665580591"/>
                    </a:ext>
                  </a:extLst>
                </a:gridCol>
                <a:gridCol w="493776">
                  <a:extLst>
                    <a:ext uri="{9D8B030D-6E8A-4147-A177-3AD203B41FA5}">
                      <a16:colId xmlns:a16="http://schemas.microsoft.com/office/drawing/2014/main" val="2061241752"/>
                    </a:ext>
                  </a:extLst>
                </a:gridCol>
                <a:gridCol w="493776">
                  <a:extLst>
                    <a:ext uri="{9D8B030D-6E8A-4147-A177-3AD203B41FA5}">
                      <a16:colId xmlns:a16="http://schemas.microsoft.com/office/drawing/2014/main" val="1191299627"/>
                    </a:ext>
                  </a:extLst>
                </a:gridCol>
                <a:gridCol w="493776">
                  <a:extLst>
                    <a:ext uri="{9D8B030D-6E8A-4147-A177-3AD203B41FA5}">
                      <a16:colId xmlns:a16="http://schemas.microsoft.com/office/drawing/2014/main" val="1961571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626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- 2021-12-24 10:30:03</a:t>
                      </a:r>
                      <a:r>
                        <a:rPr kumimoji="0" lang="en-US" sz="1000" b="0" i="0" u="none" strike="noStrike" kern="1200" cap="none" spc="0" normalizeH="0" baseline="0" noProof="0">
                          <a:ln>
                            <a:noFill/>
                          </a:ln>
                          <a:solidFill>
                            <a:prstClr val="black"/>
                          </a:solidFill>
                          <a:effectLst/>
                          <a:uLnTx/>
                          <a:uFillTx/>
                          <a:latin typeface="+mn-lt"/>
                          <a:ea typeface="+mn-ea"/>
                          <a:cs typeface="+mn-cs"/>
                        </a:rPr>
                        <a:t>
 Celebremos la magia de la Navidad sobre dos ruedas🎄💫 🚲 
¡Feliz Navidad!
#IamSpecialized #Specializedargentina #MagiaSobreRuedas #FiestasEnBici #NavidadSpecialized #Ciclismo #Navidad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0271344"/>
                  </a:ext>
                </a:extLst>
              </a:tr>
            </a:tbl>
          </a:graphicData>
        </a:graphic>
      </p:graphicFrame>
      <p:sp>
        <p:nvSpPr>
          <p:cNvPr id="4" name="Text Placeholder 3">
            <a:extLst>
              <a:ext uri="{FF2B5EF4-FFF2-40B4-BE49-F238E27FC236}">
                <a16:creationId xmlns:a16="http://schemas.microsoft.com/office/drawing/2014/main" id="{466C4613-69F7-4678-9B25-46781F5EADF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60840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82570-F669-46D3-B66F-2BA93250A67A}"/>
              </a:ext>
            </a:extLst>
          </p:cNvPr>
          <p:cNvSpPr>
            <a:spLocks noGrp="1"/>
          </p:cNvSpPr>
          <p:nvPr>
            <p:ph type="title"/>
          </p:nvPr>
        </p:nvSpPr>
        <p:spPr/>
        <p:txBody>
          <a:bodyPr/>
          <a:lstStyle/>
          <a:p>
            <a:r>
              <a:rPr lang="en-US"/>
              <a:t>Facebook Post Table + Reactions | Scott - 15 of 23</a:t>
            </a:r>
          </a:p>
        </p:txBody>
      </p:sp>
      <p:graphicFrame>
        <p:nvGraphicFramePr>
          <p:cNvPr id="5" name="Table Placeholder 4">
            <a:extLst>
              <a:ext uri="{FF2B5EF4-FFF2-40B4-BE49-F238E27FC236}">
                <a16:creationId xmlns:a16="http://schemas.microsoft.com/office/drawing/2014/main" id="{0DA048FA-F1C4-4A53-9E9D-C7578502D341}"/>
              </a:ext>
            </a:extLst>
          </p:cNvPr>
          <p:cNvGraphicFramePr>
            <a:graphicFrameLocks noGrp="1"/>
          </p:cNvGraphicFramePr>
          <p:nvPr>
            <p:ph type="tbl" sz="quarter" idx="13"/>
            <p:extLst>
              <p:ext uri="{D42A27DB-BD31-4B8C-83A1-F6EECF244321}">
                <p14:modId xmlns:p14="http://schemas.microsoft.com/office/powerpoint/2010/main" val="2601214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0928459"/>
                    </a:ext>
                  </a:extLst>
                </a:gridCol>
                <a:gridCol w="493776">
                  <a:extLst>
                    <a:ext uri="{9D8B030D-6E8A-4147-A177-3AD203B41FA5}">
                      <a16:colId xmlns:a16="http://schemas.microsoft.com/office/drawing/2014/main" val="4233048996"/>
                    </a:ext>
                  </a:extLst>
                </a:gridCol>
                <a:gridCol w="493776">
                  <a:extLst>
                    <a:ext uri="{9D8B030D-6E8A-4147-A177-3AD203B41FA5}">
                      <a16:colId xmlns:a16="http://schemas.microsoft.com/office/drawing/2014/main" val="2122732884"/>
                    </a:ext>
                  </a:extLst>
                </a:gridCol>
                <a:gridCol w="493776">
                  <a:extLst>
                    <a:ext uri="{9D8B030D-6E8A-4147-A177-3AD203B41FA5}">
                      <a16:colId xmlns:a16="http://schemas.microsoft.com/office/drawing/2014/main" val="2139512143"/>
                    </a:ext>
                  </a:extLst>
                </a:gridCol>
                <a:gridCol w="493776">
                  <a:extLst>
                    <a:ext uri="{9D8B030D-6E8A-4147-A177-3AD203B41FA5}">
                      <a16:colId xmlns:a16="http://schemas.microsoft.com/office/drawing/2014/main" val="2282238485"/>
                    </a:ext>
                  </a:extLst>
                </a:gridCol>
                <a:gridCol w="493776">
                  <a:extLst>
                    <a:ext uri="{9D8B030D-6E8A-4147-A177-3AD203B41FA5}">
                      <a16:colId xmlns:a16="http://schemas.microsoft.com/office/drawing/2014/main" val="1584197192"/>
                    </a:ext>
                  </a:extLst>
                </a:gridCol>
                <a:gridCol w="493776">
                  <a:extLst>
                    <a:ext uri="{9D8B030D-6E8A-4147-A177-3AD203B41FA5}">
                      <a16:colId xmlns:a16="http://schemas.microsoft.com/office/drawing/2014/main" val="2004090962"/>
                    </a:ext>
                  </a:extLst>
                </a:gridCol>
                <a:gridCol w="493776">
                  <a:extLst>
                    <a:ext uri="{9D8B030D-6E8A-4147-A177-3AD203B41FA5}">
                      <a16:colId xmlns:a16="http://schemas.microsoft.com/office/drawing/2014/main" val="1616881295"/>
                    </a:ext>
                  </a:extLst>
                </a:gridCol>
                <a:gridCol w="493776">
                  <a:extLst>
                    <a:ext uri="{9D8B030D-6E8A-4147-A177-3AD203B41FA5}">
                      <a16:colId xmlns:a16="http://schemas.microsoft.com/office/drawing/2014/main" val="2067935981"/>
                    </a:ext>
                  </a:extLst>
                </a:gridCol>
                <a:gridCol w="493776">
                  <a:extLst>
                    <a:ext uri="{9D8B030D-6E8A-4147-A177-3AD203B41FA5}">
                      <a16:colId xmlns:a16="http://schemas.microsoft.com/office/drawing/2014/main" val="1962347100"/>
                    </a:ext>
                  </a:extLst>
                </a:gridCol>
                <a:gridCol w="493776">
                  <a:extLst>
                    <a:ext uri="{9D8B030D-6E8A-4147-A177-3AD203B41FA5}">
                      <a16:colId xmlns:a16="http://schemas.microsoft.com/office/drawing/2014/main" val="1853825973"/>
                    </a:ext>
                  </a:extLst>
                </a:gridCol>
                <a:gridCol w="493776">
                  <a:extLst>
                    <a:ext uri="{9D8B030D-6E8A-4147-A177-3AD203B41FA5}">
                      <a16:colId xmlns:a16="http://schemas.microsoft.com/office/drawing/2014/main" val="1277558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560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- 2021-12-28 17:38:21</a:t>
                      </a:r>
                      <a:r>
                        <a:rPr kumimoji="0" lang="en-US" sz="1000" b="0" i="0" u="none" strike="noStrike" kern="1200" cap="none" spc="0" normalizeH="0" baseline="0" noProof="0">
                          <a:ln>
                            <a:noFill/>
                          </a:ln>
                          <a:solidFill>
                            <a:prstClr val="black"/>
                          </a:solidFill>
                          <a:effectLst/>
                          <a:uLnTx/>
                          <a:uFillTx/>
                          <a:latin typeface="+mn-lt"/>
                          <a:ea typeface="+mn-ea"/>
                          <a:cs typeface="+mn-cs"/>
                        </a:rPr>
                        <a:t>
 ¡La fórmula del éxito de la Procaliber! 
El desacoplamiento de cuadro IsoSpeed reduce la fatiga derivada de los impactos del terreno conservando la mayor eficiencia de pedaleo por más tiempo. 
Descubrí la tecnología IsoSpeed en todos los modelos #Procaliber. 
@trekbikes @trekbicycleargentina @bontragerargentina  #trekbikes #trekargentina #bontragerargentina #racedtowin #gooutside #creemosenlasbicis #racedtowin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1938159"/>
                  </a:ext>
                </a:extLst>
              </a:tr>
            </a:tbl>
          </a:graphicData>
        </a:graphic>
      </p:graphicFrame>
      <p:sp>
        <p:nvSpPr>
          <p:cNvPr id="4" name="Text Placeholder 3">
            <a:extLst>
              <a:ext uri="{FF2B5EF4-FFF2-40B4-BE49-F238E27FC236}">
                <a16:creationId xmlns:a16="http://schemas.microsoft.com/office/drawing/2014/main" id="{B64D9231-1F78-477D-8843-88A67536208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380073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C00E6-F1A8-4DCA-8F08-26FD5541C088}"/>
              </a:ext>
            </a:extLst>
          </p:cNvPr>
          <p:cNvSpPr>
            <a:spLocks noGrp="1"/>
          </p:cNvSpPr>
          <p:nvPr>
            <p:ph type="title"/>
          </p:nvPr>
        </p:nvSpPr>
        <p:spPr/>
        <p:txBody>
          <a:bodyPr/>
          <a:lstStyle/>
          <a:p>
            <a:r>
              <a:rPr lang="en-US"/>
              <a:t>Facebook Post Table + Reactions | Scott - 16 of 23</a:t>
            </a:r>
          </a:p>
        </p:txBody>
      </p:sp>
      <p:graphicFrame>
        <p:nvGraphicFramePr>
          <p:cNvPr id="5" name="Table Placeholder 4">
            <a:extLst>
              <a:ext uri="{FF2B5EF4-FFF2-40B4-BE49-F238E27FC236}">
                <a16:creationId xmlns:a16="http://schemas.microsoft.com/office/drawing/2014/main" id="{F8D24E5F-FB82-4B38-BFB9-B21440AD1D05}"/>
              </a:ext>
            </a:extLst>
          </p:cNvPr>
          <p:cNvGraphicFramePr>
            <a:graphicFrameLocks noGrp="1"/>
          </p:cNvGraphicFramePr>
          <p:nvPr>
            <p:ph type="tbl" sz="quarter" idx="13"/>
            <p:extLst>
              <p:ext uri="{D42A27DB-BD31-4B8C-83A1-F6EECF244321}">
                <p14:modId xmlns:p14="http://schemas.microsoft.com/office/powerpoint/2010/main" val="73668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9696028"/>
                    </a:ext>
                  </a:extLst>
                </a:gridCol>
                <a:gridCol w="493776">
                  <a:extLst>
                    <a:ext uri="{9D8B030D-6E8A-4147-A177-3AD203B41FA5}">
                      <a16:colId xmlns:a16="http://schemas.microsoft.com/office/drawing/2014/main" val="682510379"/>
                    </a:ext>
                  </a:extLst>
                </a:gridCol>
                <a:gridCol w="493776">
                  <a:extLst>
                    <a:ext uri="{9D8B030D-6E8A-4147-A177-3AD203B41FA5}">
                      <a16:colId xmlns:a16="http://schemas.microsoft.com/office/drawing/2014/main" val="3957524855"/>
                    </a:ext>
                  </a:extLst>
                </a:gridCol>
                <a:gridCol w="493776">
                  <a:extLst>
                    <a:ext uri="{9D8B030D-6E8A-4147-A177-3AD203B41FA5}">
                      <a16:colId xmlns:a16="http://schemas.microsoft.com/office/drawing/2014/main" val="3999500339"/>
                    </a:ext>
                  </a:extLst>
                </a:gridCol>
                <a:gridCol w="493776">
                  <a:extLst>
                    <a:ext uri="{9D8B030D-6E8A-4147-A177-3AD203B41FA5}">
                      <a16:colId xmlns:a16="http://schemas.microsoft.com/office/drawing/2014/main" val="4091694177"/>
                    </a:ext>
                  </a:extLst>
                </a:gridCol>
                <a:gridCol w="493776">
                  <a:extLst>
                    <a:ext uri="{9D8B030D-6E8A-4147-A177-3AD203B41FA5}">
                      <a16:colId xmlns:a16="http://schemas.microsoft.com/office/drawing/2014/main" val="1280122031"/>
                    </a:ext>
                  </a:extLst>
                </a:gridCol>
                <a:gridCol w="493776">
                  <a:extLst>
                    <a:ext uri="{9D8B030D-6E8A-4147-A177-3AD203B41FA5}">
                      <a16:colId xmlns:a16="http://schemas.microsoft.com/office/drawing/2014/main" val="3889064821"/>
                    </a:ext>
                  </a:extLst>
                </a:gridCol>
                <a:gridCol w="493776">
                  <a:extLst>
                    <a:ext uri="{9D8B030D-6E8A-4147-A177-3AD203B41FA5}">
                      <a16:colId xmlns:a16="http://schemas.microsoft.com/office/drawing/2014/main" val="1161708548"/>
                    </a:ext>
                  </a:extLst>
                </a:gridCol>
                <a:gridCol w="493776">
                  <a:extLst>
                    <a:ext uri="{9D8B030D-6E8A-4147-A177-3AD203B41FA5}">
                      <a16:colId xmlns:a16="http://schemas.microsoft.com/office/drawing/2014/main" val="4024810062"/>
                    </a:ext>
                  </a:extLst>
                </a:gridCol>
                <a:gridCol w="493776">
                  <a:extLst>
                    <a:ext uri="{9D8B030D-6E8A-4147-A177-3AD203B41FA5}">
                      <a16:colId xmlns:a16="http://schemas.microsoft.com/office/drawing/2014/main" val="1879658248"/>
                    </a:ext>
                  </a:extLst>
                </a:gridCol>
                <a:gridCol w="493776">
                  <a:extLst>
                    <a:ext uri="{9D8B030D-6E8A-4147-A177-3AD203B41FA5}">
                      <a16:colId xmlns:a16="http://schemas.microsoft.com/office/drawing/2014/main" val="4158570893"/>
                    </a:ext>
                  </a:extLst>
                </a:gridCol>
                <a:gridCol w="493776">
                  <a:extLst>
                    <a:ext uri="{9D8B030D-6E8A-4147-A177-3AD203B41FA5}">
                      <a16:colId xmlns:a16="http://schemas.microsoft.com/office/drawing/2014/main" val="2095763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774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- 2021-12-24 18:32:55</a:t>
                      </a:r>
                      <a:r>
                        <a:rPr kumimoji="0" lang="en-US" sz="1000" b="0" i="0" u="none" strike="noStrike" kern="1200" cap="none" spc="0" normalizeH="0" baseline="0" noProof="0">
                          <a:ln>
                            <a:noFill/>
                          </a:ln>
                          <a:solidFill>
                            <a:prstClr val="black"/>
                          </a:solidFill>
                          <a:effectLst/>
                          <a:uLnTx/>
                          <a:uFillTx/>
                          <a:latin typeface="+mn-lt"/>
                          <a:ea typeface="+mn-ea"/>
                          <a:cs typeface="+mn-cs"/>
                        </a:rPr>
                        <a:t>
 ¡Felices fiestas!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480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- 2021-12-27 21:09:09</a:t>
                      </a:r>
                      <a:r>
                        <a:rPr kumimoji="0" lang="en-US" sz="1000" b="0" i="0" u="none" strike="noStrike" kern="1200" cap="none" spc="0" normalizeH="0" baseline="0" noProof="0">
                          <a:ln>
                            <a:noFill/>
                          </a:ln>
                          <a:solidFill>
                            <a:prstClr val="black"/>
                          </a:solidFill>
                          <a:effectLst/>
                          <a:uLnTx/>
                          <a:uFillTx/>
                          <a:latin typeface="+mn-lt"/>
                          <a:ea typeface="+mn-ea"/>
                          <a:cs typeface="+mn-cs"/>
                        </a:rPr>
                        <a:t>
 #FastIsFun 
Única y diferente.
Detalle por detalle, así es la nueva Spark.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6390022"/>
                  </a:ext>
                </a:extLst>
              </a:tr>
            </a:tbl>
          </a:graphicData>
        </a:graphic>
      </p:graphicFrame>
      <p:sp>
        <p:nvSpPr>
          <p:cNvPr id="4" name="Text Placeholder 3">
            <a:extLst>
              <a:ext uri="{FF2B5EF4-FFF2-40B4-BE49-F238E27FC236}">
                <a16:creationId xmlns:a16="http://schemas.microsoft.com/office/drawing/2014/main" id="{EF39A6F4-254E-41BC-A0FD-265CB135368B}"/>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244360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94BBA-0D39-4707-8045-A1D04EAB01E6}"/>
              </a:ext>
            </a:extLst>
          </p:cNvPr>
          <p:cNvSpPr>
            <a:spLocks noGrp="1"/>
          </p:cNvSpPr>
          <p:nvPr>
            <p:ph type="title"/>
          </p:nvPr>
        </p:nvSpPr>
        <p:spPr/>
        <p:txBody>
          <a:bodyPr/>
          <a:lstStyle/>
          <a:p>
            <a:r>
              <a:rPr lang="en-US"/>
              <a:t>Facebook Post Table + Reactions | Scott - 17 of 23</a:t>
            </a:r>
          </a:p>
        </p:txBody>
      </p:sp>
      <p:graphicFrame>
        <p:nvGraphicFramePr>
          <p:cNvPr id="5" name="Table Placeholder 4">
            <a:extLst>
              <a:ext uri="{FF2B5EF4-FFF2-40B4-BE49-F238E27FC236}">
                <a16:creationId xmlns:a16="http://schemas.microsoft.com/office/drawing/2014/main" id="{26F3C37B-2209-4F74-B39A-A845438A2D9A}"/>
              </a:ext>
            </a:extLst>
          </p:cNvPr>
          <p:cNvGraphicFramePr>
            <a:graphicFrameLocks noGrp="1"/>
          </p:cNvGraphicFramePr>
          <p:nvPr>
            <p:ph type="tbl" sz="quarter" idx="13"/>
            <p:extLst>
              <p:ext uri="{D42A27DB-BD31-4B8C-83A1-F6EECF244321}">
                <p14:modId xmlns:p14="http://schemas.microsoft.com/office/powerpoint/2010/main" val="1842170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6618329"/>
                    </a:ext>
                  </a:extLst>
                </a:gridCol>
                <a:gridCol w="493776">
                  <a:extLst>
                    <a:ext uri="{9D8B030D-6E8A-4147-A177-3AD203B41FA5}">
                      <a16:colId xmlns:a16="http://schemas.microsoft.com/office/drawing/2014/main" val="3739372340"/>
                    </a:ext>
                  </a:extLst>
                </a:gridCol>
                <a:gridCol w="493776">
                  <a:extLst>
                    <a:ext uri="{9D8B030D-6E8A-4147-A177-3AD203B41FA5}">
                      <a16:colId xmlns:a16="http://schemas.microsoft.com/office/drawing/2014/main" val="3986509121"/>
                    </a:ext>
                  </a:extLst>
                </a:gridCol>
                <a:gridCol w="493776">
                  <a:extLst>
                    <a:ext uri="{9D8B030D-6E8A-4147-A177-3AD203B41FA5}">
                      <a16:colId xmlns:a16="http://schemas.microsoft.com/office/drawing/2014/main" val="1429200865"/>
                    </a:ext>
                  </a:extLst>
                </a:gridCol>
                <a:gridCol w="493776">
                  <a:extLst>
                    <a:ext uri="{9D8B030D-6E8A-4147-A177-3AD203B41FA5}">
                      <a16:colId xmlns:a16="http://schemas.microsoft.com/office/drawing/2014/main" val="3276170020"/>
                    </a:ext>
                  </a:extLst>
                </a:gridCol>
                <a:gridCol w="493776">
                  <a:extLst>
                    <a:ext uri="{9D8B030D-6E8A-4147-A177-3AD203B41FA5}">
                      <a16:colId xmlns:a16="http://schemas.microsoft.com/office/drawing/2014/main" val="3252036524"/>
                    </a:ext>
                  </a:extLst>
                </a:gridCol>
                <a:gridCol w="493776">
                  <a:extLst>
                    <a:ext uri="{9D8B030D-6E8A-4147-A177-3AD203B41FA5}">
                      <a16:colId xmlns:a16="http://schemas.microsoft.com/office/drawing/2014/main" val="1146192887"/>
                    </a:ext>
                  </a:extLst>
                </a:gridCol>
                <a:gridCol w="493776">
                  <a:extLst>
                    <a:ext uri="{9D8B030D-6E8A-4147-A177-3AD203B41FA5}">
                      <a16:colId xmlns:a16="http://schemas.microsoft.com/office/drawing/2014/main" val="732705662"/>
                    </a:ext>
                  </a:extLst>
                </a:gridCol>
                <a:gridCol w="493776">
                  <a:extLst>
                    <a:ext uri="{9D8B030D-6E8A-4147-A177-3AD203B41FA5}">
                      <a16:colId xmlns:a16="http://schemas.microsoft.com/office/drawing/2014/main" val="10019605"/>
                    </a:ext>
                  </a:extLst>
                </a:gridCol>
                <a:gridCol w="493776">
                  <a:extLst>
                    <a:ext uri="{9D8B030D-6E8A-4147-A177-3AD203B41FA5}">
                      <a16:colId xmlns:a16="http://schemas.microsoft.com/office/drawing/2014/main" val="3657988118"/>
                    </a:ext>
                  </a:extLst>
                </a:gridCol>
                <a:gridCol w="493776">
                  <a:extLst>
                    <a:ext uri="{9D8B030D-6E8A-4147-A177-3AD203B41FA5}">
                      <a16:colId xmlns:a16="http://schemas.microsoft.com/office/drawing/2014/main" val="2600940647"/>
                    </a:ext>
                  </a:extLst>
                </a:gridCol>
                <a:gridCol w="493776">
                  <a:extLst>
                    <a:ext uri="{9D8B030D-6E8A-4147-A177-3AD203B41FA5}">
                      <a16:colId xmlns:a16="http://schemas.microsoft.com/office/drawing/2014/main" val="329040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472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- 2022-01-04 17:58:47</a:t>
                      </a:r>
                      <a:r>
                        <a:rPr kumimoji="0" lang="es-ES" sz="1000" b="0" i="0" u="none" strike="noStrike" kern="1200" cap="none" spc="0" normalizeH="0" baseline="0" noProof="0">
                          <a:ln>
                            <a:noFill/>
                          </a:ln>
                          <a:solidFill>
                            <a:prstClr val="black"/>
                          </a:solidFill>
                          <a:effectLst/>
                          <a:uLnTx/>
                          <a:uFillTx/>
                          <a:latin typeface="+mn-lt"/>
                          <a:ea typeface="+mn-ea"/>
                          <a:cs typeface="+mn-cs"/>
                        </a:rPr>
                        <a:t>
 Dos opciones para ingresar al #MTB.
¿Con cuál te quedás?
Conocelas en detalle en nuestras tiendas. 
Link en bio y en Stories destacadas.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5407264"/>
                  </a:ext>
                </a:extLst>
              </a:tr>
            </a:tbl>
          </a:graphicData>
        </a:graphic>
      </p:graphicFrame>
      <p:sp>
        <p:nvSpPr>
          <p:cNvPr id="4" name="Text Placeholder 3">
            <a:extLst>
              <a:ext uri="{FF2B5EF4-FFF2-40B4-BE49-F238E27FC236}">
                <a16:creationId xmlns:a16="http://schemas.microsoft.com/office/drawing/2014/main" id="{287AA72C-F400-4FBD-8E72-DD3BA715C6D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341507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66054-D0D9-456B-B046-38C643AC4C91}"/>
              </a:ext>
            </a:extLst>
          </p:cNvPr>
          <p:cNvSpPr>
            <a:spLocks noGrp="1"/>
          </p:cNvSpPr>
          <p:nvPr>
            <p:ph type="title"/>
          </p:nvPr>
        </p:nvSpPr>
        <p:spPr/>
        <p:txBody>
          <a:bodyPr/>
          <a:lstStyle/>
          <a:p>
            <a:r>
              <a:rPr lang="en-US"/>
              <a:t>Facebook Post Table + Reactions | Scott - 18 of 23</a:t>
            </a:r>
          </a:p>
        </p:txBody>
      </p:sp>
      <p:graphicFrame>
        <p:nvGraphicFramePr>
          <p:cNvPr id="5" name="Table Placeholder 4">
            <a:extLst>
              <a:ext uri="{FF2B5EF4-FFF2-40B4-BE49-F238E27FC236}">
                <a16:creationId xmlns:a16="http://schemas.microsoft.com/office/drawing/2014/main" id="{06A4725F-5EB2-4982-97C3-B4CFB3AA1C3D}"/>
              </a:ext>
            </a:extLst>
          </p:cNvPr>
          <p:cNvGraphicFramePr>
            <a:graphicFrameLocks noGrp="1"/>
          </p:cNvGraphicFramePr>
          <p:nvPr>
            <p:ph type="tbl" sz="quarter" idx="13"/>
            <p:extLst>
              <p:ext uri="{D42A27DB-BD31-4B8C-83A1-F6EECF244321}">
                <p14:modId xmlns:p14="http://schemas.microsoft.com/office/powerpoint/2010/main" val="217442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0216102"/>
                    </a:ext>
                  </a:extLst>
                </a:gridCol>
                <a:gridCol w="493776">
                  <a:extLst>
                    <a:ext uri="{9D8B030D-6E8A-4147-A177-3AD203B41FA5}">
                      <a16:colId xmlns:a16="http://schemas.microsoft.com/office/drawing/2014/main" val="811067749"/>
                    </a:ext>
                  </a:extLst>
                </a:gridCol>
                <a:gridCol w="493776">
                  <a:extLst>
                    <a:ext uri="{9D8B030D-6E8A-4147-A177-3AD203B41FA5}">
                      <a16:colId xmlns:a16="http://schemas.microsoft.com/office/drawing/2014/main" val="1466097156"/>
                    </a:ext>
                  </a:extLst>
                </a:gridCol>
                <a:gridCol w="493776">
                  <a:extLst>
                    <a:ext uri="{9D8B030D-6E8A-4147-A177-3AD203B41FA5}">
                      <a16:colId xmlns:a16="http://schemas.microsoft.com/office/drawing/2014/main" val="3343204400"/>
                    </a:ext>
                  </a:extLst>
                </a:gridCol>
                <a:gridCol w="493776">
                  <a:extLst>
                    <a:ext uri="{9D8B030D-6E8A-4147-A177-3AD203B41FA5}">
                      <a16:colId xmlns:a16="http://schemas.microsoft.com/office/drawing/2014/main" val="2353786829"/>
                    </a:ext>
                  </a:extLst>
                </a:gridCol>
                <a:gridCol w="493776">
                  <a:extLst>
                    <a:ext uri="{9D8B030D-6E8A-4147-A177-3AD203B41FA5}">
                      <a16:colId xmlns:a16="http://schemas.microsoft.com/office/drawing/2014/main" val="1321511491"/>
                    </a:ext>
                  </a:extLst>
                </a:gridCol>
                <a:gridCol w="493776">
                  <a:extLst>
                    <a:ext uri="{9D8B030D-6E8A-4147-A177-3AD203B41FA5}">
                      <a16:colId xmlns:a16="http://schemas.microsoft.com/office/drawing/2014/main" val="1005071201"/>
                    </a:ext>
                  </a:extLst>
                </a:gridCol>
                <a:gridCol w="493776">
                  <a:extLst>
                    <a:ext uri="{9D8B030D-6E8A-4147-A177-3AD203B41FA5}">
                      <a16:colId xmlns:a16="http://schemas.microsoft.com/office/drawing/2014/main" val="3789284070"/>
                    </a:ext>
                  </a:extLst>
                </a:gridCol>
                <a:gridCol w="493776">
                  <a:extLst>
                    <a:ext uri="{9D8B030D-6E8A-4147-A177-3AD203B41FA5}">
                      <a16:colId xmlns:a16="http://schemas.microsoft.com/office/drawing/2014/main" val="2501925001"/>
                    </a:ext>
                  </a:extLst>
                </a:gridCol>
                <a:gridCol w="493776">
                  <a:extLst>
                    <a:ext uri="{9D8B030D-6E8A-4147-A177-3AD203B41FA5}">
                      <a16:colId xmlns:a16="http://schemas.microsoft.com/office/drawing/2014/main" val="2630142010"/>
                    </a:ext>
                  </a:extLst>
                </a:gridCol>
                <a:gridCol w="493776">
                  <a:extLst>
                    <a:ext uri="{9D8B030D-6E8A-4147-A177-3AD203B41FA5}">
                      <a16:colId xmlns:a16="http://schemas.microsoft.com/office/drawing/2014/main" val="4149393356"/>
                    </a:ext>
                  </a:extLst>
                </a:gridCol>
                <a:gridCol w="493776">
                  <a:extLst>
                    <a:ext uri="{9D8B030D-6E8A-4147-A177-3AD203B41FA5}">
                      <a16:colId xmlns:a16="http://schemas.microsoft.com/office/drawing/2014/main" val="3766784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029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- 2021-12-27 22:00:07</a:t>
                      </a:r>
                      <a:r>
                        <a:rPr kumimoji="0" lang="en-US" sz="1000" b="0" i="0" u="none" strike="noStrike" kern="1200" cap="none" spc="0" normalizeH="0" baseline="0" noProof="0">
                          <a:ln>
                            <a:noFill/>
                          </a:ln>
                          <a:solidFill>
                            <a:prstClr val="black"/>
                          </a:solidFill>
                          <a:effectLst/>
                          <a:uLnTx/>
                          <a:uFillTx/>
                          <a:latin typeface="+mn-lt"/>
                          <a:ea typeface="+mn-ea"/>
                          <a:cs typeface="+mn-cs"/>
                        </a:rPr>
                        <a:t>
 Una combinación inigualable de eficiencia, bajo peso y control. Así es la  Specialized Epic Pro.💪
Su alma es un cuadro súper liviano de geometría moderna, construido en carbono FACT 11M, con suspensión RockShox SID SL BRAIN y un renovado shock RockShox Specialized BRAIN, el más duradero y con la mejor respuesta que jamás se haya fabricado. Viene equipada con ruedas Roval Control de carbono y transmisión Sram X01 Eagle AXS.
La nueva Epic Pro es la compañera más rápida💨 y divertida para afrontar los senderos más técnicos.🚵‍♂️
🔺 Encontrala en nuestras tiendas autorizadas🔺 
#IamSpecialized #SpecializedEpic #Specialized #Epic #SpecializedArgentina #MTB #Xc #XCMTB #SpecializedBrain #MountainBike
📸 @gosia.j.miller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8333304"/>
                  </a:ext>
                </a:extLst>
              </a:tr>
            </a:tbl>
          </a:graphicData>
        </a:graphic>
      </p:graphicFrame>
      <p:sp>
        <p:nvSpPr>
          <p:cNvPr id="4" name="Text Placeholder 3">
            <a:extLst>
              <a:ext uri="{FF2B5EF4-FFF2-40B4-BE49-F238E27FC236}">
                <a16:creationId xmlns:a16="http://schemas.microsoft.com/office/drawing/2014/main" id="{AB0AFA99-3A0D-4A3A-8BAF-E5D88A272DF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970967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7E4D5-45A1-4DB9-9CC2-F97A25EFE7C9}"/>
              </a:ext>
            </a:extLst>
          </p:cNvPr>
          <p:cNvSpPr>
            <a:spLocks noGrp="1"/>
          </p:cNvSpPr>
          <p:nvPr>
            <p:ph type="title"/>
          </p:nvPr>
        </p:nvSpPr>
        <p:spPr/>
        <p:txBody>
          <a:bodyPr/>
          <a:lstStyle/>
          <a:p>
            <a:r>
              <a:rPr lang="en-US"/>
              <a:t>Facebook Post Table + Reactions | Scott - 19 of 23</a:t>
            </a:r>
          </a:p>
        </p:txBody>
      </p:sp>
      <p:graphicFrame>
        <p:nvGraphicFramePr>
          <p:cNvPr id="5" name="Table Placeholder 4">
            <a:extLst>
              <a:ext uri="{FF2B5EF4-FFF2-40B4-BE49-F238E27FC236}">
                <a16:creationId xmlns:a16="http://schemas.microsoft.com/office/drawing/2014/main" id="{F4308EF1-A20F-48B1-A55E-3AAECBF100AB}"/>
              </a:ext>
            </a:extLst>
          </p:cNvPr>
          <p:cNvGraphicFramePr>
            <a:graphicFrameLocks noGrp="1"/>
          </p:cNvGraphicFramePr>
          <p:nvPr>
            <p:ph type="tbl" sz="quarter" idx="13"/>
            <p:extLst>
              <p:ext uri="{D42A27DB-BD31-4B8C-83A1-F6EECF244321}">
                <p14:modId xmlns:p14="http://schemas.microsoft.com/office/powerpoint/2010/main" val="268896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3035004"/>
                    </a:ext>
                  </a:extLst>
                </a:gridCol>
                <a:gridCol w="493776">
                  <a:extLst>
                    <a:ext uri="{9D8B030D-6E8A-4147-A177-3AD203B41FA5}">
                      <a16:colId xmlns:a16="http://schemas.microsoft.com/office/drawing/2014/main" val="2925282722"/>
                    </a:ext>
                  </a:extLst>
                </a:gridCol>
                <a:gridCol w="493776">
                  <a:extLst>
                    <a:ext uri="{9D8B030D-6E8A-4147-A177-3AD203B41FA5}">
                      <a16:colId xmlns:a16="http://schemas.microsoft.com/office/drawing/2014/main" val="144710210"/>
                    </a:ext>
                  </a:extLst>
                </a:gridCol>
                <a:gridCol w="493776">
                  <a:extLst>
                    <a:ext uri="{9D8B030D-6E8A-4147-A177-3AD203B41FA5}">
                      <a16:colId xmlns:a16="http://schemas.microsoft.com/office/drawing/2014/main" val="4015262725"/>
                    </a:ext>
                  </a:extLst>
                </a:gridCol>
                <a:gridCol w="493776">
                  <a:extLst>
                    <a:ext uri="{9D8B030D-6E8A-4147-A177-3AD203B41FA5}">
                      <a16:colId xmlns:a16="http://schemas.microsoft.com/office/drawing/2014/main" val="2858414887"/>
                    </a:ext>
                  </a:extLst>
                </a:gridCol>
                <a:gridCol w="493776">
                  <a:extLst>
                    <a:ext uri="{9D8B030D-6E8A-4147-A177-3AD203B41FA5}">
                      <a16:colId xmlns:a16="http://schemas.microsoft.com/office/drawing/2014/main" val="806886048"/>
                    </a:ext>
                  </a:extLst>
                </a:gridCol>
                <a:gridCol w="493776">
                  <a:extLst>
                    <a:ext uri="{9D8B030D-6E8A-4147-A177-3AD203B41FA5}">
                      <a16:colId xmlns:a16="http://schemas.microsoft.com/office/drawing/2014/main" val="1386267484"/>
                    </a:ext>
                  </a:extLst>
                </a:gridCol>
                <a:gridCol w="493776">
                  <a:extLst>
                    <a:ext uri="{9D8B030D-6E8A-4147-A177-3AD203B41FA5}">
                      <a16:colId xmlns:a16="http://schemas.microsoft.com/office/drawing/2014/main" val="2485536351"/>
                    </a:ext>
                  </a:extLst>
                </a:gridCol>
                <a:gridCol w="493776">
                  <a:extLst>
                    <a:ext uri="{9D8B030D-6E8A-4147-A177-3AD203B41FA5}">
                      <a16:colId xmlns:a16="http://schemas.microsoft.com/office/drawing/2014/main" val="945597923"/>
                    </a:ext>
                  </a:extLst>
                </a:gridCol>
                <a:gridCol w="493776">
                  <a:extLst>
                    <a:ext uri="{9D8B030D-6E8A-4147-A177-3AD203B41FA5}">
                      <a16:colId xmlns:a16="http://schemas.microsoft.com/office/drawing/2014/main" val="258462208"/>
                    </a:ext>
                  </a:extLst>
                </a:gridCol>
                <a:gridCol w="493776">
                  <a:extLst>
                    <a:ext uri="{9D8B030D-6E8A-4147-A177-3AD203B41FA5}">
                      <a16:colId xmlns:a16="http://schemas.microsoft.com/office/drawing/2014/main" val="2780057233"/>
                    </a:ext>
                  </a:extLst>
                </a:gridCol>
                <a:gridCol w="493776">
                  <a:extLst>
                    <a:ext uri="{9D8B030D-6E8A-4147-A177-3AD203B41FA5}">
                      <a16:colId xmlns:a16="http://schemas.microsoft.com/office/drawing/2014/main" val="36177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273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- 2021-12-25 18:17:06</a:t>
                      </a:r>
                      <a:r>
                        <a:rPr kumimoji="0" lang="es-ES" sz="1000" b="0" i="0" u="none" strike="noStrike" kern="1200" cap="none" spc="0" normalizeH="0" baseline="0" noProof="0">
                          <a:ln>
                            <a:noFill/>
                          </a:ln>
                          <a:solidFill>
                            <a:prstClr val="black"/>
                          </a:solidFill>
                          <a:effectLst/>
                          <a:uLnTx/>
                          <a:uFillTx/>
                          <a:latin typeface="+mn-lt"/>
                          <a:ea typeface="+mn-ea"/>
                          <a:cs typeface="+mn-cs"/>
                        </a:rPr>
                        <a:t>
 Nuestro casco ARX está pensado tanto para uso en #MTB como en ruta. Liviano y con visera desmontable, es ideal para los que recién se inician y los que aspiran a un poco más.
Encontralo en nuestras tiendas. Link en bio y en Stories destacadas.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9009269"/>
                  </a:ext>
                </a:extLst>
              </a:tr>
            </a:tbl>
          </a:graphicData>
        </a:graphic>
      </p:graphicFrame>
      <p:sp>
        <p:nvSpPr>
          <p:cNvPr id="4" name="Text Placeholder 3">
            <a:extLst>
              <a:ext uri="{FF2B5EF4-FFF2-40B4-BE49-F238E27FC236}">
                <a16:creationId xmlns:a16="http://schemas.microsoft.com/office/drawing/2014/main" id="{3C52195C-3F29-4BF9-AA98-28413C5CBBA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481017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7D505-5362-496B-993A-D658E2325D58}"/>
              </a:ext>
            </a:extLst>
          </p:cNvPr>
          <p:cNvSpPr>
            <a:spLocks noGrp="1"/>
          </p:cNvSpPr>
          <p:nvPr>
            <p:ph type="title"/>
          </p:nvPr>
        </p:nvSpPr>
        <p:spPr/>
        <p:txBody>
          <a:bodyPr/>
          <a:lstStyle/>
          <a:p>
            <a:r>
              <a:rPr lang="en-US"/>
              <a:t>Facebook Post Table + Reactions | Scott - 20 of 23</a:t>
            </a:r>
          </a:p>
        </p:txBody>
      </p:sp>
      <p:graphicFrame>
        <p:nvGraphicFramePr>
          <p:cNvPr id="5" name="Table Placeholder 4">
            <a:extLst>
              <a:ext uri="{FF2B5EF4-FFF2-40B4-BE49-F238E27FC236}">
                <a16:creationId xmlns:a16="http://schemas.microsoft.com/office/drawing/2014/main" id="{94BD22BC-B65B-43F3-97C1-E9A2716BBB19}"/>
              </a:ext>
            </a:extLst>
          </p:cNvPr>
          <p:cNvGraphicFramePr>
            <a:graphicFrameLocks noGrp="1"/>
          </p:cNvGraphicFramePr>
          <p:nvPr>
            <p:ph type="tbl" sz="quarter" idx="13"/>
            <p:extLst>
              <p:ext uri="{D42A27DB-BD31-4B8C-83A1-F6EECF244321}">
                <p14:modId xmlns:p14="http://schemas.microsoft.com/office/powerpoint/2010/main" val="3154711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2829169"/>
                    </a:ext>
                  </a:extLst>
                </a:gridCol>
                <a:gridCol w="493776">
                  <a:extLst>
                    <a:ext uri="{9D8B030D-6E8A-4147-A177-3AD203B41FA5}">
                      <a16:colId xmlns:a16="http://schemas.microsoft.com/office/drawing/2014/main" val="163414637"/>
                    </a:ext>
                  </a:extLst>
                </a:gridCol>
                <a:gridCol w="493776">
                  <a:extLst>
                    <a:ext uri="{9D8B030D-6E8A-4147-A177-3AD203B41FA5}">
                      <a16:colId xmlns:a16="http://schemas.microsoft.com/office/drawing/2014/main" val="4026936757"/>
                    </a:ext>
                  </a:extLst>
                </a:gridCol>
                <a:gridCol w="493776">
                  <a:extLst>
                    <a:ext uri="{9D8B030D-6E8A-4147-A177-3AD203B41FA5}">
                      <a16:colId xmlns:a16="http://schemas.microsoft.com/office/drawing/2014/main" val="1083974582"/>
                    </a:ext>
                  </a:extLst>
                </a:gridCol>
                <a:gridCol w="493776">
                  <a:extLst>
                    <a:ext uri="{9D8B030D-6E8A-4147-A177-3AD203B41FA5}">
                      <a16:colId xmlns:a16="http://schemas.microsoft.com/office/drawing/2014/main" val="1912370187"/>
                    </a:ext>
                  </a:extLst>
                </a:gridCol>
                <a:gridCol w="493776">
                  <a:extLst>
                    <a:ext uri="{9D8B030D-6E8A-4147-A177-3AD203B41FA5}">
                      <a16:colId xmlns:a16="http://schemas.microsoft.com/office/drawing/2014/main" val="3497133199"/>
                    </a:ext>
                  </a:extLst>
                </a:gridCol>
                <a:gridCol w="493776">
                  <a:extLst>
                    <a:ext uri="{9D8B030D-6E8A-4147-A177-3AD203B41FA5}">
                      <a16:colId xmlns:a16="http://schemas.microsoft.com/office/drawing/2014/main" val="899227628"/>
                    </a:ext>
                  </a:extLst>
                </a:gridCol>
                <a:gridCol w="493776">
                  <a:extLst>
                    <a:ext uri="{9D8B030D-6E8A-4147-A177-3AD203B41FA5}">
                      <a16:colId xmlns:a16="http://schemas.microsoft.com/office/drawing/2014/main" val="3974171270"/>
                    </a:ext>
                  </a:extLst>
                </a:gridCol>
                <a:gridCol w="493776">
                  <a:extLst>
                    <a:ext uri="{9D8B030D-6E8A-4147-A177-3AD203B41FA5}">
                      <a16:colId xmlns:a16="http://schemas.microsoft.com/office/drawing/2014/main" val="3825619268"/>
                    </a:ext>
                  </a:extLst>
                </a:gridCol>
                <a:gridCol w="493776">
                  <a:extLst>
                    <a:ext uri="{9D8B030D-6E8A-4147-A177-3AD203B41FA5}">
                      <a16:colId xmlns:a16="http://schemas.microsoft.com/office/drawing/2014/main" val="629247962"/>
                    </a:ext>
                  </a:extLst>
                </a:gridCol>
                <a:gridCol w="493776">
                  <a:extLst>
                    <a:ext uri="{9D8B030D-6E8A-4147-A177-3AD203B41FA5}">
                      <a16:colId xmlns:a16="http://schemas.microsoft.com/office/drawing/2014/main" val="3452919804"/>
                    </a:ext>
                  </a:extLst>
                </a:gridCol>
                <a:gridCol w="493776">
                  <a:extLst>
                    <a:ext uri="{9D8B030D-6E8A-4147-A177-3AD203B41FA5}">
                      <a16:colId xmlns:a16="http://schemas.microsoft.com/office/drawing/2014/main" val="159494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265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- 2021-12-30 09:26:28</a:t>
                      </a:r>
                      <a:r>
                        <a:rPr kumimoji="0" lang="es-ES" sz="1000" b="0" i="0" u="none" strike="noStrike" kern="1200" cap="none" spc="0" normalizeH="0" baseline="0" noProof="0">
                          <a:ln>
                            <a:noFill/>
                          </a:ln>
                          <a:solidFill>
                            <a:prstClr val="black"/>
                          </a:solidFill>
                          <a:effectLst/>
                          <a:uLnTx/>
                          <a:uFillTx/>
                          <a:latin typeface="+mn-lt"/>
                          <a:ea typeface="+mn-ea"/>
                          <a:cs typeface="+mn-cs"/>
                        </a:rPr>
                        <a:t>
 ¡La bici ideal para saltar al siguiente nivel! 
La #Procaliber 9.5 te ofrece la mejor relación precio, capacidad y calidad para enfrentar cualquier desafío. Equipada con un cuadro de carbono OCLV Mountain, transmisión Shimano Deore 1x12, horquilla RockShox Judy y los mejores componentes Bontrager.
Descubrí toda la info de precios y disponibilidad en las tiendas oficiales Trek Argentina.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57486787"/>
                  </a:ext>
                </a:extLst>
              </a:tr>
            </a:tbl>
          </a:graphicData>
        </a:graphic>
      </p:graphicFrame>
      <p:sp>
        <p:nvSpPr>
          <p:cNvPr id="4" name="Text Placeholder 3">
            <a:extLst>
              <a:ext uri="{FF2B5EF4-FFF2-40B4-BE49-F238E27FC236}">
                <a16:creationId xmlns:a16="http://schemas.microsoft.com/office/drawing/2014/main" id="{F9507424-E501-4228-B187-8C760FB87AA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815480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77B98-093B-47F8-A173-A0F7AC6EB942}"/>
              </a:ext>
            </a:extLst>
          </p:cNvPr>
          <p:cNvSpPr>
            <a:spLocks noGrp="1"/>
          </p:cNvSpPr>
          <p:nvPr>
            <p:ph type="title"/>
          </p:nvPr>
        </p:nvSpPr>
        <p:spPr/>
        <p:txBody>
          <a:bodyPr/>
          <a:lstStyle/>
          <a:p>
            <a:r>
              <a:rPr lang="en-US"/>
              <a:t>Facebook Post Table + Reactions | Scott - 21 of 23</a:t>
            </a:r>
          </a:p>
        </p:txBody>
      </p:sp>
      <p:graphicFrame>
        <p:nvGraphicFramePr>
          <p:cNvPr id="5" name="Table Placeholder 4">
            <a:extLst>
              <a:ext uri="{FF2B5EF4-FFF2-40B4-BE49-F238E27FC236}">
                <a16:creationId xmlns:a16="http://schemas.microsoft.com/office/drawing/2014/main" id="{D111E31A-ED02-45E2-96FD-002095F09558}"/>
              </a:ext>
            </a:extLst>
          </p:cNvPr>
          <p:cNvGraphicFramePr>
            <a:graphicFrameLocks noGrp="1"/>
          </p:cNvGraphicFramePr>
          <p:nvPr>
            <p:ph type="tbl" sz="quarter" idx="13"/>
            <p:extLst>
              <p:ext uri="{D42A27DB-BD31-4B8C-83A1-F6EECF244321}">
                <p14:modId xmlns:p14="http://schemas.microsoft.com/office/powerpoint/2010/main" val="3825745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235132"/>
                    </a:ext>
                  </a:extLst>
                </a:gridCol>
                <a:gridCol w="493776">
                  <a:extLst>
                    <a:ext uri="{9D8B030D-6E8A-4147-A177-3AD203B41FA5}">
                      <a16:colId xmlns:a16="http://schemas.microsoft.com/office/drawing/2014/main" val="3589587816"/>
                    </a:ext>
                  </a:extLst>
                </a:gridCol>
                <a:gridCol w="493776">
                  <a:extLst>
                    <a:ext uri="{9D8B030D-6E8A-4147-A177-3AD203B41FA5}">
                      <a16:colId xmlns:a16="http://schemas.microsoft.com/office/drawing/2014/main" val="4190412759"/>
                    </a:ext>
                  </a:extLst>
                </a:gridCol>
                <a:gridCol w="493776">
                  <a:extLst>
                    <a:ext uri="{9D8B030D-6E8A-4147-A177-3AD203B41FA5}">
                      <a16:colId xmlns:a16="http://schemas.microsoft.com/office/drawing/2014/main" val="2563687289"/>
                    </a:ext>
                  </a:extLst>
                </a:gridCol>
                <a:gridCol w="493776">
                  <a:extLst>
                    <a:ext uri="{9D8B030D-6E8A-4147-A177-3AD203B41FA5}">
                      <a16:colId xmlns:a16="http://schemas.microsoft.com/office/drawing/2014/main" val="4034311947"/>
                    </a:ext>
                  </a:extLst>
                </a:gridCol>
                <a:gridCol w="493776">
                  <a:extLst>
                    <a:ext uri="{9D8B030D-6E8A-4147-A177-3AD203B41FA5}">
                      <a16:colId xmlns:a16="http://schemas.microsoft.com/office/drawing/2014/main" val="3583593355"/>
                    </a:ext>
                  </a:extLst>
                </a:gridCol>
                <a:gridCol w="493776">
                  <a:extLst>
                    <a:ext uri="{9D8B030D-6E8A-4147-A177-3AD203B41FA5}">
                      <a16:colId xmlns:a16="http://schemas.microsoft.com/office/drawing/2014/main" val="1300751027"/>
                    </a:ext>
                  </a:extLst>
                </a:gridCol>
                <a:gridCol w="493776">
                  <a:extLst>
                    <a:ext uri="{9D8B030D-6E8A-4147-A177-3AD203B41FA5}">
                      <a16:colId xmlns:a16="http://schemas.microsoft.com/office/drawing/2014/main" val="461754017"/>
                    </a:ext>
                  </a:extLst>
                </a:gridCol>
                <a:gridCol w="493776">
                  <a:extLst>
                    <a:ext uri="{9D8B030D-6E8A-4147-A177-3AD203B41FA5}">
                      <a16:colId xmlns:a16="http://schemas.microsoft.com/office/drawing/2014/main" val="267052502"/>
                    </a:ext>
                  </a:extLst>
                </a:gridCol>
                <a:gridCol w="493776">
                  <a:extLst>
                    <a:ext uri="{9D8B030D-6E8A-4147-A177-3AD203B41FA5}">
                      <a16:colId xmlns:a16="http://schemas.microsoft.com/office/drawing/2014/main" val="568698699"/>
                    </a:ext>
                  </a:extLst>
                </a:gridCol>
                <a:gridCol w="493776">
                  <a:extLst>
                    <a:ext uri="{9D8B030D-6E8A-4147-A177-3AD203B41FA5}">
                      <a16:colId xmlns:a16="http://schemas.microsoft.com/office/drawing/2014/main" val="916722787"/>
                    </a:ext>
                  </a:extLst>
                </a:gridCol>
                <a:gridCol w="493776">
                  <a:extLst>
                    <a:ext uri="{9D8B030D-6E8A-4147-A177-3AD203B41FA5}">
                      <a16:colId xmlns:a16="http://schemas.microsoft.com/office/drawing/2014/main" val="581019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737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- 2022-01-18 18:26:50</a:t>
                      </a:r>
                      <a:r>
                        <a:rPr kumimoji="0" lang="en-US" sz="1000" b="0" i="0" u="none" strike="noStrike" kern="1200" cap="none" spc="0" normalizeH="0" baseline="0" noProof="0">
                          <a:ln>
                            <a:noFill/>
                          </a:ln>
                          <a:solidFill>
                            <a:prstClr val="black"/>
                          </a:solidFill>
                          <a:effectLst/>
                          <a:uLnTx/>
                          <a:uFillTx/>
                          <a:latin typeface="+mn-lt"/>
                          <a:ea typeface="+mn-ea"/>
                          <a:cs typeface="+mn-cs"/>
                        </a:rPr>
                        <a:t>
 La Aspect 960 fue pensada para los que recién comienzan en el #MTB.
✅ Cuadro de aleación Aspect 700/900
✅ Horquilla Suntour XCE28 100 mm
✅ Shimano TX800 16,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4172311"/>
                  </a:ext>
                </a:extLst>
              </a:tr>
            </a:tbl>
          </a:graphicData>
        </a:graphic>
      </p:graphicFrame>
      <p:sp>
        <p:nvSpPr>
          <p:cNvPr id="4" name="Text Placeholder 3">
            <a:extLst>
              <a:ext uri="{FF2B5EF4-FFF2-40B4-BE49-F238E27FC236}">
                <a16:creationId xmlns:a16="http://schemas.microsoft.com/office/drawing/2014/main" id="{81B6DD91-9F30-44DA-9C3A-8117ABA72B29}"/>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2605109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87B1-416F-4CB1-8A57-51BFBE6BE4E7}"/>
              </a:ext>
            </a:extLst>
          </p:cNvPr>
          <p:cNvSpPr>
            <a:spLocks noGrp="1"/>
          </p:cNvSpPr>
          <p:nvPr>
            <p:ph type="title"/>
          </p:nvPr>
        </p:nvSpPr>
        <p:spPr/>
        <p:txBody>
          <a:bodyPr/>
          <a:lstStyle/>
          <a:p>
            <a:r>
              <a:rPr lang="en-US"/>
              <a:t>Facebook Post Table + Reactions | Scott - 22 of 23</a:t>
            </a:r>
          </a:p>
        </p:txBody>
      </p:sp>
      <p:graphicFrame>
        <p:nvGraphicFramePr>
          <p:cNvPr id="5" name="Table Placeholder 4">
            <a:extLst>
              <a:ext uri="{FF2B5EF4-FFF2-40B4-BE49-F238E27FC236}">
                <a16:creationId xmlns:a16="http://schemas.microsoft.com/office/drawing/2014/main" id="{74C303AA-8559-46DE-805E-03CBCCA839E1}"/>
              </a:ext>
            </a:extLst>
          </p:cNvPr>
          <p:cNvGraphicFramePr>
            <a:graphicFrameLocks noGrp="1"/>
          </p:cNvGraphicFramePr>
          <p:nvPr>
            <p:ph type="tbl" sz="quarter" idx="13"/>
            <p:extLst>
              <p:ext uri="{D42A27DB-BD31-4B8C-83A1-F6EECF244321}">
                <p14:modId xmlns:p14="http://schemas.microsoft.com/office/powerpoint/2010/main" val="54150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0312291"/>
                    </a:ext>
                  </a:extLst>
                </a:gridCol>
                <a:gridCol w="493776">
                  <a:extLst>
                    <a:ext uri="{9D8B030D-6E8A-4147-A177-3AD203B41FA5}">
                      <a16:colId xmlns:a16="http://schemas.microsoft.com/office/drawing/2014/main" val="3306228927"/>
                    </a:ext>
                  </a:extLst>
                </a:gridCol>
                <a:gridCol w="493776">
                  <a:extLst>
                    <a:ext uri="{9D8B030D-6E8A-4147-A177-3AD203B41FA5}">
                      <a16:colId xmlns:a16="http://schemas.microsoft.com/office/drawing/2014/main" val="1292410993"/>
                    </a:ext>
                  </a:extLst>
                </a:gridCol>
                <a:gridCol w="493776">
                  <a:extLst>
                    <a:ext uri="{9D8B030D-6E8A-4147-A177-3AD203B41FA5}">
                      <a16:colId xmlns:a16="http://schemas.microsoft.com/office/drawing/2014/main" val="3732908508"/>
                    </a:ext>
                  </a:extLst>
                </a:gridCol>
                <a:gridCol w="493776">
                  <a:extLst>
                    <a:ext uri="{9D8B030D-6E8A-4147-A177-3AD203B41FA5}">
                      <a16:colId xmlns:a16="http://schemas.microsoft.com/office/drawing/2014/main" val="4110378947"/>
                    </a:ext>
                  </a:extLst>
                </a:gridCol>
                <a:gridCol w="493776">
                  <a:extLst>
                    <a:ext uri="{9D8B030D-6E8A-4147-A177-3AD203B41FA5}">
                      <a16:colId xmlns:a16="http://schemas.microsoft.com/office/drawing/2014/main" val="1897993853"/>
                    </a:ext>
                  </a:extLst>
                </a:gridCol>
                <a:gridCol w="493776">
                  <a:extLst>
                    <a:ext uri="{9D8B030D-6E8A-4147-A177-3AD203B41FA5}">
                      <a16:colId xmlns:a16="http://schemas.microsoft.com/office/drawing/2014/main" val="1168721240"/>
                    </a:ext>
                  </a:extLst>
                </a:gridCol>
                <a:gridCol w="493776">
                  <a:extLst>
                    <a:ext uri="{9D8B030D-6E8A-4147-A177-3AD203B41FA5}">
                      <a16:colId xmlns:a16="http://schemas.microsoft.com/office/drawing/2014/main" val="162885611"/>
                    </a:ext>
                  </a:extLst>
                </a:gridCol>
                <a:gridCol w="493776">
                  <a:extLst>
                    <a:ext uri="{9D8B030D-6E8A-4147-A177-3AD203B41FA5}">
                      <a16:colId xmlns:a16="http://schemas.microsoft.com/office/drawing/2014/main" val="2396842857"/>
                    </a:ext>
                  </a:extLst>
                </a:gridCol>
                <a:gridCol w="493776">
                  <a:extLst>
                    <a:ext uri="{9D8B030D-6E8A-4147-A177-3AD203B41FA5}">
                      <a16:colId xmlns:a16="http://schemas.microsoft.com/office/drawing/2014/main" val="737867402"/>
                    </a:ext>
                  </a:extLst>
                </a:gridCol>
                <a:gridCol w="493776">
                  <a:extLst>
                    <a:ext uri="{9D8B030D-6E8A-4147-A177-3AD203B41FA5}">
                      <a16:colId xmlns:a16="http://schemas.microsoft.com/office/drawing/2014/main" val="4093731537"/>
                    </a:ext>
                  </a:extLst>
                </a:gridCol>
                <a:gridCol w="493776">
                  <a:extLst>
                    <a:ext uri="{9D8B030D-6E8A-4147-A177-3AD203B41FA5}">
                      <a16:colId xmlns:a16="http://schemas.microsoft.com/office/drawing/2014/main" val="2117546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829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- 2022-01-12 17:50:03</a:t>
                      </a:r>
                      <a:r>
                        <a:rPr kumimoji="0" lang="es-ES" sz="1000" b="0" i="0" u="none" strike="noStrike" kern="1200" cap="none" spc="0" normalizeH="0" baseline="0" noProof="0">
                          <a:ln>
                            <a:noFill/>
                          </a:ln>
                          <a:solidFill>
                            <a:prstClr val="black"/>
                          </a:solidFill>
                          <a:effectLst/>
                          <a:uLnTx/>
                          <a:uFillTx/>
                          <a:latin typeface="+mn-lt"/>
                          <a:ea typeface="+mn-ea"/>
                          <a:cs typeface="+mn-cs"/>
                        </a:rPr>
                        <a:t>
 ¡El juego de ruedas de XC más rápido del mundo real pesa tan solo 1240 gramos!😱
Pero un bajo peso no es suficiente, por eso las nuevas Roval Control SL se diseñaron para brindarte un manejo preciso, una conducción suave y una larga durabilidad, con un 22% menos de probabilidades de sufrir pinchazos que sus predecesoras.
Las Roval Control SL vienen con las mazas más livianas creadas por Roval hasta la fecha, llantas de carbono 2Bliss Ready con un ancho interno de 29 mm, Zero Bead Hook 4 mm FlatTop, y rayos DT Swiss Aerolite Straightpull.
Las ruedas Roval están cuidadosamente ensambladas a mano para lograr una calidad sin precedentes.💪
🔺 Encontralas en nuestras tiendas autorizadas🔺 
#TrueToYourRide #RovalComponents #RideRoval #RovalWheels  #RovalControlSL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82096886"/>
                  </a:ext>
                </a:extLst>
              </a:tr>
            </a:tbl>
          </a:graphicData>
        </a:graphic>
      </p:graphicFrame>
      <p:sp>
        <p:nvSpPr>
          <p:cNvPr id="4" name="Text Placeholder 3">
            <a:extLst>
              <a:ext uri="{FF2B5EF4-FFF2-40B4-BE49-F238E27FC236}">
                <a16:creationId xmlns:a16="http://schemas.microsoft.com/office/drawing/2014/main" id="{D424039A-5739-4446-9361-5D5C04213D7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593769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8779-A667-4728-B14B-42B099F64158}"/>
              </a:ext>
            </a:extLst>
          </p:cNvPr>
          <p:cNvSpPr>
            <a:spLocks noGrp="1"/>
          </p:cNvSpPr>
          <p:nvPr>
            <p:ph type="title"/>
          </p:nvPr>
        </p:nvSpPr>
        <p:spPr/>
        <p:txBody>
          <a:bodyPr/>
          <a:lstStyle/>
          <a:p>
            <a:r>
              <a:rPr lang="en-US"/>
              <a:t>Facebook Post Table + Reactions | Scott - 23 of 23</a:t>
            </a:r>
          </a:p>
        </p:txBody>
      </p:sp>
      <p:graphicFrame>
        <p:nvGraphicFramePr>
          <p:cNvPr id="5" name="Table Placeholder 4">
            <a:extLst>
              <a:ext uri="{FF2B5EF4-FFF2-40B4-BE49-F238E27FC236}">
                <a16:creationId xmlns:a16="http://schemas.microsoft.com/office/drawing/2014/main" id="{538AC08E-8E85-4D51-82D2-0E9FA35D3CEF}"/>
              </a:ext>
            </a:extLst>
          </p:cNvPr>
          <p:cNvGraphicFramePr>
            <a:graphicFrameLocks noGrp="1"/>
          </p:cNvGraphicFramePr>
          <p:nvPr>
            <p:ph type="tbl" sz="quarter" idx="13"/>
            <p:extLst>
              <p:ext uri="{D42A27DB-BD31-4B8C-83A1-F6EECF244321}">
                <p14:modId xmlns:p14="http://schemas.microsoft.com/office/powerpoint/2010/main" val="229082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5117835"/>
                    </a:ext>
                  </a:extLst>
                </a:gridCol>
                <a:gridCol w="493776">
                  <a:extLst>
                    <a:ext uri="{9D8B030D-6E8A-4147-A177-3AD203B41FA5}">
                      <a16:colId xmlns:a16="http://schemas.microsoft.com/office/drawing/2014/main" val="580815771"/>
                    </a:ext>
                  </a:extLst>
                </a:gridCol>
                <a:gridCol w="493776">
                  <a:extLst>
                    <a:ext uri="{9D8B030D-6E8A-4147-A177-3AD203B41FA5}">
                      <a16:colId xmlns:a16="http://schemas.microsoft.com/office/drawing/2014/main" val="2704591318"/>
                    </a:ext>
                  </a:extLst>
                </a:gridCol>
                <a:gridCol w="493776">
                  <a:extLst>
                    <a:ext uri="{9D8B030D-6E8A-4147-A177-3AD203B41FA5}">
                      <a16:colId xmlns:a16="http://schemas.microsoft.com/office/drawing/2014/main" val="4285122702"/>
                    </a:ext>
                  </a:extLst>
                </a:gridCol>
                <a:gridCol w="493776">
                  <a:extLst>
                    <a:ext uri="{9D8B030D-6E8A-4147-A177-3AD203B41FA5}">
                      <a16:colId xmlns:a16="http://schemas.microsoft.com/office/drawing/2014/main" val="1186416583"/>
                    </a:ext>
                  </a:extLst>
                </a:gridCol>
                <a:gridCol w="493776">
                  <a:extLst>
                    <a:ext uri="{9D8B030D-6E8A-4147-A177-3AD203B41FA5}">
                      <a16:colId xmlns:a16="http://schemas.microsoft.com/office/drawing/2014/main" val="1653064096"/>
                    </a:ext>
                  </a:extLst>
                </a:gridCol>
                <a:gridCol w="493776">
                  <a:extLst>
                    <a:ext uri="{9D8B030D-6E8A-4147-A177-3AD203B41FA5}">
                      <a16:colId xmlns:a16="http://schemas.microsoft.com/office/drawing/2014/main" val="102302473"/>
                    </a:ext>
                  </a:extLst>
                </a:gridCol>
                <a:gridCol w="493776">
                  <a:extLst>
                    <a:ext uri="{9D8B030D-6E8A-4147-A177-3AD203B41FA5}">
                      <a16:colId xmlns:a16="http://schemas.microsoft.com/office/drawing/2014/main" val="751992222"/>
                    </a:ext>
                  </a:extLst>
                </a:gridCol>
                <a:gridCol w="493776">
                  <a:extLst>
                    <a:ext uri="{9D8B030D-6E8A-4147-A177-3AD203B41FA5}">
                      <a16:colId xmlns:a16="http://schemas.microsoft.com/office/drawing/2014/main" val="286237640"/>
                    </a:ext>
                  </a:extLst>
                </a:gridCol>
                <a:gridCol w="493776">
                  <a:extLst>
                    <a:ext uri="{9D8B030D-6E8A-4147-A177-3AD203B41FA5}">
                      <a16:colId xmlns:a16="http://schemas.microsoft.com/office/drawing/2014/main" val="2657920327"/>
                    </a:ext>
                  </a:extLst>
                </a:gridCol>
                <a:gridCol w="493776">
                  <a:extLst>
                    <a:ext uri="{9D8B030D-6E8A-4147-A177-3AD203B41FA5}">
                      <a16:colId xmlns:a16="http://schemas.microsoft.com/office/drawing/2014/main" val="931434431"/>
                    </a:ext>
                  </a:extLst>
                </a:gridCol>
                <a:gridCol w="493776">
                  <a:extLst>
                    <a:ext uri="{9D8B030D-6E8A-4147-A177-3AD203B41FA5}">
                      <a16:colId xmlns:a16="http://schemas.microsoft.com/office/drawing/2014/main" val="258978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810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- 2021-12-31 16:27:58</a:t>
                      </a:r>
                      <a:r>
                        <a:rPr kumimoji="0" lang="es-ES" sz="1000" b="0" i="0" u="none" strike="noStrike" kern="1200" cap="none" spc="0" normalizeH="0" baseline="0" noProof="0">
                          <a:ln>
                            <a:noFill/>
                          </a:ln>
                          <a:solidFill>
                            <a:prstClr val="black"/>
                          </a:solidFill>
                          <a:effectLst/>
                          <a:uLnTx/>
                          <a:uFillTx/>
                          <a:latin typeface="+mn-lt"/>
                          <a:ea typeface="+mn-ea"/>
                          <a:cs typeface="+mn-cs"/>
                        </a:rPr>
                        <a:t>
 Por un año nuevo lleno de desafíos y kilómetros.
¡Feliz 2022!
Es el deseo de todos los que hacemos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9491377"/>
                  </a:ext>
                </a:extLst>
              </a:tr>
            </a:tbl>
          </a:graphicData>
        </a:graphic>
      </p:graphicFrame>
      <p:sp>
        <p:nvSpPr>
          <p:cNvPr id="4" name="Text Placeholder 3">
            <a:extLst>
              <a:ext uri="{FF2B5EF4-FFF2-40B4-BE49-F238E27FC236}">
                <a16:creationId xmlns:a16="http://schemas.microsoft.com/office/drawing/2014/main" id="{AFF3705E-A9A1-4E0C-AAEC-54E97E85B7C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896428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D7413-4C4C-4BE7-AC1C-30C51B1C09C4}"/>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41DC86B1-8996-460E-A21B-31E1337ED152}"/>
              </a:ext>
            </a:extLst>
          </p:cNvPr>
          <p:cNvGraphicFramePr>
            <a:graphicFrameLocks noGrp="1"/>
          </p:cNvGraphicFramePr>
          <p:nvPr>
            <p:ph type="chart" sz="quarter" idx="13"/>
            <p:extLst>
              <p:ext uri="{D42A27DB-BD31-4B8C-83A1-F6EECF244321}">
                <p14:modId xmlns:p14="http://schemas.microsoft.com/office/powerpoint/2010/main" val="1602174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6C8F39-7090-444F-A8EC-B618164C68DF}"/>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3285B6BE-FC22-4A57-BC19-92CE73A633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499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574E8-7A16-44F6-9C59-6AEF25F64E04}"/>
              </a:ext>
            </a:extLst>
          </p:cNvPr>
          <p:cNvSpPr>
            <a:spLocks noGrp="1"/>
          </p:cNvSpPr>
          <p:nvPr>
            <p:ph type="title"/>
          </p:nvPr>
        </p:nvSpPr>
        <p:spPr/>
        <p:txBody>
          <a:bodyPr/>
          <a:lstStyle/>
          <a:p>
            <a:r>
              <a:rPr lang="en-US"/>
              <a:t>Facebook User Posts Table | Scott - 1 of 2</a:t>
            </a:r>
          </a:p>
        </p:txBody>
      </p:sp>
      <p:graphicFrame>
        <p:nvGraphicFramePr>
          <p:cNvPr id="5" name="Table Placeholder 4">
            <a:extLst>
              <a:ext uri="{FF2B5EF4-FFF2-40B4-BE49-F238E27FC236}">
                <a16:creationId xmlns:a16="http://schemas.microsoft.com/office/drawing/2014/main" id="{C06F1520-FEB8-49B7-8869-33C7F535C3FB}"/>
              </a:ext>
            </a:extLst>
          </p:cNvPr>
          <p:cNvGraphicFramePr>
            <a:graphicFrameLocks noGrp="1"/>
          </p:cNvGraphicFramePr>
          <p:nvPr>
            <p:ph type="tbl" sz="quarter" idx="13"/>
            <p:extLst>
              <p:ext uri="{D42A27DB-BD31-4B8C-83A1-F6EECF244321}">
                <p14:modId xmlns:p14="http://schemas.microsoft.com/office/powerpoint/2010/main" val="311422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645328611"/>
                    </a:ext>
                  </a:extLst>
                </a:gridCol>
                <a:gridCol w="1152144">
                  <a:extLst>
                    <a:ext uri="{9D8B030D-6E8A-4147-A177-3AD203B41FA5}">
                      <a16:colId xmlns:a16="http://schemas.microsoft.com/office/drawing/2014/main" val="1809214754"/>
                    </a:ext>
                  </a:extLst>
                </a:gridCol>
                <a:gridCol w="1152144">
                  <a:extLst>
                    <a:ext uri="{9D8B030D-6E8A-4147-A177-3AD203B41FA5}">
                      <a16:colId xmlns:a16="http://schemas.microsoft.com/office/drawing/2014/main" val="98552951"/>
                    </a:ext>
                  </a:extLst>
                </a:gridCol>
                <a:gridCol w="1152144">
                  <a:extLst>
                    <a:ext uri="{9D8B030D-6E8A-4147-A177-3AD203B41FA5}">
                      <a16:colId xmlns:a16="http://schemas.microsoft.com/office/drawing/2014/main" val="975397577"/>
                    </a:ext>
                  </a:extLst>
                </a:gridCol>
                <a:gridCol w="1152144">
                  <a:extLst>
                    <a:ext uri="{9D8B030D-6E8A-4147-A177-3AD203B41FA5}">
                      <a16:colId xmlns:a16="http://schemas.microsoft.com/office/drawing/2014/main" val="3792110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969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- 2021-12-27 22:00:06</a:t>
                      </a:r>
                      <a:r>
                        <a:rPr kumimoji="0" lang="en-US" sz="1000" b="0" i="0" u="none" strike="noStrike" kern="1200" cap="none" spc="0" normalizeH="0" baseline="0" noProof="0">
                          <a:ln>
                            <a:noFill/>
                          </a:ln>
                          <a:solidFill>
                            <a:prstClr val="black"/>
                          </a:solidFill>
                          <a:effectLst/>
                          <a:uLnTx/>
                          <a:uFillTx/>
                          <a:latin typeface="+mn-lt"/>
                          <a:ea typeface="+mn-ea"/>
                          <a:cs typeface="+mn-cs"/>
                        </a:rPr>
                        <a:t>
 Te mostramos algunos detalles de la nueva 💣Procaliber 9.8
Pasa por nuestra tienda para verla!
Disponible en Talle M
Para mas info:
☎️ 02320 472400
☎️ 54 9 11 5728-0056 ( Ventas )
☎️ 54 9 11 2154-5599 ( Taller 
Trek Bicycle Argentina 
#Trek #TrekPilar #Baiking #TiendaDeBicis #BaikingTiendaDeBicis #Bicicleteria #Bici #Bicicleta #Taller #Service #Pilar #DelViso #BuenosAires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9646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- 2022-01-04 15:33:04</a:t>
                      </a:r>
                      <a:r>
                        <a:rPr kumimoji="0" lang="en-US" sz="1000" b="0" i="0" u="none" strike="noStrike" kern="1200" cap="none" spc="0" normalizeH="0" baseline="0" noProof="0">
                          <a:ln>
                            <a:noFill/>
                          </a:ln>
                          <a:solidFill>
                            <a:prstClr val="black"/>
                          </a:solidFill>
                          <a:effectLst/>
                          <a:uLnTx/>
                          <a:uFillTx/>
                          <a:latin typeface="+mn-lt"/>
                          <a:ea typeface="+mn-ea"/>
                          <a:cs typeface="+mn-cs"/>
                        </a:rPr>
                        <a:t>
 #TREK MADONE SL6 Disco
Preventa Exclusiva, Resérvala 🎁 
Próximamente disponible en Talle 56 y 58
☝️ Más info: ☎️1137828751 / Ventas Vip
Trek Bicycle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44603425"/>
                  </a:ext>
                </a:extLst>
              </a:tr>
            </a:tbl>
          </a:graphicData>
        </a:graphic>
      </p:graphicFrame>
      <p:sp>
        <p:nvSpPr>
          <p:cNvPr id="4" name="Text Placeholder 3">
            <a:extLst>
              <a:ext uri="{FF2B5EF4-FFF2-40B4-BE49-F238E27FC236}">
                <a16:creationId xmlns:a16="http://schemas.microsoft.com/office/drawing/2014/main" id="{1E285A22-EE46-4C78-B15E-31C1179C076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328382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95E6C-5E0F-46AF-8CB0-E71FF2B0C49C}"/>
              </a:ext>
            </a:extLst>
          </p:cNvPr>
          <p:cNvSpPr>
            <a:spLocks noGrp="1"/>
          </p:cNvSpPr>
          <p:nvPr>
            <p:ph type="title"/>
          </p:nvPr>
        </p:nvSpPr>
        <p:spPr/>
        <p:txBody>
          <a:bodyPr/>
          <a:lstStyle/>
          <a:p>
            <a:r>
              <a:rPr lang="en-US"/>
              <a:t>Facebook User Posts Table | Scott - 2 of 2</a:t>
            </a:r>
          </a:p>
        </p:txBody>
      </p:sp>
      <p:graphicFrame>
        <p:nvGraphicFramePr>
          <p:cNvPr id="5" name="Table Placeholder 4">
            <a:extLst>
              <a:ext uri="{FF2B5EF4-FFF2-40B4-BE49-F238E27FC236}">
                <a16:creationId xmlns:a16="http://schemas.microsoft.com/office/drawing/2014/main" id="{5649369D-9892-4D95-AF9F-B856AED581DC}"/>
              </a:ext>
            </a:extLst>
          </p:cNvPr>
          <p:cNvGraphicFramePr>
            <a:graphicFrameLocks noGrp="1"/>
          </p:cNvGraphicFramePr>
          <p:nvPr>
            <p:ph type="tbl" sz="quarter" idx="13"/>
            <p:extLst>
              <p:ext uri="{D42A27DB-BD31-4B8C-83A1-F6EECF244321}">
                <p14:modId xmlns:p14="http://schemas.microsoft.com/office/powerpoint/2010/main" val="3099540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92664089"/>
                    </a:ext>
                  </a:extLst>
                </a:gridCol>
                <a:gridCol w="1152144">
                  <a:extLst>
                    <a:ext uri="{9D8B030D-6E8A-4147-A177-3AD203B41FA5}">
                      <a16:colId xmlns:a16="http://schemas.microsoft.com/office/drawing/2014/main" val="817520926"/>
                    </a:ext>
                  </a:extLst>
                </a:gridCol>
                <a:gridCol w="1152144">
                  <a:extLst>
                    <a:ext uri="{9D8B030D-6E8A-4147-A177-3AD203B41FA5}">
                      <a16:colId xmlns:a16="http://schemas.microsoft.com/office/drawing/2014/main" val="1463042458"/>
                    </a:ext>
                  </a:extLst>
                </a:gridCol>
                <a:gridCol w="1152144">
                  <a:extLst>
                    <a:ext uri="{9D8B030D-6E8A-4147-A177-3AD203B41FA5}">
                      <a16:colId xmlns:a16="http://schemas.microsoft.com/office/drawing/2014/main" val="2160563613"/>
                    </a:ext>
                  </a:extLst>
                </a:gridCol>
                <a:gridCol w="1152144">
                  <a:extLst>
                    <a:ext uri="{9D8B030D-6E8A-4147-A177-3AD203B41FA5}">
                      <a16:colId xmlns:a16="http://schemas.microsoft.com/office/drawing/2014/main" val="1072457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911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- 2022-01-02 12:28:37</a:t>
                      </a:r>
                      <a:r>
                        <a:rPr kumimoji="0" lang="es-ES" sz="1000" b="0" i="0" u="none" strike="noStrike" kern="1200" cap="none" spc="0" normalizeH="0" baseline="0" noProof="0">
                          <a:ln>
                            <a:noFill/>
                          </a:ln>
                          <a:solidFill>
                            <a:prstClr val="black"/>
                          </a:solidFill>
                          <a:effectLst/>
                          <a:uLnTx/>
                          <a:uFillTx/>
                          <a:latin typeface="+mn-lt"/>
                          <a:ea typeface="+mn-ea"/>
                          <a:cs typeface="+mn-cs"/>
                        </a:rPr>
                        <a:t>
 Hermosas las bici .. estaría bueno pongan los precios de cada una.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301944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Scott Sports Argentina - 2022-01-02 16:31:25</a:t>
                      </a:r>
                      <a:r>
                        <a:rPr kumimoji="0" lang="it-IT" sz="1000" b="0" i="0" u="none" strike="noStrike" kern="1200" cap="none" spc="0" normalizeH="0" baseline="0" noProof="0">
                          <a:ln>
                            <a:noFill/>
                          </a:ln>
                          <a:solidFill>
                            <a:prstClr val="black"/>
                          </a:solidFill>
                          <a:effectLst/>
                          <a:uLnTx/>
                          <a:uFillTx/>
                          <a:latin typeface="+mn-lt"/>
                          <a:ea typeface="+mn-ea"/>
                          <a:cs typeface="+mn-cs"/>
                        </a:rPr>
                        <a:t>
 Una Vane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448504270"/>
                  </a:ext>
                </a:extLst>
              </a:tr>
            </a:tbl>
          </a:graphicData>
        </a:graphic>
      </p:graphicFrame>
      <p:sp>
        <p:nvSpPr>
          <p:cNvPr id="4" name="Text Placeholder 3">
            <a:extLst>
              <a:ext uri="{FF2B5EF4-FFF2-40B4-BE49-F238E27FC236}">
                <a16:creationId xmlns:a16="http://schemas.microsoft.com/office/drawing/2014/main" id="{86EC3DEB-6B05-4F34-9D5F-16E5B8F7F86E}"/>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7529016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1550</Words>
  <Application>Microsoft Office PowerPoint</Application>
  <PresentationFormat>On-screen Show (4:3)</PresentationFormat>
  <Paragraphs>854</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23</vt:lpstr>
      <vt:lpstr>Facebook Post Table + Reactions | Scott - 2 of 23</vt:lpstr>
      <vt:lpstr>Facebook Post Table + Reactions | Scott - 3 of 23</vt:lpstr>
      <vt:lpstr>Facebook Post Table + Reactions | Scott - 4 of 23</vt:lpstr>
      <vt:lpstr>Facebook Post Table + Reactions | Scott - 5 of 23</vt:lpstr>
      <vt:lpstr>Facebook Post Table + Reactions | Scott - 6 of 23</vt:lpstr>
      <vt:lpstr>Facebook Post Table + Reactions | Scott - 7 of 23</vt:lpstr>
      <vt:lpstr>Facebook Post Table + Reactions | Scott - 8 of 23</vt:lpstr>
      <vt:lpstr>Facebook Post Table + Reactions | Scott - 9 of 23</vt:lpstr>
      <vt:lpstr>Facebook Post Table + Reactions | Scott - 10 of 23</vt:lpstr>
      <vt:lpstr>Facebook Post Table + Reactions | Scott - 11 of 23</vt:lpstr>
      <vt:lpstr>Facebook Post Table + Reactions | Scott - 12 of 23</vt:lpstr>
      <vt:lpstr>Facebook Post Table + Reactions | Scott - 13 of 23</vt:lpstr>
      <vt:lpstr>Facebook Post Table + Reactions | Scott - 14 of 23</vt:lpstr>
      <vt:lpstr>Facebook Post Table + Reactions | Scott - 15 of 23</vt:lpstr>
      <vt:lpstr>Facebook Post Table + Reactions | Scott - 16 of 23</vt:lpstr>
      <vt:lpstr>Facebook Post Table + Reactions | Scott - 17 of 23</vt:lpstr>
      <vt:lpstr>Facebook Post Table + Reactions | Scott - 18 of 23</vt:lpstr>
      <vt:lpstr>Facebook Post Table + Reactions | Scott - 19 of 23</vt:lpstr>
      <vt:lpstr>Facebook Post Table + Reactions | Scott - 20 of 23</vt:lpstr>
      <vt:lpstr>Facebook Post Table + Reactions | Scott - 21 of 23</vt:lpstr>
      <vt:lpstr>Facebook Post Table + Reactions | Scott - 22 of 23</vt:lpstr>
      <vt:lpstr>Facebook Post Table + Reactions | Scott - 23 of 23</vt:lpstr>
      <vt:lpstr>Facebook User Posts | Scott</vt:lpstr>
      <vt:lpstr>Facebook User Posts Table | Scott - 1 of 2</vt:lpstr>
      <vt:lpstr>Facebook User Posts Table | Scott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2022-01-19T10:13:16Z</dcterms:created>
  <dcterms:modified xsi:type="dcterms:W3CDTF">2022-01-19T10:15:03Z</dcterms:modified>
</cp:coreProperties>
</file>