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5"/>
      <p:bold r:id="rId46"/>
      <p:italic r:id="rId47"/>
      <p:boldItalic r:id="rId4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font" Target="fonts/font3.fntdata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font" Target="fonts/font4.fntdata"/><Relationship Id="rId8" Type="http://schemas.openxmlformats.org/officeDocument/2006/relationships/slide" Target="slides/slide7.xml"/><Relationship Id="rId51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12.1355</c:v>
                </c:pt>
                <c:pt idx="1">
                  <c:v>100</c:v>
                </c:pt>
                <c:pt idx="2">
                  <c:v>22.3706</c:v>
                </c:pt>
                <c:pt idx="3">
                  <c:v>0</c:v>
                </c:pt>
                <c:pt idx="4">
                  <c:v>32.692900000000002</c:v>
                </c:pt>
                <c:pt idx="5">
                  <c:v>-0.81340000000000001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CFF-4AA0-A1A5-39A076A2E1A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0.48620000000000002</c:v>
                </c:pt>
                <c:pt idx="1">
                  <c:v>50</c:v>
                </c:pt>
                <c:pt idx="2">
                  <c:v>1.2521</c:v>
                </c:pt>
                <c:pt idx="3">
                  <c:v>0</c:v>
                </c:pt>
                <c:pt idx="4">
                  <c:v>92.001599999999996</c:v>
                </c:pt>
                <c:pt idx="5">
                  <c:v>61.787599999999998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CFF-4AA0-A1A5-39A076A2E1A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19.259899999999998</c:v>
                </c:pt>
                <c:pt idx="1">
                  <c:v>92.857100000000003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72.882000000000005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CFF-4AA0-A1A5-39A076A2E1A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Sheet1!$E$2:$E$7</c:f>
              <c:numCache>
                <c:formatCode>General</c:formatCode>
                <c:ptCount val="6"/>
                <c:pt idx="0">
                  <c:v>12.3218</c:v>
                </c:pt>
                <c:pt idx="1">
                  <c:v>57.142899999999997</c:v>
                </c:pt>
                <c:pt idx="2">
                  <c:v>5.1753</c:v>
                </c:pt>
                <c:pt idx="3">
                  <c:v>0</c:v>
                </c:pt>
                <c:pt idx="4">
                  <c:v>13.184799999999999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CFF-4AA0-A1A5-39A076A2E1A1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Sheet1!$F$2:$F$7</c:f>
              <c:numCache>
                <c:formatCode>General</c:formatCode>
                <c:ptCount val="6"/>
                <c:pt idx="0">
                  <c:v>100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-3.7814000000000001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CFF-4AA0-A1A5-39A076A2E1A1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Sheet1!$G$2:$G$7</c:f>
              <c:numCache>
                <c:formatCode>General</c:formatCode>
                <c:ptCount val="6"/>
                <c:pt idx="0">
                  <c:v>10.8308</c:v>
                </c:pt>
                <c:pt idx="1">
                  <c:v>64.285700000000006</c:v>
                </c:pt>
                <c:pt idx="2">
                  <c:v>1.7528999999999999</c:v>
                </c:pt>
                <c:pt idx="3">
                  <c:v>0</c:v>
                </c:pt>
                <c:pt idx="4">
                  <c:v>4.4774000000000003</c:v>
                </c:pt>
                <c:pt idx="5">
                  <c:v>23.369800000000001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9CFF-4AA0-A1A5-39A076A2E1A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33583288"/>
        <c:axId val="401708592"/>
      </c:radarChart>
      <c:catAx>
        <c:axId val="4335832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1708592"/>
        <c:crosses val="autoZero"/>
        <c:auto val="1"/>
        <c:lblAlgn val="ctr"/>
        <c:lblOffset val="100"/>
        <c:noMultiLvlLbl val="0"/>
      </c:catAx>
      <c:valAx>
        <c:axId val="4017085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35832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Sheet1!$A$2:$A$36</c:f>
              <c:numCache>
                <c:formatCode>m/d/yyyy</c:formatCode>
                <c:ptCount val="35"/>
                <c:pt idx="0">
                  <c:v>44545</c:v>
                </c:pt>
                <c:pt idx="1">
                  <c:v>44546</c:v>
                </c:pt>
                <c:pt idx="2">
                  <c:v>44547</c:v>
                </c:pt>
                <c:pt idx="3">
                  <c:v>44548</c:v>
                </c:pt>
                <c:pt idx="4">
                  <c:v>44549</c:v>
                </c:pt>
                <c:pt idx="5">
                  <c:v>44550</c:v>
                </c:pt>
                <c:pt idx="6">
                  <c:v>44551</c:v>
                </c:pt>
                <c:pt idx="7">
                  <c:v>44552</c:v>
                </c:pt>
                <c:pt idx="8">
                  <c:v>44553</c:v>
                </c:pt>
                <c:pt idx="9">
                  <c:v>44554</c:v>
                </c:pt>
                <c:pt idx="10">
                  <c:v>44555</c:v>
                </c:pt>
                <c:pt idx="11">
                  <c:v>44556</c:v>
                </c:pt>
                <c:pt idx="12">
                  <c:v>44557</c:v>
                </c:pt>
                <c:pt idx="13">
                  <c:v>44558</c:v>
                </c:pt>
                <c:pt idx="14">
                  <c:v>44559</c:v>
                </c:pt>
                <c:pt idx="15">
                  <c:v>44560</c:v>
                </c:pt>
                <c:pt idx="16">
                  <c:v>44561</c:v>
                </c:pt>
                <c:pt idx="17">
                  <c:v>44562</c:v>
                </c:pt>
                <c:pt idx="18">
                  <c:v>44563</c:v>
                </c:pt>
                <c:pt idx="19">
                  <c:v>44564</c:v>
                </c:pt>
                <c:pt idx="20">
                  <c:v>44565</c:v>
                </c:pt>
                <c:pt idx="21">
                  <c:v>44566</c:v>
                </c:pt>
                <c:pt idx="22">
                  <c:v>44567</c:v>
                </c:pt>
                <c:pt idx="23">
                  <c:v>44568</c:v>
                </c:pt>
                <c:pt idx="24">
                  <c:v>44569</c:v>
                </c:pt>
                <c:pt idx="25">
                  <c:v>44570</c:v>
                </c:pt>
                <c:pt idx="26">
                  <c:v>44571</c:v>
                </c:pt>
                <c:pt idx="27">
                  <c:v>44572</c:v>
                </c:pt>
                <c:pt idx="28">
                  <c:v>44573</c:v>
                </c:pt>
                <c:pt idx="29">
                  <c:v>44574</c:v>
                </c:pt>
                <c:pt idx="30">
                  <c:v>44575</c:v>
                </c:pt>
                <c:pt idx="31">
                  <c:v>44576</c:v>
                </c:pt>
                <c:pt idx="32">
                  <c:v>44577</c:v>
                </c:pt>
                <c:pt idx="33">
                  <c:v>44578</c:v>
                </c:pt>
                <c:pt idx="34">
                  <c:v>44579</c:v>
                </c:pt>
              </c:numCache>
            </c:numRef>
          </c:cat>
          <c:val>
            <c:numRef>
              <c:f>Sheet1!$B$2:$B$36</c:f>
              <c:numCache>
                <c:formatCode>General</c:formatCode>
                <c:ptCount val="35"/>
                <c:pt idx="0">
                  <c:v>32105</c:v>
                </c:pt>
                <c:pt idx="1">
                  <c:v>32104</c:v>
                </c:pt>
                <c:pt idx="2">
                  <c:v>32104</c:v>
                </c:pt>
                <c:pt idx="3">
                  <c:v>32105</c:v>
                </c:pt>
                <c:pt idx="4">
                  <c:v>32104</c:v>
                </c:pt>
                <c:pt idx="5">
                  <c:v>32106</c:v>
                </c:pt>
                <c:pt idx="6">
                  <c:v>32106</c:v>
                </c:pt>
                <c:pt idx="7">
                  <c:v>32105</c:v>
                </c:pt>
                <c:pt idx="8">
                  <c:v>32105</c:v>
                </c:pt>
                <c:pt idx="9">
                  <c:v>32104</c:v>
                </c:pt>
                <c:pt idx="10">
                  <c:v>32103</c:v>
                </c:pt>
                <c:pt idx="11">
                  <c:v>32102</c:v>
                </c:pt>
                <c:pt idx="12">
                  <c:v>32101</c:v>
                </c:pt>
                <c:pt idx="13">
                  <c:v>32102</c:v>
                </c:pt>
                <c:pt idx="14">
                  <c:v>32103</c:v>
                </c:pt>
                <c:pt idx="15">
                  <c:v>32102</c:v>
                </c:pt>
                <c:pt idx="16">
                  <c:v>32098</c:v>
                </c:pt>
                <c:pt idx="17">
                  <c:v>32097</c:v>
                </c:pt>
                <c:pt idx="18">
                  <c:v>32094</c:v>
                </c:pt>
                <c:pt idx="19">
                  <c:v>32094</c:v>
                </c:pt>
                <c:pt idx="20">
                  <c:v>32095</c:v>
                </c:pt>
                <c:pt idx="21">
                  <c:v>32096</c:v>
                </c:pt>
                <c:pt idx="22">
                  <c:v>32094</c:v>
                </c:pt>
                <c:pt idx="23">
                  <c:v>32094</c:v>
                </c:pt>
                <c:pt idx="24">
                  <c:v>32096</c:v>
                </c:pt>
                <c:pt idx="25">
                  <c:v>32094</c:v>
                </c:pt>
                <c:pt idx="26">
                  <c:v>32097</c:v>
                </c:pt>
                <c:pt idx="27">
                  <c:v>32096</c:v>
                </c:pt>
                <c:pt idx="28">
                  <c:v>32095</c:v>
                </c:pt>
                <c:pt idx="29">
                  <c:v>32094</c:v>
                </c:pt>
                <c:pt idx="30">
                  <c:v>32095</c:v>
                </c:pt>
                <c:pt idx="31">
                  <c:v>32095</c:v>
                </c:pt>
                <c:pt idx="32">
                  <c:v>32094</c:v>
                </c:pt>
                <c:pt idx="33">
                  <c:v>32098</c:v>
                </c:pt>
                <c:pt idx="34">
                  <c:v>32100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0F5-4F19-BBFF-3EBBDF585B8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Sheet1!$A$2:$A$36</c:f>
              <c:numCache>
                <c:formatCode>m/d/yyyy</c:formatCode>
                <c:ptCount val="35"/>
                <c:pt idx="0">
                  <c:v>44545</c:v>
                </c:pt>
                <c:pt idx="1">
                  <c:v>44546</c:v>
                </c:pt>
                <c:pt idx="2">
                  <c:v>44547</c:v>
                </c:pt>
                <c:pt idx="3">
                  <c:v>44548</c:v>
                </c:pt>
                <c:pt idx="4">
                  <c:v>44549</c:v>
                </c:pt>
                <c:pt idx="5">
                  <c:v>44550</c:v>
                </c:pt>
                <c:pt idx="6">
                  <c:v>44551</c:v>
                </c:pt>
                <c:pt idx="7">
                  <c:v>44552</c:v>
                </c:pt>
                <c:pt idx="8">
                  <c:v>44553</c:v>
                </c:pt>
                <c:pt idx="9">
                  <c:v>44554</c:v>
                </c:pt>
                <c:pt idx="10">
                  <c:v>44555</c:v>
                </c:pt>
                <c:pt idx="11">
                  <c:v>44556</c:v>
                </c:pt>
                <c:pt idx="12">
                  <c:v>44557</c:v>
                </c:pt>
                <c:pt idx="13">
                  <c:v>44558</c:v>
                </c:pt>
                <c:pt idx="14">
                  <c:v>44559</c:v>
                </c:pt>
                <c:pt idx="15">
                  <c:v>44560</c:v>
                </c:pt>
                <c:pt idx="16">
                  <c:v>44561</c:v>
                </c:pt>
                <c:pt idx="17">
                  <c:v>44562</c:v>
                </c:pt>
                <c:pt idx="18">
                  <c:v>44563</c:v>
                </c:pt>
                <c:pt idx="19">
                  <c:v>44564</c:v>
                </c:pt>
                <c:pt idx="20">
                  <c:v>44565</c:v>
                </c:pt>
                <c:pt idx="21">
                  <c:v>44566</c:v>
                </c:pt>
                <c:pt idx="22">
                  <c:v>44567</c:v>
                </c:pt>
                <c:pt idx="23">
                  <c:v>44568</c:v>
                </c:pt>
                <c:pt idx="24">
                  <c:v>44569</c:v>
                </c:pt>
                <c:pt idx="25">
                  <c:v>44570</c:v>
                </c:pt>
                <c:pt idx="26">
                  <c:v>44571</c:v>
                </c:pt>
                <c:pt idx="27">
                  <c:v>44572</c:v>
                </c:pt>
                <c:pt idx="28">
                  <c:v>44573</c:v>
                </c:pt>
                <c:pt idx="29">
                  <c:v>44574</c:v>
                </c:pt>
                <c:pt idx="30">
                  <c:v>44575</c:v>
                </c:pt>
                <c:pt idx="31">
                  <c:v>44576</c:v>
                </c:pt>
                <c:pt idx="32">
                  <c:v>44577</c:v>
                </c:pt>
                <c:pt idx="33">
                  <c:v>44578</c:v>
                </c:pt>
                <c:pt idx="34">
                  <c:v>44579</c:v>
                </c:pt>
              </c:numCache>
            </c:numRef>
          </c:cat>
          <c:val>
            <c:numRef>
              <c:f>Sheet1!$C$2:$C$36</c:f>
              <c:numCache>
                <c:formatCode>General</c:formatCode>
                <c:ptCount val="35"/>
                <c:pt idx="0">
                  <c:v>1269</c:v>
                </c:pt>
                <c:pt idx="1">
                  <c:v>1272</c:v>
                </c:pt>
                <c:pt idx="2">
                  <c:v>1272</c:v>
                </c:pt>
                <c:pt idx="3">
                  <c:v>1274</c:v>
                </c:pt>
                <c:pt idx="4">
                  <c:v>1274</c:v>
                </c:pt>
                <c:pt idx="5">
                  <c:v>1274</c:v>
                </c:pt>
                <c:pt idx="6">
                  <c:v>1274</c:v>
                </c:pt>
                <c:pt idx="7">
                  <c:v>1275</c:v>
                </c:pt>
                <c:pt idx="8">
                  <c:v>1275</c:v>
                </c:pt>
                <c:pt idx="9">
                  <c:v>1275</c:v>
                </c:pt>
                <c:pt idx="10">
                  <c:v>1275</c:v>
                </c:pt>
                <c:pt idx="11">
                  <c:v>1275</c:v>
                </c:pt>
                <c:pt idx="12">
                  <c:v>1275</c:v>
                </c:pt>
                <c:pt idx="13">
                  <c:v>1276</c:v>
                </c:pt>
                <c:pt idx="14">
                  <c:v>1277</c:v>
                </c:pt>
                <c:pt idx="15">
                  <c:v>1278</c:v>
                </c:pt>
                <c:pt idx="16">
                  <c:v>1278</c:v>
                </c:pt>
                <c:pt idx="17">
                  <c:v>1279</c:v>
                </c:pt>
                <c:pt idx="18">
                  <c:v>1278</c:v>
                </c:pt>
                <c:pt idx="19">
                  <c:v>1278</c:v>
                </c:pt>
                <c:pt idx="20">
                  <c:v>1278</c:v>
                </c:pt>
                <c:pt idx="21">
                  <c:v>1279</c:v>
                </c:pt>
                <c:pt idx="22">
                  <c:v>1279</c:v>
                </c:pt>
                <c:pt idx="23">
                  <c:v>1279</c:v>
                </c:pt>
                <c:pt idx="24">
                  <c:v>1281</c:v>
                </c:pt>
                <c:pt idx="25">
                  <c:v>1280</c:v>
                </c:pt>
                <c:pt idx="26">
                  <c:v>1281</c:v>
                </c:pt>
                <c:pt idx="27">
                  <c:v>1281</c:v>
                </c:pt>
                <c:pt idx="28">
                  <c:v>1281</c:v>
                </c:pt>
                <c:pt idx="29">
                  <c:v>1281</c:v>
                </c:pt>
                <c:pt idx="30">
                  <c:v>1283</c:v>
                </c:pt>
                <c:pt idx="31">
                  <c:v>1284</c:v>
                </c:pt>
                <c:pt idx="32">
                  <c:v>1285</c:v>
                </c:pt>
                <c:pt idx="33">
                  <c:v>1285</c:v>
                </c:pt>
                <c:pt idx="34">
                  <c:v>1286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0F5-4F19-BBFF-3EBBDF585B8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Sheet1!$A$2:$A$36</c:f>
              <c:numCache>
                <c:formatCode>m/d/yyyy</c:formatCode>
                <c:ptCount val="35"/>
                <c:pt idx="0">
                  <c:v>44545</c:v>
                </c:pt>
                <c:pt idx="1">
                  <c:v>44546</c:v>
                </c:pt>
                <c:pt idx="2">
                  <c:v>44547</c:v>
                </c:pt>
                <c:pt idx="3">
                  <c:v>44548</c:v>
                </c:pt>
                <c:pt idx="4">
                  <c:v>44549</c:v>
                </c:pt>
                <c:pt idx="5">
                  <c:v>44550</c:v>
                </c:pt>
                <c:pt idx="6">
                  <c:v>44551</c:v>
                </c:pt>
                <c:pt idx="7">
                  <c:v>44552</c:v>
                </c:pt>
                <c:pt idx="8">
                  <c:v>44553</c:v>
                </c:pt>
                <c:pt idx="9">
                  <c:v>44554</c:v>
                </c:pt>
                <c:pt idx="10">
                  <c:v>44555</c:v>
                </c:pt>
                <c:pt idx="11">
                  <c:v>44556</c:v>
                </c:pt>
                <c:pt idx="12">
                  <c:v>44557</c:v>
                </c:pt>
                <c:pt idx="13">
                  <c:v>44558</c:v>
                </c:pt>
                <c:pt idx="14">
                  <c:v>44559</c:v>
                </c:pt>
                <c:pt idx="15">
                  <c:v>44560</c:v>
                </c:pt>
                <c:pt idx="16">
                  <c:v>44561</c:v>
                </c:pt>
                <c:pt idx="17">
                  <c:v>44562</c:v>
                </c:pt>
                <c:pt idx="18">
                  <c:v>44563</c:v>
                </c:pt>
                <c:pt idx="19">
                  <c:v>44564</c:v>
                </c:pt>
                <c:pt idx="20">
                  <c:v>44565</c:v>
                </c:pt>
                <c:pt idx="21">
                  <c:v>44566</c:v>
                </c:pt>
                <c:pt idx="22">
                  <c:v>44567</c:v>
                </c:pt>
                <c:pt idx="23">
                  <c:v>44568</c:v>
                </c:pt>
                <c:pt idx="24">
                  <c:v>44569</c:v>
                </c:pt>
                <c:pt idx="25">
                  <c:v>44570</c:v>
                </c:pt>
                <c:pt idx="26">
                  <c:v>44571</c:v>
                </c:pt>
                <c:pt idx="27">
                  <c:v>44572</c:v>
                </c:pt>
                <c:pt idx="28">
                  <c:v>44573</c:v>
                </c:pt>
                <c:pt idx="29">
                  <c:v>44574</c:v>
                </c:pt>
                <c:pt idx="30">
                  <c:v>44575</c:v>
                </c:pt>
                <c:pt idx="31">
                  <c:v>44576</c:v>
                </c:pt>
                <c:pt idx="32">
                  <c:v>44577</c:v>
                </c:pt>
                <c:pt idx="33">
                  <c:v>44578</c:v>
                </c:pt>
                <c:pt idx="34">
                  <c:v>44579</c:v>
                </c:pt>
              </c:numCache>
            </c:numRef>
          </c:cat>
          <c:val>
            <c:numRef>
              <c:f>Sheet1!$D$2:$D$36</c:f>
              <c:numCache>
                <c:formatCode>General</c:formatCode>
                <c:ptCount val="35"/>
                <c:pt idx="0">
                  <c:v>50104</c:v>
                </c:pt>
                <c:pt idx="1">
                  <c:v>50103</c:v>
                </c:pt>
                <c:pt idx="2">
                  <c:v>50102</c:v>
                </c:pt>
                <c:pt idx="3">
                  <c:v>50100</c:v>
                </c:pt>
                <c:pt idx="4">
                  <c:v>50100</c:v>
                </c:pt>
                <c:pt idx="5">
                  <c:v>50101</c:v>
                </c:pt>
                <c:pt idx="6">
                  <c:v>50104</c:v>
                </c:pt>
                <c:pt idx="7">
                  <c:v>50104</c:v>
                </c:pt>
                <c:pt idx="8">
                  <c:v>50103</c:v>
                </c:pt>
                <c:pt idx="9">
                  <c:v>50105</c:v>
                </c:pt>
                <c:pt idx="10">
                  <c:v>50102</c:v>
                </c:pt>
                <c:pt idx="11">
                  <c:v>50113</c:v>
                </c:pt>
                <c:pt idx="12">
                  <c:v>50344</c:v>
                </c:pt>
                <c:pt idx="13">
                  <c:v>50420</c:v>
                </c:pt>
                <c:pt idx="14">
                  <c:v>50440</c:v>
                </c:pt>
                <c:pt idx="15">
                  <c:v>50442</c:v>
                </c:pt>
                <c:pt idx="16">
                  <c:v>50440</c:v>
                </c:pt>
                <c:pt idx="17">
                  <c:v>50468</c:v>
                </c:pt>
                <c:pt idx="18">
                  <c:v>50513</c:v>
                </c:pt>
                <c:pt idx="19">
                  <c:v>50530</c:v>
                </c:pt>
                <c:pt idx="20">
                  <c:v>50795</c:v>
                </c:pt>
                <c:pt idx="21">
                  <c:v>50857</c:v>
                </c:pt>
                <c:pt idx="22">
                  <c:v>50867</c:v>
                </c:pt>
                <c:pt idx="23">
                  <c:v>50867</c:v>
                </c:pt>
                <c:pt idx="24">
                  <c:v>50876</c:v>
                </c:pt>
                <c:pt idx="25">
                  <c:v>50874</c:v>
                </c:pt>
                <c:pt idx="26">
                  <c:v>50892</c:v>
                </c:pt>
                <c:pt idx="27">
                  <c:v>50895</c:v>
                </c:pt>
                <c:pt idx="28">
                  <c:v>50902</c:v>
                </c:pt>
                <c:pt idx="29">
                  <c:v>50913</c:v>
                </c:pt>
                <c:pt idx="30">
                  <c:v>50912</c:v>
                </c:pt>
                <c:pt idx="31">
                  <c:v>50915</c:v>
                </c:pt>
                <c:pt idx="32">
                  <c:v>50916</c:v>
                </c:pt>
                <c:pt idx="33">
                  <c:v>50923</c:v>
                </c:pt>
                <c:pt idx="34">
                  <c:v>50945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0F5-4F19-BBFF-3EBBDF585B8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Sheet1!$A$2:$A$36</c:f>
              <c:numCache>
                <c:formatCode>m/d/yyyy</c:formatCode>
                <c:ptCount val="35"/>
                <c:pt idx="0">
                  <c:v>44545</c:v>
                </c:pt>
                <c:pt idx="1">
                  <c:v>44546</c:v>
                </c:pt>
                <c:pt idx="2">
                  <c:v>44547</c:v>
                </c:pt>
                <c:pt idx="3">
                  <c:v>44548</c:v>
                </c:pt>
                <c:pt idx="4">
                  <c:v>44549</c:v>
                </c:pt>
                <c:pt idx="5">
                  <c:v>44550</c:v>
                </c:pt>
                <c:pt idx="6">
                  <c:v>44551</c:v>
                </c:pt>
                <c:pt idx="7">
                  <c:v>44552</c:v>
                </c:pt>
                <c:pt idx="8">
                  <c:v>44553</c:v>
                </c:pt>
                <c:pt idx="9">
                  <c:v>44554</c:v>
                </c:pt>
                <c:pt idx="10">
                  <c:v>44555</c:v>
                </c:pt>
                <c:pt idx="11">
                  <c:v>44556</c:v>
                </c:pt>
                <c:pt idx="12">
                  <c:v>44557</c:v>
                </c:pt>
                <c:pt idx="13">
                  <c:v>44558</c:v>
                </c:pt>
                <c:pt idx="14">
                  <c:v>44559</c:v>
                </c:pt>
                <c:pt idx="15">
                  <c:v>44560</c:v>
                </c:pt>
                <c:pt idx="16">
                  <c:v>44561</c:v>
                </c:pt>
                <c:pt idx="17">
                  <c:v>44562</c:v>
                </c:pt>
                <c:pt idx="18">
                  <c:v>44563</c:v>
                </c:pt>
                <c:pt idx="19">
                  <c:v>44564</c:v>
                </c:pt>
                <c:pt idx="20">
                  <c:v>44565</c:v>
                </c:pt>
                <c:pt idx="21">
                  <c:v>44566</c:v>
                </c:pt>
                <c:pt idx="22">
                  <c:v>44567</c:v>
                </c:pt>
                <c:pt idx="23">
                  <c:v>44568</c:v>
                </c:pt>
                <c:pt idx="24">
                  <c:v>44569</c:v>
                </c:pt>
                <c:pt idx="25">
                  <c:v>44570</c:v>
                </c:pt>
                <c:pt idx="26">
                  <c:v>44571</c:v>
                </c:pt>
                <c:pt idx="27">
                  <c:v>44572</c:v>
                </c:pt>
                <c:pt idx="28">
                  <c:v>44573</c:v>
                </c:pt>
                <c:pt idx="29">
                  <c:v>44574</c:v>
                </c:pt>
                <c:pt idx="30">
                  <c:v>44575</c:v>
                </c:pt>
                <c:pt idx="31">
                  <c:v>44576</c:v>
                </c:pt>
                <c:pt idx="32">
                  <c:v>44577</c:v>
                </c:pt>
                <c:pt idx="33">
                  <c:v>44578</c:v>
                </c:pt>
                <c:pt idx="34">
                  <c:v>44579</c:v>
                </c:pt>
              </c:numCache>
            </c:numRef>
          </c:cat>
          <c:val>
            <c:numRef>
              <c:f>Sheet1!$E$2:$E$36</c:f>
              <c:numCache>
                <c:formatCode>General</c:formatCode>
                <c:ptCount val="35"/>
                <c:pt idx="0">
                  <c:v>31878</c:v>
                </c:pt>
                <c:pt idx="1">
                  <c:v>31897</c:v>
                </c:pt>
                <c:pt idx="2">
                  <c:v>31905</c:v>
                </c:pt>
                <c:pt idx="3">
                  <c:v>31914</c:v>
                </c:pt>
                <c:pt idx="4">
                  <c:v>31927</c:v>
                </c:pt>
                <c:pt idx="5">
                  <c:v>31941</c:v>
                </c:pt>
                <c:pt idx="6">
                  <c:v>31953</c:v>
                </c:pt>
                <c:pt idx="7">
                  <c:v>31969</c:v>
                </c:pt>
                <c:pt idx="8">
                  <c:v>31979</c:v>
                </c:pt>
                <c:pt idx="9">
                  <c:v>31992</c:v>
                </c:pt>
                <c:pt idx="10">
                  <c:v>32011</c:v>
                </c:pt>
                <c:pt idx="11">
                  <c:v>32031</c:v>
                </c:pt>
                <c:pt idx="12">
                  <c:v>32060</c:v>
                </c:pt>
                <c:pt idx="13">
                  <c:v>32082</c:v>
                </c:pt>
                <c:pt idx="14">
                  <c:v>32105</c:v>
                </c:pt>
                <c:pt idx="15">
                  <c:v>32128</c:v>
                </c:pt>
                <c:pt idx="16">
                  <c:v>32131</c:v>
                </c:pt>
                <c:pt idx="17">
                  <c:v>32138</c:v>
                </c:pt>
                <c:pt idx="18">
                  <c:v>32164</c:v>
                </c:pt>
                <c:pt idx="19">
                  <c:v>32199</c:v>
                </c:pt>
                <c:pt idx="20">
                  <c:v>32222</c:v>
                </c:pt>
                <c:pt idx="21">
                  <c:v>32248</c:v>
                </c:pt>
                <c:pt idx="22">
                  <c:v>32277</c:v>
                </c:pt>
                <c:pt idx="23">
                  <c:v>32299</c:v>
                </c:pt>
                <c:pt idx="24">
                  <c:v>32334</c:v>
                </c:pt>
                <c:pt idx="25">
                  <c:v>32365</c:v>
                </c:pt>
                <c:pt idx="26">
                  <c:v>32392</c:v>
                </c:pt>
                <c:pt idx="27">
                  <c:v>32422</c:v>
                </c:pt>
                <c:pt idx="28">
                  <c:v>32446</c:v>
                </c:pt>
                <c:pt idx="29">
                  <c:v>32473</c:v>
                </c:pt>
                <c:pt idx="30">
                  <c:v>32506</c:v>
                </c:pt>
                <c:pt idx="31">
                  <c:v>32535</c:v>
                </c:pt>
                <c:pt idx="32">
                  <c:v>32561</c:v>
                </c:pt>
                <c:pt idx="33">
                  <c:v>32577</c:v>
                </c:pt>
                <c:pt idx="34">
                  <c:v>32593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20F5-4F19-BBFF-3EBBDF585B81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Sheet1!$A$2:$A$36</c:f>
              <c:numCache>
                <c:formatCode>m/d/yyyy</c:formatCode>
                <c:ptCount val="35"/>
                <c:pt idx="0">
                  <c:v>44545</c:v>
                </c:pt>
                <c:pt idx="1">
                  <c:v>44546</c:v>
                </c:pt>
                <c:pt idx="2">
                  <c:v>44547</c:v>
                </c:pt>
                <c:pt idx="3">
                  <c:v>44548</c:v>
                </c:pt>
                <c:pt idx="4">
                  <c:v>44549</c:v>
                </c:pt>
                <c:pt idx="5">
                  <c:v>44550</c:v>
                </c:pt>
                <c:pt idx="6">
                  <c:v>44551</c:v>
                </c:pt>
                <c:pt idx="7">
                  <c:v>44552</c:v>
                </c:pt>
                <c:pt idx="8">
                  <c:v>44553</c:v>
                </c:pt>
                <c:pt idx="9">
                  <c:v>44554</c:v>
                </c:pt>
                <c:pt idx="10">
                  <c:v>44555</c:v>
                </c:pt>
                <c:pt idx="11">
                  <c:v>44556</c:v>
                </c:pt>
                <c:pt idx="12">
                  <c:v>44557</c:v>
                </c:pt>
                <c:pt idx="13">
                  <c:v>44558</c:v>
                </c:pt>
                <c:pt idx="14">
                  <c:v>44559</c:v>
                </c:pt>
                <c:pt idx="15">
                  <c:v>44560</c:v>
                </c:pt>
                <c:pt idx="16">
                  <c:v>44561</c:v>
                </c:pt>
                <c:pt idx="17">
                  <c:v>44562</c:v>
                </c:pt>
                <c:pt idx="18">
                  <c:v>44563</c:v>
                </c:pt>
                <c:pt idx="19">
                  <c:v>44564</c:v>
                </c:pt>
                <c:pt idx="20">
                  <c:v>44565</c:v>
                </c:pt>
                <c:pt idx="21">
                  <c:v>44566</c:v>
                </c:pt>
                <c:pt idx="22">
                  <c:v>44567</c:v>
                </c:pt>
                <c:pt idx="23">
                  <c:v>44568</c:v>
                </c:pt>
                <c:pt idx="24">
                  <c:v>44569</c:v>
                </c:pt>
                <c:pt idx="25">
                  <c:v>44570</c:v>
                </c:pt>
                <c:pt idx="26">
                  <c:v>44571</c:v>
                </c:pt>
                <c:pt idx="27">
                  <c:v>44572</c:v>
                </c:pt>
                <c:pt idx="28">
                  <c:v>44573</c:v>
                </c:pt>
                <c:pt idx="29">
                  <c:v>44574</c:v>
                </c:pt>
                <c:pt idx="30">
                  <c:v>44575</c:v>
                </c:pt>
                <c:pt idx="31">
                  <c:v>44576</c:v>
                </c:pt>
                <c:pt idx="32">
                  <c:v>44577</c:v>
                </c:pt>
                <c:pt idx="33">
                  <c:v>44578</c:v>
                </c:pt>
                <c:pt idx="34">
                  <c:v>44579</c:v>
                </c:pt>
              </c:numCache>
            </c:numRef>
          </c:cat>
          <c:val>
            <c:numRef>
              <c:f>Sheet1!$F$2:$F$36</c:f>
              <c:numCache>
                <c:formatCode>General</c:formatCode>
                <c:ptCount val="35"/>
                <c:pt idx="0">
                  <c:v>264733</c:v>
                </c:pt>
                <c:pt idx="1">
                  <c:v>264724</c:v>
                </c:pt>
                <c:pt idx="2">
                  <c:v>264717</c:v>
                </c:pt>
                <c:pt idx="3">
                  <c:v>264704</c:v>
                </c:pt>
                <c:pt idx="4">
                  <c:v>264695</c:v>
                </c:pt>
                <c:pt idx="5">
                  <c:v>264685</c:v>
                </c:pt>
                <c:pt idx="6">
                  <c:v>264687</c:v>
                </c:pt>
                <c:pt idx="7">
                  <c:v>264685</c:v>
                </c:pt>
                <c:pt idx="8">
                  <c:v>264685</c:v>
                </c:pt>
                <c:pt idx="9">
                  <c:v>264675</c:v>
                </c:pt>
                <c:pt idx="10">
                  <c:v>264672</c:v>
                </c:pt>
                <c:pt idx="11">
                  <c:v>264662</c:v>
                </c:pt>
                <c:pt idx="12">
                  <c:v>264659</c:v>
                </c:pt>
                <c:pt idx="13">
                  <c:v>264654</c:v>
                </c:pt>
                <c:pt idx="14">
                  <c:v>264645</c:v>
                </c:pt>
                <c:pt idx="15">
                  <c:v>264635</c:v>
                </c:pt>
                <c:pt idx="16">
                  <c:v>264627</c:v>
                </c:pt>
                <c:pt idx="17">
                  <c:v>264617</c:v>
                </c:pt>
                <c:pt idx="18">
                  <c:v>264607</c:v>
                </c:pt>
                <c:pt idx="19">
                  <c:v>264608</c:v>
                </c:pt>
                <c:pt idx="20">
                  <c:v>264613</c:v>
                </c:pt>
                <c:pt idx="21">
                  <c:v>264606</c:v>
                </c:pt>
                <c:pt idx="22">
                  <c:v>264603</c:v>
                </c:pt>
                <c:pt idx="23">
                  <c:v>264591</c:v>
                </c:pt>
                <c:pt idx="24">
                  <c:v>264587</c:v>
                </c:pt>
                <c:pt idx="25">
                  <c:v>264574</c:v>
                </c:pt>
                <c:pt idx="26">
                  <c:v>264567</c:v>
                </c:pt>
                <c:pt idx="27">
                  <c:v>264558</c:v>
                </c:pt>
                <c:pt idx="28">
                  <c:v>264552</c:v>
                </c:pt>
                <c:pt idx="29">
                  <c:v>264544</c:v>
                </c:pt>
                <c:pt idx="30">
                  <c:v>264536</c:v>
                </c:pt>
                <c:pt idx="31">
                  <c:v>264532</c:v>
                </c:pt>
                <c:pt idx="32">
                  <c:v>264524</c:v>
                </c:pt>
                <c:pt idx="33">
                  <c:v>264516</c:v>
                </c:pt>
                <c:pt idx="34">
                  <c:v>264514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20F5-4F19-BBFF-3EBBDF585B81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Sheet1!$A$2:$A$36</c:f>
              <c:numCache>
                <c:formatCode>m/d/yyyy</c:formatCode>
                <c:ptCount val="35"/>
                <c:pt idx="0">
                  <c:v>44545</c:v>
                </c:pt>
                <c:pt idx="1">
                  <c:v>44546</c:v>
                </c:pt>
                <c:pt idx="2">
                  <c:v>44547</c:v>
                </c:pt>
                <c:pt idx="3">
                  <c:v>44548</c:v>
                </c:pt>
                <c:pt idx="4">
                  <c:v>44549</c:v>
                </c:pt>
                <c:pt idx="5">
                  <c:v>44550</c:v>
                </c:pt>
                <c:pt idx="6">
                  <c:v>44551</c:v>
                </c:pt>
                <c:pt idx="7">
                  <c:v>44552</c:v>
                </c:pt>
                <c:pt idx="8">
                  <c:v>44553</c:v>
                </c:pt>
                <c:pt idx="9">
                  <c:v>44554</c:v>
                </c:pt>
                <c:pt idx="10">
                  <c:v>44555</c:v>
                </c:pt>
                <c:pt idx="11">
                  <c:v>44556</c:v>
                </c:pt>
                <c:pt idx="12">
                  <c:v>44557</c:v>
                </c:pt>
                <c:pt idx="13">
                  <c:v>44558</c:v>
                </c:pt>
                <c:pt idx="14">
                  <c:v>44559</c:v>
                </c:pt>
                <c:pt idx="15">
                  <c:v>44560</c:v>
                </c:pt>
                <c:pt idx="16">
                  <c:v>44561</c:v>
                </c:pt>
                <c:pt idx="17">
                  <c:v>44562</c:v>
                </c:pt>
                <c:pt idx="18">
                  <c:v>44563</c:v>
                </c:pt>
                <c:pt idx="19">
                  <c:v>44564</c:v>
                </c:pt>
                <c:pt idx="20">
                  <c:v>44565</c:v>
                </c:pt>
                <c:pt idx="21">
                  <c:v>44566</c:v>
                </c:pt>
                <c:pt idx="22">
                  <c:v>44567</c:v>
                </c:pt>
                <c:pt idx="23">
                  <c:v>44568</c:v>
                </c:pt>
                <c:pt idx="24">
                  <c:v>44569</c:v>
                </c:pt>
                <c:pt idx="25">
                  <c:v>44570</c:v>
                </c:pt>
                <c:pt idx="26">
                  <c:v>44571</c:v>
                </c:pt>
                <c:pt idx="27">
                  <c:v>44572</c:v>
                </c:pt>
                <c:pt idx="28">
                  <c:v>44573</c:v>
                </c:pt>
                <c:pt idx="29">
                  <c:v>44574</c:v>
                </c:pt>
                <c:pt idx="30">
                  <c:v>44575</c:v>
                </c:pt>
                <c:pt idx="31">
                  <c:v>44576</c:v>
                </c:pt>
                <c:pt idx="32">
                  <c:v>44577</c:v>
                </c:pt>
                <c:pt idx="33">
                  <c:v>44578</c:v>
                </c:pt>
                <c:pt idx="34">
                  <c:v>44579</c:v>
                </c:pt>
              </c:numCache>
            </c:numRef>
          </c:cat>
          <c:val>
            <c:numRef>
              <c:f>Sheet1!$G$2:$G$36</c:f>
              <c:numCache>
                <c:formatCode>General</c:formatCode>
                <c:ptCount val="35"/>
                <c:pt idx="0">
                  <c:v>28498</c:v>
                </c:pt>
                <c:pt idx="1">
                  <c:v>28499</c:v>
                </c:pt>
                <c:pt idx="2">
                  <c:v>28502</c:v>
                </c:pt>
                <c:pt idx="3">
                  <c:v>28507</c:v>
                </c:pt>
                <c:pt idx="4">
                  <c:v>28515</c:v>
                </c:pt>
                <c:pt idx="5">
                  <c:v>28516</c:v>
                </c:pt>
                <c:pt idx="6">
                  <c:v>28520</c:v>
                </c:pt>
                <c:pt idx="7">
                  <c:v>28526</c:v>
                </c:pt>
                <c:pt idx="8">
                  <c:v>28531</c:v>
                </c:pt>
                <c:pt idx="9">
                  <c:v>28534</c:v>
                </c:pt>
                <c:pt idx="10">
                  <c:v>28538</c:v>
                </c:pt>
                <c:pt idx="11">
                  <c:v>28544</c:v>
                </c:pt>
                <c:pt idx="12">
                  <c:v>28556</c:v>
                </c:pt>
                <c:pt idx="13">
                  <c:v>28559</c:v>
                </c:pt>
                <c:pt idx="14">
                  <c:v>28565</c:v>
                </c:pt>
                <c:pt idx="15">
                  <c:v>28569</c:v>
                </c:pt>
                <c:pt idx="16">
                  <c:v>28572</c:v>
                </c:pt>
                <c:pt idx="17">
                  <c:v>28574</c:v>
                </c:pt>
                <c:pt idx="18">
                  <c:v>28579</c:v>
                </c:pt>
                <c:pt idx="19">
                  <c:v>28584</c:v>
                </c:pt>
                <c:pt idx="20">
                  <c:v>28588</c:v>
                </c:pt>
                <c:pt idx="21">
                  <c:v>28598</c:v>
                </c:pt>
                <c:pt idx="22">
                  <c:v>28604</c:v>
                </c:pt>
                <c:pt idx="23">
                  <c:v>28610</c:v>
                </c:pt>
                <c:pt idx="24">
                  <c:v>28611</c:v>
                </c:pt>
                <c:pt idx="25">
                  <c:v>28611</c:v>
                </c:pt>
                <c:pt idx="26">
                  <c:v>28619</c:v>
                </c:pt>
                <c:pt idx="27">
                  <c:v>28623</c:v>
                </c:pt>
                <c:pt idx="28">
                  <c:v>28628</c:v>
                </c:pt>
                <c:pt idx="29">
                  <c:v>28635</c:v>
                </c:pt>
                <c:pt idx="30">
                  <c:v>28639</c:v>
                </c:pt>
                <c:pt idx="31">
                  <c:v>28640</c:v>
                </c:pt>
                <c:pt idx="32">
                  <c:v>28642</c:v>
                </c:pt>
                <c:pt idx="33">
                  <c:v>28645</c:v>
                </c:pt>
                <c:pt idx="34">
                  <c:v>28649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20F5-4F19-BBFF-3EBBDF585B8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2633904"/>
        <c:axId val="392635544"/>
      </c:lineChart>
      <c:dateAx>
        <c:axId val="3926339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2635544"/>
        <c:crosses val="autoZero"/>
        <c:auto val="1"/>
        <c:lblOffset val="100"/>
        <c:baseTimeUnit val="days"/>
      </c:dateAx>
      <c:valAx>
        <c:axId val="3926355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26339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Sheet1!$A$2:$A$36</c:f>
              <c:numCache>
                <c:formatCode>m/d/yyyy</c:formatCode>
                <c:ptCount val="35"/>
                <c:pt idx="0">
                  <c:v>44545</c:v>
                </c:pt>
                <c:pt idx="1">
                  <c:v>44546</c:v>
                </c:pt>
                <c:pt idx="2">
                  <c:v>44547</c:v>
                </c:pt>
                <c:pt idx="3">
                  <c:v>44548</c:v>
                </c:pt>
                <c:pt idx="4">
                  <c:v>44549</c:v>
                </c:pt>
                <c:pt idx="5">
                  <c:v>44550</c:v>
                </c:pt>
                <c:pt idx="6">
                  <c:v>44551</c:v>
                </c:pt>
                <c:pt idx="7">
                  <c:v>44552</c:v>
                </c:pt>
                <c:pt idx="8">
                  <c:v>44553</c:v>
                </c:pt>
                <c:pt idx="9">
                  <c:v>44554</c:v>
                </c:pt>
                <c:pt idx="10">
                  <c:v>44555</c:v>
                </c:pt>
                <c:pt idx="11">
                  <c:v>44556</c:v>
                </c:pt>
                <c:pt idx="12">
                  <c:v>44557</c:v>
                </c:pt>
                <c:pt idx="13">
                  <c:v>44558</c:v>
                </c:pt>
                <c:pt idx="14">
                  <c:v>44559</c:v>
                </c:pt>
                <c:pt idx="15">
                  <c:v>44560</c:v>
                </c:pt>
                <c:pt idx="16">
                  <c:v>44561</c:v>
                </c:pt>
                <c:pt idx="17">
                  <c:v>44562</c:v>
                </c:pt>
                <c:pt idx="18">
                  <c:v>44563</c:v>
                </c:pt>
                <c:pt idx="19">
                  <c:v>44564</c:v>
                </c:pt>
                <c:pt idx="20">
                  <c:v>44565</c:v>
                </c:pt>
                <c:pt idx="21">
                  <c:v>44566</c:v>
                </c:pt>
                <c:pt idx="22">
                  <c:v>44567</c:v>
                </c:pt>
                <c:pt idx="23">
                  <c:v>44568</c:v>
                </c:pt>
                <c:pt idx="24">
                  <c:v>44569</c:v>
                </c:pt>
                <c:pt idx="25">
                  <c:v>44570</c:v>
                </c:pt>
                <c:pt idx="26">
                  <c:v>44571</c:v>
                </c:pt>
                <c:pt idx="27">
                  <c:v>44572</c:v>
                </c:pt>
                <c:pt idx="28">
                  <c:v>44573</c:v>
                </c:pt>
                <c:pt idx="29">
                  <c:v>44574</c:v>
                </c:pt>
                <c:pt idx="30">
                  <c:v>44575</c:v>
                </c:pt>
                <c:pt idx="31">
                  <c:v>44576</c:v>
                </c:pt>
                <c:pt idx="32">
                  <c:v>44577</c:v>
                </c:pt>
                <c:pt idx="33">
                  <c:v>44578</c:v>
                </c:pt>
                <c:pt idx="34">
                  <c:v>44579</c:v>
                </c:pt>
              </c:numCache>
            </c:numRef>
          </c:cat>
          <c:val>
            <c:numRef>
              <c:f>Sheet1!$B$2:$B$36</c:f>
              <c:numCache>
                <c:formatCode>General</c:formatCode>
                <c:ptCount val="35"/>
                <c:pt idx="0">
                  <c:v>-1</c:v>
                </c:pt>
                <c:pt idx="1">
                  <c:v>-1</c:v>
                </c:pt>
                <c:pt idx="2">
                  <c:v>0</c:v>
                </c:pt>
                <c:pt idx="3">
                  <c:v>1</c:v>
                </c:pt>
                <c:pt idx="4">
                  <c:v>-1</c:v>
                </c:pt>
                <c:pt idx="5">
                  <c:v>2</c:v>
                </c:pt>
                <c:pt idx="6">
                  <c:v>0</c:v>
                </c:pt>
                <c:pt idx="7">
                  <c:v>-1</c:v>
                </c:pt>
                <c:pt idx="8">
                  <c:v>0</c:v>
                </c:pt>
                <c:pt idx="9">
                  <c:v>-1</c:v>
                </c:pt>
                <c:pt idx="10">
                  <c:v>-1</c:v>
                </c:pt>
                <c:pt idx="11">
                  <c:v>-1</c:v>
                </c:pt>
                <c:pt idx="12">
                  <c:v>-1</c:v>
                </c:pt>
                <c:pt idx="13">
                  <c:v>1</c:v>
                </c:pt>
                <c:pt idx="14">
                  <c:v>1</c:v>
                </c:pt>
                <c:pt idx="15">
                  <c:v>-1</c:v>
                </c:pt>
                <c:pt idx="16">
                  <c:v>-4</c:v>
                </c:pt>
                <c:pt idx="17">
                  <c:v>-1</c:v>
                </c:pt>
                <c:pt idx="18">
                  <c:v>-3</c:v>
                </c:pt>
                <c:pt idx="19">
                  <c:v>0</c:v>
                </c:pt>
                <c:pt idx="20">
                  <c:v>1</c:v>
                </c:pt>
                <c:pt idx="21">
                  <c:v>1</c:v>
                </c:pt>
                <c:pt idx="22">
                  <c:v>-2</c:v>
                </c:pt>
                <c:pt idx="23">
                  <c:v>0</c:v>
                </c:pt>
                <c:pt idx="24">
                  <c:v>2</c:v>
                </c:pt>
                <c:pt idx="25">
                  <c:v>-2</c:v>
                </c:pt>
                <c:pt idx="26">
                  <c:v>3</c:v>
                </c:pt>
                <c:pt idx="27">
                  <c:v>-1</c:v>
                </c:pt>
                <c:pt idx="28">
                  <c:v>-1</c:v>
                </c:pt>
                <c:pt idx="29">
                  <c:v>-1</c:v>
                </c:pt>
                <c:pt idx="30">
                  <c:v>1</c:v>
                </c:pt>
                <c:pt idx="31">
                  <c:v>0</c:v>
                </c:pt>
                <c:pt idx="32">
                  <c:v>-1</c:v>
                </c:pt>
                <c:pt idx="33">
                  <c:v>4</c:v>
                </c:pt>
                <c:pt idx="34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961-4BBD-910D-791A2AC6CB5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Sheet1!$A$2:$A$36</c:f>
              <c:numCache>
                <c:formatCode>m/d/yyyy</c:formatCode>
                <c:ptCount val="35"/>
                <c:pt idx="0">
                  <c:v>44545</c:v>
                </c:pt>
                <c:pt idx="1">
                  <c:v>44546</c:v>
                </c:pt>
                <c:pt idx="2">
                  <c:v>44547</c:v>
                </c:pt>
                <c:pt idx="3">
                  <c:v>44548</c:v>
                </c:pt>
                <c:pt idx="4">
                  <c:v>44549</c:v>
                </c:pt>
                <c:pt idx="5">
                  <c:v>44550</c:v>
                </c:pt>
                <c:pt idx="6">
                  <c:v>44551</c:v>
                </c:pt>
                <c:pt idx="7">
                  <c:v>44552</c:v>
                </c:pt>
                <c:pt idx="8">
                  <c:v>44553</c:v>
                </c:pt>
                <c:pt idx="9">
                  <c:v>44554</c:v>
                </c:pt>
                <c:pt idx="10">
                  <c:v>44555</c:v>
                </c:pt>
                <c:pt idx="11">
                  <c:v>44556</c:v>
                </c:pt>
                <c:pt idx="12">
                  <c:v>44557</c:v>
                </c:pt>
                <c:pt idx="13">
                  <c:v>44558</c:v>
                </c:pt>
                <c:pt idx="14">
                  <c:v>44559</c:v>
                </c:pt>
                <c:pt idx="15">
                  <c:v>44560</c:v>
                </c:pt>
                <c:pt idx="16">
                  <c:v>44561</c:v>
                </c:pt>
                <c:pt idx="17">
                  <c:v>44562</c:v>
                </c:pt>
                <c:pt idx="18">
                  <c:v>44563</c:v>
                </c:pt>
                <c:pt idx="19">
                  <c:v>44564</c:v>
                </c:pt>
                <c:pt idx="20">
                  <c:v>44565</c:v>
                </c:pt>
                <c:pt idx="21">
                  <c:v>44566</c:v>
                </c:pt>
                <c:pt idx="22">
                  <c:v>44567</c:v>
                </c:pt>
                <c:pt idx="23">
                  <c:v>44568</c:v>
                </c:pt>
                <c:pt idx="24">
                  <c:v>44569</c:v>
                </c:pt>
                <c:pt idx="25">
                  <c:v>44570</c:v>
                </c:pt>
                <c:pt idx="26">
                  <c:v>44571</c:v>
                </c:pt>
                <c:pt idx="27">
                  <c:v>44572</c:v>
                </c:pt>
                <c:pt idx="28">
                  <c:v>44573</c:v>
                </c:pt>
                <c:pt idx="29">
                  <c:v>44574</c:v>
                </c:pt>
                <c:pt idx="30">
                  <c:v>44575</c:v>
                </c:pt>
                <c:pt idx="31">
                  <c:v>44576</c:v>
                </c:pt>
                <c:pt idx="32">
                  <c:v>44577</c:v>
                </c:pt>
                <c:pt idx="33">
                  <c:v>44578</c:v>
                </c:pt>
                <c:pt idx="34">
                  <c:v>44579</c:v>
                </c:pt>
              </c:numCache>
            </c:numRef>
          </c:cat>
          <c:val>
            <c:numRef>
              <c:f>Sheet1!$C$2:$C$36</c:f>
              <c:numCache>
                <c:formatCode>General</c:formatCode>
                <c:ptCount val="35"/>
                <c:pt idx="0">
                  <c:v>1</c:v>
                </c:pt>
                <c:pt idx="1">
                  <c:v>3</c:v>
                </c:pt>
                <c:pt idx="2">
                  <c:v>0</c:v>
                </c:pt>
                <c:pt idx="3">
                  <c:v>2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1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0</c:v>
                </c:pt>
                <c:pt idx="17">
                  <c:v>1</c:v>
                </c:pt>
                <c:pt idx="18">
                  <c:v>-1</c:v>
                </c:pt>
                <c:pt idx="19">
                  <c:v>0</c:v>
                </c:pt>
                <c:pt idx="20">
                  <c:v>0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  <c:pt idx="24">
                  <c:v>2</c:v>
                </c:pt>
                <c:pt idx="25">
                  <c:v>-1</c:v>
                </c:pt>
                <c:pt idx="26">
                  <c:v>1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2</c:v>
                </c:pt>
                <c:pt idx="31">
                  <c:v>1</c:v>
                </c:pt>
                <c:pt idx="32">
                  <c:v>1</c:v>
                </c:pt>
                <c:pt idx="33">
                  <c:v>0</c:v>
                </c:pt>
                <c:pt idx="34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961-4BBD-910D-791A2AC6CB5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Sheet1!$A$2:$A$36</c:f>
              <c:numCache>
                <c:formatCode>m/d/yyyy</c:formatCode>
                <c:ptCount val="35"/>
                <c:pt idx="0">
                  <c:v>44545</c:v>
                </c:pt>
                <c:pt idx="1">
                  <c:v>44546</c:v>
                </c:pt>
                <c:pt idx="2">
                  <c:v>44547</c:v>
                </c:pt>
                <c:pt idx="3">
                  <c:v>44548</c:v>
                </c:pt>
                <c:pt idx="4">
                  <c:v>44549</c:v>
                </c:pt>
                <c:pt idx="5">
                  <c:v>44550</c:v>
                </c:pt>
                <c:pt idx="6">
                  <c:v>44551</c:v>
                </c:pt>
                <c:pt idx="7">
                  <c:v>44552</c:v>
                </c:pt>
                <c:pt idx="8">
                  <c:v>44553</c:v>
                </c:pt>
                <c:pt idx="9">
                  <c:v>44554</c:v>
                </c:pt>
                <c:pt idx="10">
                  <c:v>44555</c:v>
                </c:pt>
                <c:pt idx="11">
                  <c:v>44556</c:v>
                </c:pt>
                <c:pt idx="12">
                  <c:v>44557</c:v>
                </c:pt>
                <c:pt idx="13">
                  <c:v>44558</c:v>
                </c:pt>
                <c:pt idx="14">
                  <c:v>44559</c:v>
                </c:pt>
                <c:pt idx="15">
                  <c:v>44560</c:v>
                </c:pt>
                <c:pt idx="16">
                  <c:v>44561</c:v>
                </c:pt>
                <c:pt idx="17">
                  <c:v>44562</c:v>
                </c:pt>
                <c:pt idx="18">
                  <c:v>44563</c:v>
                </c:pt>
                <c:pt idx="19">
                  <c:v>44564</c:v>
                </c:pt>
                <c:pt idx="20">
                  <c:v>44565</c:v>
                </c:pt>
                <c:pt idx="21">
                  <c:v>44566</c:v>
                </c:pt>
                <c:pt idx="22">
                  <c:v>44567</c:v>
                </c:pt>
                <c:pt idx="23">
                  <c:v>44568</c:v>
                </c:pt>
                <c:pt idx="24">
                  <c:v>44569</c:v>
                </c:pt>
                <c:pt idx="25">
                  <c:v>44570</c:v>
                </c:pt>
                <c:pt idx="26">
                  <c:v>44571</c:v>
                </c:pt>
                <c:pt idx="27">
                  <c:v>44572</c:v>
                </c:pt>
                <c:pt idx="28">
                  <c:v>44573</c:v>
                </c:pt>
                <c:pt idx="29">
                  <c:v>44574</c:v>
                </c:pt>
                <c:pt idx="30">
                  <c:v>44575</c:v>
                </c:pt>
                <c:pt idx="31">
                  <c:v>44576</c:v>
                </c:pt>
                <c:pt idx="32">
                  <c:v>44577</c:v>
                </c:pt>
                <c:pt idx="33">
                  <c:v>44578</c:v>
                </c:pt>
                <c:pt idx="34">
                  <c:v>44579</c:v>
                </c:pt>
              </c:numCache>
            </c:numRef>
          </c:cat>
          <c:val>
            <c:numRef>
              <c:f>Sheet1!$D$2:$D$36</c:f>
              <c:numCache>
                <c:formatCode>General</c:formatCode>
                <c:ptCount val="35"/>
                <c:pt idx="0">
                  <c:v>-2</c:v>
                </c:pt>
                <c:pt idx="1">
                  <c:v>-1</c:v>
                </c:pt>
                <c:pt idx="2">
                  <c:v>-1</c:v>
                </c:pt>
                <c:pt idx="3">
                  <c:v>-2</c:v>
                </c:pt>
                <c:pt idx="4">
                  <c:v>0</c:v>
                </c:pt>
                <c:pt idx="5">
                  <c:v>1</c:v>
                </c:pt>
                <c:pt idx="6">
                  <c:v>3</c:v>
                </c:pt>
                <c:pt idx="7">
                  <c:v>0</c:v>
                </c:pt>
                <c:pt idx="8">
                  <c:v>-1</c:v>
                </c:pt>
                <c:pt idx="9">
                  <c:v>2</c:v>
                </c:pt>
                <c:pt idx="10">
                  <c:v>-3</c:v>
                </c:pt>
                <c:pt idx="11">
                  <c:v>11</c:v>
                </c:pt>
                <c:pt idx="12">
                  <c:v>231</c:v>
                </c:pt>
                <c:pt idx="13">
                  <c:v>76</c:v>
                </c:pt>
                <c:pt idx="14">
                  <c:v>20</c:v>
                </c:pt>
                <c:pt idx="15">
                  <c:v>2</c:v>
                </c:pt>
                <c:pt idx="16">
                  <c:v>-2</c:v>
                </c:pt>
                <c:pt idx="17">
                  <c:v>28</c:v>
                </c:pt>
                <c:pt idx="18">
                  <c:v>45</c:v>
                </c:pt>
                <c:pt idx="19">
                  <c:v>17</c:v>
                </c:pt>
                <c:pt idx="20">
                  <c:v>265</c:v>
                </c:pt>
                <c:pt idx="21">
                  <c:v>62</c:v>
                </c:pt>
                <c:pt idx="22">
                  <c:v>10</c:v>
                </c:pt>
                <c:pt idx="23">
                  <c:v>0</c:v>
                </c:pt>
                <c:pt idx="24">
                  <c:v>9</c:v>
                </c:pt>
                <c:pt idx="25">
                  <c:v>-2</c:v>
                </c:pt>
                <c:pt idx="26">
                  <c:v>18</c:v>
                </c:pt>
                <c:pt idx="27">
                  <c:v>3</c:v>
                </c:pt>
                <c:pt idx="28">
                  <c:v>7</c:v>
                </c:pt>
                <c:pt idx="29">
                  <c:v>11</c:v>
                </c:pt>
                <c:pt idx="30">
                  <c:v>-1</c:v>
                </c:pt>
                <c:pt idx="31">
                  <c:v>3</c:v>
                </c:pt>
                <c:pt idx="32">
                  <c:v>1</c:v>
                </c:pt>
                <c:pt idx="33">
                  <c:v>7</c:v>
                </c:pt>
                <c:pt idx="34">
                  <c:v>22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961-4BBD-910D-791A2AC6CB5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Sheet1!$A$2:$A$36</c:f>
              <c:numCache>
                <c:formatCode>m/d/yyyy</c:formatCode>
                <c:ptCount val="35"/>
                <c:pt idx="0">
                  <c:v>44545</c:v>
                </c:pt>
                <c:pt idx="1">
                  <c:v>44546</c:v>
                </c:pt>
                <c:pt idx="2">
                  <c:v>44547</c:v>
                </c:pt>
                <c:pt idx="3">
                  <c:v>44548</c:v>
                </c:pt>
                <c:pt idx="4">
                  <c:v>44549</c:v>
                </c:pt>
                <c:pt idx="5">
                  <c:v>44550</c:v>
                </c:pt>
                <c:pt idx="6">
                  <c:v>44551</c:v>
                </c:pt>
                <c:pt idx="7">
                  <c:v>44552</c:v>
                </c:pt>
                <c:pt idx="8">
                  <c:v>44553</c:v>
                </c:pt>
                <c:pt idx="9">
                  <c:v>44554</c:v>
                </c:pt>
                <c:pt idx="10">
                  <c:v>44555</c:v>
                </c:pt>
                <c:pt idx="11">
                  <c:v>44556</c:v>
                </c:pt>
                <c:pt idx="12">
                  <c:v>44557</c:v>
                </c:pt>
                <c:pt idx="13">
                  <c:v>44558</c:v>
                </c:pt>
                <c:pt idx="14">
                  <c:v>44559</c:v>
                </c:pt>
                <c:pt idx="15">
                  <c:v>44560</c:v>
                </c:pt>
                <c:pt idx="16">
                  <c:v>44561</c:v>
                </c:pt>
                <c:pt idx="17">
                  <c:v>44562</c:v>
                </c:pt>
                <c:pt idx="18">
                  <c:v>44563</c:v>
                </c:pt>
                <c:pt idx="19">
                  <c:v>44564</c:v>
                </c:pt>
                <c:pt idx="20">
                  <c:v>44565</c:v>
                </c:pt>
                <c:pt idx="21">
                  <c:v>44566</c:v>
                </c:pt>
                <c:pt idx="22">
                  <c:v>44567</c:v>
                </c:pt>
                <c:pt idx="23">
                  <c:v>44568</c:v>
                </c:pt>
                <c:pt idx="24">
                  <c:v>44569</c:v>
                </c:pt>
                <c:pt idx="25">
                  <c:v>44570</c:v>
                </c:pt>
                <c:pt idx="26">
                  <c:v>44571</c:v>
                </c:pt>
                <c:pt idx="27">
                  <c:v>44572</c:v>
                </c:pt>
                <c:pt idx="28">
                  <c:v>44573</c:v>
                </c:pt>
                <c:pt idx="29">
                  <c:v>44574</c:v>
                </c:pt>
                <c:pt idx="30">
                  <c:v>44575</c:v>
                </c:pt>
                <c:pt idx="31">
                  <c:v>44576</c:v>
                </c:pt>
                <c:pt idx="32">
                  <c:v>44577</c:v>
                </c:pt>
                <c:pt idx="33">
                  <c:v>44578</c:v>
                </c:pt>
                <c:pt idx="34">
                  <c:v>44579</c:v>
                </c:pt>
              </c:numCache>
            </c:numRef>
          </c:cat>
          <c:val>
            <c:numRef>
              <c:f>Sheet1!$E$2:$E$36</c:f>
              <c:numCache>
                <c:formatCode>General</c:formatCode>
                <c:ptCount val="35"/>
                <c:pt idx="0">
                  <c:v>17</c:v>
                </c:pt>
                <c:pt idx="1">
                  <c:v>19</c:v>
                </c:pt>
                <c:pt idx="2">
                  <c:v>8</c:v>
                </c:pt>
                <c:pt idx="3">
                  <c:v>9</c:v>
                </c:pt>
                <c:pt idx="4">
                  <c:v>13</c:v>
                </c:pt>
                <c:pt idx="5">
                  <c:v>14</c:v>
                </c:pt>
                <c:pt idx="6">
                  <c:v>12</c:v>
                </c:pt>
                <c:pt idx="7">
                  <c:v>16</c:v>
                </c:pt>
                <c:pt idx="8">
                  <c:v>10</c:v>
                </c:pt>
                <c:pt idx="9">
                  <c:v>13</c:v>
                </c:pt>
                <c:pt idx="10">
                  <c:v>19</c:v>
                </c:pt>
                <c:pt idx="11">
                  <c:v>20</c:v>
                </c:pt>
                <c:pt idx="12">
                  <c:v>29</c:v>
                </c:pt>
                <c:pt idx="13">
                  <c:v>22</c:v>
                </c:pt>
                <c:pt idx="14">
                  <c:v>23</c:v>
                </c:pt>
                <c:pt idx="15">
                  <c:v>23</c:v>
                </c:pt>
                <c:pt idx="16">
                  <c:v>3</c:v>
                </c:pt>
                <c:pt idx="17">
                  <c:v>7</c:v>
                </c:pt>
                <c:pt idx="18">
                  <c:v>26</c:v>
                </c:pt>
                <c:pt idx="19">
                  <c:v>35</c:v>
                </c:pt>
                <c:pt idx="20">
                  <c:v>23</c:v>
                </c:pt>
                <c:pt idx="21">
                  <c:v>26</c:v>
                </c:pt>
                <c:pt idx="22">
                  <c:v>29</c:v>
                </c:pt>
                <c:pt idx="23">
                  <c:v>22</c:v>
                </c:pt>
                <c:pt idx="24">
                  <c:v>35</c:v>
                </c:pt>
                <c:pt idx="25">
                  <c:v>31</c:v>
                </c:pt>
                <c:pt idx="26">
                  <c:v>27</c:v>
                </c:pt>
                <c:pt idx="27">
                  <c:v>30</c:v>
                </c:pt>
                <c:pt idx="28">
                  <c:v>24</c:v>
                </c:pt>
                <c:pt idx="29">
                  <c:v>27</c:v>
                </c:pt>
                <c:pt idx="30">
                  <c:v>33</c:v>
                </c:pt>
                <c:pt idx="31">
                  <c:v>29</c:v>
                </c:pt>
                <c:pt idx="32">
                  <c:v>26</c:v>
                </c:pt>
                <c:pt idx="33">
                  <c:v>16</c:v>
                </c:pt>
                <c:pt idx="34">
                  <c:v>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B961-4BBD-910D-791A2AC6CB5C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Sheet1!$A$2:$A$36</c:f>
              <c:numCache>
                <c:formatCode>m/d/yyyy</c:formatCode>
                <c:ptCount val="35"/>
                <c:pt idx="0">
                  <c:v>44545</c:v>
                </c:pt>
                <c:pt idx="1">
                  <c:v>44546</c:v>
                </c:pt>
                <c:pt idx="2">
                  <c:v>44547</c:v>
                </c:pt>
                <c:pt idx="3">
                  <c:v>44548</c:v>
                </c:pt>
                <c:pt idx="4">
                  <c:v>44549</c:v>
                </c:pt>
                <c:pt idx="5">
                  <c:v>44550</c:v>
                </c:pt>
                <c:pt idx="6">
                  <c:v>44551</c:v>
                </c:pt>
                <c:pt idx="7">
                  <c:v>44552</c:v>
                </c:pt>
                <c:pt idx="8">
                  <c:v>44553</c:v>
                </c:pt>
                <c:pt idx="9">
                  <c:v>44554</c:v>
                </c:pt>
                <c:pt idx="10">
                  <c:v>44555</c:v>
                </c:pt>
                <c:pt idx="11">
                  <c:v>44556</c:v>
                </c:pt>
                <c:pt idx="12">
                  <c:v>44557</c:v>
                </c:pt>
                <c:pt idx="13">
                  <c:v>44558</c:v>
                </c:pt>
                <c:pt idx="14">
                  <c:v>44559</c:v>
                </c:pt>
                <c:pt idx="15">
                  <c:v>44560</c:v>
                </c:pt>
                <c:pt idx="16">
                  <c:v>44561</c:v>
                </c:pt>
                <c:pt idx="17">
                  <c:v>44562</c:v>
                </c:pt>
                <c:pt idx="18">
                  <c:v>44563</c:v>
                </c:pt>
                <c:pt idx="19">
                  <c:v>44564</c:v>
                </c:pt>
                <c:pt idx="20">
                  <c:v>44565</c:v>
                </c:pt>
                <c:pt idx="21">
                  <c:v>44566</c:v>
                </c:pt>
                <c:pt idx="22">
                  <c:v>44567</c:v>
                </c:pt>
                <c:pt idx="23">
                  <c:v>44568</c:v>
                </c:pt>
                <c:pt idx="24">
                  <c:v>44569</c:v>
                </c:pt>
                <c:pt idx="25">
                  <c:v>44570</c:v>
                </c:pt>
                <c:pt idx="26">
                  <c:v>44571</c:v>
                </c:pt>
                <c:pt idx="27">
                  <c:v>44572</c:v>
                </c:pt>
                <c:pt idx="28">
                  <c:v>44573</c:v>
                </c:pt>
                <c:pt idx="29">
                  <c:v>44574</c:v>
                </c:pt>
                <c:pt idx="30">
                  <c:v>44575</c:v>
                </c:pt>
                <c:pt idx="31">
                  <c:v>44576</c:v>
                </c:pt>
                <c:pt idx="32">
                  <c:v>44577</c:v>
                </c:pt>
                <c:pt idx="33">
                  <c:v>44578</c:v>
                </c:pt>
                <c:pt idx="34">
                  <c:v>44579</c:v>
                </c:pt>
              </c:numCache>
            </c:numRef>
          </c:cat>
          <c:val>
            <c:numRef>
              <c:f>Sheet1!$F$2:$F$36</c:f>
              <c:numCache>
                <c:formatCode>General</c:formatCode>
                <c:ptCount val="35"/>
                <c:pt idx="0">
                  <c:v>-11</c:v>
                </c:pt>
                <c:pt idx="1">
                  <c:v>-9</c:v>
                </c:pt>
                <c:pt idx="2">
                  <c:v>-7</c:v>
                </c:pt>
                <c:pt idx="3">
                  <c:v>-13</c:v>
                </c:pt>
                <c:pt idx="4">
                  <c:v>-9</c:v>
                </c:pt>
                <c:pt idx="5">
                  <c:v>-10</c:v>
                </c:pt>
                <c:pt idx="6">
                  <c:v>2</c:v>
                </c:pt>
                <c:pt idx="7">
                  <c:v>-2</c:v>
                </c:pt>
                <c:pt idx="8">
                  <c:v>0</c:v>
                </c:pt>
                <c:pt idx="9">
                  <c:v>-10</c:v>
                </c:pt>
                <c:pt idx="10">
                  <c:v>-3</c:v>
                </c:pt>
                <c:pt idx="11">
                  <c:v>-10</c:v>
                </c:pt>
                <c:pt idx="12">
                  <c:v>-3</c:v>
                </c:pt>
                <c:pt idx="13">
                  <c:v>-5</c:v>
                </c:pt>
                <c:pt idx="14">
                  <c:v>-9</c:v>
                </c:pt>
                <c:pt idx="15">
                  <c:v>-10</c:v>
                </c:pt>
                <c:pt idx="16">
                  <c:v>-8</c:v>
                </c:pt>
                <c:pt idx="17">
                  <c:v>-10</c:v>
                </c:pt>
                <c:pt idx="18">
                  <c:v>-10</c:v>
                </c:pt>
                <c:pt idx="19">
                  <c:v>1</c:v>
                </c:pt>
                <c:pt idx="20">
                  <c:v>5</c:v>
                </c:pt>
                <c:pt idx="21">
                  <c:v>-7</c:v>
                </c:pt>
                <c:pt idx="22">
                  <c:v>-3</c:v>
                </c:pt>
                <c:pt idx="23">
                  <c:v>-12</c:v>
                </c:pt>
                <c:pt idx="24">
                  <c:v>-4</c:v>
                </c:pt>
                <c:pt idx="25">
                  <c:v>-13</c:v>
                </c:pt>
                <c:pt idx="26">
                  <c:v>-7</c:v>
                </c:pt>
                <c:pt idx="27">
                  <c:v>-9</c:v>
                </c:pt>
                <c:pt idx="28">
                  <c:v>-6</c:v>
                </c:pt>
                <c:pt idx="29">
                  <c:v>-8</c:v>
                </c:pt>
                <c:pt idx="30">
                  <c:v>-8</c:v>
                </c:pt>
                <c:pt idx="31">
                  <c:v>-4</c:v>
                </c:pt>
                <c:pt idx="32">
                  <c:v>-8</c:v>
                </c:pt>
                <c:pt idx="33">
                  <c:v>-8</c:v>
                </c:pt>
                <c:pt idx="34">
                  <c:v>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B961-4BBD-910D-791A2AC6CB5C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Sheet1!$A$2:$A$36</c:f>
              <c:numCache>
                <c:formatCode>m/d/yyyy</c:formatCode>
                <c:ptCount val="35"/>
                <c:pt idx="0">
                  <c:v>44545</c:v>
                </c:pt>
                <c:pt idx="1">
                  <c:v>44546</c:v>
                </c:pt>
                <c:pt idx="2">
                  <c:v>44547</c:v>
                </c:pt>
                <c:pt idx="3">
                  <c:v>44548</c:v>
                </c:pt>
                <c:pt idx="4">
                  <c:v>44549</c:v>
                </c:pt>
                <c:pt idx="5">
                  <c:v>44550</c:v>
                </c:pt>
                <c:pt idx="6">
                  <c:v>44551</c:v>
                </c:pt>
                <c:pt idx="7">
                  <c:v>44552</c:v>
                </c:pt>
                <c:pt idx="8">
                  <c:v>44553</c:v>
                </c:pt>
                <c:pt idx="9">
                  <c:v>44554</c:v>
                </c:pt>
                <c:pt idx="10">
                  <c:v>44555</c:v>
                </c:pt>
                <c:pt idx="11">
                  <c:v>44556</c:v>
                </c:pt>
                <c:pt idx="12">
                  <c:v>44557</c:v>
                </c:pt>
                <c:pt idx="13">
                  <c:v>44558</c:v>
                </c:pt>
                <c:pt idx="14">
                  <c:v>44559</c:v>
                </c:pt>
                <c:pt idx="15">
                  <c:v>44560</c:v>
                </c:pt>
                <c:pt idx="16">
                  <c:v>44561</c:v>
                </c:pt>
                <c:pt idx="17">
                  <c:v>44562</c:v>
                </c:pt>
                <c:pt idx="18">
                  <c:v>44563</c:v>
                </c:pt>
                <c:pt idx="19">
                  <c:v>44564</c:v>
                </c:pt>
                <c:pt idx="20">
                  <c:v>44565</c:v>
                </c:pt>
                <c:pt idx="21">
                  <c:v>44566</c:v>
                </c:pt>
                <c:pt idx="22">
                  <c:v>44567</c:v>
                </c:pt>
                <c:pt idx="23">
                  <c:v>44568</c:v>
                </c:pt>
                <c:pt idx="24">
                  <c:v>44569</c:v>
                </c:pt>
                <c:pt idx="25">
                  <c:v>44570</c:v>
                </c:pt>
                <c:pt idx="26">
                  <c:v>44571</c:v>
                </c:pt>
                <c:pt idx="27">
                  <c:v>44572</c:v>
                </c:pt>
                <c:pt idx="28">
                  <c:v>44573</c:v>
                </c:pt>
                <c:pt idx="29">
                  <c:v>44574</c:v>
                </c:pt>
                <c:pt idx="30">
                  <c:v>44575</c:v>
                </c:pt>
                <c:pt idx="31">
                  <c:v>44576</c:v>
                </c:pt>
                <c:pt idx="32">
                  <c:v>44577</c:v>
                </c:pt>
                <c:pt idx="33">
                  <c:v>44578</c:v>
                </c:pt>
                <c:pt idx="34">
                  <c:v>44579</c:v>
                </c:pt>
              </c:numCache>
            </c:numRef>
          </c:cat>
          <c:val>
            <c:numRef>
              <c:f>Sheet1!$G$2:$G$36</c:f>
              <c:numCache>
                <c:formatCode>General</c:formatCode>
                <c:ptCount val="35"/>
                <c:pt idx="0">
                  <c:v>2</c:v>
                </c:pt>
                <c:pt idx="1">
                  <c:v>1</c:v>
                </c:pt>
                <c:pt idx="2">
                  <c:v>3</c:v>
                </c:pt>
                <c:pt idx="3">
                  <c:v>5</c:v>
                </c:pt>
                <c:pt idx="4">
                  <c:v>8</c:v>
                </c:pt>
                <c:pt idx="5">
                  <c:v>1</c:v>
                </c:pt>
                <c:pt idx="6">
                  <c:v>4</c:v>
                </c:pt>
                <c:pt idx="7">
                  <c:v>6</c:v>
                </c:pt>
                <c:pt idx="8">
                  <c:v>5</c:v>
                </c:pt>
                <c:pt idx="9">
                  <c:v>3</c:v>
                </c:pt>
                <c:pt idx="10">
                  <c:v>4</c:v>
                </c:pt>
                <c:pt idx="11">
                  <c:v>6</c:v>
                </c:pt>
                <c:pt idx="12">
                  <c:v>12</c:v>
                </c:pt>
                <c:pt idx="13">
                  <c:v>3</c:v>
                </c:pt>
                <c:pt idx="14">
                  <c:v>6</c:v>
                </c:pt>
                <c:pt idx="15">
                  <c:v>4</c:v>
                </c:pt>
                <c:pt idx="16">
                  <c:v>3</c:v>
                </c:pt>
                <c:pt idx="17">
                  <c:v>2</c:v>
                </c:pt>
                <c:pt idx="18">
                  <c:v>5</c:v>
                </c:pt>
                <c:pt idx="19">
                  <c:v>5</c:v>
                </c:pt>
                <c:pt idx="20">
                  <c:v>4</c:v>
                </c:pt>
                <c:pt idx="21">
                  <c:v>10</c:v>
                </c:pt>
                <c:pt idx="22">
                  <c:v>6</c:v>
                </c:pt>
                <c:pt idx="23">
                  <c:v>6</c:v>
                </c:pt>
                <c:pt idx="24">
                  <c:v>1</c:v>
                </c:pt>
                <c:pt idx="25">
                  <c:v>0</c:v>
                </c:pt>
                <c:pt idx="26">
                  <c:v>8</c:v>
                </c:pt>
                <c:pt idx="27">
                  <c:v>4</c:v>
                </c:pt>
                <c:pt idx="28">
                  <c:v>5</c:v>
                </c:pt>
                <c:pt idx="29">
                  <c:v>7</c:v>
                </c:pt>
                <c:pt idx="30">
                  <c:v>4</c:v>
                </c:pt>
                <c:pt idx="31">
                  <c:v>1</c:v>
                </c:pt>
                <c:pt idx="32">
                  <c:v>2</c:v>
                </c:pt>
                <c:pt idx="33">
                  <c:v>3</c:v>
                </c:pt>
                <c:pt idx="34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B961-4BBD-910D-791A2AC6CB5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2627016"/>
        <c:axId val="392627344"/>
      </c:lineChart>
      <c:dateAx>
        <c:axId val="3926270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2627344"/>
        <c:crosses val="autoZero"/>
        <c:auto val="1"/>
        <c:lblOffset val="100"/>
        <c:baseTimeUnit val="days"/>
      </c:dateAx>
      <c:valAx>
        <c:axId val="3926273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26270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Topmega oficial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</c:v>
                </c:pt>
                <c:pt idx="1">
                  <c:v>1</c:v>
                </c:pt>
                <c:pt idx="2">
                  <c:v>0</c:v>
                </c:pt>
                <c:pt idx="3">
                  <c:v>-1</c:v>
                </c:pt>
                <c:pt idx="4">
                  <c:v>-1</c:v>
                </c:pt>
                <c:pt idx="5">
                  <c:v>0</c:v>
                </c:pt>
                <c:pt idx="6">
                  <c:v>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E89-4818-8725-58A048114EE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1</c:v>
                </c:pt>
                <c:pt idx="4">
                  <c:v>0</c:v>
                </c:pt>
                <c:pt idx="5">
                  <c:v>1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E89-4818-8725-58A048114EE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Venzo Argentina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55</c:v>
                </c:pt>
                <c:pt idx="1">
                  <c:v>74</c:v>
                </c:pt>
                <c:pt idx="2">
                  <c:v>17</c:v>
                </c:pt>
                <c:pt idx="3">
                  <c:v>4</c:v>
                </c:pt>
                <c:pt idx="4">
                  <c:v>0</c:v>
                </c:pt>
                <c:pt idx="5">
                  <c:v>7</c:v>
                </c:pt>
                <c:pt idx="6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E89-4818-8725-58A048114EE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24</c:v>
                </c:pt>
                <c:pt idx="1">
                  <c:v>21</c:v>
                </c:pt>
                <c:pt idx="2">
                  <c:v>21</c:v>
                </c:pt>
                <c:pt idx="3">
                  <c:v>22</c:v>
                </c:pt>
                <c:pt idx="4">
                  <c:v>16</c:v>
                </c:pt>
                <c:pt idx="5">
                  <c:v>20</c:v>
                </c:pt>
                <c:pt idx="6">
                  <c:v>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E89-4818-8725-58A048114EEF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-5</c:v>
                </c:pt>
                <c:pt idx="1">
                  <c:v>-2</c:v>
                </c:pt>
                <c:pt idx="2">
                  <c:v>-7</c:v>
                </c:pt>
                <c:pt idx="3">
                  <c:v>-6</c:v>
                </c:pt>
                <c:pt idx="4">
                  <c:v>-9</c:v>
                </c:pt>
                <c:pt idx="5">
                  <c:v>-7</c:v>
                </c:pt>
                <c:pt idx="6">
                  <c:v>-10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E89-4818-8725-58A048114EEF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Teknial Bikes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6</c:v>
                </c:pt>
                <c:pt idx="1">
                  <c:v>4</c:v>
                </c:pt>
                <c:pt idx="2">
                  <c:v>6</c:v>
                </c:pt>
                <c:pt idx="3">
                  <c:v>5</c:v>
                </c:pt>
                <c:pt idx="4">
                  <c:v>4</c:v>
                </c:pt>
                <c:pt idx="5">
                  <c:v>3</c:v>
                </c:pt>
                <c:pt idx="6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0E89-4818-8725-58A048114EE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2635872"/>
        <c:axId val="392636200"/>
      </c:barChart>
      <c:catAx>
        <c:axId val="3926358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2636200"/>
        <c:crosses val="autoZero"/>
        <c:auto val="1"/>
        <c:lblAlgn val="ctr"/>
        <c:lblOffset val="100"/>
        <c:noMultiLvlLbl val="0"/>
      </c:catAx>
      <c:valAx>
        <c:axId val="3926362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26358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Sheet1!$A$2:$A$36</c:f>
              <c:numCache>
                <c:formatCode>m/d/yyyy</c:formatCode>
                <c:ptCount val="35"/>
                <c:pt idx="0">
                  <c:v>44545</c:v>
                </c:pt>
                <c:pt idx="1">
                  <c:v>44546</c:v>
                </c:pt>
                <c:pt idx="2">
                  <c:v>44547</c:v>
                </c:pt>
                <c:pt idx="3">
                  <c:v>44548</c:v>
                </c:pt>
                <c:pt idx="4">
                  <c:v>44549</c:v>
                </c:pt>
                <c:pt idx="5">
                  <c:v>44550</c:v>
                </c:pt>
                <c:pt idx="6">
                  <c:v>44551</c:v>
                </c:pt>
                <c:pt idx="7">
                  <c:v>44552</c:v>
                </c:pt>
                <c:pt idx="8">
                  <c:v>44553</c:v>
                </c:pt>
                <c:pt idx="9">
                  <c:v>44554</c:v>
                </c:pt>
                <c:pt idx="10">
                  <c:v>44555</c:v>
                </c:pt>
                <c:pt idx="11">
                  <c:v>44556</c:v>
                </c:pt>
                <c:pt idx="12">
                  <c:v>44557</c:v>
                </c:pt>
                <c:pt idx="13">
                  <c:v>44558</c:v>
                </c:pt>
                <c:pt idx="14">
                  <c:v>44559</c:v>
                </c:pt>
                <c:pt idx="15">
                  <c:v>44560</c:v>
                </c:pt>
                <c:pt idx="16">
                  <c:v>44561</c:v>
                </c:pt>
                <c:pt idx="17">
                  <c:v>44562</c:v>
                </c:pt>
                <c:pt idx="18">
                  <c:v>44563</c:v>
                </c:pt>
                <c:pt idx="19">
                  <c:v>44564</c:v>
                </c:pt>
                <c:pt idx="20">
                  <c:v>44565</c:v>
                </c:pt>
                <c:pt idx="21">
                  <c:v>44566</c:v>
                </c:pt>
                <c:pt idx="22">
                  <c:v>44567</c:v>
                </c:pt>
                <c:pt idx="23">
                  <c:v>44568</c:v>
                </c:pt>
                <c:pt idx="24">
                  <c:v>44569</c:v>
                </c:pt>
                <c:pt idx="25">
                  <c:v>44570</c:v>
                </c:pt>
                <c:pt idx="26">
                  <c:v>44571</c:v>
                </c:pt>
                <c:pt idx="27">
                  <c:v>44572</c:v>
                </c:pt>
                <c:pt idx="28">
                  <c:v>44573</c:v>
                </c:pt>
                <c:pt idx="29">
                  <c:v>44574</c:v>
                </c:pt>
                <c:pt idx="30">
                  <c:v>44575</c:v>
                </c:pt>
                <c:pt idx="31">
                  <c:v>44576</c:v>
                </c:pt>
                <c:pt idx="32">
                  <c:v>44577</c:v>
                </c:pt>
                <c:pt idx="33">
                  <c:v>44578</c:v>
                </c:pt>
                <c:pt idx="34">
                  <c:v>44579</c:v>
                </c:pt>
              </c:numCache>
            </c:numRef>
          </c:cat>
          <c:val>
            <c:numRef>
              <c:f>Sheet1!$B$2:$B$36</c:f>
              <c:numCache>
                <c:formatCode>General</c:formatCode>
                <c:ptCount val="35"/>
                <c:pt idx="0">
                  <c:v>-3.1146826138416499E-3</c:v>
                </c:pt>
                <c:pt idx="1">
                  <c:v>-3.11477962934122E-3</c:v>
                </c:pt>
                <c:pt idx="2">
                  <c:v>0</c:v>
                </c:pt>
                <c:pt idx="3">
                  <c:v>3.11487665088463E-3</c:v>
                </c:pt>
                <c:pt idx="4">
                  <c:v>-3.11477962934122E-3</c:v>
                </c:pt>
                <c:pt idx="5">
                  <c:v>6.2297533017692504E-3</c:v>
                </c:pt>
                <c:pt idx="6">
                  <c:v>0</c:v>
                </c:pt>
                <c:pt idx="7">
                  <c:v>-3.1146826138416499E-3</c:v>
                </c:pt>
                <c:pt idx="8">
                  <c:v>0</c:v>
                </c:pt>
                <c:pt idx="9">
                  <c:v>-3.11477962934122E-3</c:v>
                </c:pt>
                <c:pt idx="10">
                  <c:v>-3.11487665088463E-3</c:v>
                </c:pt>
                <c:pt idx="11">
                  <c:v>-3.1149736784724198E-3</c:v>
                </c:pt>
                <c:pt idx="12">
                  <c:v>-3.1150707121051602E-3</c:v>
                </c:pt>
                <c:pt idx="13">
                  <c:v>3.1151677517834301E-3</c:v>
                </c:pt>
                <c:pt idx="14">
                  <c:v>3.1150707121051602E-3</c:v>
                </c:pt>
                <c:pt idx="15">
                  <c:v>-3.1149736784724198E-3</c:v>
                </c:pt>
                <c:pt idx="16">
                  <c:v>-1.24602828484207E-2</c:v>
                </c:pt>
                <c:pt idx="17">
                  <c:v>-3.1154589070970201E-3</c:v>
                </c:pt>
                <c:pt idx="18">
                  <c:v>-9.3466679128890607E-3</c:v>
                </c:pt>
                <c:pt idx="19">
                  <c:v>0</c:v>
                </c:pt>
                <c:pt idx="20">
                  <c:v>3.1158471988533701E-3</c:v>
                </c:pt>
                <c:pt idx="21">
                  <c:v>3.1157501168406301E-3</c:v>
                </c:pt>
                <c:pt idx="22">
                  <c:v>-6.23130608175474E-3</c:v>
                </c:pt>
                <c:pt idx="23">
                  <c:v>0</c:v>
                </c:pt>
                <c:pt idx="24">
                  <c:v>6.2316943977067402E-3</c:v>
                </c:pt>
                <c:pt idx="25">
                  <c:v>-6.23130608175474E-3</c:v>
                </c:pt>
                <c:pt idx="26">
                  <c:v>9.3475415965601008E-3</c:v>
                </c:pt>
                <c:pt idx="27">
                  <c:v>-3.1155559709630199E-3</c:v>
                </c:pt>
                <c:pt idx="28">
                  <c:v>-3.11565304087737E-3</c:v>
                </c:pt>
                <c:pt idx="29">
                  <c:v>-3.1157501168406301E-3</c:v>
                </c:pt>
                <c:pt idx="30">
                  <c:v>3.1158471988533701E-3</c:v>
                </c:pt>
                <c:pt idx="31">
                  <c:v>0</c:v>
                </c:pt>
                <c:pt idx="32">
                  <c:v>-3.1157501168406301E-3</c:v>
                </c:pt>
                <c:pt idx="33">
                  <c:v>1.24633887954135E-2</c:v>
                </c:pt>
                <c:pt idx="34">
                  <c:v>6.2309178141940298E-3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A41-4EAF-A776-F9C33EB4820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Sheet1!$A$2:$A$36</c:f>
              <c:numCache>
                <c:formatCode>m/d/yyyy</c:formatCode>
                <c:ptCount val="35"/>
                <c:pt idx="0">
                  <c:v>44545</c:v>
                </c:pt>
                <c:pt idx="1">
                  <c:v>44546</c:v>
                </c:pt>
                <c:pt idx="2">
                  <c:v>44547</c:v>
                </c:pt>
                <c:pt idx="3">
                  <c:v>44548</c:v>
                </c:pt>
                <c:pt idx="4">
                  <c:v>44549</c:v>
                </c:pt>
                <c:pt idx="5">
                  <c:v>44550</c:v>
                </c:pt>
                <c:pt idx="6">
                  <c:v>44551</c:v>
                </c:pt>
                <c:pt idx="7">
                  <c:v>44552</c:v>
                </c:pt>
                <c:pt idx="8">
                  <c:v>44553</c:v>
                </c:pt>
                <c:pt idx="9">
                  <c:v>44554</c:v>
                </c:pt>
                <c:pt idx="10">
                  <c:v>44555</c:v>
                </c:pt>
                <c:pt idx="11">
                  <c:v>44556</c:v>
                </c:pt>
                <c:pt idx="12">
                  <c:v>44557</c:v>
                </c:pt>
                <c:pt idx="13">
                  <c:v>44558</c:v>
                </c:pt>
                <c:pt idx="14">
                  <c:v>44559</c:v>
                </c:pt>
                <c:pt idx="15">
                  <c:v>44560</c:v>
                </c:pt>
                <c:pt idx="16">
                  <c:v>44561</c:v>
                </c:pt>
                <c:pt idx="17">
                  <c:v>44562</c:v>
                </c:pt>
                <c:pt idx="18">
                  <c:v>44563</c:v>
                </c:pt>
                <c:pt idx="19">
                  <c:v>44564</c:v>
                </c:pt>
                <c:pt idx="20">
                  <c:v>44565</c:v>
                </c:pt>
                <c:pt idx="21">
                  <c:v>44566</c:v>
                </c:pt>
                <c:pt idx="22">
                  <c:v>44567</c:v>
                </c:pt>
                <c:pt idx="23">
                  <c:v>44568</c:v>
                </c:pt>
                <c:pt idx="24">
                  <c:v>44569</c:v>
                </c:pt>
                <c:pt idx="25">
                  <c:v>44570</c:v>
                </c:pt>
                <c:pt idx="26">
                  <c:v>44571</c:v>
                </c:pt>
                <c:pt idx="27">
                  <c:v>44572</c:v>
                </c:pt>
                <c:pt idx="28">
                  <c:v>44573</c:v>
                </c:pt>
                <c:pt idx="29">
                  <c:v>44574</c:v>
                </c:pt>
                <c:pt idx="30">
                  <c:v>44575</c:v>
                </c:pt>
                <c:pt idx="31">
                  <c:v>44576</c:v>
                </c:pt>
                <c:pt idx="32">
                  <c:v>44577</c:v>
                </c:pt>
                <c:pt idx="33">
                  <c:v>44578</c:v>
                </c:pt>
                <c:pt idx="34">
                  <c:v>44579</c:v>
                </c:pt>
              </c:numCache>
            </c:numRef>
          </c:cat>
          <c:val>
            <c:numRef>
              <c:f>Sheet1!$C$2:$C$36</c:f>
              <c:numCache>
                <c:formatCode>General</c:formatCode>
                <c:ptCount val="35"/>
                <c:pt idx="0">
                  <c:v>7.8864353312302807E-2</c:v>
                </c:pt>
                <c:pt idx="1">
                  <c:v>0.23640661938534299</c:v>
                </c:pt>
                <c:pt idx="2">
                  <c:v>0</c:v>
                </c:pt>
                <c:pt idx="3">
                  <c:v>0.15723270440251599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7.8492935635792793E-2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7.8431372549019607E-2</c:v>
                </c:pt>
                <c:pt idx="14">
                  <c:v>7.8369905956112804E-2</c:v>
                </c:pt>
                <c:pt idx="15">
                  <c:v>7.8308535630383702E-2</c:v>
                </c:pt>
                <c:pt idx="16">
                  <c:v>0</c:v>
                </c:pt>
                <c:pt idx="17">
                  <c:v>7.82472613458529E-2</c:v>
                </c:pt>
                <c:pt idx="18">
                  <c:v>-7.8186082877247806E-2</c:v>
                </c:pt>
                <c:pt idx="19">
                  <c:v>0</c:v>
                </c:pt>
                <c:pt idx="20">
                  <c:v>0</c:v>
                </c:pt>
                <c:pt idx="21">
                  <c:v>7.82472613458529E-2</c:v>
                </c:pt>
                <c:pt idx="22">
                  <c:v>0</c:v>
                </c:pt>
                <c:pt idx="23">
                  <c:v>0</c:v>
                </c:pt>
                <c:pt idx="24">
                  <c:v>0.156372165754496</c:v>
                </c:pt>
                <c:pt idx="25">
                  <c:v>-7.8064012490242002E-2</c:v>
                </c:pt>
                <c:pt idx="26">
                  <c:v>7.8125E-2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0.156128024980484</c:v>
                </c:pt>
                <c:pt idx="31">
                  <c:v>7.7942322681215898E-2</c:v>
                </c:pt>
                <c:pt idx="32">
                  <c:v>7.7881619937694699E-2</c:v>
                </c:pt>
                <c:pt idx="33">
                  <c:v>0</c:v>
                </c:pt>
                <c:pt idx="34">
                  <c:v>7.7821011673151794E-2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A41-4EAF-A776-F9C33EB4820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Sheet1!$A$2:$A$36</c:f>
              <c:numCache>
                <c:formatCode>m/d/yyyy</c:formatCode>
                <c:ptCount val="35"/>
                <c:pt idx="0">
                  <c:v>44545</c:v>
                </c:pt>
                <c:pt idx="1">
                  <c:v>44546</c:v>
                </c:pt>
                <c:pt idx="2">
                  <c:v>44547</c:v>
                </c:pt>
                <c:pt idx="3">
                  <c:v>44548</c:v>
                </c:pt>
                <c:pt idx="4">
                  <c:v>44549</c:v>
                </c:pt>
                <c:pt idx="5">
                  <c:v>44550</c:v>
                </c:pt>
                <c:pt idx="6">
                  <c:v>44551</c:v>
                </c:pt>
                <c:pt idx="7">
                  <c:v>44552</c:v>
                </c:pt>
                <c:pt idx="8">
                  <c:v>44553</c:v>
                </c:pt>
                <c:pt idx="9">
                  <c:v>44554</c:v>
                </c:pt>
                <c:pt idx="10">
                  <c:v>44555</c:v>
                </c:pt>
                <c:pt idx="11">
                  <c:v>44556</c:v>
                </c:pt>
                <c:pt idx="12">
                  <c:v>44557</c:v>
                </c:pt>
                <c:pt idx="13">
                  <c:v>44558</c:v>
                </c:pt>
                <c:pt idx="14">
                  <c:v>44559</c:v>
                </c:pt>
                <c:pt idx="15">
                  <c:v>44560</c:v>
                </c:pt>
                <c:pt idx="16">
                  <c:v>44561</c:v>
                </c:pt>
                <c:pt idx="17">
                  <c:v>44562</c:v>
                </c:pt>
                <c:pt idx="18">
                  <c:v>44563</c:v>
                </c:pt>
                <c:pt idx="19">
                  <c:v>44564</c:v>
                </c:pt>
                <c:pt idx="20">
                  <c:v>44565</c:v>
                </c:pt>
                <c:pt idx="21">
                  <c:v>44566</c:v>
                </c:pt>
                <c:pt idx="22">
                  <c:v>44567</c:v>
                </c:pt>
                <c:pt idx="23">
                  <c:v>44568</c:v>
                </c:pt>
                <c:pt idx="24">
                  <c:v>44569</c:v>
                </c:pt>
                <c:pt idx="25">
                  <c:v>44570</c:v>
                </c:pt>
                <c:pt idx="26">
                  <c:v>44571</c:v>
                </c:pt>
                <c:pt idx="27">
                  <c:v>44572</c:v>
                </c:pt>
                <c:pt idx="28">
                  <c:v>44573</c:v>
                </c:pt>
                <c:pt idx="29">
                  <c:v>44574</c:v>
                </c:pt>
                <c:pt idx="30">
                  <c:v>44575</c:v>
                </c:pt>
                <c:pt idx="31">
                  <c:v>44576</c:v>
                </c:pt>
                <c:pt idx="32">
                  <c:v>44577</c:v>
                </c:pt>
                <c:pt idx="33">
                  <c:v>44578</c:v>
                </c:pt>
                <c:pt idx="34">
                  <c:v>44579</c:v>
                </c:pt>
              </c:numCache>
            </c:numRef>
          </c:cat>
          <c:val>
            <c:numRef>
              <c:f>Sheet1!$D$2:$D$36</c:f>
              <c:numCache>
                <c:formatCode>General</c:formatCode>
                <c:ptCount val="35"/>
                <c:pt idx="0">
                  <c:v>-3.9915379395681202E-3</c:v>
                </c:pt>
                <c:pt idx="1">
                  <c:v>-1.9958486348395301E-3</c:v>
                </c:pt>
                <c:pt idx="2">
                  <c:v>-1.9958884697523099E-3</c:v>
                </c:pt>
                <c:pt idx="3">
                  <c:v>-3.9918566125104801E-3</c:v>
                </c:pt>
                <c:pt idx="4">
                  <c:v>0</c:v>
                </c:pt>
                <c:pt idx="5">
                  <c:v>1.9960079840319399E-3</c:v>
                </c:pt>
                <c:pt idx="6">
                  <c:v>5.9879044330452503E-3</c:v>
                </c:pt>
                <c:pt idx="7">
                  <c:v>0</c:v>
                </c:pt>
                <c:pt idx="8">
                  <c:v>-1.9958486348395301E-3</c:v>
                </c:pt>
                <c:pt idx="9">
                  <c:v>3.9917769395046198E-3</c:v>
                </c:pt>
                <c:pt idx="10">
                  <c:v>-5.9874264045504397E-3</c:v>
                </c:pt>
                <c:pt idx="11">
                  <c:v>2.1955211368807601E-2</c:v>
                </c:pt>
                <c:pt idx="12">
                  <c:v>0.460958234390278</c:v>
                </c:pt>
                <c:pt idx="13">
                  <c:v>0.15096138566661399</c:v>
                </c:pt>
                <c:pt idx="14">
                  <c:v>3.9666798889329599E-2</c:v>
                </c:pt>
                <c:pt idx="15">
                  <c:v>3.9651070578905602E-3</c:v>
                </c:pt>
                <c:pt idx="16">
                  <c:v>-3.96494984338448E-3</c:v>
                </c:pt>
                <c:pt idx="17">
                  <c:v>5.5511498810467901E-2</c:v>
                </c:pt>
                <c:pt idx="18">
                  <c:v>8.9165411746056897E-2</c:v>
                </c:pt>
                <c:pt idx="19">
                  <c:v>3.3654702749787199E-2</c:v>
                </c:pt>
                <c:pt idx="20">
                  <c:v>0.52444092618246596</c:v>
                </c:pt>
                <c:pt idx="21">
                  <c:v>0.12205925780096499</c:v>
                </c:pt>
                <c:pt idx="22">
                  <c:v>1.96629765813949E-2</c:v>
                </c:pt>
                <c:pt idx="23">
                  <c:v>0</c:v>
                </c:pt>
                <c:pt idx="24">
                  <c:v>1.76931999134999E-2</c:v>
                </c:pt>
                <c:pt idx="25">
                  <c:v>-3.9311266609010102E-3</c:v>
                </c:pt>
                <c:pt idx="26">
                  <c:v>3.53815308409011E-2</c:v>
                </c:pt>
                <c:pt idx="27">
                  <c:v>5.8948361235557703E-3</c:v>
                </c:pt>
                <c:pt idx="28">
                  <c:v>1.3753806857255101E-2</c:v>
                </c:pt>
                <c:pt idx="29">
                  <c:v>2.16101528427174E-2</c:v>
                </c:pt>
                <c:pt idx="30">
                  <c:v>-1.9641348967847101E-3</c:v>
                </c:pt>
                <c:pt idx="31">
                  <c:v>5.8925204274041503E-3</c:v>
                </c:pt>
                <c:pt idx="32">
                  <c:v>1.9640577432976499E-3</c:v>
                </c:pt>
                <c:pt idx="33">
                  <c:v>1.3748134181789599E-2</c:v>
                </c:pt>
                <c:pt idx="34">
                  <c:v>4.3202482178976098E-2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A41-4EAF-A776-F9C33EB4820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Sheet1!$A$2:$A$36</c:f>
              <c:numCache>
                <c:formatCode>m/d/yyyy</c:formatCode>
                <c:ptCount val="35"/>
                <c:pt idx="0">
                  <c:v>44545</c:v>
                </c:pt>
                <c:pt idx="1">
                  <c:v>44546</c:v>
                </c:pt>
                <c:pt idx="2">
                  <c:v>44547</c:v>
                </c:pt>
                <c:pt idx="3">
                  <c:v>44548</c:v>
                </c:pt>
                <c:pt idx="4">
                  <c:v>44549</c:v>
                </c:pt>
                <c:pt idx="5">
                  <c:v>44550</c:v>
                </c:pt>
                <c:pt idx="6">
                  <c:v>44551</c:v>
                </c:pt>
                <c:pt idx="7">
                  <c:v>44552</c:v>
                </c:pt>
                <c:pt idx="8">
                  <c:v>44553</c:v>
                </c:pt>
                <c:pt idx="9">
                  <c:v>44554</c:v>
                </c:pt>
                <c:pt idx="10">
                  <c:v>44555</c:v>
                </c:pt>
                <c:pt idx="11">
                  <c:v>44556</c:v>
                </c:pt>
                <c:pt idx="12">
                  <c:v>44557</c:v>
                </c:pt>
                <c:pt idx="13">
                  <c:v>44558</c:v>
                </c:pt>
                <c:pt idx="14">
                  <c:v>44559</c:v>
                </c:pt>
                <c:pt idx="15">
                  <c:v>44560</c:v>
                </c:pt>
                <c:pt idx="16">
                  <c:v>44561</c:v>
                </c:pt>
                <c:pt idx="17">
                  <c:v>44562</c:v>
                </c:pt>
                <c:pt idx="18">
                  <c:v>44563</c:v>
                </c:pt>
                <c:pt idx="19">
                  <c:v>44564</c:v>
                </c:pt>
                <c:pt idx="20">
                  <c:v>44565</c:v>
                </c:pt>
                <c:pt idx="21">
                  <c:v>44566</c:v>
                </c:pt>
                <c:pt idx="22">
                  <c:v>44567</c:v>
                </c:pt>
                <c:pt idx="23">
                  <c:v>44568</c:v>
                </c:pt>
                <c:pt idx="24">
                  <c:v>44569</c:v>
                </c:pt>
                <c:pt idx="25">
                  <c:v>44570</c:v>
                </c:pt>
                <c:pt idx="26">
                  <c:v>44571</c:v>
                </c:pt>
                <c:pt idx="27">
                  <c:v>44572</c:v>
                </c:pt>
                <c:pt idx="28">
                  <c:v>44573</c:v>
                </c:pt>
                <c:pt idx="29">
                  <c:v>44574</c:v>
                </c:pt>
                <c:pt idx="30">
                  <c:v>44575</c:v>
                </c:pt>
                <c:pt idx="31">
                  <c:v>44576</c:v>
                </c:pt>
                <c:pt idx="32">
                  <c:v>44577</c:v>
                </c:pt>
                <c:pt idx="33">
                  <c:v>44578</c:v>
                </c:pt>
                <c:pt idx="34">
                  <c:v>44579</c:v>
                </c:pt>
              </c:numCache>
            </c:numRef>
          </c:cat>
          <c:val>
            <c:numRef>
              <c:f>Sheet1!$E$2:$E$36</c:f>
              <c:numCache>
                <c:formatCode>General</c:formatCode>
                <c:ptCount val="35"/>
                <c:pt idx="0">
                  <c:v>5.3356768463011198E-2</c:v>
                </c:pt>
                <c:pt idx="1">
                  <c:v>5.9602233515276999E-2</c:v>
                </c:pt>
                <c:pt idx="2">
                  <c:v>2.5080728595165701E-2</c:v>
                </c:pt>
                <c:pt idx="3">
                  <c:v>2.8208744710860399E-2</c:v>
                </c:pt>
                <c:pt idx="4">
                  <c:v>4.0734473898602498E-2</c:v>
                </c:pt>
                <c:pt idx="5">
                  <c:v>4.3850032887524697E-2</c:v>
                </c:pt>
                <c:pt idx="6">
                  <c:v>3.75692683384991E-2</c:v>
                </c:pt>
                <c:pt idx="7">
                  <c:v>5.0073545519982499E-2</c:v>
                </c:pt>
                <c:pt idx="8">
                  <c:v>3.1280302793331001E-2</c:v>
                </c:pt>
                <c:pt idx="9">
                  <c:v>4.0651677663466702E-2</c:v>
                </c:pt>
                <c:pt idx="10">
                  <c:v>5.93898474618655E-2</c:v>
                </c:pt>
                <c:pt idx="11">
                  <c:v>6.24785230077161E-2</c:v>
                </c:pt>
                <c:pt idx="12">
                  <c:v>9.0537291998376596E-2</c:v>
                </c:pt>
                <c:pt idx="13">
                  <c:v>6.8621334996880806E-2</c:v>
                </c:pt>
                <c:pt idx="14">
                  <c:v>7.1691291066641696E-2</c:v>
                </c:pt>
                <c:pt idx="15">
                  <c:v>7.1639931474848206E-2</c:v>
                </c:pt>
                <c:pt idx="16">
                  <c:v>9.3376494023904404E-3</c:v>
                </c:pt>
                <c:pt idx="17">
                  <c:v>2.1785814322616798E-2</c:v>
                </c:pt>
                <c:pt idx="18">
                  <c:v>8.0901113946107397E-2</c:v>
                </c:pt>
                <c:pt idx="19">
                  <c:v>0.10881731127969201</c:v>
                </c:pt>
                <c:pt idx="20">
                  <c:v>7.143078977608E-2</c:v>
                </c:pt>
                <c:pt idx="21">
                  <c:v>8.0690211656632094E-2</c:v>
                </c:pt>
                <c:pt idx="22">
                  <c:v>8.9928057553956803E-2</c:v>
                </c:pt>
                <c:pt idx="23">
                  <c:v>6.8159990085819605E-2</c:v>
                </c:pt>
                <c:pt idx="24">
                  <c:v>0.10836248800272499</c:v>
                </c:pt>
                <c:pt idx="25">
                  <c:v>9.5874311869858397E-2</c:v>
                </c:pt>
                <c:pt idx="26">
                  <c:v>8.3423451259076201E-2</c:v>
                </c:pt>
                <c:pt idx="27">
                  <c:v>9.2615460607557404E-2</c:v>
                </c:pt>
                <c:pt idx="28">
                  <c:v>7.4023810992535896E-2</c:v>
                </c:pt>
                <c:pt idx="29">
                  <c:v>8.3215188312889099E-2</c:v>
                </c:pt>
                <c:pt idx="30">
                  <c:v>0.101622886705879</c:v>
                </c:pt>
                <c:pt idx="31">
                  <c:v>8.9214298898664904E-2</c:v>
                </c:pt>
                <c:pt idx="32">
                  <c:v>7.9913938835100701E-2</c:v>
                </c:pt>
                <c:pt idx="33">
                  <c:v>4.9138539971131101E-2</c:v>
                </c:pt>
                <c:pt idx="34">
                  <c:v>4.9114405869171499E-2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5A41-4EAF-A776-F9C33EB48202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Sheet1!$A$2:$A$36</c:f>
              <c:numCache>
                <c:formatCode>m/d/yyyy</c:formatCode>
                <c:ptCount val="35"/>
                <c:pt idx="0">
                  <c:v>44545</c:v>
                </c:pt>
                <c:pt idx="1">
                  <c:v>44546</c:v>
                </c:pt>
                <c:pt idx="2">
                  <c:v>44547</c:v>
                </c:pt>
                <c:pt idx="3">
                  <c:v>44548</c:v>
                </c:pt>
                <c:pt idx="4">
                  <c:v>44549</c:v>
                </c:pt>
                <c:pt idx="5">
                  <c:v>44550</c:v>
                </c:pt>
                <c:pt idx="6">
                  <c:v>44551</c:v>
                </c:pt>
                <c:pt idx="7">
                  <c:v>44552</c:v>
                </c:pt>
                <c:pt idx="8">
                  <c:v>44553</c:v>
                </c:pt>
                <c:pt idx="9">
                  <c:v>44554</c:v>
                </c:pt>
                <c:pt idx="10">
                  <c:v>44555</c:v>
                </c:pt>
                <c:pt idx="11">
                  <c:v>44556</c:v>
                </c:pt>
                <c:pt idx="12">
                  <c:v>44557</c:v>
                </c:pt>
                <c:pt idx="13">
                  <c:v>44558</c:v>
                </c:pt>
                <c:pt idx="14">
                  <c:v>44559</c:v>
                </c:pt>
                <c:pt idx="15">
                  <c:v>44560</c:v>
                </c:pt>
                <c:pt idx="16">
                  <c:v>44561</c:v>
                </c:pt>
                <c:pt idx="17">
                  <c:v>44562</c:v>
                </c:pt>
                <c:pt idx="18">
                  <c:v>44563</c:v>
                </c:pt>
                <c:pt idx="19">
                  <c:v>44564</c:v>
                </c:pt>
                <c:pt idx="20">
                  <c:v>44565</c:v>
                </c:pt>
                <c:pt idx="21">
                  <c:v>44566</c:v>
                </c:pt>
                <c:pt idx="22">
                  <c:v>44567</c:v>
                </c:pt>
                <c:pt idx="23">
                  <c:v>44568</c:v>
                </c:pt>
                <c:pt idx="24">
                  <c:v>44569</c:v>
                </c:pt>
                <c:pt idx="25">
                  <c:v>44570</c:v>
                </c:pt>
                <c:pt idx="26">
                  <c:v>44571</c:v>
                </c:pt>
                <c:pt idx="27">
                  <c:v>44572</c:v>
                </c:pt>
                <c:pt idx="28">
                  <c:v>44573</c:v>
                </c:pt>
                <c:pt idx="29">
                  <c:v>44574</c:v>
                </c:pt>
                <c:pt idx="30">
                  <c:v>44575</c:v>
                </c:pt>
                <c:pt idx="31">
                  <c:v>44576</c:v>
                </c:pt>
                <c:pt idx="32">
                  <c:v>44577</c:v>
                </c:pt>
                <c:pt idx="33">
                  <c:v>44578</c:v>
                </c:pt>
                <c:pt idx="34">
                  <c:v>44579</c:v>
                </c:pt>
              </c:numCache>
            </c:numRef>
          </c:cat>
          <c:val>
            <c:numRef>
              <c:f>Sheet1!$F$2:$F$36</c:f>
              <c:numCache>
                <c:formatCode>General</c:formatCode>
                <c:ptCount val="35"/>
                <c:pt idx="0">
                  <c:v>-4.1549572417127504E-3</c:v>
                </c:pt>
                <c:pt idx="1">
                  <c:v>-3.39965172456777E-3</c:v>
                </c:pt>
                <c:pt idx="2">
                  <c:v>-2.64426345930101E-3</c:v>
                </c:pt>
                <c:pt idx="3">
                  <c:v>-4.9109048531072799E-3</c:v>
                </c:pt>
                <c:pt idx="4">
                  <c:v>-3.4000241779497098E-3</c:v>
                </c:pt>
                <c:pt idx="5">
                  <c:v>-3.7779330928049298E-3</c:v>
                </c:pt>
                <c:pt idx="6">
                  <c:v>7.5561516519636501E-4</c:v>
                </c:pt>
                <c:pt idx="7">
                  <c:v>-7.5560945569672902E-4</c:v>
                </c:pt>
                <c:pt idx="8">
                  <c:v>0</c:v>
                </c:pt>
                <c:pt idx="9">
                  <c:v>-3.7780758259818299E-3</c:v>
                </c:pt>
                <c:pt idx="10">
                  <c:v>-1.1334655709832799E-3</c:v>
                </c:pt>
                <c:pt idx="11">
                  <c:v>-3.7782613952363699E-3</c:v>
                </c:pt>
                <c:pt idx="12">
                  <c:v>-1.13352124596655E-3</c:v>
                </c:pt>
                <c:pt idx="13">
                  <c:v>-1.88922349136058E-3</c:v>
                </c:pt>
                <c:pt idx="14">
                  <c:v>-3.4006665306400099E-3</c:v>
                </c:pt>
                <c:pt idx="15">
                  <c:v>-3.7786468665570901E-3</c:v>
                </c:pt>
                <c:pt idx="16">
                  <c:v>-3.0230317229391398E-3</c:v>
                </c:pt>
                <c:pt idx="17">
                  <c:v>-3.7789038911373398E-3</c:v>
                </c:pt>
                <c:pt idx="18">
                  <c:v>-3.7790466976800399E-3</c:v>
                </c:pt>
                <c:pt idx="19">
                  <c:v>3.7791895150166103E-4</c:v>
                </c:pt>
                <c:pt idx="20">
                  <c:v>1.8895876163986E-3</c:v>
                </c:pt>
                <c:pt idx="21">
                  <c:v>-2.6453726763235401E-3</c:v>
                </c:pt>
                <c:pt idx="22">
                  <c:v>-1.13376113920319E-3</c:v>
                </c:pt>
                <c:pt idx="23">
                  <c:v>-4.5350959739685502E-3</c:v>
                </c:pt>
                <c:pt idx="24">
                  <c:v>-1.5117672180837601E-3</c:v>
                </c:pt>
                <c:pt idx="25">
                  <c:v>-4.9133177366990797E-3</c:v>
                </c:pt>
                <c:pt idx="26">
                  <c:v>-2.6457626221775398E-3</c:v>
                </c:pt>
                <c:pt idx="27">
                  <c:v>-3.4017848030933602E-3</c:v>
                </c:pt>
                <c:pt idx="28">
                  <c:v>-2.2679336856190301E-3</c:v>
                </c:pt>
                <c:pt idx="29">
                  <c:v>-3.0239801626901299E-3</c:v>
                </c:pt>
                <c:pt idx="30">
                  <c:v>-3.0240716100157299E-3</c:v>
                </c:pt>
                <c:pt idx="31">
                  <c:v>-1.51208153143617E-3</c:v>
                </c:pt>
                <c:pt idx="32">
                  <c:v>-3.0242087913749599E-3</c:v>
                </c:pt>
                <c:pt idx="33">
                  <c:v>-3.0243002525290699E-3</c:v>
                </c:pt>
                <c:pt idx="34">
                  <c:v>-7.5609792980386797E-4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5A41-4EAF-A776-F9C33EB48202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Sheet1!$A$2:$A$36</c:f>
              <c:numCache>
                <c:formatCode>m/d/yyyy</c:formatCode>
                <c:ptCount val="35"/>
                <c:pt idx="0">
                  <c:v>44545</c:v>
                </c:pt>
                <c:pt idx="1">
                  <c:v>44546</c:v>
                </c:pt>
                <c:pt idx="2">
                  <c:v>44547</c:v>
                </c:pt>
                <c:pt idx="3">
                  <c:v>44548</c:v>
                </c:pt>
                <c:pt idx="4">
                  <c:v>44549</c:v>
                </c:pt>
                <c:pt idx="5">
                  <c:v>44550</c:v>
                </c:pt>
                <c:pt idx="6">
                  <c:v>44551</c:v>
                </c:pt>
                <c:pt idx="7">
                  <c:v>44552</c:v>
                </c:pt>
                <c:pt idx="8">
                  <c:v>44553</c:v>
                </c:pt>
                <c:pt idx="9">
                  <c:v>44554</c:v>
                </c:pt>
                <c:pt idx="10">
                  <c:v>44555</c:v>
                </c:pt>
                <c:pt idx="11">
                  <c:v>44556</c:v>
                </c:pt>
                <c:pt idx="12">
                  <c:v>44557</c:v>
                </c:pt>
                <c:pt idx="13">
                  <c:v>44558</c:v>
                </c:pt>
                <c:pt idx="14">
                  <c:v>44559</c:v>
                </c:pt>
                <c:pt idx="15">
                  <c:v>44560</c:v>
                </c:pt>
                <c:pt idx="16">
                  <c:v>44561</c:v>
                </c:pt>
                <c:pt idx="17">
                  <c:v>44562</c:v>
                </c:pt>
                <c:pt idx="18">
                  <c:v>44563</c:v>
                </c:pt>
                <c:pt idx="19">
                  <c:v>44564</c:v>
                </c:pt>
                <c:pt idx="20">
                  <c:v>44565</c:v>
                </c:pt>
                <c:pt idx="21">
                  <c:v>44566</c:v>
                </c:pt>
                <c:pt idx="22">
                  <c:v>44567</c:v>
                </c:pt>
                <c:pt idx="23">
                  <c:v>44568</c:v>
                </c:pt>
                <c:pt idx="24">
                  <c:v>44569</c:v>
                </c:pt>
                <c:pt idx="25">
                  <c:v>44570</c:v>
                </c:pt>
                <c:pt idx="26">
                  <c:v>44571</c:v>
                </c:pt>
                <c:pt idx="27">
                  <c:v>44572</c:v>
                </c:pt>
                <c:pt idx="28">
                  <c:v>44573</c:v>
                </c:pt>
                <c:pt idx="29">
                  <c:v>44574</c:v>
                </c:pt>
                <c:pt idx="30">
                  <c:v>44575</c:v>
                </c:pt>
                <c:pt idx="31">
                  <c:v>44576</c:v>
                </c:pt>
                <c:pt idx="32">
                  <c:v>44577</c:v>
                </c:pt>
                <c:pt idx="33">
                  <c:v>44578</c:v>
                </c:pt>
                <c:pt idx="34">
                  <c:v>44579</c:v>
                </c:pt>
              </c:numCache>
            </c:numRef>
          </c:cat>
          <c:val>
            <c:numRef>
              <c:f>Sheet1!$G$2:$G$36</c:f>
              <c:numCache>
                <c:formatCode>General</c:formatCode>
                <c:ptCount val="35"/>
                <c:pt idx="0">
                  <c:v>7.0185289163391404E-3</c:v>
                </c:pt>
                <c:pt idx="1">
                  <c:v>3.5090181767141598E-3</c:v>
                </c:pt>
                <c:pt idx="2">
                  <c:v>1.0526685146847301E-2</c:v>
                </c:pt>
                <c:pt idx="3">
                  <c:v>1.7542628587467499E-2</c:v>
                </c:pt>
                <c:pt idx="4">
                  <c:v>2.80632827024941E-2</c:v>
                </c:pt>
                <c:pt idx="5">
                  <c:v>3.50692617920393E-3</c:v>
                </c:pt>
                <c:pt idx="6">
                  <c:v>1.40272127928181E-2</c:v>
                </c:pt>
                <c:pt idx="7">
                  <c:v>2.1037868162692801E-2</c:v>
                </c:pt>
                <c:pt idx="8">
                  <c:v>1.7527869312206401E-2</c:v>
                </c:pt>
                <c:pt idx="9">
                  <c:v>1.0514878553152701E-2</c:v>
                </c:pt>
                <c:pt idx="10">
                  <c:v>1.40183640569146E-2</c:v>
                </c:pt>
                <c:pt idx="11">
                  <c:v>2.1024598780573299E-2</c:v>
                </c:pt>
                <c:pt idx="12">
                  <c:v>4.2040358744394601E-2</c:v>
                </c:pt>
                <c:pt idx="13">
                  <c:v>1.0505673063454299E-2</c:v>
                </c:pt>
                <c:pt idx="14">
                  <c:v>2.1009138975454301E-2</c:v>
                </c:pt>
                <c:pt idx="15">
                  <c:v>1.4003150708909499E-2</c:v>
                </c:pt>
                <c:pt idx="16">
                  <c:v>1.0500892575868901E-2</c:v>
                </c:pt>
                <c:pt idx="17">
                  <c:v>6.9998600027999401E-3</c:v>
                </c:pt>
                <c:pt idx="18">
                  <c:v>1.74984251417372E-2</c:v>
                </c:pt>
                <c:pt idx="19">
                  <c:v>1.74953637286119E-2</c:v>
                </c:pt>
                <c:pt idx="20">
                  <c:v>1.39938427092079E-2</c:v>
                </c:pt>
                <c:pt idx="21">
                  <c:v>3.4979711767175001E-2</c:v>
                </c:pt>
                <c:pt idx="22">
                  <c:v>2.0980488146024202E-2</c:v>
                </c:pt>
                <c:pt idx="23">
                  <c:v>2.0976087260523E-2</c:v>
                </c:pt>
                <c:pt idx="24">
                  <c:v>3.4952813701503E-3</c:v>
                </c:pt>
                <c:pt idx="25">
                  <c:v>0</c:v>
                </c:pt>
                <c:pt idx="26">
                  <c:v>2.7961273636014101E-2</c:v>
                </c:pt>
                <c:pt idx="27">
                  <c:v>1.3976728746636901E-2</c:v>
                </c:pt>
                <c:pt idx="28">
                  <c:v>1.7468469412710099E-2</c:v>
                </c:pt>
                <c:pt idx="29">
                  <c:v>2.44515858599972E-2</c:v>
                </c:pt>
                <c:pt idx="30">
                  <c:v>1.39689191548804E-2</c:v>
                </c:pt>
                <c:pt idx="31">
                  <c:v>3.4917420300988201E-3</c:v>
                </c:pt>
                <c:pt idx="32">
                  <c:v>6.9832402234636902E-3</c:v>
                </c:pt>
                <c:pt idx="33">
                  <c:v>1.0474128901613E-2</c:v>
                </c:pt>
                <c:pt idx="34">
                  <c:v>1.3964042590329901E-2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5A41-4EAF-A776-F9C33EB4820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2611600"/>
        <c:axId val="392610288"/>
      </c:lineChart>
      <c:dateAx>
        <c:axId val="3926116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2610288"/>
        <c:crosses val="autoZero"/>
        <c:auto val="1"/>
        <c:lblOffset val="100"/>
        <c:baseTimeUnit val="days"/>
      </c:dateAx>
      <c:valAx>
        <c:axId val="3926102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26116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Sheet1!$A$2:$A$36</c:f>
              <c:numCache>
                <c:formatCode>m/d/yyyy</c:formatCode>
                <c:ptCount val="35"/>
                <c:pt idx="0">
                  <c:v>44545</c:v>
                </c:pt>
                <c:pt idx="1">
                  <c:v>44546</c:v>
                </c:pt>
                <c:pt idx="2">
                  <c:v>44547</c:v>
                </c:pt>
                <c:pt idx="3">
                  <c:v>44548</c:v>
                </c:pt>
                <c:pt idx="4">
                  <c:v>44549</c:v>
                </c:pt>
                <c:pt idx="5">
                  <c:v>44550</c:v>
                </c:pt>
                <c:pt idx="6">
                  <c:v>44551</c:v>
                </c:pt>
                <c:pt idx="7">
                  <c:v>44552</c:v>
                </c:pt>
                <c:pt idx="8">
                  <c:v>44553</c:v>
                </c:pt>
                <c:pt idx="9">
                  <c:v>44554</c:v>
                </c:pt>
                <c:pt idx="10">
                  <c:v>44555</c:v>
                </c:pt>
                <c:pt idx="11">
                  <c:v>44556</c:v>
                </c:pt>
                <c:pt idx="12">
                  <c:v>44557</c:v>
                </c:pt>
                <c:pt idx="13">
                  <c:v>44558</c:v>
                </c:pt>
                <c:pt idx="14">
                  <c:v>44559</c:v>
                </c:pt>
                <c:pt idx="15">
                  <c:v>44560</c:v>
                </c:pt>
                <c:pt idx="16">
                  <c:v>44561</c:v>
                </c:pt>
                <c:pt idx="17">
                  <c:v>44562</c:v>
                </c:pt>
                <c:pt idx="18">
                  <c:v>44563</c:v>
                </c:pt>
                <c:pt idx="19">
                  <c:v>44564</c:v>
                </c:pt>
                <c:pt idx="20">
                  <c:v>44565</c:v>
                </c:pt>
                <c:pt idx="21">
                  <c:v>44566</c:v>
                </c:pt>
                <c:pt idx="22">
                  <c:v>44567</c:v>
                </c:pt>
                <c:pt idx="23">
                  <c:v>44568</c:v>
                </c:pt>
                <c:pt idx="24">
                  <c:v>44569</c:v>
                </c:pt>
                <c:pt idx="25">
                  <c:v>44570</c:v>
                </c:pt>
                <c:pt idx="26">
                  <c:v>44571</c:v>
                </c:pt>
                <c:pt idx="27">
                  <c:v>44572</c:v>
                </c:pt>
                <c:pt idx="28">
                  <c:v>44573</c:v>
                </c:pt>
                <c:pt idx="29">
                  <c:v>44574</c:v>
                </c:pt>
                <c:pt idx="30">
                  <c:v>44575</c:v>
                </c:pt>
                <c:pt idx="31">
                  <c:v>44576</c:v>
                </c:pt>
                <c:pt idx="32">
                  <c:v>44577</c:v>
                </c:pt>
                <c:pt idx="33">
                  <c:v>44578</c:v>
                </c:pt>
                <c:pt idx="34">
                  <c:v>44579</c:v>
                </c:pt>
              </c:numCache>
            </c:numRef>
          </c:cat>
          <c:val>
            <c:numRef>
              <c:f>Sheet1!$B$2:$B$36</c:f>
              <c:numCache>
                <c:formatCode>General</c:formatCode>
                <c:ptCount val="35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1</c:v>
                </c:pt>
                <c:pt idx="6">
                  <c:v>0</c:v>
                </c:pt>
                <c:pt idx="7">
                  <c:v>1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0</c:v>
                </c:pt>
                <c:pt idx="12">
                  <c:v>1</c:v>
                </c:pt>
                <c:pt idx="13">
                  <c:v>0</c:v>
                </c:pt>
                <c:pt idx="14">
                  <c:v>1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1</c:v>
                </c:pt>
                <c:pt idx="20">
                  <c:v>0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  <c:pt idx="24">
                  <c:v>1</c:v>
                </c:pt>
                <c:pt idx="25">
                  <c:v>0</c:v>
                </c:pt>
                <c:pt idx="26">
                  <c:v>1</c:v>
                </c:pt>
                <c:pt idx="27">
                  <c:v>0</c:v>
                </c:pt>
                <c:pt idx="28">
                  <c:v>1</c:v>
                </c:pt>
                <c:pt idx="29">
                  <c:v>0</c:v>
                </c:pt>
                <c:pt idx="30">
                  <c:v>0</c:v>
                </c:pt>
                <c:pt idx="31">
                  <c:v>1</c:v>
                </c:pt>
                <c:pt idx="32">
                  <c:v>0</c:v>
                </c:pt>
                <c:pt idx="33">
                  <c:v>1</c:v>
                </c:pt>
                <c:pt idx="3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A00-4A54-8094-B8DDBACC6C2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Sheet1!$A$2:$A$36</c:f>
              <c:numCache>
                <c:formatCode>m/d/yyyy</c:formatCode>
                <c:ptCount val="35"/>
                <c:pt idx="0">
                  <c:v>44545</c:v>
                </c:pt>
                <c:pt idx="1">
                  <c:v>44546</c:v>
                </c:pt>
                <c:pt idx="2">
                  <c:v>44547</c:v>
                </c:pt>
                <c:pt idx="3">
                  <c:v>44548</c:v>
                </c:pt>
                <c:pt idx="4">
                  <c:v>44549</c:v>
                </c:pt>
                <c:pt idx="5">
                  <c:v>44550</c:v>
                </c:pt>
                <c:pt idx="6">
                  <c:v>44551</c:v>
                </c:pt>
                <c:pt idx="7">
                  <c:v>44552</c:v>
                </c:pt>
                <c:pt idx="8">
                  <c:v>44553</c:v>
                </c:pt>
                <c:pt idx="9">
                  <c:v>44554</c:v>
                </c:pt>
                <c:pt idx="10">
                  <c:v>44555</c:v>
                </c:pt>
                <c:pt idx="11">
                  <c:v>44556</c:v>
                </c:pt>
                <c:pt idx="12">
                  <c:v>44557</c:v>
                </c:pt>
                <c:pt idx="13">
                  <c:v>44558</c:v>
                </c:pt>
                <c:pt idx="14">
                  <c:v>44559</c:v>
                </c:pt>
                <c:pt idx="15">
                  <c:v>44560</c:v>
                </c:pt>
                <c:pt idx="16">
                  <c:v>44561</c:v>
                </c:pt>
                <c:pt idx="17">
                  <c:v>44562</c:v>
                </c:pt>
                <c:pt idx="18">
                  <c:v>44563</c:v>
                </c:pt>
                <c:pt idx="19">
                  <c:v>44564</c:v>
                </c:pt>
                <c:pt idx="20">
                  <c:v>44565</c:v>
                </c:pt>
                <c:pt idx="21">
                  <c:v>44566</c:v>
                </c:pt>
                <c:pt idx="22">
                  <c:v>44567</c:v>
                </c:pt>
                <c:pt idx="23">
                  <c:v>44568</c:v>
                </c:pt>
                <c:pt idx="24">
                  <c:v>44569</c:v>
                </c:pt>
                <c:pt idx="25">
                  <c:v>44570</c:v>
                </c:pt>
                <c:pt idx="26">
                  <c:v>44571</c:v>
                </c:pt>
                <c:pt idx="27">
                  <c:v>44572</c:v>
                </c:pt>
                <c:pt idx="28">
                  <c:v>44573</c:v>
                </c:pt>
                <c:pt idx="29">
                  <c:v>44574</c:v>
                </c:pt>
                <c:pt idx="30">
                  <c:v>44575</c:v>
                </c:pt>
                <c:pt idx="31">
                  <c:v>44576</c:v>
                </c:pt>
                <c:pt idx="32">
                  <c:v>44577</c:v>
                </c:pt>
                <c:pt idx="33">
                  <c:v>44578</c:v>
                </c:pt>
                <c:pt idx="34">
                  <c:v>44579</c:v>
                </c:pt>
              </c:numCache>
            </c:numRef>
          </c:cat>
          <c:val>
            <c:numRef>
              <c:f>Sheet1!$C$2:$C$36</c:f>
              <c:numCache>
                <c:formatCode>General</c:formatCode>
                <c:ptCount val="3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2</c:v>
                </c:pt>
                <c:pt idx="7">
                  <c:v>1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1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1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1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A00-4A54-8094-B8DDBACC6C2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Sheet1!$A$2:$A$36</c:f>
              <c:numCache>
                <c:formatCode>m/d/yyyy</c:formatCode>
                <c:ptCount val="35"/>
                <c:pt idx="0">
                  <c:v>44545</c:v>
                </c:pt>
                <c:pt idx="1">
                  <c:v>44546</c:v>
                </c:pt>
                <c:pt idx="2">
                  <c:v>44547</c:v>
                </c:pt>
                <c:pt idx="3">
                  <c:v>44548</c:v>
                </c:pt>
                <c:pt idx="4">
                  <c:v>44549</c:v>
                </c:pt>
                <c:pt idx="5">
                  <c:v>44550</c:v>
                </c:pt>
                <c:pt idx="6">
                  <c:v>44551</c:v>
                </c:pt>
                <c:pt idx="7">
                  <c:v>44552</c:v>
                </c:pt>
                <c:pt idx="8">
                  <c:v>44553</c:v>
                </c:pt>
                <c:pt idx="9">
                  <c:v>44554</c:v>
                </c:pt>
                <c:pt idx="10">
                  <c:v>44555</c:v>
                </c:pt>
                <c:pt idx="11">
                  <c:v>44556</c:v>
                </c:pt>
                <c:pt idx="12">
                  <c:v>44557</c:v>
                </c:pt>
                <c:pt idx="13">
                  <c:v>44558</c:v>
                </c:pt>
                <c:pt idx="14">
                  <c:v>44559</c:v>
                </c:pt>
                <c:pt idx="15">
                  <c:v>44560</c:v>
                </c:pt>
                <c:pt idx="16">
                  <c:v>44561</c:v>
                </c:pt>
                <c:pt idx="17">
                  <c:v>44562</c:v>
                </c:pt>
                <c:pt idx="18">
                  <c:v>44563</c:v>
                </c:pt>
                <c:pt idx="19">
                  <c:v>44564</c:v>
                </c:pt>
                <c:pt idx="20">
                  <c:v>44565</c:v>
                </c:pt>
                <c:pt idx="21">
                  <c:v>44566</c:v>
                </c:pt>
                <c:pt idx="22">
                  <c:v>44567</c:v>
                </c:pt>
                <c:pt idx="23">
                  <c:v>44568</c:v>
                </c:pt>
                <c:pt idx="24">
                  <c:v>44569</c:v>
                </c:pt>
                <c:pt idx="25">
                  <c:v>44570</c:v>
                </c:pt>
                <c:pt idx="26">
                  <c:v>44571</c:v>
                </c:pt>
                <c:pt idx="27">
                  <c:v>44572</c:v>
                </c:pt>
                <c:pt idx="28">
                  <c:v>44573</c:v>
                </c:pt>
                <c:pt idx="29">
                  <c:v>44574</c:v>
                </c:pt>
                <c:pt idx="30">
                  <c:v>44575</c:v>
                </c:pt>
                <c:pt idx="31">
                  <c:v>44576</c:v>
                </c:pt>
                <c:pt idx="32">
                  <c:v>44577</c:v>
                </c:pt>
                <c:pt idx="33">
                  <c:v>44578</c:v>
                </c:pt>
                <c:pt idx="34">
                  <c:v>44579</c:v>
                </c:pt>
              </c:numCache>
            </c:numRef>
          </c:cat>
          <c:val>
            <c:numRef>
              <c:f>Sheet1!$D$2:$D$36</c:f>
              <c:numCache>
                <c:formatCode>General</c:formatCode>
                <c:ptCount val="35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  <c:pt idx="8">
                  <c:v>1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2</c:v>
                </c:pt>
                <c:pt idx="17">
                  <c:v>1</c:v>
                </c:pt>
                <c:pt idx="18">
                  <c:v>0</c:v>
                </c:pt>
                <c:pt idx="19">
                  <c:v>1</c:v>
                </c:pt>
                <c:pt idx="20">
                  <c:v>1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2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A00-4A54-8094-B8DDBACC6C2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Sheet1!$A$2:$A$36</c:f>
              <c:numCache>
                <c:formatCode>m/d/yyyy</c:formatCode>
                <c:ptCount val="35"/>
                <c:pt idx="0">
                  <c:v>44545</c:v>
                </c:pt>
                <c:pt idx="1">
                  <c:v>44546</c:v>
                </c:pt>
                <c:pt idx="2">
                  <c:v>44547</c:v>
                </c:pt>
                <c:pt idx="3">
                  <c:v>44548</c:v>
                </c:pt>
                <c:pt idx="4">
                  <c:v>44549</c:v>
                </c:pt>
                <c:pt idx="5">
                  <c:v>44550</c:v>
                </c:pt>
                <c:pt idx="6">
                  <c:v>44551</c:v>
                </c:pt>
                <c:pt idx="7">
                  <c:v>44552</c:v>
                </c:pt>
                <c:pt idx="8">
                  <c:v>44553</c:v>
                </c:pt>
                <c:pt idx="9">
                  <c:v>44554</c:v>
                </c:pt>
                <c:pt idx="10">
                  <c:v>44555</c:v>
                </c:pt>
                <c:pt idx="11">
                  <c:v>44556</c:v>
                </c:pt>
                <c:pt idx="12">
                  <c:v>44557</c:v>
                </c:pt>
                <c:pt idx="13">
                  <c:v>44558</c:v>
                </c:pt>
                <c:pt idx="14">
                  <c:v>44559</c:v>
                </c:pt>
                <c:pt idx="15">
                  <c:v>44560</c:v>
                </c:pt>
                <c:pt idx="16">
                  <c:v>44561</c:v>
                </c:pt>
                <c:pt idx="17">
                  <c:v>44562</c:v>
                </c:pt>
                <c:pt idx="18">
                  <c:v>44563</c:v>
                </c:pt>
                <c:pt idx="19">
                  <c:v>44564</c:v>
                </c:pt>
                <c:pt idx="20">
                  <c:v>44565</c:v>
                </c:pt>
                <c:pt idx="21">
                  <c:v>44566</c:v>
                </c:pt>
                <c:pt idx="22">
                  <c:v>44567</c:v>
                </c:pt>
                <c:pt idx="23">
                  <c:v>44568</c:v>
                </c:pt>
                <c:pt idx="24">
                  <c:v>44569</c:v>
                </c:pt>
                <c:pt idx="25">
                  <c:v>44570</c:v>
                </c:pt>
                <c:pt idx="26">
                  <c:v>44571</c:v>
                </c:pt>
                <c:pt idx="27">
                  <c:v>44572</c:v>
                </c:pt>
                <c:pt idx="28">
                  <c:v>44573</c:v>
                </c:pt>
                <c:pt idx="29">
                  <c:v>44574</c:v>
                </c:pt>
                <c:pt idx="30">
                  <c:v>44575</c:v>
                </c:pt>
                <c:pt idx="31">
                  <c:v>44576</c:v>
                </c:pt>
                <c:pt idx="32">
                  <c:v>44577</c:v>
                </c:pt>
                <c:pt idx="33">
                  <c:v>44578</c:v>
                </c:pt>
                <c:pt idx="34">
                  <c:v>44579</c:v>
                </c:pt>
              </c:numCache>
            </c:numRef>
          </c:cat>
          <c:val>
            <c:numRef>
              <c:f>Sheet1!$E$2:$E$36</c:f>
              <c:numCache>
                <c:formatCode>General</c:formatCode>
                <c:ptCount val="35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1</c:v>
                </c:pt>
                <c:pt idx="15">
                  <c:v>0</c:v>
                </c:pt>
                <c:pt idx="16">
                  <c:v>1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1</c:v>
                </c:pt>
                <c:pt idx="22">
                  <c:v>1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1</c:v>
                </c:pt>
                <c:pt idx="28">
                  <c:v>0</c:v>
                </c:pt>
                <c:pt idx="29">
                  <c:v>0</c:v>
                </c:pt>
                <c:pt idx="30">
                  <c:v>1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0A00-4A54-8094-B8DDBACC6C23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Sheet1!$A$2:$A$36</c:f>
              <c:numCache>
                <c:formatCode>m/d/yyyy</c:formatCode>
                <c:ptCount val="35"/>
                <c:pt idx="0">
                  <c:v>44545</c:v>
                </c:pt>
                <c:pt idx="1">
                  <c:v>44546</c:v>
                </c:pt>
                <c:pt idx="2">
                  <c:v>44547</c:v>
                </c:pt>
                <c:pt idx="3">
                  <c:v>44548</c:v>
                </c:pt>
                <c:pt idx="4">
                  <c:v>44549</c:v>
                </c:pt>
                <c:pt idx="5">
                  <c:v>44550</c:v>
                </c:pt>
                <c:pt idx="6">
                  <c:v>44551</c:v>
                </c:pt>
                <c:pt idx="7">
                  <c:v>44552</c:v>
                </c:pt>
                <c:pt idx="8">
                  <c:v>44553</c:v>
                </c:pt>
                <c:pt idx="9">
                  <c:v>44554</c:v>
                </c:pt>
                <c:pt idx="10">
                  <c:v>44555</c:v>
                </c:pt>
                <c:pt idx="11">
                  <c:v>44556</c:v>
                </c:pt>
                <c:pt idx="12">
                  <c:v>44557</c:v>
                </c:pt>
                <c:pt idx="13">
                  <c:v>44558</c:v>
                </c:pt>
                <c:pt idx="14">
                  <c:v>44559</c:v>
                </c:pt>
                <c:pt idx="15">
                  <c:v>44560</c:v>
                </c:pt>
                <c:pt idx="16">
                  <c:v>44561</c:v>
                </c:pt>
                <c:pt idx="17">
                  <c:v>44562</c:v>
                </c:pt>
                <c:pt idx="18">
                  <c:v>44563</c:v>
                </c:pt>
                <c:pt idx="19">
                  <c:v>44564</c:v>
                </c:pt>
                <c:pt idx="20">
                  <c:v>44565</c:v>
                </c:pt>
                <c:pt idx="21">
                  <c:v>44566</c:v>
                </c:pt>
                <c:pt idx="22">
                  <c:v>44567</c:v>
                </c:pt>
                <c:pt idx="23">
                  <c:v>44568</c:v>
                </c:pt>
                <c:pt idx="24">
                  <c:v>44569</c:v>
                </c:pt>
                <c:pt idx="25">
                  <c:v>44570</c:v>
                </c:pt>
                <c:pt idx="26">
                  <c:v>44571</c:v>
                </c:pt>
                <c:pt idx="27">
                  <c:v>44572</c:v>
                </c:pt>
                <c:pt idx="28">
                  <c:v>44573</c:v>
                </c:pt>
                <c:pt idx="29">
                  <c:v>44574</c:v>
                </c:pt>
                <c:pt idx="30">
                  <c:v>44575</c:v>
                </c:pt>
                <c:pt idx="31">
                  <c:v>44576</c:v>
                </c:pt>
                <c:pt idx="32">
                  <c:v>44577</c:v>
                </c:pt>
                <c:pt idx="33">
                  <c:v>44578</c:v>
                </c:pt>
                <c:pt idx="34">
                  <c:v>44579</c:v>
                </c:pt>
              </c:numCache>
            </c:numRef>
          </c:cat>
          <c:val>
            <c:numRef>
              <c:f>Sheet1!$F$2:$F$36</c:f>
              <c:numCache>
                <c:formatCode>General</c:formatCode>
                <c:ptCount val="3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0A00-4A54-8094-B8DDBACC6C23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Sheet1!$A$2:$A$36</c:f>
              <c:numCache>
                <c:formatCode>m/d/yyyy</c:formatCode>
                <c:ptCount val="35"/>
                <c:pt idx="0">
                  <c:v>44545</c:v>
                </c:pt>
                <c:pt idx="1">
                  <c:v>44546</c:v>
                </c:pt>
                <c:pt idx="2">
                  <c:v>44547</c:v>
                </c:pt>
                <c:pt idx="3">
                  <c:v>44548</c:v>
                </c:pt>
                <c:pt idx="4">
                  <c:v>44549</c:v>
                </c:pt>
                <c:pt idx="5">
                  <c:v>44550</c:v>
                </c:pt>
                <c:pt idx="6">
                  <c:v>44551</c:v>
                </c:pt>
                <c:pt idx="7">
                  <c:v>44552</c:v>
                </c:pt>
                <c:pt idx="8">
                  <c:v>44553</c:v>
                </c:pt>
                <c:pt idx="9">
                  <c:v>44554</c:v>
                </c:pt>
                <c:pt idx="10">
                  <c:v>44555</c:v>
                </c:pt>
                <c:pt idx="11">
                  <c:v>44556</c:v>
                </c:pt>
                <c:pt idx="12">
                  <c:v>44557</c:v>
                </c:pt>
                <c:pt idx="13">
                  <c:v>44558</c:v>
                </c:pt>
                <c:pt idx="14">
                  <c:v>44559</c:v>
                </c:pt>
                <c:pt idx="15">
                  <c:v>44560</c:v>
                </c:pt>
                <c:pt idx="16">
                  <c:v>44561</c:v>
                </c:pt>
                <c:pt idx="17">
                  <c:v>44562</c:v>
                </c:pt>
                <c:pt idx="18">
                  <c:v>44563</c:v>
                </c:pt>
                <c:pt idx="19">
                  <c:v>44564</c:v>
                </c:pt>
                <c:pt idx="20">
                  <c:v>44565</c:v>
                </c:pt>
                <c:pt idx="21">
                  <c:v>44566</c:v>
                </c:pt>
                <c:pt idx="22">
                  <c:v>44567</c:v>
                </c:pt>
                <c:pt idx="23">
                  <c:v>44568</c:v>
                </c:pt>
                <c:pt idx="24">
                  <c:v>44569</c:v>
                </c:pt>
                <c:pt idx="25">
                  <c:v>44570</c:v>
                </c:pt>
                <c:pt idx="26">
                  <c:v>44571</c:v>
                </c:pt>
                <c:pt idx="27">
                  <c:v>44572</c:v>
                </c:pt>
                <c:pt idx="28">
                  <c:v>44573</c:v>
                </c:pt>
                <c:pt idx="29">
                  <c:v>44574</c:v>
                </c:pt>
                <c:pt idx="30">
                  <c:v>44575</c:v>
                </c:pt>
                <c:pt idx="31">
                  <c:v>44576</c:v>
                </c:pt>
                <c:pt idx="32">
                  <c:v>44577</c:v>
                </c:pt>
                <c:pt idx="33">
                  <c:v>44578</c:v>
                </c:pt>
                <c:pt idx="34">
                  <c:v>44579</c:v>
                </c:pt>
              </c:numCache>
            </c:numRef>
          </c:cat>
          <c:val>
            <c:numRef>
              <c:f>Sheet1!$G$2:$G$36</c:f>
              <c:numCache>
                <c:formatCode>General</c:formatCode>
                <c:ptCount val="35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  <c:pt idx="15">
                  <c:v>0</c:v>
                </c:pt>
                <c:pt idx="16">
                  <c:v>1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1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1</c:v>
                </c:pt>
                <c:pt idx="28">
                  <c:v>0</c:v>
                </c:pt>
                <c:pt idx="29">
                  <c:v>1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0A00-4A54-8094-B8DDBACC6C2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2617504"/>
        <c:axId val="392616192"/>
      </c:lineChart>
      <c:dateAx>
        <c:axId val="3926175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2616192"/>
        <c:crosses val="autoZero"/>
        <c:auto val="1"/>
        <c:lblOffset val="100"/>
        <c:baseTimeUnit val="days"/>
      </c:dateAx>
      <c:valAx>
        <c:axId val="3926161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26175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10</c:v>
                </c:pt>
                <c:pt idx="11">
                  <c:v>4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3A0-4EC7-9911-867D4CECBFC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2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3A0-4EC7-9911-867D4CECBFC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3</c:v>
                </c:pt>
                <c:pt idx="11">
                  <c:v>3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2</c:v>
                </c:pt>
                <c:pt idx="18">
                  <c:v>2</c:v>
                </c:pt>
                <c:pt idx="19">
                  <c:v>0</c:v>
                </c:pt>
                <c:pt idx="20">
                  <c:v>0</c:v>
                </c:pt>
                <c:pt idx="21">
                  <c:v>2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3A0-4EC7-9911-867D4CECBFC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6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73A0-4EC7-9911-867D4CECBFCA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Sheet1!$F$2:$F$25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73A0-4EC7-9911-867D4CECBFCA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Sheet1!$G$2:$G$25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2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1</c:v>
                </c:pt>
                <c:pt idx="15">
                  <c:v>0</c:v>
                </c:pt>
                <c:pt idx="16">
                  <c:v>3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73A0-4EC7-9911-867D4CECBFC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2607664"/>
        <c:axId val="392624720"/>
      </c:lineChart>
      <c:catAx>
        <c:axId val="3926076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2624720"/>
        <c:crosses val="autoZero"/>
        <c:auto val="1"/>
        <c:lblAlgn val="ctr"/>
        <c:lblOffset val="100"/>
        <c:noMultiLvlLbl val="0"/>
      </c:catAx>
      <c:valAx>
        <c:axId val="3926247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26076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Topmega oficial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5</c:v>
                </c:pt>
                <c:pt idx="1">
                  <c:v>0</c:v>
                </c:pt>
                <c:pt idx="2">
                  <c:v>5</c:v>
                </c:pt>
                <c:pt idx="3">
                  <c:v>0</c:v>
                </c:pt>
                <c:pt idx="4">
                  <c:v>0</c:v>
                </c:pt>
                <c:pt idx="5">
                  <c:v>4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0ED-44A1-ACCF-39AD1B7E0D0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</c:v>
                </c:pt>
                <c:pt idx="1">
                  <c:v>4</c:v>
                </c:pt>
                <c:pt idx="2">
                  <c:v>3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0ED-44A1-ACCF-39AD1B7E0D0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Venzo Argentina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1</c:v>
                </c:pt>
                <c:pt idx="1">
                  <c:v>4</c:v>
                </c:pt>
                <c:pt idx="2">
                  <c:v>1</c:v>
                </c:pt>
                <c:pt idx="3">
                  <c:v>2</c:v>
                </c:pt>
                <c:pt idx="4">
                  <c:v>3</c:v>
                </c:pt>
                <c:pt idx="5">
                  <c:v>1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0ED-44A1-ACCF-39AD1B7E0D0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3</c:v>
                </c:pt>
                <c:pt idx="3">
                  <c:v>1</c:v>
                </c:pt>
                <c:pt idx="4">
                  <c:v>2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0ED-44A1-ACCF-39AD1B7E0D06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0ED-44A1-ACCF-39AD1B7E0D06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Teknial Bikes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1</c:v>
                </c:pt>
                <c:pt idx="1">
                  <c:v>4</c:v>
                </c:pt>
                <c:pt idx="2">
                  <c:v>1</c:v>
                </c:pt>
                <c:pt idx="3">
                  <c:v>2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20ED-44A1-ACCF-39AD1B7E0D0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2621112"/>
        <c:axId val="392616848"/>
      </c:barChart>
      <c:catAx>
        <c:axId val="3926211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2616848"/>
        <c:crosses val="autoZero"/>
        <c:auto val="1"/>
        <c:lblAlgn val="ctr"/>
        <c:lblOffset val="100"/>
        <c:noMultiLvlLbl val="0"/>
      </c:catAx>
      <c:valAx>
        <c:axId val="3926168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26211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Topmega oficial</c:v>
                </c:pt>
                <c:pt idx="1">
                  <c:v>Raleigh.bicicletas</c:v>
                </c:pt>
                <c:pt idx="2">
                  <c:v>Venzo Argentina</c:v>
                </c:pt>
                <c:pt idx="3">
                  <c:v>Motomel Bicicletas</c:v>
                </c:pt>
                <c:pt idx="4">
                  <c:v>Olmo Bikes</c:v>
                </c:pt>
                <c:pt idx="5">
                  <c:v>Teknial Bikes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195</c:v>
                </c:pt>
                <c:pt idx="1">
                  <c:v>14</c:v>
                </c:pt>
                <c:pt idx="2">
                  <c:v>707</c:v>
                </c:pt>
                <c:pt idx="3">
                  <c:v>44</c:v>
                </c:pt>
                <c:pt idx="4">
                  <c:v>0</c:v>
                </c:pt>
                <c:pt idx="5">
                  <c:v>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7ED-44B2-A135-8EF79D6FAC5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Topmega oficial</c:v>
                </c:pt>
                <c:pt idx="1">
                  <c:v>Raleigh.bicicletas</c:v>
                </c:pt>
                <c:pt idx="2">
                  <c:v>Venzo Argentina</c:v>
                </c:pt>
                <c:pt idx="3">
                  <c:v>Motomel Bicicletas</c:v>
                </c:pt>
                <c:pt idx="4">
                  <c:v>Olmo Bikes</c:v>
                </c:pt>
                <c:pt idx="5">
                  <c:v>Teknial Bikes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22</c:v>
                </c:pt>
                <c:pt idx="1">
                  <c:v>1</c:v>
                </c:pt>
                <c:pt idx="2">
                  <c:v>92</c:v>
                </c:pt>
                <c:pt idx="3">
                  <c:v>3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7ED-44B2-A135-8EF79D6FAC5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Topmega oficial</c:v>
                </c:pt>
                <c:pt idx="1">
                  <c:v>Raleigh.bicicletas</c:v>
                </c:pt>
                <c:pt idx="2">
                  <c:v>Venzo Argentina</c:v>
                </c:pt>
                <c:pt idx="3">
                  <c:v>Motomel Bicicletas</c:v>
                </c:pt>
                <c:pt idx="4">
                  <c:v>Olmo Bikes</c:v>
                </c:pt>
                <c:pt idx="5">
                  <c:v>Teknial Bikes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7ED-44B2-A135-8EF79D6FAC5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Topmega oficial</c:v>
                </c:pt>
                <c:pt idx="1">
                  <c:v>Raleigh.bicicletas</c:v>
                </c:pt>
                <c:pt idx="2">
                  <c:v>Venzo Argentina</c:v>
                </c:pt>
                <c:pt idx="3">
                  <c:v>Motomel Bicicletas</c:v>
                </c:pt>
                <c:pt idx="4">
                  <c:v>Olmo Bikes</c:v>
                </c:pt>
                <c:pt idx="5">
                  <c:v>Teknial Bikes</c:v>
                </c:pt>
              </c:strCache>
            </c:strRef>
          </c:cat>
          <c:val>
            <c:numRef>
              <c:f>Sheet1!$E$2:$E$7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3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7ED-44B2-A135-8EF79D6FAC53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Topmega oficial</c:v>
                </c:pt>
                <c:pt idx="1">
                  <c:v>Raleigh.bicicletas</c:v>
                </c:pt>
                <c:pt idx="2">
                  <c:v>Venzo Argentina</c:v>
                </c:pt>
                <c:pt idx="3">
                  <c:v>Motomel Bicicletas</c:v>
                </c:pt>
                <c:pt idx="4">
                  <c:v>Olmo Bikes</c:v>
                </c:pt>
                <c:pt idx="5">
                  <c:v>Teknial Bikes</c:v>
                </c:pt>
              </c:strCache>
            </c:strRef>
          </c:cat>
          <c:val>
            <c:numRef>
              <c:f>Sheet1!$F$2:$F$7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7ED-44B2-A135-8EF79D6FAC53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Topmega oficial</c:v>
                </c:pt>
                <c:pt idx="1">
                  <c:v>Raleigh.bicicletas</c:v>
                </c:pt>
                <c:pt idx="2">
                  <c:v>Venzo Argentina</c:v>
                </c:pt>
                <c:pt idx="3">
                  <c:v>Motomel Bicicletas</c:v>
                </c:pt>
                <c:pt idx="4">
                  <c:v>Olmo Bikes</c:v>
                </c:pt>
                <c:pt idx="5">
                  <c:v>Teknial Bikes</c:v>
                </c:pt>
              </c:strCache>
            </c:strRef>
          </c:cat>
          <c:val>
            <c:numRef>
              <c:f>Sheet1!$G$2:$G$7</c:f>
              <c:numCache>
                <c:formatCode>General</c:formatCode>
                <c:ptCount val="6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87ED-44B2-A135-8EF79D6FAC53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Topmega oficial</c:v>
                </c:pt>
                <c:pt idx="1">
                  <c:v>Raleigh.bicicletas</c:v>
                </c:pt>
                <c:pt idx="2">
                  <c:v>Venzo Argentina</c:v>
                </c:pt>
                <c:pt idx="3">
                  <c:v>Motomel Bicicletas</c:v>
                </c:pt>
                <c:pt idx="4">
                  <c:v>Olmo Bikes</c:v>
                </c:pt>
                <c:pt idx="5">
                  <c:v>Teknial Bikes</c:v>
                </c:pt>
              </c:strCache>
            </c:strRef>
          </c:cat>
          <c:val>
            <c:numRef>
              <c:f>Sheet1!$H$2:$H$7</c:f>
              <c:numCache>
                <c:formatCode>General</c:formatCode>
                <c:ptCount val="6"/>
                <c:pt idx="0">
                  <c:v>36</c:v>
                </c:pt>
                <c:pt idx="1">
                  <c:v>0</c:v>
                </c:pt>
                <c:pt idx="2">
                  <c:v>351</c:v>
                </c:pt>
                <c:pt idx="3">
                  <c:v>14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87ED-44B2-A135-8EF79D6FAC53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Topmega oficial</c:v>
                </c:pt>
                <c:pt idx="1">
                  <c:v>Raleigh.bicicletas</c:v>
                </c:pt>
                <c:pt idx="2">
                  <c:v>Venzo Argentina</c:v>
                </c:pt>
                <c:pt idx="3">
                  <c:v>Motomel Bicicletas</c:v>
                </c:pt>
                <c:pt idx="4">
                  <c:v>Olmo Bikes</c:v>
                </c:pt>
                <c:pt idx="5">
                  <c:v>Teknial Bikes</c:v>
                </c:pt>
              </c:strCache>
            </c:strRef>
          </c:cat>
          <c:val>
            <c:numRef>
              <c:f>Sheet1!$I$2:$I$7</c:f>
              <c:numCache>
                <c:formatCode>General</c:formatCode>
                <c:ptCount val="6"/>
                <c:pt idx="0">
                  <c:v>14</c:v>
                </c:pt>
                <c:pt idx="1">
                  <c:v>0</c:v>
                </c:pt>
                <c:pt idx="2">
                  <c:v>45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87ED-44B2-A135-8EF79D6FAC5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92623408"/>
        <c:axId val="392623736"/>
      </c:barChart>
      <c:catAx>
        <c:axId val="3926234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2623736"/>
        <c:crosses val="autoZero"/>
        <c:auto val="1"/>
        <c:lblAlgn val="ctr"/>
        <c:lblOffset val="100"/>
        <c:noMultiLvlLbl val="0"/>
      </c:catAx>
      <c:valAx>
        <c:axId val="3926237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26234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Album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Topmega oficial</c:v>
                </c:pt>
                <c:pt idx="1">
                  <c:v>Raleigh.bicicletas</c:v>
                </c:pt>
                <c:pt idx="2">
                  <c:v>Venzo Argentina</c:v>
                </c:pt>
                <c:pt idx="3">
                  <c:v>Motomel Bicicletas</c:v>
                </c:pt>
                <c:pt idx="4">
                  <c:v>Olmo Bikes</c:v>
                </c:pt>
                <c:pt idx="5">
                  <c:v>Teknial Bikes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0</c:v>
                </c:pt>
                <c:pt idx="1">
                  <c:v>7</c:v>
                </c:pt>
                <c:pt idx="2">
                  <c:v>5</c:v>
                </c:pt>
                <c:pt idx="3">
                  <c:v>3</c:v>
                </c:pt>
                <c:pt idx="4">
                  <c:v>0</c:v>
                </c:pt>
                <c:pt idx="5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383-437C-9D77-CAA23C2515A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Topmega oficial</c:v>
                </c:pt>
                <c:pt idx="1">
                  <c:v>Raleigh.bicicletas</c:v>
                </c:pt>
                <c:pt idx="2">
                  <c:v>Venzo Argentina</c:v>
                </c:pt>
                <c:pt idx="3">
                  <c:v>Motomel Bicicletas</c:v>
                </c:pt>
                <c:pt idx="4">
                  <c:v>Olmo Bikes</c:v>
                </c:pt>
                <c:pt idx="5">
                  <c:v>Teknial Bikes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11</c:v>
                </c:pt>
                <c:pt idx="1">
                  <c:v>0</c:v>
                </c:pt>
                <c:pt idx="2">
                  <c:v>2</c:v>
                </c:pt>
                <c:pt idx="3">
                  <c:v>2</c:v>
                </c:pt>
                <c:pt idx="4">
                  <c:v>0</c:v>
                </c:pt>
                <c:pt idx="5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383-437C-9D77-CAA23C2515A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Topmega oficial</c:v>
                </c:pt>
                <c:pt idx="1">
                  <c:v>Raleigh.bicicletas</c:v>
                </c:pt>
                <c:pt idx="2">
                  <c:v>Venzo Argentina</c:v>
                </c:pt>
                <c:pt idx="3">
                  <c:v>Motomel Bicicletas</c:v>
                </c:pt>
                <c:pt idx="4">
                  <c:v>Olmo Bikes</c:v>
                </c:pt>
                <c:pt idx="5">
                  <c:v>Teknial Bikes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3</c:v>
                </c:pt>
                <c:pt idx="1">
                  <c:v>0</c:v>
                </c:pt>
                <c:pt idx="2">
                  <c:v>4</c:v>
                </c:pt>
                <c:pt idx="3">
                  <c:v>3</c:v>
                </c:pt>
                <c:pt idx="4">
                  <c:v>0</c:v>
                </c:pt>
                <c:pt idx="5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383-437C-9D77-CAA23C2515A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Topmega oficial</c:v>
                </c:pt>
                <c:pt idx="1">
                  <c:v>Raleigh.bicicletas</c:v>
                </c:pt>
                <c:pt idx="2">
                  <c:v>Venzo Argentina</c:v>
                </c:pt>
                <c:pt idx="3">
                  <c:v>Motomel Bicicletas</c:v>
                </c:pt>
                <c:pt idx="4">
                  <c:v>Olmo Bikes</c:v>
                </c:pt>
                <c:pt idx="5">
                  <c:v>Teknial Bikes</c:v>
                </c:pt>
              </c:strCache>
            </c:strRef>
          </c:cat>
          <c:val>
            <c:numRef>
              <c:f>Sheet1!$E$2:$E$7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2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383-437C-9D77-CAA23C2515A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92634232"/>
        <c:axId val="401726960"/>
      </c:barChart>
      <c:catAx>
        <c:axId val="3926342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1726960"/>
        <c:crosses val="autoZero"/>
        <c:auto val="1"/>
        <c:lblAlgn val="ctr"/>
        <c:lblOffset val="100"/>
        <c:noMultiLvlLbl val="0"/>
      </c:catAx>
      <c:valAx>
        <c:axId val="4017269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26342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Topmega oficial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7.9745810229892203E-2</c:v>
                </c:pt>
                <c:pt idx="2">
                  <c:v>5.35792162482088E-2</c:v>
                </c:pt>
                <c:pt idx="5">
                  <c:v>4.2053454613419701E-2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092-433E-B8AC-332564ADB8F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1">
                  <c:v>9.78856695379796E-2</c:v>
                </c:pt>
                <c:pt idx="2">
                  <c:v>0.26102845210127901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092-433E-B8AC-332564ADB8F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Venzo Argentina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6.7294751009421297E-2</c:v>
                </c:pt>
                <c:pt idx="1">
                  <c:v>8.2139181379146498E-2</c:v>
                </c:pt>
                <c:pt idx="2">
                  <c:v>0.160319847993033</c:v>
                </c:pt>
                <c:pt idx="3">
                  <c:v>4.4533291109175803E-2</c:v>
                </c:pt>
                <c:pt idx="4">
                  <c:v>4.75021771831209E-2</c:v>
                </c:pt>
                <c:pt idx="5">
                  <c:v>0.58981870002375103</c:v>
                </c:pt>
                <c:pt idx="6">
                  <c:v>0.99358720608027895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092-433E-B8AC-332564ADB8F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4.96354893749031E-2</c:v>
                </c:pt>
                <c:pt idx="1">
                  <c:v>2.4817744687451501E-2</c:v>
                </c:pt>
                <c:pt idx="2">
                  <c:v>1.7579235820278202E-2</c:v>
                </c:pt>
                <c:pt idx="3">
                  <c:v>1.2408872343725799E-2</c:v>
                </c:pt>
                <c:pt idx="4">
                  <c:v>2.63688537304172E-2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092-433E-B8AC-332564ADB8F4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</c:numCache>
            </c:numRef>
          </c:val>
          <c:extLst>
            <c:ext xmlns:c16="http://schemas.microsoft.com/office/drawing/2014/chart" uri="{C3380CC4-5D6E-409C-BE32-E72D297353CC}">
              <c16:uniqueId val="{00000004-E092-433E-B8AC-332564ADB8F4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Teknial Bikes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6.9996150211738403E-3</c:v>
                </c:pt>
                <c:pt idx="1">
                  <c:v>8.7495187764672893E-3</c:v>
                </c:pt>
                <c:pt idx="2">
                  <c:v>3.4998075105869201E-3</c:v>
                </c:pt>
                <c:pt idx="3">
                  <c:v>6.9996150211738403E-3</c:v>
                </c:pt>
                <c:pt idx="4">
                  <c:v>1.39992300423477E-2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E092-433E-B8AC-332564ADB8F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51356328"/>
        <c:axId val="451364856"/>
      </c:barChart>
      <c:catAx>
        <c:axId val="4513563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1364856"/>
        <c:crosses val="autoZero"/>
        <c:auto val="1"/>
        <c:lblAlgn val="ctr"/>
        <c:lblOffset val="100"/>
        <c:noMultiLvlLbl val="0"/>
      </c:catAx>
      <c:valAx>
        <c:axId val="4513648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13563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Sheet1!$A$2:$A$36</c:f>
              <c:numCache>
                <c:formatCode>m/d/yyyy</c:formatCode>
                <c:ptCount val="35"/>
                <c:pt idx="0">
                  <c:v>44545</c:v>
                </c:pt>
                <c:pt idx="1">
                  <c:v>44546</c:v>
                </c:pt>
                <c:pt idx="2">
                  <c:v>44547</c:v>
                </c:pt>
                <c:pt idx="3">
                  <c:v>44548</c:v>
                </c:pt>
                <c:pt idx="4">
                  <c:v>44549</c:v>
                </c:pt>
                <c:pt idx="5">
                  <c:v>44550</c:v>
                </c:pt>
                <c:pt idx="6">
                  <c:v>44551</c:v>
                </c:pt>
                <c:pt idx="7">
                  <c:v>44552</c:v>
                </c:pt>
                <c:pt idx="8">
                  <c:v>44553</c:v>
                </c:pt>
                <c:pt idx="9">
                  <c:v>44554</c:v>
                </c:pt>
                <c:pt idx="10">
                  <c:v>44555</c:v>
                </c:pt>
                <c:pt idx="11">
                  <c:v>44556</c:v>
                </c:pt>
                <c:pt idx="12">
                  <c:v>44557</c:v>
                </c:pt>
                <c:pt idx="13">
                  <c:v>44558</c:v>
                </c:pt>
                <c:pt idx="14">
                  <c:v>44559</c:v>
                </c:pt>
                <c:pt idx="15">
                  <c:v>44560</c:v>
                </c:pt>
                <c:pt idx="16">
                  <c:v>44561</c:v>
                </c:pt>
                <c:pt idx="17">
                  <c:v>44562</c:v>
                </c:pt>
                <c:pt idx="18">
                  <c:v>44563</c:v>
                </c:pt>
                <c:pt idx="19">
                  <c:v>44564</c:v>
                </c:pt>
                <c:pt idx="20">
                  <c:v>44565</c:v>
                </c:pt>
                <c:pt idx="21">
                  <c:v>44566</c:v>
                </c:pt>
                <c:pt idx="22">
                  <c:v>44567</c:v>
                </c:pt>
                <c:pt idx="23">
                  <c:v>44568</c:v>
                </c:pt>
                <c:pt idx="24">
                  <c:v>44569</c:v>
                </c:pt>
                <c:pt idx="25">
                  <c:v>44570</c:v>
                </c:pt>
                <c:pt idx="26">
                  <c:v>44571</c:v>
                </c:pt>
                <c:pt idx="27">
                  <c:v>44572</c:v>
                </c:pt>
                <c:pt idx="28">
                  <c:v>44573</c:v>
                </c:pt>
                <c:pt idx="29">
                  <c:v>44574</c:v>
                </c:pt>
                <c:pt idx="30">
                  <c:v>44575</c:v>
                </c:pt>
                <c:pt idx="31">
                  <c:v>44576</c:v>
                </c:pt>
                <c:pt idx="32">
                  <c:v>44577</c:v>
                </c:pt>
                <c:pt idx="33">
                  <c:v>44578</c:v>
                </c:pt>
                <c:pt idx="34">
                  <c:v>44579</c:v>
                </c:pt>
              </c:numCache>
            </c:numRef>
          </c:cat>
          <c:val>
            <c:numRef>
              <c:f>Sheet1!$B$2:$B$36</c:f>
              <c:numCache>
                <c:formatCode>General</c:formatCode>
                <c:ptCount val="35"/>
                <c:pt idx="0">
                  <c:v>8.0984270362871799E-2</c:v>
                </c:pt>
                <c:pt idx="1">
                  <c:v>0</c:v>
                </c:pt>
                <c:pt idx="2">
                  <c:v>0</c:v>
                </c:pt>
                <c:pt idx="3">
                  <c:v>2.80338898579616E-2</c:v>
                </c:pt>
                <c:pt idx="4">
                  <c:v>0</c:v>
                </c:pt>
                <c:pt idx="5">
                  <c:v>5.2951253698800799E-2</c:v>
                </c:pt>
                <c:pt idx="6">
                  <c:v>0</c:v>
                </c:pt>
                <c:pt idx="7">
                  <c:v>1.55738981467061E-2</c:v>
                </c:pt>
                <c:pt idx="8">
                  <c:v>0</c:v>
                </c:pt>
                <c:pt idx="9">
                  <c:v>0</c:v>
                </c:pt>
                <c:pt idx="10">
                  <c:v>2.1804815749306899E-2</c:v>
                </c:pt>
                <c:pt idx="11">
                  <c:v>0</c:v>
                </c:pt>
                <c:pt idx="12">
                  <c:v>0.14641288433382099</c:v>
                </c:pt>
                <c:pt idx="13">
                  <c:v>0</c:v>
                </c:pt>
                <c:pt idx="14">
                  <c:v>2.8035636408946501E-2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5.6085249579360598E-2</c:v>
                </c:pt>
                <c:pt idx="20">
                  <c:v>0</c:v>
                </c:pt>
                <c:pt idx="21">
                  <c:v>0.13397725502414701</c:v>
                </c:pt>
                <c:pt idx="22">
                  <c:v>0</c:v>
                </c:pt>
                <c:pt idx="23">
                  <c:v>0</c:v>
                </c:pt>
                <c:pt idx="24">
                  <c:v>6.23150023368126E-2</c:v>
                </c:pt>
                <c:pt idx="25">
                  <c:v>0</c:v>
                </c:pt>
                <c:pt idx="26">
                  <c:v>0.130861504907306</c:v>
                </c:pt>
                <c:pt idx="27">
                  <c:v>0</c:v>
                </c:pt>
                <c:pt idx="28">
                  <c:v>9.3472503505218907E-3</c:v>
                </c:pt>
                <c:pt idx="29">
                  <c:v>0</c:v>
                </c:pt>
                <c:pt idx="30">
                  <c:v>0</c:v>
                </c:pt>
                <c:pt idx="31">
                  <c:v>5.6083502103131302E-2</c:v>
                </c:pt>
                <c:pt idx="32">
                  <c:v>0</c:v>
                </c:pt>
                <c:pt idx="33">
                  <c:v>1.2462612163509501E-2</c:v>
                </c:pt>
                <c:pt idx="3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9A1-4A13-84BC-4097D176D1A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Sheet1!$A$2:$A$36</c:f>
              <c:numCache>
                <c:formatCode>m/d/yyyy</c:formatCode>
                <c:ptCount val="35"/>
                <c:pt idx="0">
                  <c:v>44545</c:v>
                </c:pt>
                <c:pt idx="1">
                  <c:v>44546</c:v>
                </c:pt>
                <c:pt idx="2">
                  <c:v>44547</c:v>
                </c:pt>
                <c:pt idx="3">
                  <c:v>44548</c:v>
                </c:pt>
                <c:pt idx="4">
                  <c:v>44549</c:v>
                </c:pt>
                <c:pt idx="5">
                  <c:v>44550</c:v>
                </c:pt>
                <c:pt idx="6">
                  <c:v>44551</c:v>
                </c:pt>
                <c:pt idx="7">
                  <c:v>44552</c:v>
                </c:pt>
                <c:pt idx="8">
                  <c:v>44553</c:v>
                </c:pt>
                <c:pt idx="9">
                  <c:v>44554</c:v>
                </c:pt>
                <c:pt idx="10">
                  <c:v>44555</c:v>
                </c:pt>
                <c:pt idx="11">
                  <c:v>44556</c:v>
                </c:pt>
                <c:pt idx="12">
                  <c:v>44557</c:v>
                </c:pt>
                <c:pt idx="13">
                  <c:v>44558</c:v>
                </c:pt>
                <c:pt idx="14">
                  <c:v>44559</c:v>
                </c:pt>
                <c:pt idx="15">
                  <c:v>44560</c:v>
                </c:pt>
                <c:pt idx="16">
                  <c:v>44561</c:v>
                </c:pt>
                <c:pt idx="17">
                  <c:v>44562</c:v>
                </c:pt>
                <c:pt idx="18">
                  <c:v>44563</c:v>
                </c:pt>
                <c:pt idx="19">
                  <c:v>44564</c:v>
                </c:pt>
                <c:pt idx="20">
                  <c:v>44565</c:v>
                </c:pt>
                <c:pt idx="21">
                  <c:v>44566</c:v>
                </c:pt>
                <c:pt idx="22">
                  <c:v>44567</c:v>
                </c:pt>
                <c:pt idx="23">
                  <c:v>44568</c:v>
                </c:pt>
                <c:pt idx="24">
                  <c:v>44569</c:v>
                </c:pt>
                <c:pt idx="25">
                  <c:v>44570</c:v>
                </c:pt>
                <c:pt idx="26">
                  <c:v>44571</c:v>
                </c:pt>
                <c:pt idx="27">
                  <c:v>44572</c:v>
                </c:pt>
                <c:pt idx="28">
                  <c:v>44573</c:v>
                </c:pt>
                <c:pt idx="29">
                  <c:v>44574</c:v>
                </c:pt>
                <c:pt idx="30">
                  <c:v>44575</c:v>
                </c:pt>
                <c:pt idx="31">
                  <c:v>44576</c:v>
                </c:pt>
                <c:pt idx="32">
                  <c:v>44577</c:v>
                </c:pt>
                <c:pt idx="33">
                  <c:v>44578</c:v>
                </c:pt>
                <c:pt idx="34">
                  <c:v>44579</c:v>
                </c:pt>
              </c:numCache>
            </c:numRef>
          </c:cat>
          <c:val>
            <c:numRef>
              <c:f>Sheet1!$C$2:$C$36</c:f>
              <c:numCache>
                <c:formatCode>General</c:formatCode>
                <c:ptCount val="3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7.8492935635792793E-2</c:v>
                </c:pt>
                <c:pt idx="7">
                  <c:v>0.23547880690737799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0.47021943573667702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7.82472613458529E-2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0.23419203747072601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9A1-4A13-84BC-4097D176D1A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Sheet1!$A$2:$A$36</c:f>
              <c:numCache>
                <c:formatCode>m/d/yyyy</c:formatCode>
                <c:ptCount val="35"/>
                <c:pt idx="0">
                  <c:v>44545</c:v>
                </c:pt>
                <c:pt idx="1">
                  <c:v>44546</c:v>
                </c:pt>
                <c:pt idx="2">
                  <c:v>44547</c:v>
                </c:pt>
                <c:pt idx="3">
                  <c:v>44548</c:v>
                </c:pt>
                <c:pt idx="4">
                  <c:v>44549</c:v>
                </c:pt>
                <c:pt idx="5">
                  <c:v>44550</c:v>
                </c:pt>
                <c:pt idx="6">
                  <c:v>44551</c:v>
                </c:pt>
                <c:pt idx="7">
                  <c:v>44552</c:v>
                </c:pt>
                <c:pt idx="8">
                  <c:v>44553</c:v>
                </c:pt>
                <c:pt idx="9">
                  <c:v>44554</c:v>
                </c:pt>
                <c:pt idx="10">
                  <c:v>44555</c:v>
                </c:pt>
                <c:pt idx="11">
                  <c:v>44556</c:v>
                </c:pt>
                <c:pt idx="12">
                  <c:v>44557</c:v>
                </c:pt>
                <c:pt idx="13">
                  <c:v>44558</c:v>
                </c:pt>
                <c:pt idx="14">
                  <c:v>44559</c:v>
                </c:pt>
                <c:pt idx="15">
                  <c:v>44560</c:v>
                </c:pt>
                <c:pt idx="16">
                  <c:v>44561</c:v>
                </c:pt>
                <c:pt idx="17">
                  <c:v>44562</c:v>
                </c:pt>
                <c:pt idx="18">
                  <c:v>44563</c:v>
                </c:pt>
                <c:pt idx="19">
                  <c:v>44564</c:v>
                </c:pt>
                <c:pt idx="20">
                  <c:v>44565</c:v>
                </c:pt>
                <c:pt idx="21">
                  <c:v>44566</c:v>
                </c:pt>
                <c:pt idx="22">
                  <c:v>44567</c:v>
                </c:pt>
                <c:pt idx="23">
                  <c:v>44568</c:v>
                </c:pt>
                <c:pt idx="24">
                  <c:v>44569</c:v>
                </c:pt>
                <c:pt idx="25">
                  <c:v>44570</c:v>
                </c:pt>
                <c:pt idx="26">
                  <c:v>44571</c:v>
                </c:pt>
                <c:pt idx="27">
                  <c:v>44572</c:v>
                </c:pt>
                <c:pt idx="28">
                  <c:v>44573</c:v>
                </c:pt>
                <c:pt idx="29">
                  <c:v>44574</c:v>
                </c:pt>
                <c:pt idx="30">
                  <c:v>44575</c:v>
                </c:pt>
                <c:pt idx="31">
                  <c:v>44576</c:v>
                </c:pt>
                <c:pt idx="32">
                  <c:v>44577</c:v>
                </c:pt>
                <c:pt idx="33">
                  <c:v>44578</c:v>
                </c:pt>
                <c:pt idx="34">
                  <c:v>44579</c:v>
                </c:pt>
              </c:numCache>
            </c:numRef>
          </c:cat>
          <c:val>
            <c:numRef>
              <c:f>Sheet1!$D$2:$D$36</c:f>
              <c:numCache>
                <c:formatCode>General</c:formatCode>
                <c:ptCount val="35"/>
                <c:pt idx="0">
                  <c:v>0</c:v>
                </c:pt>
                <c:pt idx="1">
                  <c:v>0</c:v>
                </c:pt>
                <c:pt idx="2">
                  <c:v>7.5845275637699106E-2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5.1894135962636201E-2</c:v>
                </c:pt>
                <c:pt idx="7">
                  <c:v>0</c:v>
                </c:pt>
                <c:pt idx="8">
                  <c:v>3.1934215516037E-2</c:v>
                </c:pt>
                <c:pt idx="9">
                  <c:v>0</c:v>
                </c:pt>
                <c:pt idx="10">
                  <c:v>0</c:v>
                </c:pt>
                <c:pt idx="11">
                  <c:v>1.0018560280998701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5.7492912511647301E-2</c:v>
                </c:pt>
                <c:pt idx="16">
                  <c:v>3.3702741817172498E-2</c:v>
                </c:pt>
                <c:pt idx="17">
                  <c:v>0.59063701589566697</c:v>
                </c:pt>
                <c:pt idx="18">
                  <c:v>0</c:v>
                </c:pt>
                <c:pt idx="19">
                  <c:v>6.72987470556798E-2</c:v>
                </c:pt>
                <c:pt idx="20">
                  <c:v>0.230942323635072</c:v>
                </c:pt>
                <c:pt idx="21">
                  <c:v>0.15936725298075799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2.2596427799500898E-2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9A1-4A13-84BC-4097D176D1A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Sheet1!$A$2:$A$36</c:f>
              <c:numCache>
                <c:formatCode>m/d/yyyy</c:formatCode>
                <c:ptCount val="35"/>
                <c:pt idx="0">
                  <c:v>44545</c:v>
                </c:pt>
                <c:pt idx="1">
                  <c:v>44546</c:v>
                </c:pt>
                <c:pt idx="2">
                  <c:v>44547</c:v>
                </c:pt>
                <c:pt idx="3">
                  <c:v>44548</c:v>
                </c:pt>
                <c:pt idx="4">
                  <c:v>44549</c:v>
                </c:pt>
                <c:pt idx="5">
                  <c:v>44550</c:v>
                </c:pt>
                <c:pt idx="6">
                  <c:v>44551</c:v>
                </c:pt>
                <c:pt idx="7">
                  <c:v>44552</c:v>
                </c:pt>
                <c:pt idx="8">
                  <c:v>44553</c:v>
                </c:pt>
                <c:pt idx="9">
                  <c:v>44554</c:v>
                </c:pt>
                <c:pt idx="10">
                  <c:v>44555</c:v>
                </c:pt>
                <c:pt idx="11">
                  <c:v>44556</c:v>
                </c:pt>
                <c:pt idx="12">
                  <c:v>44557</c:v>
                </c:pt>
                <c:pt idx="13">
                  <c:v>44558</c:v>
                </c:pt>
                <c:pt idx="14">
                  <c:v>44559</c:v>
                </c:pt>
                <c:pt idx="15">
                  <c:v>44560</c:v>
                </c:pt>
                <c:pt idx="16">
                  <c:v>44561</c:v>
                </c:pt>
                <c:pt idx="17">
                  <c:v>44562</c:v>
                </c:pt>
                <c:pt idx="18">
                  <c:v>44563</c:v>
                </c:pt>
                <c:pt idx="19">
                  <c:v>44564</c:v>
                </c:pt>
                <c:pt idx="20">
                  <c:v>44565</c:v>
                </c:pt>
                <c:pt idx="21">
                  <c:v>44566</c:v>
                </c:pt>
                <c:pt idx="22">
                  <c:v>44567</c:v>
                </c:pt>
                <c:pt idx="23">
                  <c:v>44568</c:v>
                </c:pt>
                <c:pt idx="24">
                  <c:v>44569</c:v>
                </c:pt>
                <c:pt idx="25">
                  <c:v>44570</c:v>
                </c:pt>
                <c:pt idx="26">
                  <c:v>44571</c:v>
                </c:pt>
                <c:pt idx="27">
                  <c:v>44572</c:v>
                </c:pt>
                <c:pt idx="28">
                  <c:v>44573</c:v>
                </c:pt>
                <c:pt idx="29">
                  <c:v>44574</c:v>
                </c:pt>
                <c:pt idx="30">
                  <c:v>44575</c:v>
                </c:pt>
                <c:pt idx="31">
                  <c:v>44576</c:v>
                </c:pt>
                <c:pt idx="32">
                  <c:v>44577</c:v>
                </c:pt>
                <c:pt idx="33">
                  <c:v>44578</c:v>
                </c:pt>
                <c:pt idx="34">
                  <c:v>44579</c:v>
                </c:pt>
              </c:numCache>
            </c:numRef>
          </c:cat>
          <c:val>
            <c:numRef>
              <c:f>Sheet1!$E$2:$E$36</c:f>
              <c:numCache>
                <c:formatCode>General</c:formatCode>
                <c:ptCount val="35"/>
                <c:pt idx="0">
                  <c:v>1.8827073331450599E-2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5.0103338134903197E-2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1.5579721434580701E-2</c:v>
                </c:pt>
                <c:pt idx="15">
                  <c:v>0</c:v>
                </c:pt>
                <c:pt idx="16">
                  <c:v>4.6686793862242802E-2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1.8613308515588602E-2</c:v>
                </c:pt>
                <c:pt idx="22">
                  <c:v>1.23984873845391E-2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2.4686024624309601E-2</c:v>
                </c:pt>
                <c:pt idx="28">
                  <c:v>0</c:v>
                </c:pt>
                <c:pt idx="29">
                  <c:v>0</c:v>
                </c:pt>
                <c:pt idx="30">
                  <c:v>6.1559296992828296E-3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49A1-4A13-84BC-4097D176D1AE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Sheet1!$A$2:$A$36</c:f>
              <c:numCache>
                <c:formatCode>m/d/yyyy</c:formatCode>
                <c:ptCount val="35"/>
                <c:pt idx="0">
                  <c:v>44545</c:v>
                </c:pt>
                <c:pt idx="1">
                  <c:v>44546</c:v>
                </c:pt>
                <c:pt idx="2">
                  <c:v>44547</c:v>
                </c:pt>
                <c:pt idx="3">
                  <c:v>44548</c:v>
                </c:pt>
                <c:pt idx="4">
                  <c:v>44549</c:v>
                </c:pt>
                <c:pt idx="5">
                  <c:v>44550</c:v>
                </c:pt>
                <c:pt idx="6">
                  <c:v>44551</c:v>
                </c:pt>
                <c:pt idx="7">
                  <c:v>44552</c:v>
                </c:pt>
                <c:pt idx="8">
                  <c:v>44553</c:v>
                </c:pt>
                <c:pt idx="9">
                  <c:v>44554</c:v>
                </c:pt>
                <c:pt idx="10">
                  <c:v>44555</c:v>
                </c:pt>
                <c:pt idx="11">
                  <c:v>44556</c:v>
                </c:pt>
                <c:pt idx="12">
                  <c:v>44557</c:v>
                </c:pt>
                <c:pt idx="13">
                  <c:v>44558</c:v>
                </c:pt>
                <c:pt idx="14">
                  <c:v>44559</c:v>
                </c:pt>
                <c:pt idx="15">
                  <c:v>44560</c:v>
                </c:pt>
                <c:pt idx="16">
                  <c:v>44561</c:v>
                </c:pt>
                <c:pt idx="17">
                  <c:v>44562</c:v>
                </c:pt>
                <c:pt idx="18">
                  <c:v>44563</c:v>
                </c:pt>
                <c:pt idx="19">
                  <c:v>44564</c:v>
                </c:pt>
                <c:pt idx="20">
                  <c:v>44565</c:v>
                </c:pt>
                <c:pt idx="21">
                  <c:v>44566</c:v>
                </c:pt>
                <c:pt idx="22">
                  <c:v>44567</c:v>
                </c:pt>
                <c:pt idx="23">
                  <c:v>44568</c:v>
                </c:pt>
                <c:pt idx="24">
                  <c:v>44569</c:v>
                </c:pt>
                <c:pt idx="25">
                  <c:v>44570</c:v>
                </c:pt>
                <c:pt idx="26">
                  <c:v>44571</c:v>
                </c:pt>
                <c:pt idx="27">
                  <c:v>44572</c:v>
                </c:pt>
                <c:pt idx="28">
                  <c:v>44573</c:v>
                </c:pt>
                <c:pt idx="29">
                  <c:v>44574</c:v>
                </c:pt>
                <c:pt idx="30">
                  <c:v>44575</c:v>
                </c:pt>
                <c:pt idx="31">
                  <c:v>44576</c:v>
                </c:pt>
                <c:pt idx="32">
                  <c:v>44577</c:v>
                </c:pt>
                <c:pt idx="33">
                  <c:v>44578</c:v>
                </c:pt>
                <c:pt idx="34">
                  <c:v>44579</c:v>
                </c:pt>
              </c:numCache>
            </c:numRef>
          </c:cat>
          <c:val>
            <c:numRef>
              <c:f>Sheet1!$F$2:$F$36</c:f>
              <c:numCache>
                <c:formatCode>General</c:formatCode>
                <c:ptCount val="3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49A1-4A13-84BC-4097D176D1AE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Sheet1!$A$2:$A$36</c:f>
              <c:numCache>
                <c:formatCode>m/d/yyyy</c:formatCode>
                <c:ptCount val="35"/>
                <c:pt idx="0">
                  <c:v>44545</c:v>
                </c:pt>
                <c:pt idx="1">
                  <c:v>44546</c:v>
                </c:pt>
                <c:pt idx="2">
                  <c:v>44547</c:v>
                </c:pt>
                <c:pt idx="3">
                  <c:v>44548</c:v>
                </c:pt>
                <c:pt idx="4">
                  <c:v>44549</c:v>
                </c:pt>
                <c:pt idx="5">
                  <c:v>44550</c:v>
                </c:pt>
                <c:pt idx="6">
                  <c:v>44551</c:v>
                </c:pt>
                <c:pt idx="7">
                  <c:v>44552</c:v>
                </c:pt>
                <c:pt idx="8">
                  <c:v>44553</c:v>
                </c:pt>
                <c:pt idx="9">
                  <c:v>44554</c:v>
                </c:pt>
                <c:pt idx="10">
                  <c:v>44555</c:v>
                </c:pt>
                <c:pt idx="11">
                  <c:v>44556</c:v>
                </c:pt>
                <c:pt idx="12">
                  <c:v>44557</c:v>
                </c:pt>
                <c:pt idx="13">
                  <c:v>44558</c:v>
                </c:pt>
                <c:pt idx="14">
                  <c:v>44559</c:v>
                </c:pt>
                <c:pt idx="15">
                  <c:v>44560</c:v>
                </c:pt>
                <c:pt idx="16">
                  <c:v>44561</c:v>
                </c:pt>
                <c:pt idx="17">
                  <c:v>44562</c:v>
                </c:pt>
                <c:pt idx="18">
                  <c:v>44563</c:v>
                </c:pt>
                <c:pt idx="19">
                  <c:v>44564</c:v>
                </c:pt>
                <c:pt idx="20">
                  <c:v>44565</c:v>
                </c:pt>
                <c:pt idx="21">
                  <c:v>44566</c:v>
                </c:pt>
                <c:pt idx="22">
                  <c:v>44567</c:v>
                </c:pt>
                <c:pt idx="23">
                  <c:v>44568</c:v>
                </c:pt>
                <c:pt idx="24">
                  <c:v>44569</c:v>
                </c:pt>
                <c:pt idx="25">
                  <c:v>44570</c:v>
                </c:pt>
                <c:pt idx="26">
                  <c:v>44571</c:v>
                </c:pt>
                <c:pt idx="27">
                  <c:v>44572</c:v>
                </c:pt>
                <c:pt idx="28">
                  <c:v>44573</c:v>
                </c:pt>
                <c:pt idx="29">
                  <c:v>44574</c:v>
                </c:pt>
                <c:pt idx="30">
                  <c:v>44575</c:v>
                </c:pt>
                <c:pt idx="31">
                  <c:v>44576</c:v>
                </c:pt>
                <c:pt idx="32">
                  <c:v>44577</c:v>
                </c:pt>
                <c:pt idx="33">
                  <c:v>44578</c:v>
                </c:pt>
                <c:pt idx="34">
                  <c:v>44579</c:v>
                </c:pt>
              </c:numCache>
            </c:numRef>
          </c:cat>
          <c:val>
            <c:numRef>
              <c:f>Sheet1!$G$2:$G$36</c:f>
              <c:numCache>
                <c:formatCode>General</c:formatCode>
                <c:ptCount val="35"/>
                <c:pt idx="0">
                  <c:v>0</c:v>
                </c:pt>
                <c:pt idx="1">
                  <c:v>7.0180363534283101E-3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7.0138523584078599E-3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1.4007073572153901E-2</c:v>
                </c:pt>
                <c:pt idx="14">
                  <c:v>0</c:v>
                </c:pt>
                <c:pt idx="15">
                  <c:v>0</c:v>
                </c:pt>
                <c:pt idx="16">
                  <c:v>1.40007000350018E-2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1.74910795494298E-2</c:v>
                </c:pt>
                <c:pt idx="21">
                  <c:v>3.4973594935823402E-3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6.9854353672592602E-3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3.4907669214926502E-3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49A1-4A13-84BC-4097D176D1A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51356984"/>
        <c:axId val="451357312"/>
      </c:lineChart>
      <c:dateAx>
        <c:axId val="4513569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1357312"/>
        <c:crosses val="autoZero"/>
        <c:auto val="1"/>
        <c:lblOffset val="100"/>
        <c:baseTimeUnit val="days"/>
      </c:dateAx>
      <c:valAx>
        <c:axId val="4513573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1356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Topmega oficial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Album</c:v>
                </c:pt>
                <c:pt idx="1">
                  <c:v>Photo</c:v>
                </c:pt>
                <c:pt idx="2">
                  <c:v>Video</c:v>
                </c:pt>
                <c:pt idx="3">
                  <c:v>Link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0</c:v>
                </c:pt>
                <c:pt idx="1">
                  <c:v>5.7773649711569501E-2</c:v>
                </c:pt>
                <c:pt idx="2">
                  <c:v>6.6466811996065106E-2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8FF-460A-B120-C5B9BB6974E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Album</c:v>
                </c:pt>
                <c:pt idx="1">
                  <c:v>Photo</c:v>
                </c:pt>
                <c:pt idx="2">
                  <c:v>Video</c:v>
                </c:pt>
                <c:pt idx="3">
                  <c:v>Link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0.16778704614984599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8FF-460A-B120-C5B9BB6974E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Venzo Argentina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Album</c:v>
                </c:pt>
                <c:pt idx="1">
                  <c:v>Photo</c:v>
                </c:pt>
                <c:pt idx="2">
                  <c:v>Video</c:v>
                </c:pt>
                <c:pt idx="3">
                  <c:v>Link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0.38235414104353899</c:v>
                </c:pt>
                <c:pt idx="1">
                  <c:v>3.4801366282998701E-2</c:v>
                </c:pt>
                <c:pt idx="2">
                  <c:v>4.0594038551948E-2</c:v>
                </c:pt>
                <c:pt idx="3">
                  <c:v>0.117557692973499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8FF-460A-B120-C5B9BB6974E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Album</c:v>
                </c:pt>
                <c:pt idx="1">
                  <c:v>Photo</c:v>
                </c:pt>
                <c:pt idx="2">
                  <c:v>Video</c:v>
                </c:pt>
                <c:pt idx="3">
                  <c:v>Link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  <c:pt idx="0">
                  <c:v>2.2879264507895999E-2</c:v>
                </c:pt>
                <c:pt idx="1">
                  <c:v>3.2644846422671202E-2</c:v>
                </c:pt>
                <c:pt idx="2">
                  <c:v>1.9690086587692501E-2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8FF-460A-B120-C5B9BB6974E5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Album</c:v>
                </c:pt>
                <c:pt idx="1">
                  <c:v>Photo</c:v>
                </c:pt>
                <c:pt idx="2">
                  <c:v>Video</c:v>
                </c:pt>
                <c:pt idx="3">
                  <c:v>Link</c:v>
                </c:pt>
              </c:strCache>
            </c:strRef>
          </c:cat>
          <c:val>
            <c:numRef>
              <c:f>Sheet1!$F$2:$F$5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8FF-460A-B120-C5B9BB6974E5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Teknial Bikes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Album</c:v>
                </c:pt>
                <c:pt idx="1">
                  <c:v>Photo</c:v>
                </c:pt>
                <c:pt idx="2">
                  <c:v>Video</c:v>
                </c:pt>
                <c:pt idx="3">
                  <c:v>Link</c:v>
                </c:pt>
              </c:strCache>
            </c:strRef>
          </c:cat>
          <c:val>
            <c:numRef>
              <c:f>Sheet1!$G$2:$G$5</c:f>
              <c:numCache>
                <c:formatCode>General</c:formatCode>
                <c:ptCount val="4"/>
                <c:pt idx="0">
                  <c:v>6.9844595774402E-3</c:v>
                </c:pt>
                <c:pt idx="1">
                  <c:v>8.7513739395440101E-3</c:v>
                </c:pt>
                <c:pt idx="2">
                  <c:v>7.0030463251514402E-3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88FF-460A-B120-C5B9BB6974E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51366824"/>
        <c:axId val="451368136"/>
      </c:barChart>
      <c:catAx>
        <c:axId val="4513668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1368136"/>
        <c:crosses val="autoZero"/>
        <c:auto val="1"/>
        <c:lblAlgn val="ctr"/>
        <c:lblOffset val="100"/>
        <c:noMultiLvlLbl val="0"/>
      </c:catAx>
      <c:valAx>
        <c:axId val="4513681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13668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6.6660436719309699E-2</c:v>
                </c:pt>
                <c:pt idx="11">
                  <c:v>4.2052144659377601E-2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E94-4774-AC24-CAAB8A7367D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0.234925606891151</c:v>
                </c:pt>
                <c:pt idx="11">
                  <c:v>7.8308535630383702E-2</c:v>
                </c:pt>
                <c:pt idx="12">
                  <c:v>0.46985121378230199</c:v>
                </c:pt>
                <c:pt idx="13">
                  <c:v>0.234925606891151</c:v>
                </c:pt>
                <c:pt idx="14">
                  <c:v>0</c:v>
                </c:pt>
                <c:pt idx="15">
                  <c:v>7.8308535630383702E-2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E94-4774-AC24-CAAB8A7367D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0.11677387431964401</c:v>
                </c:pt>
                <c:pt idx="11">
                  <c:v>0.224311396998186</c:v>
                </c:pt>
                <c:pt idx="12">
                  <c:v>3.76051459673429E-2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9.5992083127164798E-2</c:v>
                </c:pt>
                <c:pt idx="18">
                  <c:v>4.7501237011380502E-2</c:v>
                </c:pt>
                <c:pt idx="19">
                  <c:v>0</c:v>
                </c:pt>
                <c:pt idx="20">
                  <c:v>0</c:v>
                </c:pt>
                <c:pt idx="21">
                  <c:v>0.51162790697674398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E94-4774-AC24-CAAB8A7367D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2.4823905420920299E-2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2.0169423154497799E-2</c:v>
                </c:pt>
                <c:pt idx="18">
                  <c:v>4.6544822664225598E-2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6E94-4774-AC24-CAAB8A7367D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Sheet1!$F$2:$F$25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6E94-4774-AC24-CAAB8A7367D7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Sheet1!$G$2:$G$25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1.7499650006999899E-2</c:v>
                </c:pt>
                <c:pt idx="10">
                  <c:v>6.9998600027999401E-3</c:v>
                </c:pt>
                <c:pt idx="11">
                  <c:v>0</c:v>
                </c:pt>
                <c:pt idx="12">
                  <c:v>0</c:v>
                </c:pt>
                <c:pt idx="13">
                  <c:v>6.9998600027999401E-3</c:v>
                </c:pt>
                <c:pt idx="14">
                  <c:v>6.9998600027999401E-3</c:v>
                </c:pt>
                <c:pt idx="15">
                  <c:v>0</c:v>
                </c:pt>
                <c:pt idx="16">
                  <c:v>8.1665033365999305E-3</c:v>
                </c:pt>
                <c:pt idx="17">
                  <c:v>3.49993000139997E-3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6E94-4774-AC24-CAAB8A7367D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51371088"/>
        <c:axId val="451367480"/>
      </c:lineChart>
      <c:catAx>
        <c:axId val="4513710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1367480"/>
        <c:crosses val="autoZero"/>
        <c:auto val="1"/>
        <c:lblAlgn val="ctr"/>
        <c:lblOffset val="100"/>
        <c:noMultiLvlLbl val="0"/>
      </c:catAx>
      <c:valAx>
        <c:axId val="4513674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13710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Sheet1!$A$2:$A$36</c:f>
              <c:numCache>
                <c:formatCode>m/d/yyyy</c:formatCode>
                <c:ptCount val="35"/>
                <c:pt idx="0">
                  <c:v>44545</c:v>
                </c:pt>
                <c:pt idx="1">
                  <c:v>44546</c:v>
                </c:pt>
                <c:pt idx="2">
                  <c:v>44547</c:v>
                </c:pt>
                <c:pt idx="3">
                  <c:v>44548</c:v>
                </c:pt>
                <c:pt idx="4">
                  <c:v>44549</c:v>
                </c:pt>
                <c:pt idx="5">
                  <c:v>44550</c:v>
                </c:pt>
                <c:pt idx="6">
                  <c:v>44551</c:v>
                </c:pt>
                <c:pt idx="7">
                  <c:v>44552</c:v>
                </c:pt>
                <c:pt idx="8">
                  <c:v>44553</c:v>
                </c:pt>
                <c:pt idx="9">
                  <c:v>44554</c:v>
                </c:pt>
                <c:pt idx="10">
                  <c:v>44555</c:v>
                </c:pt>
                <c:pt idx="11">
                  <c:v>44556</c:v>
                </c:pt>
                <c:pt idx="12">
                  <c:v>44557</c:v>
                </c:pt>
                <c:pt idx="13">
                  <c:v>44558</c:v>
                </c:pt>
                <c:pt idx="14">
                  <c:v>44559</c:v>
                </c:pt>
                <c:pt idx="15">
                  <c:v>44560</c:v>
                </c:pt>
                <c:pt idx="16">
                  <c:v>44561</c:v>
                </c:pt>
                <c:pt idx="17">
                  <c:v>44562</c:v>
                </c:pt>
                <c:pt idx="18">
                  <c:v>44563</c:v>
                </c:pt>
                <c:pt idx="19">
                  <c:v>44564</c:v>
                </c:pt>
                <c:pt idx="20">
                  <c:v>44565</c:v>
                </c:pt>
                <c:pt idx="21">
                  <c:v>44566</c:v>
                </c:pt>
                <c:pt idx="22">
                  <c:v>44567</c:v>
                </c:pt>
                <c:pt idx="23">
                  <c:v>44568</c:v>
                </c:pt>
                <c:pt idx="24">
                  <c:v>44569</c:v>
                </c:pt>
                <c:pt idx="25">
                  <c:v>44570</c:v>
                </c:pt>
                <c:pt idx="26">
                  <c:v>44571</c:v>
                </c:pt>
                <c:pt idx="27">
                  <c:v>44572</c:v>
                </c:pt>
                <c:pt idx="28">
                  <c:v>44573</c:v>
                </c:pt>
                <c:pt idx="29">
                  <c:v>44574</c:v>
                </c:pt>
                <c:pt idx="30">
                  <c:v>44575</c:v>
                </c:pt>
                <c:pt idx="31">
                  <c:v>44576</c:v>
                </c:pt>
                <c:pt idx="32">
                  <c:v>44577</c:v>
                </c:pt>
                <c:pt idx="33">
                  <c:v>44578</c:v>
                </c:pt>
                <c:pt idx="34">
                  <c:v>44579</c:v>
                </c:pt>
              </c:numCache>
            </c:numRef>
          </c:cat>
          <c:val>
            <c:numRef>
              <c:f>Sheet1!$B$2:$B$36</c:f>
              <c:numCache>
                <c:formatCode>General</c:formatCode>
                <c:ptCount val="35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C52-4BC6-BBB0-A0908546DBC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Sheet1!$A$2:$A$36</c:f>
              <c:numCache>
                <c:formatCode>m/d/yyyy</c:formatCode>
                <c:ptCount val="35"/>
                <c:pt idx="0">
                  <c:v>44545</c:v>
                </c:pt>
                <c:pt idx="1">
                  <c:v>44546</c:v>
                </c:pt>
                <c:pt idx="2">
                  <c:v>44547</c:v>
                </c:pt>
                <c:pt idx="3">
                  <c:v>44548</c:v>
                </c:pt>
                <c:pt idx="4">
                  <c:v>44549</c:v>
                </c:pt>
                <c:pt idx="5">
                  <c:v>44550</c:v>
                </c:pt>
                <c:pt idx="6">
                  <c:v>44551</c:v>
                </c:pt>
                <c:pt idx="7">
                  <c:v>44552</c:v>
                </c:pt>
                <c:pt idx="8">
                  <c:v>44553</c:v>
                </c:pt>
                <c:pt idx="9">
                  <c:v>44554</c:v>
                </c:pt>
                <c:pt idx="10">
                  <c:v>44555</c:v>
                </c:pt>
                <c:pt idx="11">
                  <c:v>44556</c:v>
                </c:pt>
                <c:pt idx="12">
                  <c:v>44557</c:v>
                </c:pt>
                <c:pt idx="13">
                  <c:v>44558</c:v>
                </c:pt>
                <c:pt idx="14">
                  <c:v>44559</c:v>
                </c:pt>
                <c:pt idx="15">
                  <c:v>44560</c:v>
                </c:pt>
                <c:pt idx="16">
                  <c:v>44561</c:v>
                </c:pt>
                <c:pt idx="17">
                  <c:v>44562</c:v>
                </c:pt>
                <c:pt idx="18">
                  <c:v>44563</c:v>
                </c:pt>
                <c:pt idx="19">
                  <c:v>44564</c:v>
                </c:pt>
                <c:pt idx="20">
                  <c:v>44565</c:v>
                </c:pt>
                <c:pt idx="21">
                  <c:v>44566</c:v>
                </c:pt>
                <c:pt idx="22">
                  <c:v>44567</c:v>
                </c:pt>
                <c:pt idx="23">
                  <c:v>44568</c:v>
                </c:pt>
                <c:pt idx="24">
                  <c:v>44569</c:v>
                </c:pt>
                <c:pt idx="25">
                  <c:v>44570</c:v>
                </c:pt>
                <c:pt idx="26">
                  <c:v>44571</c:v>
                </c:pt>
                <c:pt idx="27">
                  <c:v>44572</c:v>
                </c:pt>
                <c:pt idx="28">
                  <c:v>44573</c:v>
                </c:pt>
                <c:pt idx="29">
                  <c:v>44574</c:v>
                </c:pt>
                <c:pt idx="30">
                  <c:v>44575</c:v>
                </c:pt>
                <c:pt idx="31">
                  <c:v>44576</c:v>
                </c:pt>
                <c:pt idx="32">
                  <c:v>44577</c:v>
                </c:pt>
                <c:pt idx="33">
                  <c:v>44578</c:v>
                </c:pt>
                <c:pt idx="34">
                  <c:v>44579</c:v>
                </c:pt>
              </c:numCache>
            </c:numRef>
          </c:cat>
          <c:val>
            <c:numRef>
              <c:f>Sheet1!$C$2:$C$36</c:f>
              <c:numCache>
                <c:formatCode>General</c:formatCode>
                <c:ptCount val="3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C52-4BC6-BBB0-A0908546DBC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Sheet1!$A$2:$A$36</c:f>
              <c:numCache>
                <c:formatCode>m/d/yyyy</c:formatCode>
                <c:ptCount val="35"/>
                <c:pt idx="0">
                  <c:v>44545</c:v>
                </c:pt>
                <c:pt idx="1">
                  <c:v>44546</c:v>
                </c:pt>
                <c:pt idx="2">
                  <c:v>44547</c:v>
                </c:pt>
                <c:pt idx="3">
                  <c:v>44548</c:v>
                </c:pt>
                <c:pt idx="4">
                  <c:v>44549</c:v>
                </c:pt>
                <c:pt idx="5">
                  <c:v>44550</c:v>
                </c:pt>
                <c:pt idx="6">
                  <c:v>44551</c:v>
                </c:pt>
                <c:pt idx="7">
                  <c:v>44552</c:v>
                </c:pt>
                <c:pt idx="8">
                  <c:v>44553</c:v>
                </c:pt>
                <c:pt idx="9">
                  <c:v>44554</c:v>
                </c:pt>
                <c:pt idx="10">
                  <c:v>44555</c:v>
                </c:pt>
                <c:pt idx="11">
                  <c:v>44556</c:v>
                </c:pt>
                <c:pt idx="12">
                  <c:v>44557</c:v>
                </c:pt>
                <c:pt idx="13">
                  <c:v>44558</c:v>
                </c:pt>
                <c:pt idx="14">
                  <c:v>44559</c:v>
                </c:pt>
                <c:pt idx="15">
                  <c:v>44560</c:v>
                </c:pt>
                <c:pt idx="16">
                  <c:v>44561</c:v>
                </c:pt>
                <c:pt idx="17">
                  <c:v>44562</c:v>
                </c:pt>
                <c:pt idx="18">
                  <c:v>44563</c:v>
                </c:pt>
                <c:pt idx="19">
                  <c:v>44564</c:v>
                </c:pt>
                <c:pt idx="20">
                  <c:v>44565</c:v>
                </c:pt>
                <c:pt idx="21">
                  <c:v>44566</c:v>
                </c:pt>
                <c:pt idx="22">
                  <c:v>44567</c:v>
                </c:pt>
                <c:pt idx="23">
                  <c:v>44568</c:v>
                </c:pt>
                <c:pt idx="24">
                  <c:v>44569</c:v>
                </c:pt>
                <c:pt idx="25">
                  <c:v>44570</c:v>
                </c:pt>
                <c:pt idx="26">
                  <c:v>44571</c:v>
                </c:pt>
                <c:pt idx="27">
                  <c:v>44572</c:v>
                </c:pt>
                <c:pt idx="28">
                  <c:v>44573</c:v>
                </c:pt>
                <c:pt idx="29">
                  <c:v>44574</c:v>
                </c:pt>
                <c:pt idx="30">
                  <c:v>44575</c:v>
                </c:pt>
                <c:pt idx="31">
                  <c:v>44576</c:v>
                </c:pt>
                <c:pt idx="32">
                  <c:v>44577</c:v>
                </c:pt>
                <c:pt idx="33">
                  <c:v>44578</c:v>
                </c:pt>
                <c:pt idx="34">
                  <c:v>44579</c:v>
                </c:pt>
              </c:numCache>
            </c:numRef>
          </c:cat>
          <c:val>
            <c:numRef>
              <c:f>Sheet1!$D$2:$D$36</c:f>
              <c:numCache>
                <c:formatCode>General</c:formatCode>
                <c:ptCount val="3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C52-4BC6-BBB0-A0908546DBC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Sheet1!$A$2:$A$36</c:f>
              <c:numCache>
                <c:formatCode>m/d/yyyy</c:formatCode>
                <c:ptCount val="35"/>
                <c:pt idx="0">
                  <c:v>44545</c:v>
                </c:pt>
                <c:pt idx="1">
                  <c:v>44546</c:v>
                </c:pt>
                <c:pt idx="2">
                  <c:v>44547</c:v>
                </c:pt>
                <c:pt idx="3">
                  <c:v>44548</c:v>
                </c:pt>
                <c:pt idx="4">
                  <c:v>44549</c:v>
                </c:pt>
                <c:pt idx="5">
                  <c:v>44550</c:v>
                </c:pt>
                <c:pt idx="6">
                  <c:v>44551</c:v>
                </c:pt>
                <c:pt idx="7">
                  <c:v>44552</c:v>
                </c:pt>
                <c:pt idx="8">
                  <c:v>44553</c:v>
                </c:pt>
                <c:pt idx="9">
                  <c:v>44554</c:v>
                </c:pt>
                <c:pt idx="10">
                  <c:v>44555</c:v>
                </c:pt>
                <c:pt idx="11">
                  <c:v>44556</c:v>
                </c:pt>
                <c:pt idx="12">
                  <c:v>44557</c:v>
                </c:pt>
                <c:pt idx="13">
                  <c:v>44558</c:v>
                </c:pt>
                <c:pt idx="14">
                  <c:v>44559</c:v>
                </c:pt>
                <c:pt idx="15">
                  <c:v>44560</c:v>
                </c:pt>
                <c:pt idx="16">
                  <c:v>44561</c:v>
                </c:pt>
                <c:pt idx="17">
                  <c:v>44562</c:v>
                </c:pt>
                <c:pt idx="18">
                  <c:v>44563</c:v>
                </c:pt>
                <c:pt idx="19">
                  <c:v>44564</c:v>
                </c:pt>
                <c:pt idx="20">
                  <c:v>44565</c:v>
                </c:pt>
                <c:pt idx="21">
                  <c:v>44566</c:v>
                </c:pt>
                <c:pt idx="22">
                  <c:v>44567</c:v>
                </c:pt>
                <c:pt idx="23">
                  <c:v>44568</c:v>
                </c:pt>
                <c:pt idx="24">
                  <c:v>44569</c:v>
                </c:pt>
                <c:pt idx="25">
                  <c:v>44570</c:v>
                </c:pt>
                <c:pt idx="26">
                  <c:v>44571</c:v>
                </c:pt>
                <c:pt idx="27">
                  <c:v>44572</c:v>
                </c:pt>
                <c:pt idx="28">
                  <c:v>44573</c:v>
                </c:pt>
                <c:pt idx="29">
                  <c:v>44574</c:v>
                </c:pt>
                <c:pt idx="30">
                  <c:v>44575</c:v>
                </c:pt>
                <c:pt idx="31">
                  <c:v>44576</c:v>
                </c:pt>
                <c:pt idx="32">
                  <c:v>44577</c:v>
                </c:pt>
                <c:pt idx="33">
                  <c:v>44578</c:v>
                </c:pt>
                <c:pt idx="34">
                  <c:v>44579</c:v>
                </c:pt>
              </c:numCache>
            </c:numRef>
          </c:cat>
          <c:val>
            <c:numRef>
              <c:f>Sheet1!$E$2:$E$36</c:f>
              <c:numCache>
                <c:formatCode>General</c:formatCode>
                <c:ptCount val="3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7C52-4BC6-BBB0-A0908546DBC8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Sheet1!$A$2:$A$36</c:f>
              <c:numCache>
                <c:formatCode>m/d/yyyy</c:formatCode>
                <c:ptCount val="35"/>
                <c:pt idx="0">
                  <c:v>44545</c:v>
                </c:pt>
                <c:pt idx="1">
                  <c:v>44546</c:v>
                </c:pt>
                <c:pt idx="2">
                  <c:v>44547</c:v>
                </c:pt>
                <c:pt idx="3">
                  <c:v>44548</c:v>
                </c:pt>
                <c:pt idx="4">
                  <c:v>44549</c:v>
                </c:pt>
                <c:pt idx="5">
                  <c:v>44550</c:v>
                </c:pt>
                <c:pt idx="6">
                  <c:v>44551</c:v>
                </c:pt>
                <c:pt idx="7">
                  <c:v>44552</c:v>
                </c:pt>
                <c:pt idx="8">
                  <c:v>44553</c:v>
                </c:pt>
                <c:pt idx="9">
                  <c:v>44554</c:v>
                </c:pt>
                <c:pt idx="10">
                  <c:v>44555</c:v>
                </c:pt>
                <c:pt idx="11">
                  <c:v>44556</c:v>
                </c:pt>
                <c:pt idx="12">
                  <c:v>44557</c:v>
                </c:pt>
                <c:pt idx="13">
                  <c:v>44558</c:v>
                </c:pt>
                <c:pt idx="14">
                  <c:v>44559</c:v>
                </c:pt>
                <c:pt idx="15">
                  <c:v>44560</c:v>
                </c:pt>
                <c:pt idx="16">
                  <c:v>44561</c:v>
                </c:pt>
                <c:pt idx="17">
                  <c:v>44562</c:v>
                </c:pt>
                <c:pt idx="18">
                  <c:v>44563</c:v>
                </c:pt>
                <c:pt idx="19">
                  <c:v>44564</c:v>
                </c:pt>
                <c:pt idx="20">
                  <c:v>44565</c:v>
                </c:pt>
                <c:pt idx="21">
                  <c:v>44566</c:v>
                </c:pt>
                <c:pt idx="22">
                  <c:v>44567</c:v>
                </c:pt>
                <c:pt idx="23">
                  <c:v>44568</c:v>
                </c:pt>
                <c:pt idx="24">
                  <c:v>44569</c:v>
                </c:pt>
                <c:pt idx="25">
                  <c:v>44570</c:v>
                </c:pt>
                <c:pt idx="26">
                  <c:v>44571</c:v>
                </c:pt>
                <c:pt idx="27">
                  <c:v>44572</c:v>
                </c:pt>
                <c:pt idx="28">
                  <c:v>44573</c:v>
                </c:pt>
                <c:pt idx="29">
                  <c:v>44574</c:v>
                </c:pt>
                <c:pt idx="30">
                  <c:v>44575</c:v>
                </c:pt>
                <c:pt idx="31">
                  <c:v>44576</c:v>
                </c:pt>
                <c:pt idx="32">
                  <c:v>44577</c:v>
                </c:pt>
                <c:pt idx="33">
                  <c:v>44578</c:v>
                </c:pt>
                <c:pt idx="34">
                  <c:v>44579</c:v>
                </c:pt>
              </c:numCache>
            </c:numRef>
          </c:cat>
          <c:val>
            <c:numRef>
              <c:f>Sheet1!$F$2:$F$36</c:f>
              <c:numCache>
                <c:formatCode>General</c:formatCode>
                <c:ptCount val="3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7C52-4BC6-BBB0-A0908546DBC8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Sheet1!$A$2:$A$36</c:f>
              <c:numCache>
                <c:formatCode>m/d/yyyy</c:formatCode>
                <c:ptCount val="35"/>
                <c:pt idx="0">
                  <c:v>44545</c:v>
                </c:pt>
                <c:pt idx="1">
                  <c:v>44546</c:v>
                </c:pt>
                <c:pt idx="2">
                  <c:v>44547</c:v>
                </c:pt>
                <c:pt idx="3">
                  <c:v>44548</c:v>
                </c:pt>
                <c:pt idx="4">
                  <c:v>44549</c:v>
                </c:pt>
                <c:pt idx="5">
                  <c:v>44550</c:v>
                </c:pt>
                <c:pt idx="6">
                  <c:v>44551</c:v>
                </c:pt>
                <c:pt idx="7">
                  <c:v>44552</c:v>
                </c:pt>
                <c:pt idx="8">
                  <c:v>44553</c:v>
                </c:pt>
                <c:pt idx="9">
                  <c:v>44554</c:v>
                </c:pt>
                <c:pt idx="10">
                  <c:v>44555</c:v>
                </c:pt>
                <c:pt idx="11">
                  <c:v>44556</c:v>
                </c:pt>
                <c:pt idx="12">
                  <c:v>44557</c:v>
                </c:pt>
                <c:pt idx="13">
                  <c:v>44558</c:v>
                </c:pt>
                <c:pt idx="14">
                  <c:v>44559</c:v>
                </c:pt>
                <c:pt idx="15">
                  <c:v>44560</c:v>
                </c:pt>
                <c:pt idx="16">
                  <c:v>44561</c:v>
                </c:pt>
                <c:pt idx="17">
                  <c:v>44562</c:v>
                </c:pt>
                <c:pt idx="18">
                  <c:v>44563</c:v>
                </c:pt>
                <c:pt idx="19">
                  <c:v>44564</c:v>
                </c:pt>
                <c:pt idx="20">
                  <c:v>44565</c:v>
                </c:pt>
                <c:pt idx="21">
                  <c:v>44566</c:v>
                </c:pt>
                <c:pt idx="22">
                  <c:v>44567</c:v>
                </c:pt>
                <c:pt idx="23">
                  <c:v>44568</c:v>
                </c:pt>
                <c:pt idx="24">
                  <c:v>44569</c:v>
                </c:pt>
                <c:pt idx="25">
                  <c:v>44570</c:v>
                </c:pt>
                <c:pt idx="26">
                  <c:v>44571</c:v>
                </c:pt>
                <c:pt idx="27">
                  <c:v>44572</c:v>
                </c:pt>
                <c:pt idx="28">
                  <c:v>44573</c:v>
                </c:pt>
                <c:pt idx="29">
                  <c:v>44574</c:v>
                </c:pt>
                <c:pt idx="30">
                  <c:v>44575</c:v>
                </c:pt>
                <c:pt idx="31">
                  <c:v>44576</c:v>
                </c:pt>
                <c:pt idx="32">
                  <c:v>44577</c:v>
                </c:pt>
                <c:pt idx="33">
                  <c:v>44578</c:v>
                </c:pt>
                <c:pt idx="34">
                  <c:v>44579</c:v>
                </c:pt>
              </c:numCache>
            </c:numRef>
          </c:cat>
          <c:val>
            <c:numRef>
              <c:f>Sheet1!$G$2:$G$36</c:f>
              <c:numCache>
                <c:formatCode>General</c:formatCode>
                <c:ptCount val="3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7C52-4BC6-BBB0-A0908546DBC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29045600"/>
        <c:axId val="529041336"/>
      </c:lineChart>
      <c:dateAx>
        <c:axId val="5290456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29041336"/>
        <c:crosses val="autoZero"/>
        <c:auto val="1"/>
        <c:lblOffset val="100"/>
        <c:baseTimeUnit val="days"/>
      </c:dateAx>
      <c:valAx>
        <c:axId val="5290413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290456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1/19/2022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1/19/2022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1/19/2022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1/19/2022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1/19/2022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1/19/2022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1/19/2022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1/19/2022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1/19/2022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1/19/2022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D2FB90-CB37-4451-8BD1-2AB634111D9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/>
              <a:t>FACEBOOK NUEVO - La emilia usar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BF78580-715D-4A3E-A3E1-89006D50A01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38019920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D800B9-5443-479B-A66C-C99B67C41F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Teknialbikes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27C4D98-43BC-4A5A-B484-B8B993FBE96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144238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88973601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9604423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9244879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7989354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7700498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7476003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216640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750390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560388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15780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Olmo Bikes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264514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18417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Venzo 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50945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0.1824 %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07037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Motomel Bicicletas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32593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0.0240 %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08642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Topmega oficial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0.0596 %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30855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Teknial Bikes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28649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0.0082 %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8548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Raleigh.bicicletas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0.1678 %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17918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B161DE-1D92-460C-90E7-DD78CCF4C3D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12/15/2021 - 01/18/2022</a:t>
            </a:r>
          </a:p>
        </p:txBody>
      </p:sp>
    </p:spTree>
    <p:extLst>
      <p:ext uri="{BB962C8B-B14F-4D97-AF65-F5344CB8AC3E}">
        <p14:creationId xmlns:p14="http://schemas.microsoft.com/office/powerpoint/2010/main" val="117925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10071F-C565-44CE-9CFA-C007CB05F9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66BDECB-0E58-4094-BB25-32FBBE425C4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6466993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708E3E-7195-4497-89A0-5085D0E85CF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12/15/2021 - 01/18/2022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0A2153-7FDB-4BA7-8976-542F3578BB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88661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9EF3B3-9373-4474-A698-4E0CE67C47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Likes Total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CB963E0-E9EC-4693-89C2-A6D7CA78C85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1753740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5BCCB9-992E-4A92-BE89-BCBE5B0F8DA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12/15/2021 - 01/18/2022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3037E3-2327-45C3-8678-61F55F6FB2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91861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9BD36B-CD39-4EEC-B0F6-331BD3D0D8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3890F65-5699-4A73-8612-A65BCE453E5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4343088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E8FF80-3E6C-4E79-B9EF-840ABC5AE1E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12/15/2021 - 01/18/2022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6551BC-990D-43CA-B0ED-E167407735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19758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2325D1-62F0-4783-85F1-6901EDC7EE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Per Weekday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A843D73-4E9F-44B9-A71B-9C80E623B46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3020728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B923A0-7661-4A1D-BDB7-201FBFB6A3C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12/15/2021 - 01/18/2022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7656BE-A5D1-407F-AC86-C8B3EF78F7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64981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69CCD5-246E-481D-B1F7-060C31AB5F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993EFD1-3418-435F-A5A4-790DC053ADB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766759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E76BA1-764F-4A76-B962-A3BC1A7CBB9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12/15/2021 - 01/18/2022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8C8944-064F-46CF-8326-474C02695B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02465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30BC0D-4C30-4942-8B2D-7AE275C743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9D83ABC-49FB-44EF-B932-866B5F3A023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1079606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861C81-C92F-4C96-A70F-D1919952AEF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12/15/2021 - 01/18/2022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E601F1-DCD2-42F3-8E76-3E2592DFED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28303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97C931-E540-4A14-8DF0-3FFF1785A1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528EF08-F689-4722-AE4D-388A489BD13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0775278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0270AF-0FCE-49BA-96A6-45ACF14F1D9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12/15/2021 - 01/18/2022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88255C-8B53-4249-8A95-1B3A92F67E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13480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EB575B-C3A7-4846-98D0-3FAA202DAF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EB9A104-3F16-4BED-8FC9-766DE7D31AC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8844457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DA1694-C55C-483E-830C-C8312901874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12/15/2021 - 01/18/2022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51F857-43DB-4B7F-83FA-0C0A3DB528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33859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06C676-CA8D-42FA-9EB4-6C13E8FCF4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5D21EBC-4B44-40B3-9C21-BCC06E0A18E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2696257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73444C-5019-4DBE-94B7-C047DCC4E28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12/15/2021 - 01/18/2022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36873F-C0E6-40EC-9CAA-C2D01F14C3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60488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281421-5571-4446-B7C3-A3E9F42173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A03CC40-1DD4-4158-A73B-B1395DD3519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8495998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B7FF14-9383-4BBB-932F-6AD0B590B2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12/15/2021 - 01/18/2022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A961AC-6A01-4411-BD3C-80663626B1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65806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92C06D-D49B-4327-8FD0-0E0A18D4A6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0E7B6CA-4BC1-41C2-BE4E-B93480F189E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0782826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3F222B-1C87-417A-B9EA-E45124E44B3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12/15/2021 - 01/18/2022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71DE5B-DD96-4844-9379-E49EA0C7A9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77321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D39FD5-02BE-49D7-97C8-4DC5FD0E6E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5038DDC-FFA8-45D7-B5B9-A017D0FF9C8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3004674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5CC689-933C-4095-B696-68C7B982AFD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12/15/2021 - 01/18/2022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E98336-D949-4F3A-9642-5B3E2BACF5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19813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0F4319-6BF3-4271-9810-E16F591D5B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9A2B48C-165D-4CA4-8CCC-8502B640179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2503297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59E074-FA2F-4909-9A0A-34390BB459D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12/15/2021 - 01/18/2022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BC838A-5D9F-4ED7-80EA-9557F15CDA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43812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5D9617-1A4F-4A87-B41B-4032E82B12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8695B8B-F2EE-4311-9887-820CE724B34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5539558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1918FD-EDA8-424D-A2BE-CF333F2931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12/15/2021 - 01/18/2022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D80A30-FC4D-40C5-B5F8-36E8107B7D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639664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342146-7C1F-4687-AE7C-1F92AAFE1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| Teknialbikes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5440A2F-477C-4D8D-AAA9-3A28C1E7476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996828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53515916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91402877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49503687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03399856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3554464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1048480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36930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#mtblife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33.461538461538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14.730769230769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2.1153846153846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50.307692307692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19707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#ciclismo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38.409090909091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17.318181818182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2.2727272727273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71853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#cycling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24.466666666667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3.1333333333333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78.6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74640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#mtb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37.785714285714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1.0714285714286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40.857142857143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39287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#topmega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15.571428571429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2.5714285714286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19.142857142857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79473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#tubicitumundo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15.571428571429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2.5714285714286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19.142857142857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51864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#actitudtopmega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15.571428571429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2.5714285714286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19.142857142857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96673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#adrenalina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15.571428571429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2.5714285714286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19.142857142857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81479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#aventura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15.571428571429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2.5714285714286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19.142857142857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8235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#ciclismourbano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15.571428571429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2.5714285714286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19.142857142857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33637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288047-658F-4CB7-B13E-2AC52317CE9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12/15/2021 - 01/18/2022</a:t>
            </a:r>
          </a:p>
        </p:txBody>
      </p:sp>
    </p:spTree>
    <p:extLst>
      <p:ext uri="{BB962C8B-B14F-4D97-AF65-F5344CB8AC3E}">
        <p14:creationId xmlns:p14="http://schemas.microsoft.com/office/powerpoint/2010/main" val="318293606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80FAF5-AE54-4158-B8E1-35D1077F3E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92D63FC-C95B-4BD7-AA03-870F2E081A3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795974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8740870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242296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627469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862174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238253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192766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131516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098025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254828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353955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617099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398407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14847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BB0C45-09EE-4716-9559-5B2BB4E1990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12/15/2021 - 01/18/2022</a:t>
            </a:r>
          </a:p>
        </p:txBody>
      </p:sp>
    </p:spTree>
    <p:extLst>
      <p:ext uri="{BB962C8B-B14F-4D97-AF65-F5344CB8AC3E}">
        <p14:creationId xmlns:p14="http://schemas.microsoft.com/office/powerpoint/2010/main" val="96109565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F47495-C75B-45DC-BA22-51E0E1223C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- 2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9928DE6-71DD-4651-9737-4D97128BD49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702343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0500576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405737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56380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632456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25274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694161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955716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170482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714834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405352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642223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963108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75323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- 2021-12-26 21:57:29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🔥#SORTEO #VENZORAPTOR 🔥
.
.
Para participar seguí estos pasos:
📍1. Seguinos en instagram y facebook:
@venzoarg @venzo.travel @teamvenzo.arg @grupocarloskarabitian
.
📍2. Comentá este post arrobando a tus amigos!
.
.
📍Tip extra: mientras más amigos y comentarios más chances de ganar.
.
.
✅Se sorteará únicamente por el Instagram de @venzoarg 
⛔️No se pedirán datos bancarios de ningún tipo!!
🇦🇷Sorteo válido para toda #Argentina
.
.
Gracias a todos por un increíble #2021
Mucha suerte!! 🍀
.
#SOMOSVENZO #venzo #venzoargentina #venzobikes #venzobike #ciclismo #cycling #cyclinglife #mtblife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1.0017 %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88812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E4015F-4EF3-44B7-884C-BBAEBCCD869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12/15/2021 - 01/18/2022</a:t>
            </a:r>
          </a:p>
        </p:txBody>
      </p:sp>
    </p:spTree>
    <p:extLst>
      <p:ext uri="{BB962C8B-B14F-4D97-AF65-F5344CB8AC3E}">
        <p14:creationId xmlns:p14="http://schemas.microsoft.com/office/powerpoint/2010/main" val="112514917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85C588-ACAC-4728-B6A5-F862D64865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- 3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2C5A633-B675-4C6C-8CE6-52A628A7616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510140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8414996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181220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366345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416857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618827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367560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848569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376085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26600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282036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839135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731306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23614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- 2022-01-01 11:27:21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Año Nuevo, caras nuevas…
O no tan nuevas? 😉
.
Estamos felices de anunciar la llegada de @alvaritomacias a la #familiavenzo ❤️🤍🖤
.
Una nueva incorporación al @teamvenzo.arg que no necesita mayor presentación. 
Ya lo conocemos, ya sabemos de lo que es capaz, y sabemos también de su calidez humana.
Bienvenido Alvarito al #teamvenzo 🔥
Te deseamos una temporada llena de éxitos y muchos momentos de felicidad con esta gran familia. 
.
.
#SOMOSVENZO
#venzobikes #venzo #venzobike #mtb #cycling #mountainbike #mtblife #cyclinglife #ciclismo #ciclismoargentino #venzo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0.5905 %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75051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1410A6-B904-4F66-BB1E-287914C27B0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12/15/2021 - 01/18/2022</a:t>
            </a:r>
          </a:p>
        </p:txBody>
      </p:sp>
    </p:spTree>
    <p:extLst>
      <p:ext uri="{BB962C8B-B14F-4D97-AF65-F5344CB8AC3E}">
        <p14:creationId xmlns:p14="http://schemas.microsoft.com/office/powerpoint/2010/main" val="285039029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012C9D-59BA-4516-80EE-BF281F32E9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- 4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08B70AC-B840-45C1-930B-B56D0618FDA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319754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8419274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329304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337955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662178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50653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138064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297402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040240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128477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384856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213210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963434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66720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- 2022-01-04 10:14:05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nueva compañera de Alvarito Macias para este 2022 es la #venzo #xblazeex
.
.
#SomosVenzo
#venzobikes #venzobike #teamvenzo #vivivenzo #venzoarg #venzoargentina #cycling #mtb #cyclinglife #mtblife #ciclismo #ciclismoargentino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0.2303 %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67509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- 2022-01-05 17:41:05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Comienza la cuenta regresiva para la tan esperada #venzoxtreme 🔥
https://www.instagram.com/p/CYXHoOMrvHO/?utm_medium=copy_link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0.1593 %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49015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E5E8A3-4D04-4090-A8BB-F7A52E9988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12/15/2021 - 01/18/2022</a:t>
            </a:r>
          </a:p>
        </p:txBody>
      </p:sp>
    </p:spTree>
    <p:extLst>
      <p:ext uri="{BB962C8B-B14F-4D97-AF65-F5344CB8AC3E}">
        <p14:creationId xmlns:p14="http://schemas.microsoft.com/office/powerpoint/2010/main" val="39091769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7D292C-A012-4B46-9A68-E259471AD8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- 5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32DBD22-B701-4D52-BBF3-50AF70AE0DF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232029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6395950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000919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727672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134189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075769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174011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928865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131866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638008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229572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705982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534091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99812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- 2021-12-27 10:30:04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✅ En estas fiestas sumá hábitos 𝘀𝗮𝗹𝘂𝗱𝗮𝗯𝗹𝗲𝘀 y momentos de 𝗽𝘂𝗿𝗮 𝗱𝗶𝘃𝗲𝗿𝘀𝗶ó𝗻 a tu familia 🎅🎄
.
Regalá una #Topmega 😉🎁
.
📸En la foto: modelo 𝗡𝗲𝗽𝘁𝘂𝗻𝗲 (R26) ➡Conocé los modelos en www.topmega.com.ar y encontranos también en las mejores bicicleterías del país. Envíos 𝗴𝗿𝗮𝘁𝗶𝘀 a toda la Argentina. 🛒🇦🇷
.
.
.
#topmega #tubicitumundo #actitudtopmega #adrenalina #aventura #ciclismo #ciclismourbano #ciclismoargentina #bicis #bicicletas #mtbargentina #mtblife #mtblifestyle #biciskids #bicisniños #ligadeheroes #Vickfly #Flexygirl #Crossboy #Speedmike #regaloideal #regaloNavidad
.
.
𝘓𝘢𝘴 𝘪𝘮á𝘨𝘦𝘯𝘦𝘴 𝘱𝘶𝘣𝘭𝘪𝘤𝘢𝘥𝘢𝘴 𝘴𝘰𝘯 𝘮𝘦𝘳𝘢𝘮𝘦𝘯𝘵𝘦 𝘪𝘭𝘶𝘴𝘵𝘳𝘢𝘵𝘪𝘷𝘢𝘴.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0.1464 %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04437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E1344E-E23B-425F-8EEA-0407E13CA2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12/15/2021 - 01/18/2022</a:t>
            </a:r>
          </a:p>
        </p:txBody>
      </p:sp>
    </p:spTree>
    <p:extLst>
      <p:ext uri="{BB962C8B-B14F-4D97-AF65-F5344CB8AC3E}">
        <p14:creationId xmlns:p14="http://schemas.microsoft.com/office/powerpoint/2010/main" val="285439910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AB871-7FF1-45BC-A280-0AC8C1810C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- 6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04AB421-5EE5-4C9B-8EEF-7B89E288FE0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835710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0995120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717286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81989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72519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545780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053581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640060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261204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379218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890385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195310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774008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45649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- 2022-01-05 10:30:02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Que lo Reyes Magos se pongan la 10, para que enero arranque fuerte: pedí a una 𝗧𝗼𝗽𝗺𝗲𝗴𝗮 y comenzá el año súper 𝙖𝙧𝙧𝙞𝙗𝙖. 🙌😉
.
Sumate a la revolución de las dos ruedas 😍🚲
.
➡Metete a www.topmega.com.ar 🛒 y conocé 𝘁𝗼𝗱𝗼𝘀 𝗹𝗼𝘀 𝗺𝗼𝗱𝗲𝗹𝗼𝘀 que tenemos para vos. Envíos 𝗴𝗿𝗮𝘁𝗶𝘀 a todo el país. 🚚 ✅
.
Encontranos también en las mejores bicicleterías de Argentina. 🇦🇷
.
.
.
.
#topmega #tubicitumundo #actitudtopmega #adrenalina #aventura #ciclismo #ciclismourbano #ciclismoargentina #bicis #bicicletas #mtbargentina #mtblife #mtblifestyle #monopatin #bicielectrica #bicicletaelectrica #movilidadelectrica #movilidadsustentable #bmx #altrabajoenbici #mountainbike #cycling 
.
𝘓𝘢𝘴 𝘪𝘮á𝘨𝘦𝘯𝘦𝘴 𝘱𝘶𝘣𝘭𝘪𝘤𝘢𝘥𝘢𝘴 𝘴𝘰𝘯 𝘮𝘦𝘳𝘢𝘮𝘦𝘯𝘵𝘦 𝘪𝘭𝘶𝘴𝘵𝘳𝘢𝘵𝘪𝘷𝘢𝘴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0.1340 %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44174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9351B4-DF19-4EBF-B0E6-E23666F57B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12/15/2021 - 01/18/2022</a:t>
            </a:r>
          </a:p>
        </p:txBody>
      </p:sp>
    </p:spTree>
    <p:extLst>
      <p:ext uri="{BB962C8B-B14F-4D97-AF65-F5344CB8AC3E}">
        <p14:creationId xmlns:p14="http://schemas.microsoft.com/office/powerpoint/2010/main" val="242476199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8A1D4E-7426-4ACB-A7EB-27C5806CEC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- 7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6A7B0B8-02DB-4D98-B8D8-C47E9F1D351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712946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8865888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56401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017609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068527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237723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235084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422842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259183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221621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463719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137088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491826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76763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- 2022-01-10 10:30:38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Tus piernas piden #bici 🚴⚡
.
Activate con el especial verano ☀🏖 Tené ahora tu #Topmega y salí a comerte el mundo con 𝘁𝗼𝗱𝗮 𝗹𝗮 𝗮𝗰𝘁𝗶𝘁𝘂𝗱 🔥😉
.
Conocé más en www.topmega.com.ar y encontranos también en las mejores bicicleterías del país. Envíos 𝗴𝗿𝗮𝘁𝗶𝘀 a toda la Argentina. 🛒🇦🇷
.
.
.
.
#topmega #tubicitumundo #actitudtopmega #adrenalina #aventura #ciclismo #ciclismourbano #ciclismoargentina #bicis #bicicletas #mtbargentina #mtblife #mtblifestyle #monopatin #bicielectrica #bicicletaelectrica #movilidadelectrica #movilidadsustentable #bmx #altrabajoenbici #mountainbike #cycling 
.
𝘓𝘢𝘴 𝘪𝘮á𝘨𝘦𝘯𝘦𝘴 𝘱𝘶𝘣𝘭𝘪𝘤𝘢𝘥𝘢𝘴 𝘴𝘰𝘯 𝘮𝘦𝘳𝘢𝘮𝘦𝘯𝘵𝘦 𝘪𝘭𝘶𝘴𝘵𝘳𝘢𝘵𝘪𝘷𝘢𝘴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0.1309 %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57018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BEC0D1-176E-40DE-816E-829F669702B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12/15/2021 - 01/18/2022</a:t>
            </a:r>
          </a:p>
        </p:txBody>
      </p:sp>
    </p:spTree>
    <p:extLst>
      <p:ext uri="{BB962C8B-B14F-4D97-AF65-F5344CB8AC3E}">
        <p14:creationId xmlns:p14="http://schemas.microsoft.com/office/powerpoint/2010/main" val="241126888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19ACF1-83F8-4381-AE23-21167C795B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- 8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22F91DA-06E8-47F8-A61D-BEBE896FB6D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245374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034236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426533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521481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189762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252214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894418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366318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254882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341725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673659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648191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746155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69916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- 2021-12-17 11:31:41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❤️‍🔥PASIÓN❤️‍🔥
Es la clave y guía de cada paso que damos (o pedaleada, en este caso) 😊
.
Amamos la #bicicleta, y eso se nota… 
En nuestro trabajo, en nuestro día a día, en disfrutar del #ciclismo como forma de vida.
.
🔥 #SomosVenzo 🔥
.
.
#venzo #venzobikes #venzobike #vivivenzo #teamvenzo #cicloturistasvenzo #venzotravel #pasion #love #cycling #cyclinglove #mtb #mtblife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0.0758 %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97132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1D58AF-8503-4159-8DF1-E5634CA8ED5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12/15/2021 - 01/18/2022</a:t>
            </a:r>
          </a:p>
        </p:txBody>
      </p:sp>
    </p:spTree>
    <p:extLst>
      <p:ext uri="{BB962C8B-B14F-4D97-AF65-F5344CB8AC3E}">
        <p14:creationId xmlns:p14="http://schemas.microsoft.com/office/powerpoint/2010/main" val="61135352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71BCA0-6EEB-4B9A-980C-C40FEBEEB8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- 9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C7984FE-0826-4581-88D7-B0E7A092B2D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465516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5955778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70817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556612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333275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799434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352556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529093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130118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481451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101370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623756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671096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1482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- 2022-01-03 10:37:02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Un año más apoyando al team mas grande de Argentina!!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0.0673 %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15409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18BF7D-1492-457E-9DED-4B44A1DA778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12/15/2021 - 01/18/2022</a:t>
            </a:r>
          </a:p>
        </p:txBody>
      </p:sp>
    </p:spTree>
    <p:extLst>
      <p:ext uri="{BB962C8B-B14F-4D97-AF65-F5344CB8AC3E}">
        <p14:creationId xmlns:p14="http://schemas.microsoft.com/office/powerpoint/2010/main" val="104469171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D9EBDF-9DE2-403B-9B54-353CA8146A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- 10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29E3D18-668E-4CC7-866C-A3A16DF32BF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933804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493507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638469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726674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979906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373828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462903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551825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85176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355335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586488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295674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208048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66452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- 2021-12-30 18:06:37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—¿Y qué vamos a hacer el año que viene? 
—Lo mismo que hacemos todos los años 😏
—¡Salir a buscar el mundo!
 🚲🗺️🏕️🏔️
Por un 2022 lleno de viajes y aventuras 🥂 
El deseo de todo el equipo de #Cicloturistas de @venzoarg ✨
@nacionsalvaje
@lavidadeviaje
@gonzalo.zamorano
@todoapedal
@edumiotti
@natibainotti
@andar.liviano
@unviajerofrecuente19
🙌 #SomosVenzo 🙌
#VenzoTravel #cicloturismo #ViajarEnBici #ViajesVenzo #ViviVenzo #cicloturistasvenzo #venzo #venzobikes #venzobike #CicloturismoArgentino #Bikepacking
#bikelifestyle #viajarenbici #AdventureByBike #Bikewander #worldbybike
#Cyclingshots #TravelAdventure #mtb #mtblife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0.0575 %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59331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307298-AFCD-40C9-8DE4-AFA000B80D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12/15/2021 - 01/18/2022</a:t>
            </a:r>
          </a:p>
        </p:txBody>
      </p:sp>
    </p:spTree>
    <p:extLst>
      <p:ext uri="{BB962C8B-B14F-4D97-AF65-F5344CB8AC3E}">
        <p14:creationId xmlns:p14="http://schemas.microsoft.com/office/powerpoint/2010/main" val="258146276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9191FD-BFFF-4B95-8E56-41DAF796CE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- 11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34B1810-AB48-4E58-988E-F6FBDB8500B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016598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8745184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109592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976150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786280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922978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67053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198177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569642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237240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693602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708291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195639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9875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- 2021-12-21 10:54:26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🎄En el arbolito está #venzo🎄
.
.
Si todavía no se te ocurrió que presente dejar en el arbolito para ese amante del ciclismo de la familia…
.
Acá te dejamos algunas ideas que lo harán muy feliz para sus salidas de verano.
.
Conseguí nuestros productos en todas las #bicicleteriasvenzo del país. (Link en nuestra web)
.
www.venzoargentina.com.ar
.
#somosvenzo #venzobikes #vivivenzo #venzobike #cycling #cyclinglife #mtb #mtblife #navidad #felicesfiestas #present #regalos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09200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F7D795-7FD8-461E-AE79-DC3D60E8F2A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12/15/2021 - 01/18/2022</a:t>
            </a:r>
          </a:p>
        </p:txBody>
      </p:sp>
    </p:spTree>
    <p:extLst>
      <p:ext uri="{BB962C8B-B14F-4D97-AF65-F5344CB8AC3E}">
        <p14:creationId xmlns:p14="http://schemas.microsoft.com/office/powerpoint/2010/main" val="331207007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330A79-441A-46DE-B83C-909C3D16FF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- 12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58A96DC-2AF7-46DA-A833-29862133221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36207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6949111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876853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855604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74100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999647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902184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911812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637589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572098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41964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858584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827091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37852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- 2021-12-15 10:30:06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&gt;&gt; 5⃣   razones para regalar una #Topmega en estas fiestas 🎅🎄
.
Estamos convencidos que el #boomdelasdosruedas llegó para quedarse 🔝 Pero si todavía no te uniste a esta movida, te dejamos motivos más que válidos para hacerlo 😉
.
✔es eco-friendly
✔te ayuda a ahorrar
✔mejora nuestro sistema inmunológico
✔es un ejercicio súper completo
✔reduce el estrés y te pone una sonrisa en la cara 😀😀😀
.
➡En la foto: 📸 modelo #Sunshine. Conocé más en www.topmega.com.ar Envíos 𝗴𝗿𝗮𝘁𝗶𝘀 a toda la Argentina. 🛒🇦🇷 
Encontranos también en las ᴍᴇᴊᴏʀᴇs ʙɪᴄɪᴄʟᴇᴛᴇʀíᴀs del país. 🇦🇷
.
.
.
.
#topmega #tubicitumundo #actitudtopmega #adrenalina #aventura #ciclismo #ciclismourbano #ciclismoargentina #bicis #bicicletas #mtbargentina #mtblife #mtblifestyle #bicimtb #TopmegaSunshine #Sunshine #regaloideal #regaloNavidad
.
.
𝘓𝘢𝘴 𝘪𝘮á𝘨𝘦𝘯𝘦𝘴 𝘱𝘶𝘣𝘭𝘪𝘤𝘢𝘥𝘢𝘴 𝘴𝘰𝘯 𝘮𝘦𝘳𝘢𝘮𝘦𝘯𝘵𝘦 𝘪𝘭𝘶𝘴𝘵𝘳𝘢𝘵𝘪𝘷𝘢𝘴.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0.0810 %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26568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78C285-9C03-4864-B73C-3DB47DC97A3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12/15/2021 - 01/18/2022</a:t>
            </a:r>
          </a:p>
        </p:txBody>
      </p:sp>
    </p:spTree>
    <p:extLst>
      <p:ext uri="{BB962C8B-B14F-4D97-AF65-F5344CB8AC3E}">
        <p14:creationId xmlns:p14="http://schemas.microsoft.com/office/powerpoint/2010/main" val="235482712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79E3F8-F0E1-4C5D-8D46-0258D97A18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- 13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2284819-1386-42F9-A077-3452737787F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371216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7279843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406716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489130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478850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536458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725274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552554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950872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796332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482248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607445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873641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83641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- 2022-01-08 11:30:02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El verano se pone muy arriba si te subís a una 𝗧𝗼𝗽𝗺𝗲𝗴𝗮. 😎 Disfrutá de los descuentos increíbles del #EspecialVerano ☀🏖
.
𝗠𝗼𝘃𝗲𝘁𝗲 𝗱𝗶𝗳𝗲𝗿𝗲𝗻𝘁𝗲, 𝙢𝙤𝙫𝙚𝙩𝙚 𝙚𝙣 𝙗𝙞𝙘𝙞. 😎
.
Metete a www.topmega.com.ar y comprá 🛒 sin moverte de tu casa. Tenemos envío 𝗴𝗿𝗮𝘁𝗶𝘀 a todo el país 🇦🇷
.
.
.
.
#topmega #tubicitumundo #actitudtopmega #adrenalina #aventura #ciclismo #ciclismourbano #ciclismoargentina #bicis #bicicletas #mtbargentina #mtblife #mtblifestyle #monopatin #bicielectrica #bicicletaelectrica #movilidadelectrica #movilidadsustentable #bmx #altrabajoenbici #mountainbike #cycling 
.
𝘓𝘢𝘴 𝘪𝘮á𝘨𝘦𝘯𝘦𝘴 𝘱𝘶𝘣𝘭𝘪𝘤𝘢𝘥𝘢𝘴 𝘴𝘰𝘯 𝘮𝘦𝘳𝘢𝘮𝘦𝘯𝘵𝘦 𝘪𝘭𝘶𝘴𝘵𝘳𝘢𝘵𝘪𝘷𝘢𝘴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80653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6470AB-F586-4312-9DBC-A4702E136ED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12/15/2021 - 01/18/2022</a:t>
            </a:r>
          </a:p>
        </p:txBody>
      </p:sp>
    </p:spTree>
    <p:extLst>
      <p:ext uri="{BB962C8B-B14F-4D97-AF65-F5344CB8AC3E}">
        <p14:creationId xmlns:p14="http://schemas.microsoft.com/office/powerpoint/2010/main" val="218831647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9AFC82-1F2D-4E10-8EFC-A198C13D8F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- 14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D51BDF3-4647-4816-9658-9F8E859F1B9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867875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6226452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726230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267544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111693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574125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598463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682099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26512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075296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361457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502010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497850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58469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- 2021-12-31 12:15:37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Que la rueda siga girando y nos lleve siempre hacia adelante, descubriendo nuevos caminos y viviendo nuevas aventuras.
.
.
Por un 2022 de miles de kilómetros de felicidad 💫
.
#SomosVenzo
#venzobike #venzobikes #venzo #vivivenzo #cycling #mtb #mtblife #cyclinglife #ciclismo #ciclismoargentino #newyear #2022 #añonuevo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0.0377 %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57966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- 2022-01-11 18:23:07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0.0373 %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53982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C74D12-51D1-4DD9-979C-C0F2DD49137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12/15/2021 - 01/18/2022</a:t>
            </a:r>
          </a:p>
        </p:txBody>
      </p:sp>
    </p:spTree>
    <p:extLst>
      <p:ext uri="{BB962C8B-B14F-4D97-AF65-F5344CB8AC3E}">
        <p14:creationId xmlns:p14="http://schemas.microsoft.com/office/powerpoint/2010/main" val="265094697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47D4AD-0BBF-4FC2-9955-FAAA2FA523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- 15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DC41DD9-ADD5-4F48-B5F9-68426511BCC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331850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2814149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37338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505355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586248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495598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463517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707435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926728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457812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733210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065753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046467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5397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- 2022-01-03 10:30:55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¿Qué necesitas para arrancar bien el año?: que los Reyes Magos te traigan una 𝙗𝙞𝙘𝙞 💪
.
Activá el 2022, pedí a una 𝗧𝗼𝗽𝗺𝗲𝗴𝗮 𝙮 salí a rodar con 𝙢𝙪𝙘𝙝𝙖 𝙖𝙘𝙩𝙞𝙩𝙪𝙙. 😎
.
➡ Conocé este y más modelos en www.topmega.com.ar 🛒y encontranos también en las mejores bicicleterías del país. 
.
Envíos 𝗴𝗿𝗮𝘁𝗶𝘀 a toda la Argentina. 🇦🇷 🚚
.
.
.
.
#topmega #tubicitumundo #actitudtopmega #adrenalina #aventura #ciclismo #ciclismourbano #ciclismoargentina #bicis #bicicletas #mtbargentina #mtblife #mtblifestyle #monopatin #bicielectrica #bicicletaelectrica #movilidadelectrica #movilidadsustentable #bmx #altrabajoenbici #mountainbike #cycling 
.
𝘓𝘢𝘴 𝘪𝘮á𝘨𝘦𝘯𝘦𝘴 𝘱𝘶𝘣𝘭𝘪𝘤𝘢𝘥𝘢𝘴 𝘴𝘰𝘯 𝘮𝘦𝘳𝘢𝘮𝘦𝘯𝘵𝘦 𝘪𝘭𝘶𝘴𝘵𝘳𝘢𝘵𝘪𝘷𝘢𝘴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0.0561 %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0278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1902EC-20B6-408B-996F-6C951A549D8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12/15/2021 - 01/18/2022</a:t>
            </a:r>
          </a:p>
        </p:txBody>
      </p:sp>
    </p:spTree>
    <p:extLst>
      <p:ext uri="{BB962C8B-B14F-4D97-AF65-F5344CB8AC3E}">
        <p14:creationId xmlns:p14="http://schemas.microsoft.com/office/powerpoint/2010/main" val="298498165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C39E55-A5D0-468C-9F33-16B733DBA4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- 16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358FB7C-45DD-4FE1-B800-97CBCA6CBDD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895741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5395863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600870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397313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353736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116204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372138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712830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073488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288611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790432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182244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730677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44003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- 2022-01-15 11:30:02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Cualquier día puede ser un gran día si le sumamos una 𝗧𝗼𝗽𝗺𝗲𝗴𝗮.
.
𝗕𝘂𝗲𝗻𝗮 𝗽𝗮𝗿𝗮 𝘃𝗼𝘀, 𝗯𝘂𝗲𝗻𝗮 𝗽𝗮𝗿𝗮 𝗲𝗹 🌎 𝗽𝗹𝗮𝗻𝗲𝘁𝗮: pasate a las dos ruedas y viví diferente. 🤩
.
Conocé más en www.topmega.com.ar y encontranos también en las mejores bicicleterías del país. Tenemos envío 𝗴𝗿𝗮𝘁𝗶𝘀 a toda la Argentina. 🛒🇦🇷
.
.
.
.
#topmega #tubicitumundo #actitudtopmega #adrenalina #aventura #ciclismo #ciclismourbano #ciclismoargentina #bicis #bicicletas #mtbargentina #mtblife #mtblifestyle #monopatin #bicielectrica #bicicletaelectrica #movilidadelectrica #movilidadsustentable #bmx #altrabajoenbici #mountainbike #cycling 
.
𝘓𝘢𝘴 𝘪𝘮á𝘨𝘦𝘯𝘦𝘴 𝘱𝘶𝘣𝘭𝘪𝘤𝘢𝘥𝘢𝘴 𝘴𝘰𝘯 𝘮𝘦𝘳𝘢𝘮𝘦𝘯𝘵𝘦 𝘪𝘭𝘶𝘴𝘵𝘳𝘢𝘵𝘪𝘷𝘢𝘴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0.0561 %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30964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DD3CA0-A0DD-455A-8FB2-198FBEB96FA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12/15/2021 - 01/18/2022</a:t>
            </a:r>
          </a:p>
        </p:txBody>
      </p:sp>
    </p:spTree>
    <p:extLst>
      <p:ext uri="{BB962C8B-B14F-4D97-AF65-F5344CB8AC3E}">
        <p14:creationId xmlns:p14="http://schemas.microsoft.com/office/powerpoint/2010/main" val="419582419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D0E438-FF26-4C21-95F1-CC50F23D66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- 17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52CD47C-1B23-4EA4-94E8-21A042633B9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65672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9792613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312368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546300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199142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265696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396879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91731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897179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860075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181875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587859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532202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36787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- 2021-12-20 10:30:04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#Topmega 𝙍𝙚𝙜𝙖𝙡 un modelo que es un 🔥🔥 
.
ᴛᴇ ᴄᴏɴᴛᴀᴍᴏs ᴀʟɢᴜɴᴀs ᴅᴇ sᴜs ᴄᴀʀᴀᴄᴛᴇʀísᴛɪᴄᴀs por si todavía no decidís cuál es tu #Topmega ideal para arrancar el 2022: 👇
.
✅Cuadro de aluminio
✅Rodado 29
✅Sistema de transmisión de 21 velocidades
✅Frenos a discos mecánicos
✅Cubiertas Arisun Graham
.
🏃♀️ Metete a www.topmega.com.ar 🛒 y comprá ahora, desde tu casa, con envío 𝗴𝗿𝗮𝘁𝗶𝘀 a todo el país. 
➡Encontranos también en las mejores bicicleterías de Argentina. 🇦🇷
.
.
.
.
#topmega #tubicitumundo #actitudtopmega #adrenalina #aventura #ciclismo #ciclismourbano #ciclismoargentina #bicis #bicicletas #mtbargentina #mtblife #mtblifestyle #infanciafeliz #bicimtb #TopmegaRegal #regaloideal #regaloNavidad
.
.
𝘓𝘢𝘴 𝘪𝘮á𝘨𝘦𝘯𝘦𝘴 𝘱𝘶𝘣𝘭𝘪𝘤𝘢𝘥𝘢𝘴 𝘴𝘰𝘯 𝘮𝘦𝘳𝘢𝘮𝘦𝘯𝘵𝘦 𝘪𝘭𝘶𝘴𝘵𝘳𝘢𝘵𝘪𝘷𝘢𝘴.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0.0529 %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71575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11DD0F-FDC8-46C3-8CDB-AB37590BC80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12/15/2021 - 01/18/2022</a:t>
            </a:r>
          </a:p>
        </p:txBody>
      </p:sp>
    </p:spTree>
    <p:extLst>
      <p:ext uri="{BB962C8B-B14F-4D97-AF65-F5344CB8AC3E}">
        <p14:creationId xmlns:p14="http://schemas.microsoft.com/office/powerpoint/2010/main" val="293868701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AB4E44-1B61-4EDE-81C2-73CA35070D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- 18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0974A96-8A7C-4AFF-9F68-633533E28C4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961253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0621980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988245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766205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119215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005728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247787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770011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953512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439852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24902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767865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066633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5513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Bicicletas - 2021-12-20 17:06:26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Como todo fin de año, es tiempo de balances y de planificar con todo lo que se viene 💪
¿Estás pensando en cambiar tu forma de moverte?
¡Comenzá el 2022 con hábitos más sanos! Subite a una 𝐌𝐨𝐭𝐨𝐦𝐞𝐥 🚲.
#CambiaTuFormaDeMoverte #Maxam95 #MotomelBicicleta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81953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D293B9-D5C9-4AD2-A073-1A00A510E4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12/15/2021 - 01/18/2022</a:t>
            </a:r>
          </a:p>
        </p:txBody>
      </p:sp>
    </p:spTree>
    <p:extLst>
      <p:ext uri="{BB962C8B-B14F-4D97-AF65-F5344CB8AC3E}">
        <p14:creationId xmlns:p14="http://schemas.microsoft.com/office/powerpoint/2010/main" val="407145036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70FBB4-FC2E-43DB-A9FD-AD5B21AE8D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- 19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6211614-CA9A-4A81-A606-978AC800D4E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016275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9552876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9870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34176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168015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819102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84902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325700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688088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509167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487968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422364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541028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6251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- 2021-12-23 17:19:30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Les deseamos una muy #feliznavidad a toda nuestra comunidad que forma esta gran #familiavenzo
.
Que la #pasión y el #amor con el que vivimos el día a día se potencien y se contagien en nuestros seres queridos.
.
.
⭐️ #Felicidades ⭐️
.
#somosvenzo
#felicesfiestas #navidad #christmas #merrychristmas #cycling #cyclinglife #cyclinglifestyle #cyclinglove #mtb #mountainbike #ciclismoargentino #ciclismo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42783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3F4670-2CEB-4EA9-88C7-B73D72362E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12/15/2021 - 01/18/2022</a:t>
            </a:r>
          </a:p>
        </p:txBody>
      </p:sp>
    </p:spTree>
    <p:extLst>
      <p:ext uri="{BB962C8B-B14F-4D97-AF65-F5344CB8AC3E}">
        <p14:creationId xmlns:p14="http://schemas.microsoft.com/office/powerpoint/2010/main" val="64126454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522B76-CF3C-4CE3-90E5-9FD932B8F8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- 20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0909DA4-9160-4E4E-9B59-8AF07B99F81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997795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3306630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308278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775542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515056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528525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046244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703452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563334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752043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033510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323043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937276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88514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Bicicletas - 2021-12-31 18:00:02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Por un 2022 adoptando una vida más sana, pero por sobre todo, que nos encuentre unidos, dispuestos a darlo todo.
¡Feliz año nuevo!
#MotomelBicicletas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0.0467 %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09456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284B8A-E1E7-42C4-8D86-88EF47D4582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12/15/2021 - 01/18/2022</a:t>
            </a:r>
          </a:p>
        </p:txBody>
      </p:sp>
    </p:spTree>
    <p:extLst>
      <p:ext uri="{BB962C8B-B14F-4D97-AF65-F5344CB8AC3E}">
        <p14:creationId xmlns:p14="http://schemas.microsoft.com/office/powerpoint/2010/main" val="371435464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1E6B1A-2EFB-429D-A78D-97A9FA9D9A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- 21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8CF4040-27ED-49C0-8308-0A5323270D0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087143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0008072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840728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455893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159318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116495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081412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429176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821582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839127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075863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573946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807262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36132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- 2021-12-31 21:00:54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Con el #corazón abierto a un nuevo comienzo, seguimos rodando hacia un nuevo año guiados por la #pasión y el #amor al #ciclismo.
.
Feliz #2022 a toda esta gran comunidad.
#FelizAñoNuevo #FamiliaVenzo ❤️
.
#Somosvenzo
#venzobikes #venzobike #vivivenzo #venzo #cycling #mtb #newyear #añonuevo #ciclismoargentino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0.0297 %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88903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0D9098-667C-4084-815A-B419CC0AFF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12/15/2021 - 01/18/2022</a:t>
            </a:r>
          </a:p>
        </p:txBody>
      </p:sp>
    </p:spTree>
    <p:extLst>
      <p:ext uri="{BB962C8B-B14F-4D97-AF65-F5344CB8AC3E}">
        <p14:creationId xmlns:p14="http://schemas.microsoft.com/office/powerpoint/2010/main" val="93046993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24F316-20D3-4ABB-AD6D-B5D087E55D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- 22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EBC1088-3064-440B-B219-EF87E10D20A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032925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5316305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592713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816622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919544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254631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146650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033747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601599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671032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210628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376432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428944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75848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- 2021-12-18 11:30:02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Una 𝗶𝗻𝗳𝗮𝗻𝗰𝗶𝗮 𝗲𝗻 𝗯𝗶𝗰𝗶, es una infancia 𝗙𝗘𝗟𝗜𝗭. 😁🤩
.
➡En estas 🎅🎄fiestas, regalá una #Topmega 🎁 de la ʟɪɢᴀ ᴅᴇ ʜéʀᴏᴇs 🦸
.
➡Conocé los modelos de la Liga de Héroes en www.topmega.com.ar y encontranos también en las mejores bicicleterías del país. 𝗗𝗶𝘀𝗽𝗼𝗻𝗶𝗯𝗹𝗲𝘀 𝗲𝗻 𝗥𝟭𝟮, 𝗥𝟭𝟲 𝘆 𝗥𝟮𝟬. Envíos 𝗴𝗿𝗮𝘁𝗶𝘀 a toda la Argentina. 🛒🇦🇷
.
.
.
#topmega #tubicitumundo #actitudtopmega #adrenalina #aventura #ciclismo #ciclismourbano #ciclismoargentina #bicis #bicicletas #mtbargentina #mtblife #mtblifestyle #biciskids #bicisniños #ligadeheroes #Vickfly #Flexygirl #Crossboy #Speedmike #regaloideal #regaloNavidad
.
.
𝘓𝘢𝘴 𝘪𝘮á𝘨𝘦𝘯𝘦𝘴 𝘱𝘶𝘣𝘭𝘪𝘤𝘢𝘥𝘢𝘴 𝘴𝘰𝘯 𝘮𝘦𝘳𝘢𝘮𝘦𝘯𝘵𝘦 𝘪𝘭𝘶𝘴𝘵𝘳𝘢𝘵𝘪𝘷𝘢𝘴.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0.0280 %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6120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FC2DD1-425E-4BF0-A19E-E2A0F18CF54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12/15/2021 - 01/18/2022</a:t>
            </a:r>
          </a:p>
        </p:txBody>
      </p:sp>
    </p:spTree>
    <p:extLst>
      <p:ext uri="{BB962C8B-B14F-4D97-AF65-F5344CB8AC3E}">
        <p14:creationId xmlns:p14="http://schemas.microsoft.com/office/powerpoint/2010/main" val="173687420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84022B-3DBB-4B8D-A864-6C371F83D1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- 23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BDB1F66-06CB-4D7F-B871-C120426BF42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95200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6687172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382642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826797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414904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011679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220120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058752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917304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673495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283275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653985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51575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64815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- 2021-12-29 10:30:02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Cualquier día es un 𝙂𝙍𝘼𝙉 día 🙌😁 si rodas una #Topmega
.
➡Terminá el año 𝗯𝗶𝗲𝗻 𝗮𝗿𝗿𝗶𝗯𝗮, rodando esta bomba, 🔥𝗰𝗼𝗻 𝘁𝗼𝗱𝗮 𝗹𝗮 𝗮𝗰𝘁𝗶𝘁𝘂𝗱: subí a una 𝙀-𝘽𝙞𝙠𝙚 y 𝗺𝗼𝘃𝗲𝘁𝗲 𝗱𝗶𝗳𝗲𝗿𝗲𝗻𝘁𝗲 😉
.
Conocé toda la línea de ᴍᴏᴠɪʟɪᴅᴀᴅ ᴇʟéᴄᴛʀɪᴄᴀ en www.topmega.com.ar y encontranos también en las mejores bicicleterías del país. Envíos 𝗴𝗿𝗮𝘁𝗶𝘀 a toda la Argentina. 🛒🇦🇷
.
.
#topmega #tubicitumundo #actitudtopmega #adrenalina #aventura #ciclismo #ciclismourbano #ciclismoargentina #bicis #bicicletas #mtbargentina #mtblife #mtblifestyle #monopatin #bicielectrica #bicicletaelectrica #movilidadelectrica #movilidadsustentable
.
.
𝘓𝘢𝘴 𝘪𝘮á𝘨𝘦𝘯𝘦𝘴 𝘱𝘶𝘣𝘭𝘪𝘤𝘢𝘥𝘢𝘴 𝘴𝘰𝘯 𝘮𝘦𝘳𝘢𝘮𝘦𝘯𝘵𝘦 𝘪𝘭𝘶𝘴𝘵𝘳𝘢𝘵𝘪𝘷𝘢𝘴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0.0280 %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05181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A90E53-AACA-40FD-B830-2552D9530BB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12/15/2021 - 01/18/2022</a:t>
            </a:r>
          </a:p>
        </p:txBody>
      </p:sp>
    </p:spTree>
    <p:extLst>
      <p:ext uri="{BB962C8B-B14F-4D97-AF65-F5344CB8AC3E}">
        <p14:creationId xmlns:p14="http://schemas.microsoft.com/office/powerpoint/2010/main" val="74647348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56BA1F-F71E-42D2-AAEB-0BA1D714D1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- 24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5394B29-C55B-45F5-B0ED-D472275C558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354182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237685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008851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846780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860466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82999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499109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648458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960265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316425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045699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347398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278339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11038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Bicicletas - 2022-01-11 11:46:25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Llega la 𝐨𝐥𝐚 𝐝𝐞 𝐜𝐚𝐥𝐨𝐫 🌡️ 😰 a Argentina y tenemos que tomar 𝐩𝐫𝐞𝐜𝐚𝐮𝐜𝐢𝐨𝐧𝐞𝐬 ⚠️
✅Evitá salir en bici durante los picos de temperatura 🌞. Quizás podes considerar 𝐬𝐚𝐥𝐢𝐝𝐚𝐬 𝐩𝐨𝐫 𝐥𝐚 𝐦𝐚ñ𝐚𝐧𝐚 𝐨 𝐩𝐨𝐫 𝐥𝐚 𝐧𝐨𝐜𝐡𝐞 😉.
✅ La 𝐡𝐢𝐝𝐫𝐚𝐭𝐚𝐜𝐢𝐨́𝐧 es fundamental. No salgas nunca sin tu botellita de agua💦
﻿
#CambiaTuFormaDeMoverte #Maxam95 #MotomelBicicletas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0.0247 %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2892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894948-4071-48CD-96BF-2341EA4D819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12/15/2021 - 01/18/2022</a:t>
            </a:r>
          </a:p>
        </p:txBody>
      </p:sp>
    </p:spTree>
    <p:extLst>
      <p:ext uri="{BB962C8B-B14F-4D97-AF65-F5344CB8AC3E}">
        <p14:creationId xmlns:p14="http://schemas.microsoft.com/office/powerpoint/2010/main" val="83757939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88C350-E61E-4AD9-BF5B-57EF917D6E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User Posts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0A8FAAD-3623-41A9-9576-616334686DC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4145699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B0B5D3-30FB-49AC-9B1F-1AE62B893D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12/15/2021 - 01/18/2022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C90B5D-CB20-46C2-AC7B-7C9EDDD690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233917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8ECB63-875C-44B0-B50F-6DF2D7FA4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User Posts Table | Teknialbikes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6A8D2A6-B81E-4967-B208-1C58CE14E45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867684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6432">
                  <a:extLst>
                    <a:ext uri="{9D8B030D-6E8A-4147-A177-3AD203B41FA5}">
                      <a16:colId xmlns:a16="http://schemas.microsoft.com/office/drawing/2014/main" val="252557089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40653402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03611159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8026905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9101205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99771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Topmega oficial - 2021-12-17 09:02:29</a:t>
                      </a:r>
                      <a:r>
                        <a:rPr lang="es-ES" sz="1000"/>
                        <a:t>
 Hace un mes y medio que realicé la compra y hasta la fecha no me mandan la bicicleta respuesta alguna no me dan, me comunico al WhatsApp no responden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17232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DBD307-8A21-4426-8250-DEFB0D9E43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12/15/2021 - 01/18/2022</a:t>
            </a:r>
          </a:p>
        </p:txBody>
      </p:sp>
    </p:spTree>
    <p:extLst>
      <p:ext uri="{BB962C8B-B14F-4D97-AF65-F5344CB8AC3E}">
        <p14:creationId xmlns:p14="http://schemas.microsoft.com/office/powerpoint/2010/main" val="74519732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1476</Words>
  <Application>Microsoft Office PowerPoint</Application>
  <PresentationFormat>On-screen Show (4:3)</PresentationFormat>
  <Paragraphs>828</Paragraphs>
  <Slides>43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46" baseType="lpstr">
      <vt:lpstr>Arial</vt:lpstr>
      <vt:lpstr>Calibri</vt:lpstr>
      <vt:lpstr>quintly_template</vt:lpstr>
      <vt:lpstr>FACEBOOK NUEVO - La emilia usar</vt:lpstr>
      <vt:lpstr>Facebook Key Metrics Table | Teknialbikes</vt:lpstr>
      <vt:lpstr>Facebook Key Metrics Radar | Teknialbikes</vt:lpstr>
      <vt:lpstr>Facebook Page Likes Total | Teknialbikes</vt:lpstr>
      <vt:lpstr>Facebook Fans Change | Teknialbikes</vt:lpstr>
      <vt:lpstr>Facebook Fans Change Per Weekday | Teknialbikes</vt:lpstr>
      <vt:lpstr>Facebook Fans Change Rate | Teknialbikes</vt:lpstr>
      <vt:lpstr>Facebook Own Posts | Teknialbikes</vt:lpstr>
      <vt:lpstr>Facebook Own Posts By Hour | Teknialbikes</vt:lpstr>
      <vt:lpstr>Facebook Own Posts By Weekday | Teknialbikes</vt:lpstr>
      <vt:lpstr>Facebook Interactions Distribution | Teknialbikes</vt:lpstr>
      <vt:lpstr>Facebook Post Type Distribution Per Profile | Teknialbikes</vt:lpstr>
      <vt:lpstr>Facebook Interaction Rate By Weekday | Teknialbikes</vt:lpstr>
      <vt:lpstr>Facebook Interaction Rate | Teknialbikes</vt:lpstr>
      <vt:lpstr>Facebook Interaction Rate By Post Type | Teknialbikes</vt:lpstr>
      <vt:lpstr>Facebook Interaction Rate By Hour | Teknialbikes</vt:lpstr>
      <vt:lpstr>Facebook Hashtag Detection | Teknialbikes</vt:lpstr>
      <vt:lpstr>Facebook Post Table + Reactions | Teknialbikes - 1 of 24</vt:lpstr>
      <vt:lpstr>Facebook Post Table + Reactions | Teknialbikes - 2 of 24</vt:lpstr>
      <vt:lpstr>Facebook Post Table + Reactions | Teknialbikes - 3 of 24</vt:lpstr>
      <vt:lpstr>Facebook Post Table + Reactions | Teknialbikes - 4 of 24</vt:lpstr>
      <vt:lpstr>Facebook Post Table + Reactions | Teknialbikes - 5 of 24</vt:lpstr>
      <vt:lpstr>Facebook Post Table + Reactions | Teknialbikes - 6 of 24</vt:lpstr>
      <vt:lpstr>Facebook Post Table + Reactions | Teknialbikes - 7 of 24</vt:lpstr>
      <vt:lpstr>Facebook Post Table + Reactions | Teknialbikes - 8 of 24</vt:lpstr>
      <vt:lpstr>Facebook Post Table + Reactions | Teknialbikes - 9 of 24</vt:lpstr>
      <vt:lpstr>Facebook Post Table + Reactions | Teknialbikes - 10 of 24</vt:lpstr>
      <vt:lpstr>Facebook Post Table + Reactions | Teknialbikes - 11 of 24</vt:lpstr>
      <vt:lpstr>Facebook Post Table + Reactions | Teknialbikes - 12 of 24</vt:lpstr>
      <vt:lpstr>Facebook Post Table + Reactions | Teknialbikes - 13 of 24</vt:lpstr>
      <vt:lpstr>Facebook Post Table + Reactions | Teknialbikes - 14 of 24</vt:lpstr>
      <vt:lpstr>Facebook Post Table + Reactions | Teknialbikes - 15 of 24</vt:lpstr>
      <vt:lpstr>Facebook Post Table + Reactions | Teknialbikes - 16 of 24</vt:lpstr>
      <vt:lpstr>Facebook Post Table + Reactions | Teknialbikes - 17 of 24</vt:lpstr>
      <vt:lpstr>Facebook Post Table + Reactions | Teknialbikes - 18 of 24</vt:lpstr>
      <vt:lpstr>Facebook Post Table + Reactions | Teknialbikes - 19 of 24</vt:lpstr>
      <vt:lpstr>Facebook Post Table + Reactions | Teknialbikes - 20 of 24</vt:lpstr>
      <vt:lpstr>Facebook Post Table + Reactions | Teknialbikes - 21 of 24</vt:lpstr>
      <vt:lpstr>Facebook Post Table + Reactions | Teknialbikes - 22 of 24</vt:lpstr>
      <vt:lpstr>Facebook Post Table + Reactions | Teknialbikes - 23 of 24</vt:lpstr>
      <vt:lpstr>Facebook Post Table + Reactions | Teknialbikes - 24 of 24</vt:lpstr>
      <vt:lpstr>Facebook User Posts | Teknialbikes</vt:lpstr>
      <vt:lpstr>Facebook User Posts Table | Teknialbikes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NUEVO - La emilia usar</dc:title>
  <dc:creator>Frederik Peiniger</dc:creator>
  <cp:lastModifiedBy>Frederik Peiniger</cp:lastModifiedBy>
  <cp:revision>1</cp:revision>
  <dcterms:created xsi:type="dcterms:W3CDTF">2022-01-19T10:10:53Z</dcterms:created>
  <dcterms:modified xsi:type="dcterms:W3CDTF">2022-01-19T10:12:20Z</dcterms:modified>
</cp:coreProperties>
</file>