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3.7082000000000002</c:v>
                </c:pt>
                <c:pt idx="1">
                  <c:v>100</c:v>
                </c:pt>
                <c:pt idx="2">
                  <c:v>78.947400000000002</c:v>
                </c:pt>
                <c:pt idx="3">
                  <c:v>0</c:v>
                </c:pt>
                <c:pt idx="4">
                  <c:v>21.284600000000001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F-486C-A130-95DCE6A972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0.6139</c:v>
                </c:pt>
                <c:pt idx="1">
                  <c:v>14.2857</c:v>
                </c:pt>
                <c:pt idx="2">
                  <c:v>8.7719000000000005</c:v>
                </c:pt>
                <c:pt idx="3">
                  <c:v>0</c:v>
                </c:pt>
                <c:pt idx="4">
                  <c:v>100</c:v>
                </c:pt>
                <c:pt idx="5">
                  <c:v>98.620400000000004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CF-486C-A130-95DCE6A972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85.714299999999994</c:v>
                </c:pt>
                <c:pt idx="2">
                  <c:v>100</c:v>
                </c:pt>
                <c:pt idx="3">
                  <c:v>0</c:v>
                </c:pt>
                <c:pt idx="4">
                  <c:v>1.1648000000000001</c:v>
                </c:pt>
                <c:pt idx="5">
                  <c:v>-21.433299999999999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CF-486C-A130-95DCE6A97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51360"/>
        <c:axId val="396353968"/>
      </c:radarChart>
      <c:catAx>
        <c:axId val="33615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53968"/>
        <c:crosses val="autoZero"/>
        <c:auto val="1"/>
        <c:lblAlgn val="ctr"/>
        <c:lblOffset val="100"/>
        <c:noMultiLvlLbl val="0"/>
      </c:catAx>
      <c:valAx>
        <c:axId val="39635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43104</c:v>
                </c:pt>
                <c:pt idx="1">
                  <c:v>43105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43110</c:v>
                </c:pt>
                <c:pt idx="6">
                  <c:v>43114</c:v>
                </c:pt>
                <c:pt idx="7">
                  <c:v>43120</c:v>
                </c:pt>
                <c:pt idx="8">
                  <c:v>43120</c:v>
                </c:pt>
                <c:pt idx="9">
                  <c:v>43118</c:v>
                </c:pt>
                <c:pt idx="10">
                  <c:v>43116</c:v>
                </c:pt>
                <c:pt idx="11">
                  <c:v>43114</c:v>
                </c:pt>
                <c:pt idx="12">
                  <c:v>43122</c:v>
                </c:pt>
                <c:pt idx="13">
                  <c:v>43122</c:v>
                </c:pt>
                <c:pt idx="14">
                  <c:v>43125</c:v>
                </c:pt>
                <c:pt idx="15">
                  <c:v>43125</c:v>
                </c:pt>
                <c:pt idx="16">
                  <c:v>43127</c:v>
                </c:pt>
                <c:pt idx="17">
                  <c:v>43130</c:v>
                </c:pt>
                <c:pt idx="18">
                  <c:v>43127</c:v>
                </c:pt>
                <c:pt idx="19">
                  <c:v>43135</c:v>
                </c:pt>
                <c:pt idx="20">
                  <c:v>43142</c:v>
                </c:pt>
                <c:pt idx="21">
                  <c:v>43148</c:v>
                </c:pt>
                <c:pt idx="22">
                  <c:v>43157</c:v>
                </c:pt>
                <c:pt idx="23">
                  <c:v>43163</c:v>
                </c:pt>
                <c:pt idx="24">
                  <c:v>43166</c:v>
                </c:pt>
                <c:pt idx="25">
                  <c:v>43166</c:v>
                </c:pt>
                <c:pt idx="26">
                  <c:v>43174</c:v>
                </c:pt>
                <c:pt idx="27">
                  <c:v>43175</c:v>
                </c:pt>
                <c:pt idx="28">
                  <c:v>43179</c:v>
                </c:pt>
                <c:pt idx="29">
                  <c:v>43184</c:v>
                </c:pt>
                <c:pt idx="30">
                  <c:v>43190</c:v>
                </c:pt>
                <c:pt idx="31">
                  <c:v>43193</c:v>
                </c:pt>
                <c:pt idx="32">
                  <c:v>43196</c:v>
                </c:pt>
                <c:pt idx="33">
                  <c:v>43199</c:v>
                </c:pt>
                <c:pt idx="34">
                  <c:v>43203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7-4013-A015-5EB22141F2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7135</c:v>
                </c:pt>
                <c:pt idx="1">
                  <c:v>7136</c:v>
                </c:pt>
                <c:pt idx="2">
                  <c:v>7136</c:v>
                </c:pt>
                <c:pt idx="3">
                  <c:v>7137</c:v>
                </c:pt>
                <c:pt idx="4">
                  <c:v>7137</c:v>
                </c:pt>
                <c:pt idx="5">
                  <c:v>7137</c:v>
                </c:pt>
                <c:pt idx="6">
                  <c:v>7137</c:v>
                </c:pt>
                <c:pt idx="7">
                  <c:v>7136</c:v>
                </c:pt>
                <c:pt idx="8">
                  <c:v>7138</c:v>
                </c:pt>
                <c:pt idx="9">
                  <c:v>7137</c:v>
                </c:pt>
                <c:pt idx="10">
                  <c:v>7138</c:v>
                </c:pt>
                <c:pt idx="11">
                  <c:v>7140</c:v>
                </c:pt>
                <c:pt idx="12">
                  <c:v>7143</c:v>
                </c:pt>
                <c:pt idx="13">
                  <c:v>7144</c:v>
                </c:pt>
                <c:pt idx="14">
                  <c:v>7145</c:v>
                </c:pt>
                <c:pt idx="15">
                  <c:v>7146</c:v>
                </c:pt>
                <c:pt idx="16">
                  <c:v>7146</c:v>
                </c:pt>
                <c:pt idx="17">
                  <c:v>7148</c:v>
                </c:pt>
                <c:pt idx="18">
                  <c:v>7149</c:v>
                </c:pt>
                <c:pt idx="19">
                  <c:v>7149</c:v>
                </c:pt>
                <c:pt idx="20">
                  <c:v>7149</c:v>
                </c:pt>
                <c:pt idx="21">
                  <c:v>7149</c:v>
                </c:pt>
                <c:pt idx="22">
                  <c:v>7149</c:v>
                </c:pt>
                <c:pt idx="23">
                  <c:v>7150</c:v>
                </c:pt>
                <c:pt idx="24">
                  <c:v>7150</c:v>
                </c:pt>
                <c:pt idx="25">
                  <c:v>7151</c:v>
                </c:pt>
                <c:pt idx="26">
                  <c:v>7150</c:v>
                </c:pt>
                <c:pt idx="27">
                  <c:v>7151</c:v>
                </c:pt>
                <c:pt idx="28">
                  <c:v>7152</c:v>
                </c:pt>
                <c:pt idx="29">
                  <c:v>7150</c:v>
                </c:pt>
                <c:pt idx="30">
                  <c:v>7151</c:v>
                </c:pt>
                <c:pt idx="31">
                  <c:v>7151</c:v>
                </c:pt>
                <c:pt idx="32">
                  <c:v>7151</c:v>
                </c:pt>
                <c:pt idx="33">
                  <c:v>7152</c:v>
                </c:pt>
                <c:pt idx="34">
                  <c:v>7152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F7-4013-A015-5EB22141F2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1165672</c:v>
                </c:pt>
                <c:pt idx="1">
                  <c:v>1165408</c:v>
                </c:pt>
                <c:pt idx="2">
                  <c:v>1165934</c:v>
                </c:pt>
                <c:pt idx="3">
                  <c:v>1166415</c:v>
                </c:pt>
                <c:pt idx="4">
                  <c:v>1166265</c:v>
                </c:pt>
                <c:pt idx="5">
                  <c:v>1166635</c:v>
                </c:pt>
                <c:pt idx="6">
                  <c:v>1167160</c:v>
                </c:pt>
                <c:pt idx="7">
                  <c:v>1167328</c:v>
                </c:pt>
                <c:pt idx="8">
                  <c:v>1167467</c:v>
                </c:pt>
                <c:pt idx="9">
                  <c:v>1167644</c:v>
                </c:pt>
                <c:pt idx="10">
                  <c:v>1167786</c:v>
                </c:pt>
                <c:pt idx="11">
                  <c:v>1167512</c:v>
                </c:pt>
                <c:pt idx="12">
                  <c:v>1167622</c:v>
                </c:pt>
                <c:pt idx="13">
                  <c:v>1167623</c:v>
                </c:pt>
                <c:pt idx="14">
                  <c:v>1167429</c:v>
                </c:pt>
                <c:pt idx="15">
                  <c:v>1167716</c:v>
                </c:pt>
                <c:pt idx="16">
                  <c:v>1165816</c:v>
                </c:pt>
                <c:pt idx="17">
                  <c:v>1163903</c:v>
                </c:pt>
                <c:pt idx="18">
                  <c:v>1164001</c:v>
                </c:pt>
                <c:pt idx="19">
                  <c:v>1164020</c:v>
                </c:pt>
                <c:pt idx="20">
                  <c:v>1164081</c:v>
                </c:pt>
                <c:pt idx="21">
                  <c:v>1163948</c:v>
                </c:pt>
                <c:pt idx="22">
                  <c:v>1164020</c:v>
                </c:pt>
                <c:pt idx="23">
                  <c:v>1164201</c:v>
                </c:pt>
                <c:pt idx="24">
                  <c:v>1164249</c:v>
                </c:pt>
                <c:pt idx="25">
                  <c:v>1164094</c:v>
                </c:pt>
                <c:pt idx="26">
                  <c:v>1164105</c:v>
                </c:pt>
                <c:pt idx="27">
                  <c:v>1164040</c:v>
                </c:pt>
                <c:pt idx="28">
                  <c:v>1164096</c:v>
                </c:pt>
                <c:pt idx="29">
                  <c:v>1164366</c:v>
                </c:pt>
                <c:pt idx="30">
                  <c:v>1164275</c:v>
                </c:pt>
                <c:pt idx="31">
                  <c:v>1164502</c:v>
                </c:pt>
                <c:pt idx="32">
                  <c:v>1164668</c:v>
                </c:pt>
                <c:pt idx="33">
                  <c:v>1164710</c:v>
                </c:pt>
                <c:pt idx="34">
                  <c:v>1165061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F7-4013-A015-5EB22141F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869696"/>
        <c:axId val="435871336"/>
      </c:lineChart>
      <c:dateAx>
        <c:axId val="43586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71336"/>
        <c:crosses val="autoZero"/>
        <c:auto val="1"/>
        <c:lblOffset val="100"/>
        <c:baseTimeUnit val="days"/>
      </c:dateAx>
      <c:valAx>
        <c:axId val="43587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6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-1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  <c:pt idx="7">
                  <c:v>6</c:v>
                </c:pt>
                <c:pt idx="8">
                  <c:v>0</c:v>
                </c:pt>
                <c:pt idx="9">
                  <c:v>-2</c:v>
                </c:pt>
                <c:pt idx="10">
                  <c:v>-2</c:v>
                </c:pt>
                <c:pt idx="11">
                  <c:v>-2</c:v>
                </c:pt>
                <c:pt idx="12">
                  <c:v>8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-3</c:v>
                </c:pt>
                <c:pt idx="19">
                  <c:v>8</c:v>
                </c:pt>
                <c:pt idx="20">
                  <c:v>7</c:v>
                </c:pt>
                <c:pt idx="21">
                  <c:v>6</c:v>
                </c:pt>
                <c:pt idx="22">
                  <c:v>9</c:v>
                </c:pt>
                <c:pt idx="23">
                  <c:v>6</c:v>
                </c:pt>
                <c:pt idx="24">
                  <c:v>3</c:v>
                </c:pt>
                <c:pt idx="25">
                  <c:v>0</c:v>
                </c:pt>
                <c:pt idx="26">
                  <c:v>8</c:v>
                </c:pt>
                <c:pt idx="27">
                  <c:v>1</c:v>
                </c:pt>
                <c:pt idx="28">
                  <c:v>4</c:v>
                </c:pt>
                <c:pt idx="29">
                  <c:v>5</c:v>
                </c:pt>
                <c:pt idx="30">
                  <c:v>6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6D-4C4D-986F-EFB75EB7C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2</c:v>
                </c:pt>
                <c:pt idx="9">
                  <c:v>-1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-1</c:v>
                </c:pt>
                <c:pt idx="27">
                  <c:v>1</c:v>
                </c:pt>
                <c:pt idx="28">
                  <c:v>1</c:v>
                </c:pt>
                <c:pt idx="29">
                  <c:v>-2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6D-4C4D-986F-EFB75EB7C3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43</c:v>
                </c:pt>
                <c:pt idx="1">
                  <c:v>-264</c:v>
                </c:pt>
                <c:pt idx="2">
                  <c:v>526</c:v>
                </c:pt>
                <c:pt idx="3">
                  <c:v>481</c:v>
                </c:pt>
                <c:pt idx="4">
                  <c:v>-150</c:v>
                </c:pt>
                <c:pt idx="5">
                  <c:v>370</c:v>
                </c:pt>
                <c:pt idx="6">
                  <c:v>525</c:v>
                </c:pt>
                <c:pt idx="7">
                  <c:v>168</c:v>
                </c:pt>
                <c:pt idx="8">
                  <c:v>139</c:v>
                </c:pt>
                <c:pt idx="9">
                  <c:v>177</c:v>
                </c:pt>
                <c:pt idx="10">
                  <c:v>142</c:v>
                </c:pt>
                <c:pt idx="11">
                  <c:v>-274</c:v>
                </c:pt>
                <c:pt idx="12">
                  <c:v>110</c:v>
                </c:pt>
                <c:pt idx="13">
                  <c:v>1</c:v>
                </c:pt>
                <c:pt idx="14">
                  <c:v>-194</c:v>
                </c:pt>
                <c:pt idx="15">
                  <c:v>287</c:v>
                </c:pt>
                <c:pt idx="16">
                  <c:v>-1900</c:v>
                </c:pt>
                <c:pt idx="17">
                  <c:v>-1913</c:v>
                </c:pt>
                <c:pt idx="18">
                  <c:v>98</c:v>
                </c:pt>
                <c:pt idx="19">
                  <c:v>19</c:v>
                </c:pt>
                <c:pt idx="20">
                  <c:v>61</c:v>
                </c:pt>
                <c:pt idx="21">
                  <c:v>-133</c:v>
                </c:pt>
                <c:pt idx="22">
                  <c:v>72</c:v>
                </c:pt>
                <c:pt idx="23">
                  <c:v>181</c:v>
                </c:pt>
                <c:pt idx="24">
                  <c:v>48</c:v>
                </c:pt>
                <c:pt idx="25">
                  <c:v>-155</c:v>
                </c:pt>
                <c:pt idx="26">
                  <c:v>11</c:v>
                </c:pt>
                <c:pt idx="27">
                  <c:v>-65</c:v>
                </c:pt>
                <c:pt idx="28">
                  <c:v>56</c:v>
                </c:pt>
                <c:pt idx="29">
                  <c:v>270</c:v>
                </c:pt>
                <c:pt idx="30">
                  <c:v>-91</c:v>
                </c:pt>
                <c:pt idx="31">
                  <c:v>227</c:v>
                </c:pt>
                <c:pt idx="32">
                  <c:v>166</c:v>
                </c:pt>
                <c:pt idx="33">
                  <c:v>42</c:v>
                </c:pt>
                <c:pt idx="34">
                  <c:v>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6D-4C4D-986F-EFB75EB7C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855592"/>
        <c:axId val="435856248"/>
      </c:lineChart>
      <c:dateAx>
        <c:axId val="43585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56248"/>
        <c:crosses val="autoZero"/>
        <c:auto val="1"/>
        <c:lblOffset val="100"/>
        <c:baseTimeUnit val="days"/>
      </c:dateAx>
      <c:valAx>
        <c:axId val="43585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5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2-4DF8-85EB-B676E43103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2-4DF8-85EB-B676E43103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110</c:v>
                </c:pt>
                <c:pt idx="1">
                  <c:v>175</c:v>
                </c:pt>
                <c:pt idx="2">
                  <c:v>-12</c:v>
                </c:pt>
                <c:pt idx="3">
                  <c:v>101</c:v>
                </c:pt>
                <c:pt idx="4">
                  <c:v>-221</c:v>
                </c:pt>
                <c:pt idx="5">
                  <c:v>-203</c:v>
                </c:pt>
                <c:pt idx="6">
                  <c:v>-63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2-4DF8-85EB-B676E4310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859856"/>
        <c:axId val="435860184"/>
      </c:barChart>
      <c:catAx>
        <c:axId val="43585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60184"/>
        <c:crosses val="autoZero"/>
        <c:auto val="1"/>
        <c:lblAlgn val="ctr"/>
        <c:lblOffset val="100"/>
        <c:noMultiLvlLbl val="0"/>
      </c:catAx>
      <c:valAx>
        <c:axId val="43586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5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-2.31991648300661E-3</c:v>
                </c:pt>
                <c:pt idx="1">
                  <c:v>2.3199703043800999E-3</c:v>
                </c:pt>
                <c:pt idx="2">
                  <c:v>6.9597494490198399E-3</c:v>
                </c:pt>
                <c:pt idx="3">
                  <c:v>2.31975503386842E-3</c:v>
                </c:pt>
                <c:pt idx="4">
                  <c:v>2.3197012224825402E-3</c:v>
                </c:pt>
                <c:pt idx="5">
                  <c:v>0</c:v>
                </c:pt>
                <c:pt idx="6">
                  <c:v>9.2785896543725408E-3</c:v>
                </c:pt>
                <c:pt idx="7">
                  <c:v>1.39165932179802E-2</c:v>
                </c:pt>
                <c:pt idx="8">
                  <c:v>0</c:v>
                </c:pt>
                <c:pt idx="9">
                  <c:v>-4.6382189239332098E-3</c:v>
                </c:pt>
                <c:pt idx="10">
                  <c:v>-4.63843406465977E-3</c:v>
                </c:pt>
                <c:pt idx="11">
                  <c:v>-4.6386492253455798E-3</c:v>
                </c:pt>
                <c:pt idx="12">
                  <c:v>1.85554576239737E-2</c:v>
                </c:pt>
                <c:pt idx="13">
                  <c:v>0</c:v>
                </c:pt>
                <c:pt idx="14">
                  <c:v>6.9570057047446798E-3</c:v>
                </c:pt>
                <c:pt idx="15">
                  <c:v>0</c:v>
                </c:pt>
                <c:pt idx="16">
                  <c:v>4.6376811594202897E-3</c:v>
                </c:pt>
                <c:pt idx="17">
                  <c:v>6.9561991327938399E-3</c:v>
                </c:pt>
                <c:pt idx="18">
                  <c:v>-6.9557152793879003E-3</c:v>
                </c:pt>
                <c:pt idx="19">
                  <c:v>1.8549864354116902E-2</c:v>
                </c:pt>
                <c:pt idx="20">
                  <c:v>1.6228121015416701E-2</c:v>
                </c:pt>
                <c:pt idx="21">
                  <c:v>1.3907561077372401E-2</c:v>
                </c:pt>
                <c:pt idx="22">
                  <c:v>2.0858440715676298E-2</c:v>
                </c:pt>
                <c:pt idx="23">
                  <c:v>1.39027272516625E-2</c:v>
                </c:pt>
                <c:pt idx="24">
                  <c:v>6.9503973310474296E-3</c:v>
                </c:pt>
                <c:pt idx="25">
                  <c:v>0</c:v>
                </c:pt>
                <c:pt idx="26">
                  <c:v>1.8533104758374601E-2</c:v>
                </c:pt>
                <c:pt idx="27">
                  <c:v>2.3162088293880601E-3</c:v>
                </c:pt>
                <c:pt idx="28">
                  <c:v>9.2646207295888801E-3</c:v>
                </c:pt>
                <c:pt idx="29">
                  <c:v>1.15797030964126E-2</c:v>
                </c:pt>
                <c:pt idx="30">
                  <c:v>1.3894034827713999E-2</c:v>
                </c:pt>
                <c:pt idx="31">
                  <c:v>6.9460523269275296E-3</c:v>
                </c:pt>
                <c:pt idx="32">
                  <c:v>6.9455698840089801E-3</c:v>
                </c:pt>
                <c:pt idx="33">
                  <c:v>6.9450875081025999E-3</c:v>
                </c:pt>
                <c:pt idx="34">
                  <c:v>9.2594735989258992E-3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C-48F8-8B11-58215A69B5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-1.40134529147982E-2</c:v>
                </c:pt>
                <c:pt idx="1">
                  <c:v>1.4015416958654501E-2</c:v>
                </c:pt>
                <c:pt idx="2">
                  <c:v>0</c:v>
                </c:pt>
                <c:pt idx="3">
                  <c:v>1.40134529147982E-2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-1.4011489421325501E-2</c:v>
                </c:pt>
                <c:pt idx="8">
                  <c:v>2.80269058295964E-2</c:v>
                </c:pt>
                <c:pt idx="9">
                  <c:v>-1.4009526478005E-2</c:v>
                </c:pt>
                <c:pt idx="10">
                  <c:v>1.4011489421325501E-2</c:v>
                </c:pt>
                <c:pt idx="11">
                  <c:v>2.80190529560101E-2</c:v>
                </c:pt>
                <c:pt idx="12">
                  <c:v>4.20168067226891E-2</c:v>
                </c:pt>
                <c:pt idx="13">
                  <c:v>1.3999720005599899E-2</c:v>
                </c:pt>
                <c:pt idx="14">
                  <c:v>1.3997760358342701E-2</c:v>
                </c:pt>
                <c:pt idx="15">
                  <c:v>1.39958012596221E-2</c:v>
                </c:pt>
                <c:pt idx="16">
                  <c:v>0</c:v>
                </c:pt>
                <c:pt idx="17">
                  <c:v>2.7987685418415901E-2</c:v>
                </c:pt>
                <c:pt idx="18">
                  <c:v>1.39899272523783E-2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1.3987970345502899E-2</c:v>
                </c:pt>
                <c:pt idx="24">
                  <c:v>0</c:v>
                </c:pt>
                <c:pt idx="25">
                  <c:v>1.3986013986014E-2</c:v>
                </c:pt>
                <c:pt idx="26">
                  <c:v>-1.3984058173682E-2</c:v>
                </c:pt>
                <c:pt idx="27">
                  <c:v>1.3986013986014E-2</c:v>
                </c:pt>
                <c:pt idx="28">
                  <c:v>1.3984058173682E-2</c:v>
                </c:pt>
                <c:pt idx="29">
                  <c:v>-2.7964205816554798E-2</c:v>
                </c:pt>
                <c:pt idx="30">
                  <c:v>1.3986013986014E-2</c:v>
                </c:pt>
                <c:pt idx="31">
                  <c:v>0</c:v>
                </c:pt>
                <c:pt idx="32">
                  <c:v>0</c:v>
                </c:pt>
                <c:pt idx="33">
                  <c:v>1.3984058173682E-2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EC-48F8-8B11-58215A69B5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3.68899538360834E-3</c:v>
                </c:pt>
                <c:pt idx="1">
                  <c:v>-2.2647880364287699E-2</c:v>
                </c:pt>
                <c:pt idx="2">
                  <c:v>4.5134407864026997E-2</c:v>
                </c:pt>
                <c:pt idx="3">
                  <c:v>4.1254479241535101E-2</c:v>
                </c:pt>
                <c:pt idx="4">
                  <c:v>-1.2859916924936699E-2</c:v>
                </c:pt>
                <c:pt idx="5">
                  <c:v>3.1725208250268998E-2</c:v>
                </c:pt>
                <c:pt idx="6">
                  <c:v>4.5001221461725402E-2</c:v>
                </c:pt>
                <c:pt idx="7">
                  <c:v>1.4393913430892099E-2</c:v>
                </c:pt>
                <c:pt idx="8">
                  <c:v>1.19075358425395E-2</c:v>
                </c:pt>
                <c:pt idx="9">
                  <c:v>1.5161028106147801E-2</c:v>
                </c:pt>
                <c:pt idx="10">
                  <c:v>1.21612409261727E-2</c:v>
                </c:pt>
                <c:pt idx="11">
                  <c:v>-2.34632030183612E-2</c:v>
                </c:pt>
                <c:pt idx="12">
                  <c:v>9.4217447015533893E-3</c:v>
                </c:pt>
                <c:pt idx="13" formatCode="0.00E+00">
                  <c:v>8.5644155385903995E-5</c:v>
                </c:pt>
                <c:pt idx="14">
                  <c:v>-1.66149519151301E-2</c:v>
                </c:pt>
                <c:pt idx="15">
                  <c:v>2.4583936153719E-2</c:v>
                </c:pt>
                <c:pt idx="16">
                  <c:v>-0.162710796118234</c:v>
                </c:pt>
                <c:pt idx="17">
                  <c:v>-0.16409107440625301</c:v>
                </c:pt>
                <c:pt idx="18">
                  <c:v>8.4199456483916597E-3</c:v>
                </c:pt>
                <c:pt idx="19">
                  <c:v>1.63230100317783E-3</c:v>
                </c:pt>
                <c:pt idx="20">
                  <c:v>5.2404597859143304E-3</c:v>
                </c:pt>
                <c:pt idx="21">
                  <c:v>-1.14253217774364E-2</c:v>
                </c:pt>
                <c:pt idx="22">
                  <c:v>6.1858433538268002E-3</c:v>
                </c:pt>
                <c:pt idx="23">
                  <c:v>1.55495610041065E-2</c:v>
                </c:pt>
                <c:pt idx="24">
                  <c:v>4.1229993789732196E-3</c:v>
                </c:pt>
                <c:pt idx="25">
                  <c:v>-1.3313303253857199E-2</c:v>
                </c:pt>
                <c:pt idx="26">
                  <c:v>9.4494087247249802E-4</c:v>
                </c:pt>
                <c:pt idx="27">
                  <c:v>-5.58368875659842E-3</c:v>
                </c:pt>
                <c:pt idx="28">
                  <c:v>4.8108312429126204E-3</c:v>
                </c:pt>
                <c:pt idx="29">
                  <c:v>2.3193963384463102E-2</c:v>
                </c:pt>
                <c:pt idx="30">
                  <c:v>-7.8154119924491103E-3</c:v>
                </c:pt>
                <c:pt idx="31">
                  <c:v>1.9497111936612899E-2</c:v>
                </c:pt>
                <c:pt idx="32">
                  <c:v>1.4255020601080999E-2</c:v>
                </c:pt>
                <c:pt idx="33">
                  <c:v>3.6061778979073898E-3</c:v>
                </c:pt>
                <c:pt idx="34">
                  <c:v>3.0136257094040601E-2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EC-48F8-8B11-58215A69B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870352"/>
        <c:axId val="435864120"/>
      </c:lineChart>
      <c:dateAx>
        <c:axId val="43587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64120"/>
        <c:crosses val="autoZero"/>
        <c:auto val="1"/>
        <c:lblOffset val="100"/>
        <c:baseTimeUnit val="days"/>
      </c:dateAx>
      <c:valAx>
        <c:axId val="43586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87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A2-4DC6-B0A7-668FF039AC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A2-4DC6-B0A7-668FF039AC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A2-4DC6-B0A7-668FF039A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353320"/>
        <c:axId val="449352664"/>
      </c:lineChart>
      <c:dateAx>
        <c:axId val="44935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52664"/>
        <c:crosses val="autoZero"/>
        <c:auto val="1"/>
        <c:lblOffset val="100"/>
        <c:baseTimeUnit val="days"/>
      </c:dateAx>
      <c:valAx>
        <c:axId val="44935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5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03-4240-B0B4-4295D988F2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03-4240-B0B4-4295D988F2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03-4240-B0B4-4295D988F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357256"/>
        <c:axId val="449358568"/>
      </c:lineChart>
      <c:catAx>
        <c:axId val="44935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58568"/>
        <c:crosses val="autoZero"/>
        <c:auto val="1"/>
        <c:lblAlgn val="ctr"/>
        <c:lblOffset val="100"/>
        <c:noMultiLvlLbl val="0"/>
      </c:catAx>
      <c:valAx>
        <c:axId val="44935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5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8-408F-8813-3DBD19B35C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8-408F-8813-3DBD19B35C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F8-408F-8813-3DBD19B35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362176"/>
        <c:axId val="449366768"/>
      </c:barChart>
      <c:catAx>
        <c:axId val="44936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6768"/>
        <c:crosses val="autoZero"/>
        <c:auto val="1"/>
        <c:lblAlgn val="ctr"/>
        <c:lblOffset val="100"/>
        <c:noMultiLvlLbl val="0"/>
      </c:catAx>
      <c:valAx>
        <c:axId val="44936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5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EB-43A8-8F83-FD42ECB10F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EB-43A8-8F83-FD42ECB10F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EB-43A8-8F83-FD42ECB10F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EB-43A8-8F83-FD42ECB10F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EB-43A8-8F83-FD42ECB10F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EB-43A8-8F83-FD42ECB10F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EB-43A8-8F83-FD42ECB10F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EB-43A8-8F83-FD42ECB10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364800"/>
        <c:axId val="449367096"/>
      </c:barChart>
      <c:catAx>
        <c:axId val="44936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7096"/>
        <c:crosses val="autoZero"/>
        <c:auto val="1"/>
        <c:lblAlgn val="ctr"/>
        <c:lblOffset val="100"/>
        <c:noMultiLvlLbl val="0"/>
      </c:catAx>
      <c:valAx>
        <c:axId val="44936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70-4D86-812E-D5E0749C9E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70-4D86-812E-D5E0749C9E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70-4D86-812E-D5E0749C9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362832"/>
        <c:axId val="449361848"/>
      </c:barChart>
      <c:catAx>
        <c:axId val="44936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1848"/>
        <c:crosses val="autoZero"/>
        <c:auto val="1"/>
        <c:lblAlgn val="ctr"/>
        <c:lblOffset val="100"/>
        <c:noMultiLvlLbl val="0"/>
      </c:catAx>
      <c:valAx>
        <c:axId val="44936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6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1.39040159432716E-2</c:v>
                </c:pt>
                <c:pt idx="2">
                  <c:v>1.6221351933816901E-2</c:v>
                </c:pt>
                <c:pt idx="3">
                  <c:v>1.39040159432716E-2</c:v>
                </c:pt>
                <c:pt idx="4">
                  <c:v>1.6221351933816901E-2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5-4A72-B1ED-DA1A7A6FA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6.9998600027999403E-2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B5-4A72-B1ED-DA1A7A6FA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9.2245697918079005E-4</c:v>
                </c:pt>
                <c:pt idx="4">
                  <c:v>6.00669660861909E-4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B5-4A72-B1ED-DA1A7A6FA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371688"/>
        <c:axId val="449372016"/>
      </c:barChart>
      <c:catAx>
        <c:axId val="44937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72016"/>
        <c:crosses val="autoZero"/>
        <c:auto val="1"/>
        <c:lblAlgn val="ctr"/>
        <c:lblOffset val="100"/>
        <c:noMultiLvlLbl val="0"/>
      </c:catAx>
      <c:valAx>
        <c:axId val="44937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7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6.9599109131403096E-3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1.6234895748776599E-2</c:v>
                </c:pt>
                <c:pt idx="8">
                  <c:v>0</c:v>
                </c:pt>
                <c:pt idx="9">
                  <c:v>2.0872469213107901E-2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1.1593934053703099E-2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1.3908850665306701E-2</c:v>
                </c:pt>
                <c:pt idx="21">
                  <c:v>0</c:v>
                </c:pt>
                <c:pt idx="22">
                  <c:v>6.9521690767519496E-3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2.77900002315833E-2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A-4464-BDBB-1563A6F2B0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6.9969213546039702E-2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DA-4464-BDBB-1563A6F2B0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8.5797141239253897E-4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1.19924926995701E-3</c:v>
                </c:pt>
                <c:pt idx="9">
                  <c:v>8.56490700652218E-4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3.4282795350567299E-4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1.0309420060756901E-3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6.0125524917305901E-4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DA-4464-BDBB-1563A6F2B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350368"/>
        <c:axId val="449345120"/>
      </c:lineChart>
      <c:dateAx>
        <c:axId val="44935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45120"/>
        <c:crosses val="autoZero"/>
        <c:auto val="1"/>
        <c:lblOffset val="100"/>
        <c:baseTimeUnit val="days"/>
      </c:dateAx>
      <c:valAx>
        <c:axId val="4493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5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1.3907561077372401E-2</c:v>
                </c:pt>
                <c:pt idx="1">
                  <c:v>1.15944328967858E-2</c:v>
                </c:pt>
                <c:pt idx="2">
                  <c:v>2.20109179445971E-2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5-486D-AACB-1F3051D57F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6.9969213546039702E-2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E5-486D-AACB-1F3051D57F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6.0118553788070098E-4</c:v>
                </c:pt>
                <c:pt idx="1">
                  <c:v>7.4402867649890397E-4</c:v>
                </c:pt>
                <c:pt idx="2">
                  <c:v>1.0278013908320901E-3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E5-486D-AACB-1F3051D57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349056"/>
        <c:axId val="449347416"/>
      </c:barChart>
      <c:catAx>
        <c:axId val="4493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47416"/>
        <c:crosses val="autoZero"/>
        <c:auto val="1"/>
        <c:lblAlgn val="ctr"/>
        <c:lblOffset val="100"/>
        <c:noMultiLvlLbl val="0"/>
      </c:catAx>
      <c:valAx>
        <c:axId val="4493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4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1.7379617184965501E-2</c:v>
                </c:pt>
                <c:pt idx="17">
                  <c:v>1.33243731751402E-2</c:v>
                </c:pt>
                <c:pt idx="18">
                  <c:v>1.6220976039301099E-2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B-4A99-B145-B0C8CD914F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6.9988801791713295E-2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CB-4A99-B145-B0C8CD914F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8.7955200340493901E-4</c:v>
                </c:pt>
                <c:pt idx="17">
                  <c:v>6.8647961241361096E-4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CB-4A99-B145-B0C8CD914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341184"/>
        <c:axId val="449341512"/>
      </c:lineChart>
      <c:catAx>
        <c:axId val="44934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41512"/>
        <c:crosses val="autoZero"/>
        <c:auto val="1"/>
        <c:lblAlgn val="ctr"/>
        <c:lblOffset val="100"/>
        <c:noMultiLvlLbl val="0"/>
      </c:catAx>
      <c:valAx>
        <c:axId val="4493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3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9-4356-836A-F96B334677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49-4356-836A-F96B334677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49-4356-836A-F96B33467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1912"/>
        <c:axId val="290757160"/>
      </c:lineChart>
      <c:dateAx>
        <c:axId val="29075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7160"/>
        <c:crosses val="autoZero"/>
        <c:auto val="1"/>
        <c:lblOffset val="100"/>
        <c:baseTimeUnit val="days"/>
      </c:dateAx>
      <c:valAx>
        <c:axId val="29075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42B5-5C20-48BE-BAD5-872B79FF7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47A56-368B-4358-AF69-F64539F55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361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AD2D-6F96-4814-95FF-24587812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8495B-5297-4B11-AC01-3BDCFCAC1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25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16984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1120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6426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1446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1066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8592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2425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1523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614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7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1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9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38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B0370-D769-488B-A49E-8BF6B7F40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17344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F36D3-B416-4EEB-AE3E-49AA45EE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58F0AC-59EF-4B9F-8310-70F1DE890A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502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D1F2E-56E6-469C-8D65-B09B38567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72A6D-C18B-473D-AB5B-DB1B6E50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93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866D7-9A0C-4C10-96F8-E92E30E9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342640-90E2-42FF-BFC1-93DB1F7394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761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C5EA5-1515-4B6A-9484-D41BBEA22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A6E8F-6152-4773-BB34-11E81B78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1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69C8F-435B-47E3-8467-A12E39B5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91EE3-B117-4F11-8A31-8853E1B58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9699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0F192-8719-4EA8-B7C1-18A25DB70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F7943-403D-491B-995E-9E565B31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5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10090-052A-4DAB-A9EA-E919961D5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60607-9E57-4740-9EAE-7D74C93B1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985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00657-5244-4E45-99E6-EE6F0A51E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6181-F4EB-4420-B036-311361BE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0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0F91-9B30-464C-87D0-582F4F7F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A3566E-7D1E-4337-B9CC-0A1FB2F571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29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63952-D94F-43C2-AE08-BA4248F56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CC1A-4F96-4515-84EB-34A6C116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82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7EAE-6C1F-4DAA-AC06-B45886EC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AFBC3-E76A-40BA-96C2-B23A4DFC0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917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D234B-80A2-4F21-BD2A-38AC96136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F6393-202E-4FA3-8E48-FAD6A619D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47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7357-029A-4B10-80A4-00EDF25D5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0E8F32-20CF-4751-8F44-43772542C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227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7374E-D441-47D3-A09E-00C76799D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7BEEF-602E-40AE-9F4A-09BB5C040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1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ABBC-9204-44DB-BBC1-C101B013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CD4FEE-9232-43F3-99D4-378503A2A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456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1485-BD9F-4171-9D2F-D9D64289A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EC8BF-F02C-468A-B74F-43475EB7F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632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0FD4-5871-4CEA-8DEF-9F4B85B9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34A11-8B17-46F2-9C03-7009DC899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093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00738-7F05-478D-BDA5-D921BDF3F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BCF0E-6E84-45E0-9059-E5D721BE4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5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FBD8-605C-49EA-93FE-681782C3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F6FD4-3717-46BE-A9F0-6F51988DD4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536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45552-EA5F-433D-8EB6-134CF5E61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E126B-54F3-4CD6-8645-806454EA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2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EA5B-FB3E-45E4-A450-94A4E508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9A361-6788-4D25-963E-4FAFAD8E9F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38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EA3FC-CD7B-4335-85C6-1E876D636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7CDC6-1DBA-4CB3-AA6B-836642AED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2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73A2-2E4C-4910-B081-914943FA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00610-A6C9-405D-B2C7-D51E56559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610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C402E-19F4-40BD-A28D-C2F130567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284A2-7945-4357-B803-BFE9FBE7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5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3105A-2B99-4B7B-B901-E4BC6858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84D56-0139-4666-BE53-0961F0359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19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F8887-0480-4F6B-84BB-ABC8C5351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6469B-2CCE-428D-B5AD-E8963B74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3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27AA1-AA44-47A3-BED5-7631CDCA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9E09D2-C2EF-4DDC-BDE8-9DE22BDD0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05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79B24-E188-48D2-B709-892323FB1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29959-9CFC-4CF8-87A9-B558B32D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169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2CD6-7073-4A9F-9417-93A1958D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EEF3E-3ACF-4ED1-A462-71ECA1FE8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73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9183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69257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36294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5543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52735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180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3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1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7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44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7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8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0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6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01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745AE-C191-4EAB-96C4-D5D83823A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32275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F72C-6A54-48AA-81B3-39B633D0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5C502-7FA9-4283-961A-51103A95A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641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109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74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09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53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653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614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19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157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173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634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367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005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0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- 2021-12-23 16:43:40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es la moto perfecta para los que tienen almas aventureras.
Liberá todo tu potencial arriba de tu 𝐊𝐞𝐞𝐰𝐚𝐲 y preparate para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2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- 2022-01-06 17:40:50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Vayas donde vayas, la k-light te acompaña. En este verano, que lugares te gustaría visitar arriba de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55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13BE3-19AF-4E0D-B51F-D17E41DBF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27202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A9BB-8C0F-4F72-92FB-4856E44D5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5B79E-3205-4148-9F83-E435C099C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124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155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430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42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665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78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0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74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943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084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015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723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668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27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- 2022-01-13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el scooter que lo tiene todo: 𝐩𝐫𝐚𝐜𝐭𝐢𝐜𝐢𝐝𝐚𝐝, 𝐬𝐞𝐠𝐮𝐫𝐢𝐝𝐚𝐝 y un 𝐝𝐢𝐬𝐞ñ𝐨 robusto y futurista que invita a recorrer la ciudad con estilo.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3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- 2021-12-16 16:49:25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tan lejos pensas llegar el próximo año?
Subite a la 𝐊-𝐋𝐢𝐠𝐡𝐭 𝟐𝟎𝟐 y transformá cualquier viaje en una aventura extraordinaria.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29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08590-86E2-4554-898D-C573690C2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497722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0F680-42CF-41E4-9D64-3CF857ACD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25F4A0-28CC-461E-B73E-AC47CB997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42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6959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001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08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718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44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851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76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847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195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03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19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132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28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- 2021-12-24 16:55:17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𝐊𝐞𝐞𝐰𝐚𝐲 𝐀𝐫𝐠𝐞𝐧𝐭𝐢𝐧𝐚 queremos desearles una 𝐦𝐮𝐲 𝐟𝐞𝐥𝐢𝐳 𝐧𝐚𝐯𝐢𝐝𝐚𝐝 a todos los que comparten la pasión por las dos ruedas.
¡Felicidades!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6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- 2021-12-24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que nos eligen para moverse en su día a día queremos desearles una excelente navidad rodeados de sus seres queridos.
¡Felicidades!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7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5A66B-4C1E-439C-93F9-DEDFABD15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792696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927CC-263A-470E-95D4-53E3E04DB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B0458-FBF3-49C5-B901-9BC1DC1B3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42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0695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672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2222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07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20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32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765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7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652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653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658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16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- 2022-01-13 16:24:56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diseño vintage enamora a primera vista.
Su 𝐫𝐞𝐧𝐝𝐢𝐦𝐢𝐞𝐧𝐭𝐨 𝐞𝐱𝐜𝐞𝐩𝐜𝐢𝐨𝐧𝐚𝐥 transforma cualquier salida en una aventura increíble.
Acercate a tu concesionario más cercano y descubrila.⁣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71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35FAA-A5FF-4633-90E8-DA5245398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44974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9920-97D8-43F8-B31C-4654BCC4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F955E-269E-43E3-BF6D-8ABAFAF61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54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0490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574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008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958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253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81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961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989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84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863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2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76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5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- 2021-12-22 18:20:03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𝐒𝐲𝐦𝐩𝐡𝐨𝐧𝐲 𝟏𝟐𝟓 es el scooter que estas necesitando.
Su excepcional rendimiento y componentes son perfectos para desplazamientos urbanos.
Comenzá el 2022 arriba de tu 𝐒𝐘𝐌.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97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- 2022-01-04 17:36:46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𝐂𝐢𝐭𝐢𝐜𝐨𝐦 𝟑𝟎𝟎𝐢 es un scooter que lo tiene todo.
👉 Deslizá para conocer todos sus detalles y enamorarte de él.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8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46A75-D31E-45EC-BA24-3B55B318A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507071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70D11-708B-48BD-BC21-F3D828DF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19B99-E06D-444F-A112-1431EB02F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270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12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11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26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08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92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7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058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806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09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190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115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593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3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- 2021-12-31 09:33:44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¡Brindamos por un próspero 2022 todos juntos!🍾🍾
Que arranquen de la mejor manera
#kymco #kymcoargentina  #2022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4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- 2021-12-31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deseo es que comencemos este 𝟐𝟎𝟐𝟐 con energía renovada y con la mente puesta en el camino.
¡𝐅𝐞𝐥𝐢𝐳 𝐚ñ𝐨 𝐧𝐮𝐞𝐯𝐨!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5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23F8-AE38-4F93-A8A1-77F684011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80391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A429-6AF5-4E22-9C33-6C2049D6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797E2-2BC9-4026-97C1-998C4EB72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353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68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874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68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000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178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6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3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086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442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312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529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51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6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- 2021-12-31 17:30:01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termina un año repleto de sensaciones y momentos inolvidables y comienza otro donde seguramente tendrás nuevas aventuras.
Nuestro deseo para este 2022 es que llegues lejos.
¡Feliz año nuevo!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71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6A790-8843-493F-A19B-56FB89093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28129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92CF-99FE-4450-B201-E7E99E73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3E2669-20BF-4BAE-ACFF-73121A45C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18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452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589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557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942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355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258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429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54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67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357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717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67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2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- 2021-12-16 16:48:16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combina a la perfección 𝐬𝐞𝐠𝐮𝐫𝐢𝐝𝐚𝐝 y 𝐩𝐫𝐚𝐜𝐭𝐢𝐜𝐢𝐝𝐚𝐝.
Su amplio espacio de guardado permite llevar todo lo que necesitas en tu rutina diaria.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- 2022-01-06 17:40:05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la ciudad con estilo y confort arriba de tu #Symphony.
﻿
﻿#Scooter 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70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1D9A7-CD2D-4A3F-8035-AC2ECDFFE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868370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7968-08BD-423F-94E6-C224654D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319456-FBCD-4079-B1AB-2BE6013F8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955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5C7FF-0788-429D-B256-D8B9E87CE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B6788-74B3-494C-887B-352B1D82E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799</Words>
  <Application>Microsoft Office PowerPoint</Application>
  <PresentationFormat>On-screen Show (4:3)</PresentationFormat>
  <Paragraphs>433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8</vt:lpstr>
      <vt:lpstr>Facebook Post Table + Reactions | SYM - 2 of 8</vt:lpstr>
      <vt:lpstr>Facebook Post Table + Reactions | SYM - 3 of 8</vt:lpstr>
      <vt:lpstr>Facebook Post Table + Reactions | SYM - 4 of 8</vt:lpstr>
      <vt:lpstr>Facebook Post Table + Reactions | SYM - 5 of 8</vt:lpstr>
      <vt:lpstr>Facebook Post Table + Reactions | SYM - 6 of 8</vt:lpstr>
      <vt:lpstr>Facebook Post Table + Reactions | SYM - 7 of 8</vt:lpstr>
      <vt:lpstr>Facebook Post Table + Reactions | SYM - 8 of 8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2022-01-19T10:08:22Z</dcterms:created>
  <dcterms:modified xsi:type="dcterms:W3CDTF">2022-01-19T10:09:27Z</dcterms:modified>
</cp:coreProperties>
</file>