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13.639200000000001</c:v>
                </c:pt>
                <c:pt idx="1">
                  <c:v>26.1538</c:v>
                </c:pt>
                <c:pt idx="2">
                  <c:v>5.7225000000000001</c:v>
                </c:pt>
                <c:pt idx="3">
                  <c:v>0</c:v>
                </c:pt>
                <c:pt idx="4">
                  <c:v>6.5793999999999997</c:v>
                </c:pt>
                <c:pt idx="5">
                  <c:v>1.3818999999999999</c:v>
                </c:pt>
              </c:numCache>
            </c:numRef>
          </c:val>
          <c:extLst>
            <c:ext xmlns:c16="http://schemas.microsoft.com/office/drawing/2014/chart" uri="{C3380CC4-5D6E-409C-BE32-E72D297353CC}">
              <c16:uniqueId val="{00000000-7616-40E8-AECD-D5410F9D36DE}"/>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9.1847999999999992</c:v>
                </c:pt>
                <c:pt idx="1">
                  <c:v>7.6923000000000004</c:v>
                </c:pt>
                <c:pt idx="2">
                  <c:v>1.4825999999999999</c:v>
                </c:pt>
                <c:pt idx="3">
                  <c:v>0</c:v>
                </c:pt>
                <c:pt idx="4">
                  <c:v>8.5894999999999992</c:v>
                </c:pt>
                <c:pt idx="5">
                  <c:v>-0.28310000000000002</c:v>
                </c:pt>
              </c:numCache>
            </c:numRef>
          </c:val>
          <c:extLst>
            <c:ext xmlns:c16="http://schemas.microsoft.com/office/drawing/2014/chart" uri="{C3380CC4-5D6E-409C-BE32-E72D297353CC}">
              <c16:uniqueId val="{00000001-7616-40E8-AECD-D5410F9D36DE}"/>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60.8538</c:v>
                </c:pt>
                <c:pt idx="1">
                  <c:v>29.230799999999999</c:v>
                </c:pt>
                <c:pt idx="2">
                  <c:v>11.4666</c:v>
                </c:pt>
                <c:pt idx="3">
                  <c:v>0</c:v>
                </c:pt>
                <c:pt idx="4">
                  <c:v>2.6381000000000001</c:v>
                </c:pt>
                <c:pt idx="5">
                  <c:v>-0.41820000000000002</c:v>
                </c:pt>
              </c:numCache>
            </c:numRef>
          </c:val>
          <c:extLst>
            <c:ext xmlns:c16="http://schemas.microsoft.com/office/drawing/2014/chart" uri="{C3380CC4-5D6E-409C-BE32-E72D297353CC}">
              <c16:uniqueId val="{00000002-7616-40E8-AECD-D5410F9D36DE}"/>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2.5407999999999999</c:v>
                </c:pt>
                <c:pt idx="1">
                  <c:v>29.230799999999999</c:v>
                </c:pt>
                <c:pt idx="2">
                  <c:v>1.4089</c:v>
                </c:pt>
                <c:pt idx="3">
                  <c:v>0</c:v>
                </c:pt>
                <c:pt idx="4">
                  <c:v>7.7710999999999997</c:v>
                </c:pt>
                <c:pt idx="5">
                  <c:v>0.39050000000000001</c:v>
                </c:pt>
              </c:numCache>
            </c:numRef>
          </c:val>
          <c:extLst>
            <c:ext xmlns:c16="http://schemas.microsoft.com/office/drawing/2014/chart" uri="{C3380CC4-5D6E-409C-BE32-E72D297353CC}">
              <c16:uniqueId val="{00000003-7616-40E8-AECD-D5410F9D36DE}"/>
            </c:ext>
          </c:extLst>
        </c:ser>
        <c:ser>
          <c:idx val="4"/>
          <c:order val="4"/>
          <c:tx>
            <c:strRef>
              <c:f>Sheet1!$F$1</c:f>
              <c:strCache>
                <c:ptCount val="1"/>
                <c:pt idx="0">
                  <c:v>Benelli</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33.846200000000003</c:v>
                </c:pt>
                <c:pt idx="2">
                  <c:v>6.0952999999999999</c:v>
                </c:pt>
                <c:pt idx="3">
                  <c:v>0</c:v>
                </c:pt>
                <c:pt idx="4">
                  <c:v>0.73819999999999997</c:v>
                </c:pt>
                <c:pt idx="5">
                  <c:v>0.89139999999999997</c:v>
                </c:pt>
              </c:numCache>
            </c:numRef>
          </c:val>
          <c:extLst>
            <c:ext xmlns:c16="http://schemas.microsoft.com/office/drawing/2014/chart" uri="{C3380CC4-5D6E-409C-BE32-E72D297353CC}">
              <c16:uniqueId val="{00000004-7616-40E8-AECD-D5410F9D36DE}"/>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0.95720000000000005</c:v>
                </c:pt>
                <c:pt idx="1">
                  <c:v>27.692299999999999</c:v>
                </c:pt>
                <c:pt idx="2">
                  <c:v>5.8437999999999999</c:v>
                </c:pt>
                <c:pt idx="3">
                  <c:v>0</c:v>
                </c:pt>
                <c:pt idx="4">
                  <c:v>100</c:v>
                </c:pt>
                <c:pt idx="5">
                  <c:v>100</c:v>
                </c:pt>
              </c:numCache>
            </c:numRef>
          </c:val>
          <c:extLst>
            <c:ext xmlns:c16="http://schemas.microsoft.com/office/drawing/2014/chart" uri="{C3380CC4-5D6E-409C-BE32-E72D297353CC}">
              <c16:uniqueId val="{00000005-7616-40E8-AECD-D5410F9D36DE}"/>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59.960299999999997</c:v>
                </c:pt>
                <c:pt idx="1">
                  <c:v>100</c:v>
                </c:pt>
                <c:pt idx="2">
                  <c:v>100</c:v>
                </c:pt>
                <c:pt idx="3">
                  <c:v>0</c:v>
                </c:pt>
                <c:pt idx="4">
                  <c:v>6.8281999999999998</c:v>
                </c:pt>
                <c:pt idx="5">
                  <c:v>-7.1099999999999997E-2</c:v>
                </c:pt>
              </c:numCache>
            </c:numRef>
          </c:val>
          <c:extLst>
            <c:ext xmlns:c16="http://schemas.microsoft.com/office/drawing/2014/chart" uri="{C3380CC4-5D6E-409C-BE32-E72D297353CC}">
              <c16:uniqueId val="{00000006-7616-40E8-AECD-D5410F9D36DE}"/>
            </c:ext>
          </c:extLst>
        </c:ser>
        <c:dLbls>
          <c:showLegendKey val="0"/>
          <c:showVal val="0"/>
          <c:showCatName val="0"/>
          <c:showSerName val="0"/>
          <c:showPercent val="0"/>
          <c:showBubbleSize val="0"/>
        </c:dLbls>
        <c:axId val="452599072"/>
        <c:axId val="452592184"/>
      </c:radarChart>
      <c:catAx>
        <c:axId val="45259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92184"/>
        <c:crosses val="autoZero"/>
        <c:auto val="1"/>
        <c:lblAlgn val="ctr"/>
        <c:lblOffset val="100"/>
        <c:noMultiLvlLbl val="0"/>
      </c:catAx>
      <c:valAx>
        <c:axId val="45259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59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227140</c:v>
                </c:pt>
                <c:pt idx="1">
                  <c:v>227141</c:v>
                </c:pt>
                <c:pt idx="2">
                  <c:v>227204</c:v>
                </c:pt>
                <c:pt idx="3">
                  <c:v>227247</c:v>
                </c:pt>
                <c:pt idx="4">
                  <c:v>227321</c:v>
                </c:pt>
                <c:pt idx="5">
                  <c:v>227402</c:v>
                </c:pt>
                <c:pt idx="6">
                  <c:v>227460</c:v>
                </c:pt>
                <c:pt idx="7">
                  <c:v>227545</c:v>
                </c:pt>
                <c:pt idx="8">
                  <c:v>227613</c:v>
                </c:pt>
                <c:pt idx="9">
                  <c:v>227669</c:v>
                </c:pt>
                <c:pt idx="10">
                  <c:v>227737</c:v>
                </c:pt>
                <c:pt idx="11">
                  <c:v>227813</c:v>
                </c:pt>
                <c:pt idx="12">
                  <c:v>227891</c:v>
                </c:pt>
                <c:pt idx="13">
                  <c:v>227940</c:v>
                </c:pt>
                <c:pt idx="14">
                  <c:v>228004</c:v>
                </c:pt>
                <c:pt idx="15">
                  <c:v>228012</c:v>
                </c:pt>
                <c:pt idx="16">
                  <c:v>228008</c:v>
                </c:pt>
                <c:pt idx="17">
                  <c:v>227998</c:v>
                </c:pt>
                <c:pt idx="18">
                  <c:v>227994</c:v>
                </c:pt>
                <c:pt idx="19">
                  <c:v>227995</c:v>
                </c:pt>
                <c:pt idx="20">
                  <c:v>227989</c:v>
                </c:pt>
                <c:pt idx="21">
                  <c:v>227982</c:v>
                </c:pt>
                <c:pt idx="22">
                  <c:v>227976</c:v>
                </c:pt>
                <c:pt idx="23">
                  <c:v>227970</c:v>
                </c:pt>
                <c:pt idx="24">
                  <c:v>227963</c:v>
                </c:pt>
                <c:pt idx="25">
                  <c:v>227954</c:v>
                </c:pt>
                <c:pt idx="26">
                  <c:v>227947</c:v>
                </c:pt>
                <c:pt idx="27">
                  <c:v>227943</c:v>
                </c:pt>
                <c:pt idx="28">
                  <c:v>227937</c:v>
                </c:pt>
                <c:pt idx="29">
                  <c:v>227936</c:v>
                </c:pt>
                <c:pt idx="30">
                  <c:v>227930</c:v>
                </c:pt>
                <c:pt idx="31">
                  <c:v>227921</c:v>
                </c:pt>
                <c:pt idx="32">
                  <c:v>227911</c:v>
                </c:pt>
                <c:pt idx="33">
                  <c:v>227908</c:v>
                </c:pt>
                <c:pt idx="34">
                  <c:v>227904</c:v>
                </c:pt>
              </c:numCache>
            </c:numRef>
          </c:val>
          <c:smooth val="0"/>
          <c:extLst>
            <c:ext xmlns:c16="http://schemas.microsoft.com/office/drawing/2014/chart" uri="{C3380CC4-5D6E-409C-BE32-E72D297353CC}">
              <c16:uniqueId val="{00000000-5F44-4A27-A5C5-3B1046C2285F}"/>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153578</c:v>
                </c:pt>
                <c:pt idx="1">
                  <c:v>153574</c:v>
                </c:pt>
                <c:pt idx="2">
                  <c:v>153571</c:v>
                </c:pt>
                <c:pt idx="3">
                  <c:v>153571</c:v>
                </c:pt>
                <c:pt idx="4">
                  <c:v>153568</c:v>
                </c:pt>
                <c:pt idx="5">
                  <c:v>153565</c:v>
                </c:pt>
                <c:pt idx="6">
                  <c:v>153567</c:v>
                </c:pt>
                <c:pt idx="7">
                  <c:v>153565</c:v>
                </c:pt>
                <c:pt idx="8">
                  <c:v>153568</c:v>
                </c:pt>
                <c:pt idx="9">
                  <c:v>153560</c:v>
                </c:pt>
                <c:pt idx="10">
                  <c:v>153567</c:v>
                </c:pt>
                <c:pt idx="11">
                  <c:v>153565</c:v>
                </c:pt>
                <c:pt idx="12">
                  <c:v>153566</c:v>
                </c:pt>
                <c:pt idx="13">
                  <c:v>153574</c:v>
                </c:pt>
                <c:pt idx="14">
                  <c:v>153580</c:v>
                </c:pt>
                <c:pt idx="15">
                  <c:v>153574</c:v>
                </c:pt>
                <c:pt idx="16">
                  <c:v>153572</c:v>
                </c:pt>
                <c:pt idx="17">
                  <c:v>153563</c:v>
                </c:pt>
                <c:pt idx="18">
                  <c:v>153559</c:v>
                </c:pt>
                <c:pt idx="19">
                  <c:v>153555</c:v>
                </c:pt>
                <c:pt idx="20">
                  <c:v>153551</c:v>
                </c:pt>
                <c:pt idx="21">
                  <c:v>153545</c:v>
                </c:pt>
                <c:pt idx="22">
                  <c:v>153544</c:v>
                </c:pt>
                <c:pt idx="23">
                  <c:v>153539</c:v>
                </c:pt>
                <c:pt idx="24">
                  <c:v>153527</c:v>
                </c:pt>
                <c:pt idx="25">
                  <c:v>153517</c:v>
                </c:pt>
                <c:pt idx="26">
                  <c:v>153511</c:v>
                </c:pt>
                <c:pt idx="27">
                  <c:v>153512</c:v>
                </c:pt>
                <c:pt idx="28">
                  <c:v>153505</c:v>
                </c:pt>
                <c:pt idx="29">
                  <c:v>153496</c:v>
                </c:pt>
                <c:pt idx="30">
                  <c:v>153489</c:v>
                </c:pt>
                <c:pt idx="31">
                  <c:v>153479</c:v>
                </c:pt>
                <c:pt idx="32">
                  <c:v>153472</c:v>
                </c:pt>
                <c:pt idx="33">
                  <c:v>153473</c:v>
                </c:pt>
                <c:pt idx="34">
                  <c:v>153472</c:v>
                </c:pt>
              </c:numCache>
            </c:numRef>
          </c:val>
          <c:smooth val="0"/>
          <c:extLst>
            <c:ext xmlns:c16="http://schemas.microsoft.com/office/drawing/2014/chart" uri="{C3380CC4-5D6E-409C-BE32-E72D297353CC}">
              <c16:uniqueId val="{00000001-5F44-4A27-A5C5-3B1046C2285F}"/>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1017829</c:v>
                </c:pt>
                <c:pt idx="1">
                  <c:v>1017772</c:v>
                </c:pt>
                <c:pt idx="2">
                  <c:v>1017737</c:v>
                </c:pt>
                <c:pt idx="3">
                  <c:v>1017698</c:v>
                </c:pt>
                <c:pt idx="4">
                  <c:v>1017684</c:v>
                </c:pt>
                <c:pt idx="5">
                  <c:v>1017662</c:v>
                </c:pt>
                <c:pt idx="6">
                  <c:v>1017657</c:v>
                </c:pt>
                <c:pt idx="7">
                  <c:v>1017643</c:v>
                </c:pt>
                <c:pt idx="8">
                  <c:v>1017616</c:v>
                </c:pt>
                <c:pt idx="9">
                  <c:v>1017569</c:v>
                </c:pt>
                <c:pt idx="10">
                  <c:v>1017512</c:v>
                </c:pt>
                <c:pt idx="11">
                  <c:v>1017482</c:v>
                </c:pt>
                <c:pt idx="12">
                  <c:v>1017451</c:v>
                </c:pt>
                <c:pt idx="13">
                  <c:v>1017430</c:v>
                </c:pt>
                <c:pt idx="14">
                  <c:v>1017373</c:v>
                </c:pt>
                <c:pt idx="15">
                  <c:v>1017298</c:v>
                </c:pt>
                <c:pt idx="16">
                  <c:v>1017270</c:v>
                </c:pt>
                <c:pt idx="17">
                  <c:v>1017245</c:v>
                </c:pt>
                <c:pt idx="18">
                  <c:v>1017187</c:v>
                </c:pt>
                <c:pt idx="19">
                  <c:v>1017179</c:v>
                </c:pt>
                <c:pt idx="20">
                  <c:v>1017172</c:v>
                </c:pt>
                <c:pt idx="21">
                  <c:v>1017149</c:v>
                </c:pt>
                <c:pt idx="22">
                  <c:v>1017126</c:v>
                </c:pt>
                <c:pt idx="23">
                  <c:v>1017113</c:v>
                </c:pt>
                <c:pt idx="24">
                  <c:v>1017058</c:v>
                </c:pt>
                <c:pt idx="25">
                  <c:v>1017032</c:v>
                </c:pt>
                <c:pt idx="26">
                  <c:v>1017019</c:v>
                </c:pt>
                <c:pt idx="27">
                  <c:v>1017009</c:v>
                </c:pt>
                <c:pt idx="28">
                  <c:v>1016995</c:v>
                </c:pt>
                <c:pt idx="29">
                  <c:v>1016965</c:v>
                </c:pt>
                <c:pt idx="30">
                  <c:v>1016926</c:v>
                </c:pt>
                <c:pt idx="31">
                  <c:v>1016891</c:v>
                </c:pt>
                <c:pt idx="32">
                  <c:v>1016875</c:v>
                </c:pt>
                <c:pt idx="33">
                  <c:v>1016852</c:v>
                </c:pt>
                <c:pt idx="34">
                  <c:v>1016832</c:v>
                </c:pt>
              </c:numCache>
            </c:numRef>
          </c:val>
          <c:smooth val="0"/>
          <c:extLst>
            <c:ext xmlns:c16="http://schemas.microsoft.com/office/drawing/2014/chart" uri="{C3380CC4-5D6E-409C-BE32-E72D297353CC}">
              <c16:uniqueId val="{00000002-5F44-4A27-A5C5-3B1046C2285F}"/>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42419</c:v>
                </c:pt>
                <c:pt idx="1">
                  <c:v>42414</c:v>
                </c:pt>
                <c:pt idx="2">
                  <c:v>42418</c:v>
                </c:pt>
                <c:pt idx="3">
                  <c:v>42417</c:v>
                </c:pt>
                <c:pt idx="4">
                  <c:v>42419</c:v>
                </c:pt>
                <c:pt idx="5">
                  <c:v>42422</c:v>
                </c:pt>
                <c:pt idx="6">
                  <c:v>42422</c:v>
                </c:pt>
                <c:pt idx="7">
                  <c:v>42427</c:v>
                </c:pt>
                <c:pt idx="8">
                  <c:v>42427</c:v>
                </c:pt>
                <c:pt idx="9">
                  <c:v>42427</c:v>
                </c:pt>
                <c:pt idx="10">
                  <c:v>42428</c:v>
                </c:pt>
                <c:pt idx="11">
                  <c:v>42434</c:v>
                </c:pt>
                <c:pt idx="12">
                  <c:v>42441</c:v>
                </c:pt>
                <c:pt idx="13">
                  <c:v>42442</c:v>
                </c:pt>
                <c:pt idx="14">
                  <c:v>42448</c:v>
                </c:pt>
                <c:pt idx="15">
                  <c:v>42446</c:v>
                </c:pt>
                <c:pt idx="16">
                  <c:v>42449</c:v>
                </c:pt>
                <c:pt idx="17">
                  <c:v>42450</c:v>
                </c:pt>
                <c:pt idx="18">
                  <c:v>42452</c:v>
                </c:pt>
                <c:pt idx="19">
                  <c:v>42454</c:v>
                </c:pt>
                <c:pt idx="20">
                  <c:v>42453</c:v>
                </c:pt>
                <c:pt idx="21">
                  <c:v>42454</c:v>
                </c:pt>
                <c:pt idx="22">
                  <c:v>42455</c:v>
                </c:pt>
                <c:pt idx="23">
                  <c:v>42455</c:v>
                </c:pt>
                <c:pt idx="24">
                  <c:v>42452</c:v>
                </c:pt>
                <c:pt idx="25">
                  <c:v>42456</c:v>
                </c:pt>
                <c:pt idx="26">
                  <c:v>42457</c:v>
                </c:pt>
                <c:pt idx="27">
                  <c:v>42458</c:v>
                </c:pt>
                <c:pt idx="28">
                  <c:v>42459</c:v>
                </c:pt>
                <c:pt idx="29">
                  <c:v>42461</c:v>
                </c:pt>
                <c:pt idx="30">
                  <c:v>42462</c:v>
                </c:pt>
                <c:pt idx="31">
                  <c:v>42462</c:v>
                </c:pt>
                <c:pt idx="32">
                  <c:v>42461</c:v>
                </c:pt>
                <c:pt idx="33">
                  <c:v>42461</c:v>
                </c:pt>
                <c:pt idx="34">
                  <c:v>42456</c:v>
                </c:pt>
              </c:numCache>
            </c:numRef>
          </c:val>
          <c:smooth val="0"/>
          <c:extLst>
            <c:ext xmlns:c16="http://schemas.microsoft.com/office/drawing/2014/chart" uri="{C3380CC4-5D6E-409C-BE32-E72D297353CC}">
              <c16:uniqueId val="{00000003-5F44-4A27-A5C5-3B1046C2285F}"/>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1667342</c:v>
                </c:pt>
                <c:pt idx="1">
                  <c:v>1668440</c:v>
                </c:pt>
                <c:pt idx="2">
                  <c:v>1669017</c:v>
                </c:pt>
                <c:pt idx="3">
                  <c:v>1669555</c:v>
                </c:pt>
                <c:pt idx="4">
                  <c:v>1670162</c:v>
                </c:pt>
                <c:pt idx="5">
                  <c:v>1670252</c:v>
                </c:pt>
                <c:pt idx="6">
                  <c:v>1669999</c:v>
                </c:pt>
                <c:pt idx="7">
                  <c:v>1670196</c:v>
                </c:pt>
                <c:pt idx="8">
                  <c:v>1670241</c:v>
                </c:pt>
                <c:pt idx="9">
                  <c:v>1670195</c:v>
                </c:pt>
                <c:pt idx="10">
                  <c:v>1670375</c:v>
                </c:pt>
                <c:pt idx="11">
                  <c:v>1670349</c:v>
                </c:pt>
                <c:pt idx="12">
                  <c:v>1670403</c:v>
                </c:pt>
                <c:pt idx="13">
                  <c:v>1670846</c:v>
                </c:pt>
                <c:pt idx="14">
                  <c:v>1671190</c:v>
                </c:pt>
                <c:pt idx="15">
                  <c:v>1670824</c:v>
                </c:pt>
                <c:pt idx="16">
                  <c:v>1669300</c:v>
                </c:pt>
                <c:pt idx="17">
                  <c:v>1667901</c:v>
                </c:pt>
                <c:pt idx="18">
                  <c:v>1667624</c:v>
                </c:pt>
                <c:pt idx="19">
                  <c:v>1667750</c:v>
                </c:pt>
                <c:pt idx="20">
                  <c:v>1667906</c:v>
                </c:pt>
                <c:pt idx="21">
                  <c:v>1668339</c:v>
                </c:pt>
                <c:pt idx="22">
                  <c:v>1668248</c:v>
                </c:pt>
                <c:pt idx="23">
                  <c:v>1668287</c:v>
                </c:pt>
                <c:pt idx="24">
                  <c:v>1668574</c:v>
                </c:pt>
                <c:pt idx="25">
                  <c:v>1668781</c:v>
                </c:pt>
                <c:pt idx="26">
                  <c:v>1669140</c:v>
                </c:pt>
                <c:pt idx="27">
                  <c:v>1669683</c:v>
                </c:pt>
                <c:pt idx="28">
                  <c:v>1669760</c:v>
                </c:pt>
                <c:pt idx="29">
                  <c:v>1669628</c:v>
                </c:pt>
                <c:pt idx="30">
                  <c:v>1670005</c:v>
                </c:pt>
                <c:pt idx="31">
                  <c:v>1669889</c:v>
                </c:pt>
                <c:pt idx="32">
                  <c:v>1669961</c:v>
                </c:pt>
                <c:pt idx="33">
                  <c:v>1670303</c:v>
                </c:pt>
                <c:pt idx="34">
                  <c:v>1670943</c:v>
                </c:pt>
              </c:numCache>
            </c:numRef>
          </c:val>
          <c:smooth val="0"/>
          <c:extLst>
            <c:ext xmlns:c16="http://schemas.microsoft.com/office/drawing/2014/chart" uri="{C3380CC4-5D6E-409C-BE32-E72D297353CC}">
              <c16:uniqueId val="{00000004-5F44-4A27-A5C5-3B1046C2285F}"/>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12987</c:v>
                </c:pt>
                <c:pt idx="1">
                  <c:v>13077</c:v>
                </c:pt>
                <c:pt idx="2">
                  <c:v>13162</c:v>
                </c:pt>
                <c:pt idx="3">
                  <c:v>13236</c:v>
                </c:pt>
                <c:pt idx="4">
                  <c:v>13327</c:v>
                </c:pt>
                <c:pt idx="5">
                  <c:v>13411</c:v>
                </c:pt>
                <c:pt idx="6">
                  <c:v>13499</c:v>
                </c:pt>
                <c:pt idx="7">
                  <c:v>13572</c:v>
                </c:pt>
                <c:pt idx="8">
                  <c:v>13646</c:v>
                </c:pt>
                <c:pt idx="9">
                  <c:v>13718</c:v>
                </c:pt>
                <c:pt idx="10">
                  <c:v>13811</c:v>
                </c:pt>
                <c:pt idx="11">
                  <c:v>13931</c:v>
                </c:pt>
                <c:pt idx="12">
                  <c:v>13984</c:v>
                </c:pt>
                <c:pt idx="13">
                  <c:v>13986</c:v>
                </c:pt>
                <c:pt idx="14">
                  <c:v>13986</c:v>
                </c:pt>
                <c:pt idx="15">
                  <c:v>13986</c:v>
                </c:pt>
                <c:pt idx="16">
                  <c:v>13984</c:v>
                </c:pt>
                <c:pt idx="17">
                  <c:v>13986</c:v>
                </c:pt>
                <c:pt idx="18">
                  <c:v>13985</c:v>
                </c:pt>
                <c:pt idx="19">
                  <c:v>14081</c:v>
                </c:pt>
                <c:pt idx="20">
                  <c:v>14269</c:v>
                </c:pt>
                <c:pt idx="21">
                  <c:v>14401</c:v>
                </c:pt>
                <c:pt idx="22">
                  <c:v>14534</c:v>
                </c:pt>
                <c:pt idx="23">
                  <c:v>14681</c:v>
                </c:pt>
                <c:pt idx="24">
                  <c:v>14792</c:v>
                </c:pt>
                <c:pt idx="25">
                  <c:v>14918</c:v>
                </c:pt>
                <c:pt idx="26">
                  <c:v>15057</c:v>
                </c:pt>
                <c:pt idx="27">
                  <c:v>15173</c:v>
                </c:pt>
                <c:pt idx="28">
                  <c:v>15273</c:v>
                </c:pt>
                <c:pt idx="29">
                  <c:v>15384</c:v>
                </c:pt>
                <c:pt idx="30">
                  <c:v>15493</c:v>
                </c:pt>
                <c:pt idx="31">
                  <c:v>15597</c:v>
                </c:pt>
                <c:pt idx="32">
                  <c:v>15753</c:v>
                </c:pt>
                <c:pt idx="33">
                  <c:v>15862</c:v>
                </c:pt>
                <c:pt idx="34">
                  <c:v>15994</c:v>
                </c:pt>
              </c:numCache>
            </c:numRef>
          </c:val>
          <c:smooth val="0"/>
          <c:extLst>
            <c:ext xmlns:c16="http://schemas.microsoft.com/office/drawing/2014/chart" uri="{C3380CC4-5D6E-409C-BE32-E72D297353CC}">
              <c16:uniqueId val="{00000005-5F44-4A27-A5C5-3B1046C2285F}"/>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1002056</c:v>
                </c:pt>
                <c:pt idx="1">
                  <c:v>1002011</c:v>
                </c:pt>
                <c:pt idx="2">
                  <c:v>1001997</c:v>
                </c:pt>
                <c:pt idx="3">
                  <c:v>1001965</c:v>
                </c:pt>
                <c:pt idx="4">
                  <c:v>1001964</c:v>
                </c:pt>
                <c:pt idx="5">
                  <c:v>1001987</c:v>
                </c:pt>
                <c:pt idx="6">
                  <c:v>1002005</c:v>
                </c:pt>
                <c:pt idx="7">
                  <c:v>1002004</c:v>
                </c:pt>
                <c:pt idx="8">
                  <c:v>1001999</c:v>
                </c:pt>
                <c:pt idx="9">
                  <c:v>1001968</c:v>
                </c:pt>
                <c:pt idx="10">
                  <c:v>1001960</c:v>
                </c:pt>
                <c:pt idx="11">
                  <c:v>1001961</c:v>
                </c:pt>
                <c:pt idx="12">
                  <c:v>1001961</c:v>
                </c:pt>
                <c:pt idx="13">
                  <c:v>1001972</c:v>
                </c:pt>
                <c:pt idx="14">
                  <c:v>1001949</c:v>
                </c:pt>
                <c:pt idx="15">
                  <c:v>1001894</c:v>
                </c:pt>
                <c:pt idx="16">
                  <c:v>1001888</c:v>
                </c:pt>
                <c:pt idx="17">
                  <c:v>1001860</c:v>
                </c:pt>
                <c:pt idx="18">
                  <c:v>1001820</c:v>
                </c:pt>
                <c:pt idx="19">
                  <c:v>1001805</c:v>
                </c:pt>
                <c:pt idx="20">
                  <c:v>1001802</c:v>
                </c:pt>
                <c:pt idx="21">
                  <c:v>1001788</c:v>
                </c:pt>
                <c:pt idx="22">
                  <c:v>1001774</c:v>
                </c:pt>
                <c:pt idx="23">
                  <c:v>1001782</c:v>
                </c:pt>
                <c:pt idx="24">
                  <c:v>1001781</c:v>
                </c:pt>
                <c:pt idx="25">
                  <c:v>1001785</c:v>
                </c:pt>
                <c:pt idx="26">
                  <c:v>1001802</c:v>
                </c:pt>
                <c:pt idx="27">
                  <c:v>1001831</c:v>
                </c:pt>
                <c:pt idx="28">
                  <c:v>1001818</c:v>
                </c:pt>
                <c:pt idx="29">
                  <c:v>1001834</c:v>
                </c:pt>
                <c:pt idx="30">
                  <c:v>1001821</c:v>
                </c:pt>
                <c:pt idx="31">
                  <c:v>1001811</c:v>
                </c:pt>
                <c:pt idx="32">
                  <c:v>1001838</c:v>
                </c:pt>
                <c:pt idx="33">
                  <c:v>1001851</c:v>
                </c:pt>
                <c:pt idx="34">
                  <c:v>1001903</c:v>
                </c:pt>
              </c:numCache>
            </c:numRef>
          </c:val>
          <c:smooth val="0"/>
          <c:extLst>
            <c:ext xmlns:c16="http://schemas.microsoft.com/office/drawing/2014/chart" uri="{C3380CC4-5D6E-409C-BE32-E72D297353CC}">
              <c16:uniqueId val="{00000006-5F44-4A27-A5C5-3B1046C2285F}"/>
            </c:ext>
          </c:extLst>
        </c:ser>
        <c:dLbls>
          <c:showLegendKey val="0"/>
          <c:showVal val="0"/>
          <c:showCatName val="0"/>
          <c:showSerName val="0"/>
          <c:showPercent val="0"/>
          <c:showBubbleSize val="0"/>
        </c:dLbls>
        <c:smooth val="0"/>
        <c:axId val="449192352"/>
        <c:axId val="449188416"/>
      </c:lineChart>
      <c:dateAx>
        <c:axId val="44919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88416"/>
        <c:crosses val="autoZero"/>
        <c:auto val="1"/>
        <c:lblOffset val="100"/>
        <c:baseTimeUnit val="days"/>
      </c:dateAx>
      <c:valAx>
        <c:axId val="44918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9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-6</c:v>
                </c:pt>
                <c:pt idx="1">
                  <c:v>1</c:v>
                </c:pt>
                <c:pt idx="2">
                  <c:v>63</c:v>
                </c:pt>
                <c:pt idx="3">
                  <c:v>43</c:v>
                </c:pt>
                <c:pt idx="4">
                  <c:v>74</c:v>
                </c:pt>
                <c:pt idx="5">
                  <c:v>81</c:v>
                </c:pt>
                <c:pt idx="6">
                  <c:v>58</c:v>
                </c:pt>
                <c:pt idx="7">
                  <c:v>85</c:v>
                </c:pt>
                <c:pt idx="8">
                  <c:v>68</c:v>
                </c:pt>
                <c:pt idx="9">
                  <c:v>56</c:v>
                </c:pt>
                <c:pt idx="10">
                  <c:v>68</c:v>
                </c:pt>
                <c:pt idx="11">
                  <c:v>76</c:v>
                </c:pt>
                <c:pt idx="12">
                  <c:v>78</c:v>
                </c:pt>
                <c:pt idx="13">
                  <c:v>49</c:v>
                </c:pt>
                <c:pt idx="14">
                  <c:v>64</c:v>
                </c:pt>
                <c:pt idx="15">
                  <c:v>8</c:v>
                </c:pt>
                <c:pt idx="16">
                  <c:v>-4</c:v>
                </c:pt>
                <c:pt idx="17">
                  <c:v>-10</c:v>
                </c:pt>
                <c:pt idx="18">
                  <c:v>-4</c:v>
                </c:pt>
                <c:pt idx="19">
                  <c:v>1</c:v>
                </c:pt>
                <c:pt idx="20">
                  <c:v>-6</c:v>
                </c:pt>
                <c:pt idx="21">
                  <c:v>-7</c:v>
                </c:pt>
                <c:pt idx="22">
                  <c:v>-6</c:v>
                </c:pt>
                <c:pt idx="23">
                  <c:v>-6</c:v>
                </c:pt>
                <c:pt idx="24">
                  <c:v>-7</c:v>
                </c:pt>
                <c:pt idx="25">
                  <c:v>-9</c:v>
                </c:pt>
                <c:pt idx="26">
                  <c:v>-7</c:v>
                </c:pt>
                <c:pt idx="27">
                  <c:v>-4</c:v>
                </c:pt>
                <c:pt idx="28">
                  <c:v>-6</c:v>
                </c:pt>
                <c:pt idx="29">
                  <c:v>-1</c:v>
                </c:pt>
                <c:pt idx="30">
                  <c:v>-6</c:v>
                </c:pt>
                <c:pt idx="31">
                  <c:v>-9</c:v>
                </c:pt>
                <c:pt idx="32">
                  <c:v>-10</c:v>
                </c:pt>
                <c:pt idx="33">
                  <c:v>-3</c:v>
                </c:pt>
                <c:pt idx="34">
                  <c:v>-4</c:v>
                </c:pt>
              </c:numCache>
            </c:numRef>
          </c:val>
          <c:smooth val="0"/>
          <c:extLst>
            <c:ext xmlns:c16="http://schemas.microsoft.com/office/drawing/2014/chart" uri="{C3380CC4-5D6E-409C-BE32-E72D297353CC}">
              <c16:uniqueId val="{00000000-C07A-4785-87B3-188AE36C2E1E}"/>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1</c:v>
                </c:pt>
                <c:pt idx="1">
                  <c:v>-4</c:v>
                </c:pt>
                <c:pt idx="2">
                  <c:v>-3</c:v>
                </c:pt>
                <c:pt idx="3">
                  <c:v>0</c:v>
                </c:pt>
                <c:pt idx="4">
                  <c:v>-3</c:v>
                </c:pt>
                <c:pt idx="5">
                  <c:v>-3</c:v>
                </c:pt>
                <c:pt idx="6">
                  <c:v>2</c:v>
                </c:pt>
                <c:pt idx="7">
                  <c:v>-2</c:v>
                </c:pt>
                <c:pt idx="8">
                  <c:v>3</c:v>
                </c:pt>
                <c:pt idx="9">
                  <c:v>-8</c:v>
                </c:pt>
                <c:pt idx="10">
                  <c:v>7</c:v>
                </c:pt>
                <c:pt idx="11">
                  <c:v>-2</c:v>
                </c:pt>
                <c:pt idx="12">
                  <c:v>1</c:v>
                </c:pt>
                <c:pt idx="13">
                  <c:v>8</c:v>
                </c:pt>
                <c:pt idx="14">
                  <c:v>6</c:v>
                </c:pt>
                <c:pt idx="15">
                  <c:v>-6</c:v>
                </c:pt>
                <c:pt idx="16">
                  <c:v>-2</c:v>
                </c:pt>
                <c:pt idx="17">
                  <c:v>-9</c:v>
                </c:pt>
                <c:pt idx="18">
                  <c:v>-4</c:v>
                </c:pt>
                <c:pt idx="19">
                  <c:v>-4</c:v>
                </c:pt>
                <c:pt idx="20">
                  <c:v>-4</c:v>
                </c:pt>
                <c:pt idx="21">
                  <c:v>-6</c:v>
                </c:pt>
                <c:pt idx="22">
                  <c:v>-1</c:v>
                </c:pt>
                <c:pt idx="23">
                  <c:v>-5</c:v>
                </c:pt>
                <c:pt idx="24">
                  <c:v>-12</c:v>
                </c:pt>
                <c:pt idx="25">
                  <c:v>-10</c:v>
                </c:pt>
                <c:pt idx="26">
                  <c:v>-6</c:v>
                </c:pt>
                <c:pt idx="27">
                  <c:v>1</c:v>
                </c:pt>
                <c:pt idx="28">
                  <c:v>-7</c:v>
                </c:pt>
                <c:pt idx="29">
                  <c:v>-9</c:v>
                </c:pt>
                <c:pt idx="30">
                  <c:v>-7</c:v>
                </c:pt>
                <c:pt idx="31">
                  <c:v>-10</c:v>
                </c:pt>
                <c:pt idx="32">
                  <c:v>-7</c:v>
                </c:pt>
                <c:pt idx="33">
                  <c:v>1</c:v>
                </c:pt>
                <c:pt idx="34">
                  <c:v>-1</c:v>
                </c:pt>
              </c:numCache>
            </c:numRef>
          </c:val>
          <c:smooth val="0"/>
          <c:extLst>
            <c:ext xmlns:c16="http://schemas.microsoft.com/office/drawing/2014/chart" uri="{C3380CC4-5D6E-409C-BE32-E72D297353CC}">
              <c16:uniqueId val="{00000001-C07A-4785-87B3-188AE36C2E1E}"/>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-31</c:v>
                </c:pt>
                <c:pt idx="1">
                  <c:v>-57</c:v>
                </c:pt>
                <c:pt idx="2">
                  <c:v>-35</c:v>
                </c:pt>
                <c:pt idx="3">
                  <c:v>-39</c:v>
                </c:pt>
                <c:pt idx="4">
                  <c:v>-14</c:v>
                </c:pt>
                <c:pt idx="5">
                  <c:v>-22</c:v>
                </c:pt>
                <c:pt idx="6">
                  <c:v>-5</c:v>
                </c:pt>
                <c:pt idx="7">
                  <c:v>-14</c:v>
                </c:pt>
                <c:pt idx="8">
                  <c:v>-27</c:v>
                </c:pt>
                <c:pt idx="9">
                  <c:v>-47</c:v>
                </c:pt>
                <c:pt idx="10">
                  <c:v>-57</c:v>
                </c:pt>
                <c:pt idx="11">
                  <c:v>-30</c:v>
                </c:pt>
                <c:pt idx="12">
                  <c:v>-31</c:v>
                </c:pt>
                <c:pt idx="13">
                  <c:v>-21</c:v>
                </c:pt>
                <c:pt idx="14">
                  <c:v>-57</c:v>
                </c:pt>
                <c:pt idx="15">
                  <c:v>-75</c:v>
                </c:pt>
                <c:pt idx="16">
                  <c:v>-28</c:v>
                </c:pt>
                <c:pt idx="17">
                  <c:v>-25</c:v>
                </c:pt>
                <c:pt idx="18">
                  <c:v>-58</c:v>
                </c:pt>
                <c:pt idx="19">
                  <c:v>-8</c:v>
                </c:pt>
                <c:pt idx="20">
                  <c:v>-7</c:v>
                </c:pt>
                <c:pt idx="21">
                  <c:v>-23</c:v>
                </c:pt>
                <c:pt idx="22">
                  <c:v>-23</c:v>
                </c:pt>
                <c:pt idx="23">
                  <c:v>-13</c:v>
                </c:pt>
                <c:pt idx="24">
                  <c:v>-55</c:v>
                </c:pt>
                <c:pt idx="25">
                  <c:v>-26</c:v>
                </c:pt>
                <c:pt idx="26">
                  <c:v>-13</c:v>
                </c:pt>
                <c:pt idx="27">
                  <c:v>-10</c:v>
                </c:pt>
                <c:pt idx="28">
                  <c:v>-14</c:v>
                </c:pt>
                <c:pt idx="29">
                  <c:v>-30</c:v>
                </c:pt>
                <c:pt idx="30">
                  <c:v>-39</c:v>
                </c:pt>
                <c:pt idx="31">
                  <c:v>-35</c:v>
                </c:pt>
                <c:pt idx="32">
                  <c:v>-16</c:v>
                </c:pt>
                <c:pt idx="33">
                  <c:v>-23</c:v>
                </c:pt>
                <c:pt idx="34">
                  <c:v>-20</c:v>
                </c:pt>
              </c:numCache>
            </c:numRef>
          </c:val>
          <c:smooth val="0"/>
          <c:extLst>
            <c:ext xmlns:c16="http://schemas.microsoft.com/office/drawing/2014/chart" uri="{C3380CC4-5D6E-409C-BE32-E72D297353CC}">
              <c16:uniqueId val="{00000002-C07A-4785-87B3-188AE36C2E1E}"/>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3</c:v>
                </c:pt>
                <c:pt idx="1">
                  <c:v>-5</c:v>
                </c:pt>
                <c:pt idx="2">
                  <c:v>4</c:v>
                </c:pt>
                <c:pt idx="3">
                  <c:v>-1</c:v>
                </c:pt>
                <c:pt idx="4">
                  <c:v>2</c:v>
                </c:pt>
                <c:pt idx="5">
                  <c:v>3</c:v>
                </c:pt>
                <c:pt idx="6">
                  <c:v>0</c:v>
                </c:pt>
                <c:pt idx="7">
                  <c:v>5</c:v>
                </c:pt>
                <c:pt idx="8">
                  <c:v>0</c:v>
                </c:pt>
                <c:pt idx="9">
                  <c:v>0</c:v>
                </c:pt>
                <c:pt idx="10">
                  <c:v>1</c:v>
                </c:pt>
                <c:pt idx="11">
                  <c:v>6</c:v>
                </c:pt>
                <c:pt idx="12">
                  <c:v>7</c:v>
                </c:pt>
                <c:pt idx="13">
                  <c:v>1</c:v>
                </c:pt>
                <c:pt idx="14">
                  <c:v>6</c:v>
                </c:pt>
                <c:pt idx="15">
                  <c:v>-2</c:v>
                </c:pt>
                <c:pt idx="16">
                  <c:v>3</c:v>
                </c:pt>
                <c:pt idx="17">
                  <c:v>1</c:v>
                </c:pt>
                <c:pt idx="18">
                  <c:v>2</c:v>
                </c:pt>
                <c:pt idx="19">
                  <c:v>2</c:v>
                </c:pt>
                <c:pt idx="20">
                  <c:v>-1</c:v>
                </c:pt>
                <c:pt idx="21">
                  <c:v>1</c:v>
                </c:pt>
                <c:pt idx="22">
                  <c:v>1</c:v>
                </c:pt>
                <c:pt idx="23">
                  <c:v>0</c:v>
                </c:pt>
                <c:pt idx="24">
                  <c:v>-3</c:v>
                </c:pt>
                <c:pt idx="25">
                  <c:v>4</c:v>
                </c:pt>
                <c:pt idx="26">
                  <c:v>1</c:v>
                </c:pt>
                <c:pt idx="27">
                  <c:v>1</c:v>
                </c:pt>
                <c:pt idx="28">
                  <c:v>1</c:v>
                </c:pt>
                <c:pt idx="29">
                  <c:v>2</c:v>
                </c:pt>
                <c:pt idx="30">
                  <c:v>1</c:v>
                </c:pt>
                <c:pt idx="31">
                  <c:v>0</c:v>
                </c:pt>
                <c:pt idx="32">
                  <c:v>-1</c:v>
                </c:pt>
                <c:pt idx="33">
                  <c:v>0</c:v>
                </c:pt>
                <c:pt idx="34">
                  <c:v>-5</c:v>
                </c:pt>
              </c:numCache>
            </c:numRef>
          </c:val>
          <c:smooth val="0"/>
          <c:extLst>
            <c:ext xmlns:c16="http://schemas.microsoft.com/office/drawing/2014/chart" uri="{C3380CC4-5D6E-409C-BE32-E72D297353CC}">
              <c16:uniqueId val="{00000003-C07A-4785-87B3-188AE36C2E1E}"/>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-12</c:v>
                </c:pt>
                <c:pt idx="1">
                  <c:v>1098</c:v>
                </c:pt>
                <c:pt idx="2">
                  <c:v>577</c:v>
                </c:pt>
                <c:pt idx="3">
                  <c:v>538</c:v>
                </c:pt>
                <c:pt idx="4">
                  <c:v>607</c:v>
                </c:pt>
                <c:pt idx="5">
                  <c:v>90</c:v>
                </c:pt>
                <c:pt idx="6">
                  <c:v>-253</c:v>
                </c:pt>
                <c:pt idx="7">
                  <c:v>197</c:v>
                </c:pt>
                <c:pt idx="8">
                  <c:v>45</c:v>
                </c:pt>
                <c:pt idx="9">
                  <c:v>-46</c:v>
                </c:pt>
                <c:pt idx="10">
                  <c:v>180</c:v>
                </c:pt>
                <c:pt idx="11">
                  <c:v>-26</c:v>
                </c:pt>
                <c:pt idx="12">
                  <c:v>54</c:v>
                </c:pt>
                <c:pt idx="13">
                  <c:v>443</c:v>
                </c:pt>
                <c:pt idx="14">
                  <c:v>344</c:v>
                </c:pt>
                <c:pt idx="15">
                  <c:v>-366</c:v>
                </c:pt>
                <c:pt idx="16">
                  <c:v>-1524</c:v>
                </c:pt>
                <c:pt idx="17">
                  <c:v>-1399</c:v>
                </c:pt>
                <c:pt idx="18">
                  <c:v>-277</c:v>
                </c:pt>
                <c:pt idx="19">
                  <c:v>126</c:v>
                </c:pt>
                <c:pt idx="20">
                  <c:v>156</c:v>
                </c:pt>
                <c:pt idx="21">
                  <c:v>433</c:v>
                </c:pt>
                <c:pt idx="22">
                  <c:v>-91</c:v>
                </c:pt>
                <c:pt idx="23">
                  <c:v>39</c:v>
                </c:pt>
                <c:pt idx="24">
                  <c:v>287</c:v>
                </c:pt>
                <c:pt idx="25">
                  <c:v>207</c:v>
                </c:pt>
                <c:pt idx="26">
                  <c:v>359</c:v>
                </c:pt>
                <c:pt idx="27">
                  <c:v>543</c:v>
                </c:pt>
                <c:pt idx="28">
                  <c:v>77</c:v>
                </c:pt>
                <c:pt idx="29">
                  <c:v>-132</c:v>
                </c:pt>
                <c:pt idx="30">
                  <c:v>377</c:v>
                </c:pt>
                <c:pt idx="31">
                  <c:v>-116</c:v>
                </c:pt>
                <c:pt idx="32">
                  <c:v>72</c:v>
                </c:pt>
                <c:pt idx="33">
                  <c:v>342</c:v>
                </c:pt>
                <c:pt idx="34">
                  <c:v>640</c:v>
                </c:pt>
              </c:numCache>
            </c:numRef>
          </c:val>
          <c:smooth val="0"/>
          <c:extLst>
            <c:ext xmlns:c16="http://schemas.microsoft.com/office/drawing/2014/chart" uri="{C3380CC4-5D6E-409C-BE32-E72D297353CC}">
              <c16:uniqueId val="{00000004-C07A-4785-87B3-188AE36C2E1E}"/>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104</c:v>
                </c:pt>
                <c:pt idx="1">
                  <c:v>90</c:v>
                </c:pt>
                <c:pt idx="2">
                  <c:v>85</c:v>
                </c:pt>
                <c:pt idx="3">
                  <c:v>74</c:v>
                </c:pt>
                <c:pt idx="4">
                  <c:v>91</c:v>
                </c:pt>
                <c:pt idx="5">
                  <c:v>84</c:v>
                </c:pt>
                <c:pt idx="6">
                  <c:v>88</c:v>
                </c:pt>
                <c:pt idx="7">
                  <c:v>73</c:v>
                </c:pt>
                <c:pt idx="8">
                  <c:v>74</c:v>
                </c:pt>
                <c:pt idx="9">
                  <c:v>72</c:v>
                </c:pt>
                <c:pt idx="10">
                  <c:v>93</c:v>
                </c:pt>
                <c:pt idx="11">
                  <c:v>120</c:v>
                </c:pt>
                <c:pt idx="12">
                  <c:v>53</c:v>
                </c:pt>
                <c:pt idx="13">
                  <c:v>2</c:v>
                </c:pt>
                <c:pt idx="14">
                  <c:v>0</c:v>
                </c:pt>
                <c:pt idx="15">
                  <c:v>0</c:v>
                </c:pt>
                <c:pt idx="16">
                  <c:v>-2</c:v>
                </c:pt>
                <c:pt idx="17">
                  <c:v>2</c:v>
                </c:pt>
                <c:pt idx="18">
                  <c:v>-1</c:v>
                </c:pt>
                <c:pt idx="19">
                  <c:v>96</c:v>
                </c:pt>
                <c:pt idx="20">
                  <c:v>188</c:v>
                </c:pt>
                <c:pt idx="21">
                  <c:v>132</c:v>
                </c:pt>
                <c:pt idx="22">
                  <c:v>133</c:v>
                </c:pt>
                <c:pt idx="23">
                  <c:v>147</c:v>
                </c:pt>
                <c:pt idx="24">
                  <c:v>111</c:v>
                </c:pt>
                <c:pt idx="25">
                  <c:v>126</c:v>
                </c:pt>
                <c:pt idx="26">
                  <c:v>139</c:v>
                </c:pt>
                <c:pt idx="27">
                  <c:v>116</c:v>
                </c:pt>
                <c:pt idx="28">
                  <c:v>100</c:v>
                </c:pt>
                <c:pt idx="29">
                  <c:v>111</c:v>
                </c:pt>
                <c:pt idx="30">
                  <c:v>109</c:v>
                </c:pt>
                <c:pt idx="31">
                  <c:v>104</c:v>
                </c:pt>
                <c:pt idx="32">
                  <c:v>156</c:v>
                </c:pt>
                <c:pt idx="33">
                  <c:v>109</c:v>
                </c:pt>
                <c:pt idx="34">
                  <c:v>132</c:v>
                </c:pt>
              </c:numCache>
            </c:numRef>
          </c:val>
          <c:smooth val="0"/>
          <c:extLst>
            <c:ext xmlns:c16="http://schemas.microsoft.com/office/drawing/2014/chart" uri="{C3380CC4-5D6E-409C-BE32-E72D297353CC}">
              <c16:uniqueId val="{00000005-C07A-4785-87B3-188AE36C2E1E}"/>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-19</c:v>
                </c:pt>
                <c:pt idx="1">
                  <c:v>-45</c:v>
                </c:pt>
                <c:pt idx="2">
                  <c:v>-14</c:v>
                </c:pt>
                <c:pt idx="3">
                  <c:v>-32</c:v>
                </c:pt>
                <c:pt idx="4">
                  <c:v>-1</c:v>
                </c:pt>
                <c:pt idx="5">
                  <c:v>23</c:v>
                </c:pt>
                <c:pt idx="6">
                  <c:v>18</c:v>
                </c:pt>
                <c:pt idx="7">
                  <c:v>-1</c:v>
                </c:pt>
                <c:pt idx="8">
                  <c:v>-5</c:v>
                </c:pt>
                <c:pt idx="9">
                  <c:v>-31</c:v>
                </c:pt>
                <c:pt idx="10">
                  <c:v>-8</c:v>
                </c:pt>
                <c:pt idx="11">
                  <c:v>1</c:v>
                </c:pt>
                <c:pt idx="12">
                  <c:v>0</c:v>
                </c:pt>
                <c:pt idx="13">
                  <c:v>11</c:v>
                </c:pt>
                <c:pt idx="14">
                  <c:v>-23</c:v>
                </c:pt>
                <c:pt idx="15">
                  <c:v>-55</c:v>
                </c:pt>
                <c:pt idx="16">
                  <c:v>-6</c:v>
                </c:pt>
                <c:pt idx="17">
                  <c:v>-28</c:v>
                </c:pt>
                <c:pt idx="18">
                  <c:v>-40</c:v>
                </c:pt>
                <c:pt idx="19">
                  <c:v>-15</c:v>
                </c:pt>
                <c:pt idx="20">
                  <c:v>-3</c:v>
                </c:pt>
                <c:pt idx="21">
                  <c:v>-14</c:v>
                </c:pt>
                <c:pt idx="22">
                  <c:v>-14</c:v>
                </c:pt>
                <c:pt idx="23">
                  <c:v>8</c:v>
                </c:pt>
                <c:pt idx="24">
                  <c:v>-1</c:v>
                </c:pt>
                <c:pt idx="25">
                  <c:v>4</c:v>
                </c:pt>
                <c:pt idx="26">
                  <c:v>17</c:v>
                </c:pt>
                <c:pt idx="27">
                  <c:v>29</c:v>
                </c:pt>
                <c:pt idx="28">
                  <c:v>-13</c:v>
                </c:pt>
                <c:pt idx="29">
                  <c:v>16</c:v>
                </c:pt>
                <c:pt idx="30">
                  <c:v>-13</c:v>
                </c:pt>
                <c:pt idx="31">
                  <c:v>-10</c:v>
                </c:pt>
                <c:pt idx="32">
                  <c:v>27</c:v>
                </c:pt>
                <c:pt idx="33">
                  <c:v>13</c:v>
                </c:pt>
                <c:pt idx="34">
                  <c:v>52</c:v>
                </c:pt>
              </c:numCache>
            </c:numRef>
          </c:val>
          <c:smooth val="0"/>
          <c:extLst>
            <c:ext xmlns:c16="http://schemas.microsoft.com/office/drawing/2014/chart" uri="{C3380CC4-5D6E-409C-BE32-E72D297353CC}">
              <c16:uniqueId val="{00000006-C07A-4785-87B3-188AE36C2E1E}"/>
            </c:ext>
          </c:extLst>
        </c:ser>
        <c:dLbls>
          <c:showLegendKey val="0"/>
          <c:showVal val="0"/>
          <c:showCatName val="0"/>
          <c:showSerName val="0"/>
          <c:showPercent val="0"/>
          <c:showBubbleSize val="0"/>
        </c:dLbls>
        <c:smooth val="0"/>
        <c:axId val="449188744"/>
        <c:axId val="449189072"/>
      </c:lineChart>
      <c:dateAx>
        <c:axId val="44918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89072"/>
        <c:crosses val="autoZero"/>
        <c:auto val="1"/>
        <c:lblOffset val="100"/>
        <c:baseTimeUnit val="days"/>
      </c:dateAx>
      <c:valAx>
        <c:axId val="44918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8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19</c:v>
                </c:pt>
                <c:pt idx="2">
                  <c:v>26</c:v>
                </c:pt>
                <c:pt idx="3">
                  <c:v>14</c:v>
                </c:pt>
                <c:pt idx="4">
                  <c:v>21</c:v>
                </c:pt>
                <c:pt idx="5">
                  <c:v>17</c:v>
                </c:pt>
                <c:pt idx="6">
                  <c:v>25</c:v>
                </c:pt>
              </c:numCache>
            </c:numRef>
          </c:val>
          <c:extLst>
            <c:ext xmlns:c16="http://schemas.microsoft.com/office/drawing/2014/chart" uri="{C3380CC4-5D6E-409C-BE32-E72D297353CC}">
              <c16:uniqueId val="{00000000-0675-4BB1-A263-3AC2C3A0B3EA}"/>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-3</c:v>
                </c:pt>
                <c:pt idx="4">
                  <c:v>-5</c:v>
                </c:pt>
                <c:pt idx="5">
                  <c:v>-5</c:v>
                </c:pt>
                <c:pt idx="6">
                  <c:v>-5</c:v>
                </c:pt>
              </c:numCache>
            </c:numRef>
          </c:val>
          <c:extLst>
            <c:ext xmlns:c16="http://schemas.microsoft.com/office/drawing/2014/chart" uri="{C3380CC4-5D6E-409C-BE32-E72D297353CC}">
              <c16:uniqueId val="{00000001-0675-4BB1-A263-3AC2C3A0B3EA}"/>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c:v>
                </c:pt>
                <c:pt idx="1">
                  <c:v>-13</c:v>
                </c:pt>
                <c:pt idx="2">
                  <c:v>-28</c:v>
                </c:pt>
                <c:pt idx="3">
                  <c:v>-42</c:v>
                </c:pt>
                <c:pt idx="4">
                  <c:v>-32</c:v>
                </c:pt>
                <c:pt idx="5">
                  <c:v>-42</c:v>
                </c:pt>
                <c:pt idx="6">
                  <c:v>-29</c:v>
                </c:pt>
              </c:numCache>
            </c:numRef>
          </c:val>
          <c:extLst>
            <c:ext xmlns:c16="http://schemas.microsoft.com/office/drawing/2014/chart" uri="{C3380CC4-5D6E-409C-BE32-E72D297353CC}">
              <c16:uniqueId val="{00000002-0675-4BB1-A263-3AC2C3A0B3EA}"/>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3</c:v>
                </c:pt>
                <c:pt idx="3">
                  <c:v>-1</c:v>
                </c:pt>
                <c:pt idx="4">
                  <c:v>2</c:v>
                </c:pt>
                <c:pt idx="5">
                  <c:v>0</c:v>
                </c:pt>
                <c:pt idx="6">
                  <c:v>3</c:v>
                </c:pt>
              </c:numCache>
            </c:numRef>
          </c:val>
          <c:extLst>
            <c:ext xmlns:c16="http://schemas.microsoft.com/office/drawing/2014/chart" uri="{C3380CC4-5D6E-409C-BE32-E72D297353CC}">
              <c16:uniqueId val="{00000003-0675-4BB1-A263-3AC2C3A0B3EA}"/>
            </c:ext>
          </c:extLst>
        </c:ser>
        <c:ser>
          <c:idx val="4"/>
          <c:order val="4"/>
          <c:tx>
            <c:strRef>
              <c:f>Sheet1!$F$1</c:f>
              <c:strCache>
                <c:ptCount val="1"/>
                <c:pt idx="0">
                  <c:v>Benelli</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194</c:v>
                </c:pt>
                <c:pt idx="1">
                  <c:v>306</c:v>
                </c:pt>
                <c:pt idx="2">
                  <c:v>208</c:v>
                </c:pt>
                <c:pt idx="3">
                  <c:v>111</c:v>
                </c:pt>
                <c:pt idx="4">
                  <c:v>-115</c:v>
                </c:pt>
                <c:pt idx="5">
                  <c:v>-102</c:v>
                </c:pt>
                <c:pt idx="6">
                  <c:v>117</c:v>
                </c:pt>
              </c:numCache>
            </c:numRef>
          </c:val>
          <c:extLst>
            <c:ext xmlns:c16="http://schemas.microsoft.com/office/drawing/2014/chart" uri="{C3380CC4-5D6E-409C-BE32-E72D297353CC}">
              <c16:uniqueId val="{00000004-0675-4BB1-A263-3AC2C3A0B3EA}"/>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96</c:v>
                </c:pt>
                <c:pt idx="1">
                  <c:v>105</c:v>
                </c:pt>
                <c:pt idx="2">
                  <c:v>82</c:v>
                </c:pt>
                <c:pt idx="3">
                  <c:v>82</c:v>
                </c:pt>
                <c:pt idx="4">
                  <c:v>82</c:v>
                </c:pt>
                <c:pt idx="5">
                  <c:v>77</c:v>
                </c:pt>
                <c:pt idx="6">
                  <c:v>98</c:v>
                </c:pt>
              </c:numCache>
            </c:numRef>
          </c:val>
          <c:extLst>
            <c:ext xmlns:c16="http://schemas.microsoft.com/office/drawing/2014/chart" uri="{C3380CC4-5D6E-409C-BE32-E72D297353CC}">
              <c16:uniqueId val="{00000005-0675-4BB1-A263-3AC2C3A0B3EA}"/>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c:v>
                </c:pt>
                <c:pt idx="1">
                  <c:v>21</c:v>
                </c:pt>
                <c:pt idx="2">
                  <c:v>-14</c:v>
                </c:pt>
                <c:pt idx="3">
                  <c:v>-21</c:v>
                </c:pt>
                <c:pt idx="4">
                  <c:v>-11</c:v>
                </c:pt>
                <c:pt idx="5">
                  <c:v>-16</c:v>
                </c:pt>
                <c:pt idx="6">
                  <c:v>-2</c:v>
                </c:pt>
              </c:numCache>
            </c:numRef>
          </c:val>
          <c:extLst>
            <c:ext xmlns:c16="http://schemas.microsoft.com/office/drawing/2014/chart" uri="{C3380CC4-5D6E-409C-BE32-E72D297353CC}">
              <c16:uniqueId val="{00000006-0675-4BB1-A263-3AC2C3A0B3EA}"/>
            </c:ext>
          </c:extLst>
        </c:ser>
        <c:dLbls>
          <c:showLegendKey val="0"/>
          <c:showVal val="0"/>
          <c:showCatName val="0"/>
          <c:showSerName val="0"/>
          <c:showPercent val="0"/>
          <c:showBubbleSize val="0"/>
        </c:dLbls>
        <c:gapWidth val="219"/>
        <c:overlap val="-27"/>
        <c:axId val="460005688"/>
        <c:axId val="460002736"/>
      </c:barChart>
      <c:catAx>
        <c:axId val="46000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2736"/>
        <c:crosses val="autoZero"/>
        <c:auto val="1"/>
        <c:lblAlgn val="ctr"/>
        <c:lblOffset val="100"/>
        <c:noMultiLvlLbl val="0"/>
      </c:catAx>
      <c:valAx>
        <c:axId val="46000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-2.6414728852808302E-3</c:v>
                </c:pt>
                <c:pt idx="1">
                  <c:v>4.4025711015232899E-4</c:v>
                </c:pt>
                <c:pt idx="2">
                  <c:v>2.7736075829550799E-2</c:v>
                </c:pt>
                <c:pt idx="3">
                  <c:v>1.89257231386771E-2</c:v>
                </c:pt>
                <c:pt idx="4">
                  <c:v>3.2563686209278901E-2</c:v>
                </c:pt>
                <c:pt idx="5">
                  <c:v>3.5632431671512997E-2</c:v>
                </c:pt>
                <c:pt idx="6">
                  <c:v>2.5505492475879701E-2</c:v>
                </c:pt>
                <c:pt idx="7">
                  <c:v>3.7369207772795197E-2</c:v>
                </c:pt>
                <c:pt idx="8">
                  <c:v>2.98841987299216E-2</c:v>
                </c:pt>
                <c:pt idx="9">
                  <c:v>2.46031641426456E-2</c:v>
                </c:pt>
                <c:pt idx="10">
                  <c:v>2.9867922290693901E-2</c:v>
                </c:pt>
                <c:pt idx="11">
                  <c:v>3.3371828029700901E-2</c:v>
                </c:pt>
                <c:pt idx="12">
                  <c:v>3.4238607981107297E-2</c:v>
                </c:pt>
                <c:pt idx="13">
                  <c:v>2.15015072995423E-2</c:v>
                </c:pt>
                <c:pt idx="14">
                  <c:v>2.80775642712995E-2</c:v>
                </c:pt>
                <c:pt idx="15">
                  <c:v>3.50871037350222E-3</c:v>
                </c:pt>
                <c:pt idx="16">
                  <c:v>-1.7542936336684E-3</c:v>
                </c:pt>
                <c:pt idx="17">
                  <c:v>-4.3858110241745902E-3</c:v>
                </c:pt>
                <c:pt idx="18">
                  <c:v>-1.7544013543978501E-3</c:v>
                </c:pt>
                <c:pt idx="19">
                  <c:v>4.3860803354474202E-4</c:v>
                </c:pt>
                <c:pt idx="20">
                  <c:v>-2.63163665869866E-3</c:v>
                </c:pt>
                <c:pt idx="21">
                  <c:v>-3.0703235682423302E-3</c:v>
                </c:pt>
                <c:pt idx="22">
                  <c:v>-2.63178672000421E-3</c:v>
                </c:pt>
                <c:pt idx="23">
                  <c:v>-2.6318559848405101E-3</c:v>
                </c:pt>
                <c:pt idx="24">
                  <c:v>-3.07057946220994E-3</c:v>
                </c:pt>
                <c:pt idx="25">
                  <c:v>-3.9480091067410098E-3</c:v>
                </c:pt>
                <c:pt idx="26">
                  <c:v>-3.0707949849530999E-3</c:v>
                </c:pt>
                <c:pt idx="27">
                  <c:v>-1.75479387752416E-3</c:v>
                </c:pt>
                <c:pt idx="28">
                  <c:v>-2.6322370066200799E-3</c:v>
                </c:pt>
                <c:pt idx="29">
                  <c:v>-4.3871771586008397E-4</c:v>
                </c:pt>
                <c:pt idx="30">
                  <c:v>-2.6323178436052199E-3</c:v>
                </c:pt>
                <c:pt idx="31">
                  <c:v>-3.9485807046022899E-3</c:v>
                </c:pt>
                <c:pt idx="32">
                  <c:v>-4.3874851373941004E-3</c:v>
                </c:pt>
                <c:pt idx="33">
                  <c:v>-1.31630329382961E-3</c:v>
                </c:pt>
                <c:pt idx="34">
                  <c:v>-1.75509416080173E-3</c:v>
                </c:pt>
              </c:numCache>
            </c:numRef>
          </c:val>
          <c:smooth val="0"/>
          <c:extLst>
            <c:ext xmlns:c16="http://schemas.microsoft.com/office/drawing/2014/chart" uri="{C3380CC4-5D6E-409C-BE32-E72D297353CC}">
              <c16:uniqueId val="{00000000-C29E-4274-A923-E979067787C8}"/>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6.5113916797437097E-4</c:v>
                </c:pt>
                <c:pt idx="1">
                  <c:v>-2.6045397127192698E-3</c:v>
                </c:pt>
                <c:pt idx="2">
                  <c:v>-1.9534556630679701E-3</c:v>
                </c:pt>
                <c:pt idx="3">
                  <c:v>0</c:v>
                </c:pt>
                <c:pt idx="4">
                  <c:v>-1.95349382370369E-3</c:v>
                </c:pt>
                <c:pt idx="5">
                  <c:v>-1.9535319858303801E-3</c:v>
                </c:pt>
                <c:pt idx="6">
                  <c:v>1.30238009963208E-3</c:v>
                </c:pt>
                <c:pt idx="7">
                  <c:v>-1.3023631379137401E-3</c:v>
                </c:pt>
                <c:pt idx="8">
                  <c:v>1.9535701494481201E-3</c:v>
                </c:pt>
                <c:pt idx="9">
                  <c:v>-5.2094186288810197E-3</c:v>
                </c:pt>
                <c:pt idx="10">
                  <c:v>4.5584787705131502E-3</c:v>
                </c:pt>
                <c:pt idx="11">
                  <c:v>-1.3023631379137401E-3</c:v>
                </c:pt>
                <c:pt idx="12">
                  <c:v>6.5119004981603905E-4</c:v>
                </c:pt>
                <c:pt idx="13">
                  <c:v>5.2094864748707401E-3</c:v>
                </c:pt>
                <c:pt idx="14">
                  <c:v>3.9069113261359298E-3</c:v>
                </c:pt>
                <c:pt idx="15">
                  <c:v>-3.90675869253809E-3</c:v>
                </c:pt>
                <c:pt idx="16">
                  <c:v>-1.3023037753786401E-3</c:v>
                </c:pt>
                <c:pt idx="17">
                  <c:v>-5.8604433099783797E-3</c:v>
                </c:pt>
                <c:pt idx="18">
                  <c:v>-2.6047941235844601E-3</c:v>
                </c:pt>
                <c:pt idx="19">
                  <c:v>-2.6048619748761099E-3</c:v>
                </c:pt>
                <c:pt idx="20">
                  <c:v>-2.6049298297027099E-3</c:v>
                </c:pt>
                <c:pt idx="21">
                  <c:v>-3.90749653209683E-3</c:v>
                </c:pt>
                <c:pt idx="22">
                  <c:v>-6.5127487055911901E-4</c:v>
                </c:pt>
                <c:pt idx="23">
                  <c:v>-3.25639556088157E-3</c:v>
                </c:pt>
                <c:pt idx="24">
                  <c:v>-7.8156038530926997E-3</c:v>
                </c:pt>
                <c:pt idx="25">
                  <c:v>-6.5135122812274102E-3</c:v>
                </c:pt>
                <c:pt idx="26">
                  <c:v>-3.9083619403714196E-3</c:v>
                </c:pt>
                <c:pt idx="27">
                  <c:v>6.5141911654539397E-4</c:v>
                </c:pt>
                <c:pt idx="28">
                  <c:v>-4.5599041117306803E-3</c:v>
                </c:pt>
                <c:pt idx="29">
                  <c:v>-5.8630012051724698E-3</c:v>
                </c:pt>
                <c:pt idx="30">
                  <c:v>-4.5603794235680398E-3</c:v>
                </c:pt>
                <c:pt idx="31">
                  <c:v>-6.5151248623679901E-3</c:v>
                </c:pt>
                <c:pt idx="32">
                  <c:v>-4.56088455098092E-3</c:v>
                </c:pt>
                <c:pt idx="33">
                  <c:v>6.5158465387823202E-4</c:v>
                </c:pt>
                <c:pt idx="34">
                  <c:v>-6.5158040828028395E-4</c:v>
                </c:pt>
              </c:numCache>
            </c:numRef>
          </c:val>
          <c:smooth val="0"/>
          <c:extLst>
            <c:ext xmlns:c16="http://schemas.microsoft.com/office/drawing/2014/chart" uri="{C3380CC4-5D6E-409C-BE32-E72D297353CC}">
              <c16:uniqueId val="{00000001-C29E-4274-A923-E979067787C8}"/>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-3.04560548601969E-3</c:v>
                </c:pt>
                <c:pt idx="1">
                  <c:v>-5.6001548393688899E-3</c:v>
                </c:pt>
                <c:pt idx="2">
                  <c:v>-3.4388841508707301E-3</c:v>
                </c:pt>
                <c:pt idx="3">
                  <c:v>-3.8320312615145202E-3</c:v>
                </c:pt>
                <c:pt idx="4">
                  <c:v>-1.3756536811509899E-3</c:v>
                </c:pt>
                <c:pt idx="5">
                  <c:v>-2.16177123743716E-3</c:v>
                </c:pt>
                <c:pt idx="6">
                  <c:v>-4.9132226613551498E-4</c:v>
                </c:pt>
                <c:pt idx="7">
                  <c:v>-1.37570910434459E-3</c:v>
                </c:pt>
                <c:pt idx="8">
                  <c:v>-2.65318977283782E-3</c:v>
                </c:pt>
                <c:pt idx="9">
                  <c:v>-4.6186380717284301E-3</c:v>
                </c:pt>
                <c:pt idx="10">
                  <c:v>-5.6015857401316297E-3</c:v>
                </c:pt>
                <c:pt idx="11">
                  <c:v>-2.94836817649325E-3</c:v>
                </c:pt>
                <c:pt idx="12">
                  <c:v>-3.04673694473219E-3</c:v>
                </c:pt>
                <c:pt idx="13">
                  <c:v>-2.0639814595494002E-3</c:v>
                </c:pt>
                <c:pt idx="14">
                  <c:v>-5.6023510216919098E-3</c:v>
                </c:pt>
                <c:pt idx="15">
                  <c:v>-7.3719275034820099E-3</c:v>
                </c:pt>
                <c:pt idx="16">
                  <c:v>-2.7523891721010002E-3</c:v>
                </c:pt>
                <c:pt idx="17">
                  <c:v>-2.4575579737925999E-3</c:v>
                </c:pt>
                <c:pt idx="18">
                  <c:v>-5.7016746211581296E-3</c:v>
                </c:pt>
                <c:pt idx="19">
                  <c:v>-7.8648272146616103E-4</c:v>
                </c:pt>
                <c:pt idx="20">
                  <c:v>-6.8817779368233101E-4</c:v>
                </c:pt>
                <c:pt idx="21">
                  <c:v>-2.26117116869123E-3</c:v>
                </c:pt>
                <c:pt idx="22">
                  <c:v>-2.2612222987979098E-3</c:v>
                </c:pt>
                <c:pt idx="23">
                  <c:v>-1.27811106981829E-3</c:v>
                </c:pt>
                <c:pt idx="24">
                  <c:v>-5.4074621010644797E-3</c:v>
                </c:pt>
                <c:pt idx="25">
                  <c:v>-2.5563930473974901E-3</c:v>
                </c:pt>
                <c:pt idx="26">
                  <c:v>-1.27822920026115E-3</c:v>
                </c:pt>
                <c:pt idx="27">
                  <c:v>-9.8326579936068104E-4</c:v>
                </c:pt>
                <c:pt idx="28">
                  <c:v>-1.37658565460089E-3</c:v>
                </c:pt>
                <c:pt idx="29">
                  <c:v>-2.94986701016229E-3</c:v>
                </c:pt>
                <c:pt idx="30">
                  <c:v>-3.8349402388479399E-3</c:v>
                </c:pt>
                <c:pt idx="31">
                  <c:v>-3.4417450237283699E-3</c:v>
                </c:pt>
                <c:pt idx="32">
                  <c:v>-1.57342330692277E-3</c:v>
                </c:pt>
                <c:pt idx="33">
                  <c:v>-2.2618315918869099E-3</c:v>
                </c:pt>
                <c:pt idx="34">
                  <c:v>-1.96685456683962E-3</c:v>
                </c:pt>
              </c:numCache>
            </c:numRef>
          </c:val>
          <c:smooth val="0"/>
          <c:extLst>
            <c:ext xmlns:c16="http://schemas.microsoft.com/office/drawing/2014/chart" uri="{C3380CC4-5D6E-409C-BE32-E72D297353CC}">
              <c16:uniqueId val="{00000002-C29E-4274-A923-E979067787C8}"/>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7.07280271595624E-3</c:v>
                </c:pt>
                <c:pt idx="1">
                  <c:v>-1.17871708432542E-2</c:v>
                </c:pt>
                <c:pt idx="2">
                  <c:v>9.4308483048050201E-3</c:v>
                </c:pt>
                <c:pt idx="3">
                  <c:v>-2.3574897449196099E-3</c:v>
                </c:pt>
                <c:pt idx="4">
                  <c:v>4.7150906476176998E-3</c:v>
                </c:pt>
                <c:pt idx="5">
                  <c:v>7.0723025059525203E-3</c:v>
                </c:pt>
                <c:pt idx="6">
                  <c:v>0</c:v>
                </c:pt>
                <c:pt idx="7">
                  <c:v>1.17863372778275E-2</c:v>
                </c:pt>
                <c:pt idx="8">
                  <c:v>0</c:v>
                </c:pt>
                <c:pt idx="9">
                  <c:v>0</c:v>
                </c:pt>
                <c:pt idx="10">
                  <c:v>2.3569896528154201E-3</c:v>
                </c:pt>
                <c:pt idx="11">
                  <c:v>1.4141604600735399E-2</c:v>
                </c:pt>
                <c:pt idx="12">
                  <c:v>1.64962058726493E-2</c:v>
                </c:pt>
                <c:pt idx="13">
                  <c:v>2.3562121533422901E-3</c:v>
                </c:pt>
                <c:pt idx="14">
                  <c:v>1.4136939823759499E-2</c:v>
                </c:pt>
                <c:pt idx="15">
                  <c:v>-4.71164719185827E-3</c:v>
                </c:pt>
                <c:pt idx="16">
                  <c:v>7.0678037977665699E-3</c:v>
                </c:pt>
                <c:pt idx="17">
                  <c:v>2.3557680981884099E-3</c:v>
                </c:pt>
                <c:pt idx="18">
                  <c:v>4.7114252061248498E-3</c:v>
                </c:pt>
                <c:pt idx="19">
                  <c:v>4.7112032413078302E-3</c:v>
                </c:pt>
                <c:pt idx="20">
                  <c:v>-2.3554906487021198E-3</c:v>
                </c:pt>
                <c:pt idx="21">
                  <c:v>2.35554613337102E-3</c:v>
                </c:pt>
                <c:pt idx="22">
                  <c:v>2.3554906487021198E-3</c:v>
                </c:pt>
                <c:pt idx="23">
                  <c:v>0</c:v>
                </c:pt>
                <c:pt idx="24">
                  <c:v>-7.0663054999411104E-3</c:v>
                </c:pt>
                <c:pt idx="25">
                  <c:v>9.4224064826156605E-3</c:v>
                </c:pt>
                <c:pt idx="26">
                  <c:v>2.3553796872055801E-3</c:v>
                </c:pt>
                <c:pt idx="27">
                  <c:v>2.3553242103775602E-3</c:v>
                </c:pt>
                <c:pt idx="28">
                  <c:v>2.3552687361628002E-3</c:v>
                </c:pt>
                <c:pt idx="29">
                  <c:v>4.7104265291222098E-3</c:v>
                </c:pt>
                <c:pt idx="30">
                  <c:v>2.3551023291961998E-3</c:v>
                </c:pt>
                <c:pt idx="31">
                  <c:v>0</c:v>
                </c:pt>
                <c:pt idx="32">
                  <c:v>-2.3550468654326201E-3</c:v>
                </c:pt>
                <c:pt idx="33">
                  <c:v>0</c:v>
                </c:pt>
                <c:pt idx="34">
                  <c:v>-1.1775511645981E-2</c:v>
                </c:pt>
              </c:numCache>
            </c:numRef>
          </c:val>
          <c:smooth val="0"/>
          <c:extLst>
            <c:ext xmlns:c16="http://schemas.microsoft.com/office/drawing/2014/chart" uri="{C3380CC4-5D6E-409C-BE32-E72D297353CC}">
              <c16:uniqueId val="{00000003-C29E-4274-A923-E979067787C8}"/>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-7.1970319440262803E-4</c:v>
                </c:pt>
                <c:pt idx="1">
                  <c:v>6.5853316236261103E-2</c:v>
                </c:pt>
                <c:pt idx="2">
                  <c:v>3.4583203471506299E-2</c:v>
                </c:pt>
                <c:pt idx="3">
                  <c:v>3.2234542847676198E-2</c:v>
                </c:pt>
                <c:pt idx="4">
                  <c:v>3.6356993330558099E-2</c:v>
                </c:pt>
                <c:pt idx="5">
                  <c:v>5.3886988208329501E-3</c:v>
                </c:pt>
                <c:pt idx="6">
                  <c:v>-1.5147414881107799E-2</c:v>
                </c:pt>
                <c:pt idx="7">
                  <c:v>1.1796414249349799E-2</c:v>
                </c:pt>
                <c:pt idx="8">
                  <c:v>2.6942945618358598E-3</c:v>
                </c:pt>
                <c:pt idx="9">
                  <c:v>-2.7540935709277898E-3</c:v>
                </c:pt>
                <c:pt idx="10">
                  <c:v>1.0777184699990099E-2</c:v>
                </c:pt>
                <c:pt idx="11">
                  <c:v>-1.5565367058295301E-3</c:v>
                </c:pt>
                <c:pt idx="12">
                  <c:v>3.2328573250260898E-3</c:v>
                </c:pt>
                <c:pt idx="13">
                  <c:v>2.6520546239440401E-2</c:v>
                </c:pt>
                <c:pt idx="14">
                  <c:v>2.0588372596876101E-2</c:v>
                </c:pt>
                <c:pt idx="15">
                  <c:v>-2.1900561875071101E-2</c:v>
                </c:pt>
                <c:pt idx="16">
                  <c:v>-9.1212479590908405E-2</c:v>
                </c:pt>
                <c:pt idx="17">
                  <c:v>-8.3807584017252704E-2</c:v>
                </c:pt>
                <c:pt idx="18">
                  <c:v>-1.6607700337130299E-2</c:v>
                </c:pt>
                <c:pt idx="19">
                  <c:v>7.5556600288794098E-3</c:v>
                </c:pt>
                <c:pt idx="20">
                  <c:v>9.3539199520311801E-3</c:v>
                </c:pt>
                <c:pt idx="21">
                  <c:v>2.5960695626731999E-2</c:v>
                </c:pt>
                <c:pt idx="22">
                  <c:v>-5.4545269276807702E-3</c:v>
                </c:pt>
                <c:pt idx="23">
                  <c:v>2.3377819125214002E-3</c:v>
                </c:pt>
                <c:pt idx="24">
                  <c:v>1.72032749760683E-2</c:v>
                </c:pt>
                <c:pt idx="25">
                  <c:v>1.24058027992765E-2</c:v>
                </c:pt>
                <c:pt idx="26">
                  <c:v>2.1512708977391298E-2</c:v>
                </c:pt>
                <c:pt idx="27">
                  <c:v>3.2531722923182002E-2</c:v>
                </c:pt>
                <c:pt idx="28">
                  <c:v>4.6116538289004598E-3</c:v>
                </c:pt>
                <c:pt idx="29">
                  <c:v>-7.9053277117669598E-3</c:v>
                </c:pt>
                <c:pt idx="30">
                  <c:v>2.25798800690932E-2</c:v>
                </c:pt>
                <c:pt idx="31">
                  <c:v>-6.9460869877635096E-3</c:v>
                </c:pt>
                <c:pt idx="32">
                  <c:v>4.3116638291527199E-3</c:v>
                </c:pt>
                <c:pt idx="33">
                  <c:v>2.0479520180411399E-2</c:v>
                </c:pt>
                <c:pt idx="34">
                  <c:v>3.8316401275696702E-2</c:v>
                </c:pt>
              </c:numCache>
            </c:numRef>
          </c:val>
          <c:smooth val="0"/>
          <c:extLst>
            <c:ext xmlns:c16="http://schemas.microsoft.com/office/drawing/2014/chart" uri="{C3380CC4-5D6E-409C-BE32-E72D297353CC}">
              <c16:uniqueId val="{00000004-C29E-4274-A923-E979067787C8}"/>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0.80726538849646801</c:v>
                </c:pt>
                <c:pt idx="1">
                  <c:v>0.693000693000693</c:v>
                </c:pt>
                <c:pt idx="2">
                  <c:v>0.64999617649307895</c:v>
                </c:pt>
                <c:pt idx="3">
                  <c:v>0.56222458592919</c:v>
                </c:pt>
                <c:pt idx="4">
                  <c:v>0.68751888788153503</c:v>
                </c:pt>
                <c:pt idx="5">
                  <c:v>0.63029939221130005</c:v>
                </c:pt>
                <c:pt idx="6">
                  <c:v>0.65617776452166099</c:v>
                </c:pt>
                <c:pt idx="7">
                  <c:v>0.54078079857767203</c:v>
                </c:pt>
                <c:pt idx="8">
                  <c:v>0.54524020041261401</c:v>
                </c:pt>
                <c:pt idx="9">
                  <c:v>0.52762714348526996</c:v>
                </c:pt>
                <c:pt idx="10">
                  <c:v>0.67794139087330496</c:v>
                </c:pt>
                <c:pt idx="11">
                  <c:v>0.868872637752516</c:v>
                </c:pt>
                <c:pt idx="12">
                  <c:v>0.38044648625367899</c:v>
                </c:pt>
                <c:pt idx="13">
                  <c:v>1.43020594965675E-2</c:v>
                </c:pt>
                <c:pt idx="14">
                  <c:v>0</c:v>
                </c:pt>
                <c:pt idx="15">
                  <c:v>0</c:v>
                </c:pt>
                <c:pt idx="16">
                  <c:v>-1.43000143000143E-2</c:v>
                </c:pt>
                <c:pt idx="17">
                  <c:v>1.43020594965675E-2</c:v>
                </c:pt>
                <c:pt idx="18">
                  <c:v>-7.1500071500071498E-3</c:v>
                </c:pt>
                <c:pt idx="19">
                  <c:v>0.68644976760815202</c:v>
                </c:pt>
                <c:pt idx="20">
                  <c:v>1.3351324479795501</c:v>
                </c:pt>
                <c:pt idx="21">
                  <c:v>0.92508234634522402</c:v>
                </c:pt>
                <c:pt idx="22">
                  <c:v>0.92354697590445101</c:v>
                </c:pt>
                <c:pt idx="23">
                  <c:v>1.01142149442686</c:v>
                </c:pt>
                <c:pt idx="24">
                  <c:v>0.75607928615216902</c:v>
                </c:pt>
                <c:pt idx="25">
                  <c:v>0.85181179015684205</c:v>
                </c:pt>
                <c:pt idx="26">
                  <c:v>0.93176028958305401</c:v>
                </c:pt>
                <c:pt idx="27">
                  <c:v>0.77040579132629305</c:v>
                </c:pt>
                <c:pt idx="28">
                  <c:v>0.65906544519870802</c:v>
                </c:pt>
                <c:pt idx="29">
                  <c:v>0.72677273620113902</c:v>
                </c:pt>
                <c:pt idx="30">
                  <c:v>0.70852834113364505</c:v>
                </c:pt>
                <c:pt idx="31">
                  <c:v>0.67127089653391903</c:v>
                </c:pt>
                <c:pt idx="32">
                  <c:v>1.0001923446816701</c:v>
                </c:pt>
                <c:pt idx="33">
                  <c:v>0.69193169555005396</c:v>
                </c:pt>
                <c:pt idx="34">
                  <c:v>0.83217753120665705</c:v>
                </c:pt>
              </c:numCache>
            </c:numRef>
          </c:val>
          <c:smooth val="0"/>
          <c:extLst>
            <c:ext xmlns:c16="http://schemas.microsoft.com/office/drawing/2014/chart" uri="{C3380CC4-5D6E-409C-BE32-E72D297353CC}">
              <c16:uniqueId val="{00000005-C29E-4274-A923-E979067787C8}"/>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-1.8960656637477199E-3</c:v>
                </c:pt>
                <c:pt idx="1">
                  <c:v>-4.4907669830827803E-3</c:v>
                </c:pt>
                <c:pt idx="2">
                  <c:v>-1.3971902504064299E-3</c:v>
                </c:pt>
                <c:pt idx="3">
                  <c:v>-3.19362233619462E-3</c:v>
                </c:pt>
                <c:pt idx="4" formatCode="0.00E+00">
                  <c:v>-9.9803885365257297E-5</c:v>
                </c:pt>
                <c:pt idx="5">
                  <c:v>2.29549165439078E-3</c:v>
                </c:pt>
                <c:pt idx="6">
                  <c:v>1.79643049261118E-3</c:v>
                </c:pt>
                <c:pt idx="7" formatCode="0.00E+00">
                  <c:v>-9.9799901198097793E-5</c:v>
                </c:pt>
                <c:pt idx="8">
                  <c:v>-4.9900000399199997E-4</c:v>
                </c:pt>
                <c:pt idx="9">
                  <c:v>-3.0938154628896799E-3</c:v>
                </c:pt>
                <c:pt idx="10">
                  <c:v>-7.9842869233348796E-4</c:v>
                </c:pt>
                <c:pt idx="11" formatCode="0.00E+00">
                  <c:v>9.9804383408519297E-5</c:v>
                </c:pt>
                <c:pt idx="12">
                  <c:v>0</c:v>
                </c:pt>
                <c:pt idx="13">
                  <c:v>1.0978471217941599E-3</c:v>
                </c:pt>
                <c:pt idx="14">
                  <c:v>-2.2954733265999399E-3</c:v>
                </c:pt>
                <c:pt idx="15">
                  <c:v>-5.4893013516655997E-3</c:v>
                </c:pt>
                <c:pt idx="16">
                  <c:v>-5.9886574827277097E-4</c:v>
                </c:pt>
                <c:pt idx="17">
                  <c:v>-2.7947235619151002E-3</c:v>
                </c:pt>
                <c:pt idx="18">
                  <c:v>-3.9925738127083599E-3</c:v>
                </c:pt>
                <c:pt idx="19">
                  <c:v>-1.4972749595735799E-3</c:v>
                </c:pt>
                <c:pt idx="20">
                  <c:v>-2.99459475646458E-4</c:v>
                </c:pt>
                <c:pt idx="21">
                  <c:v>-1.3974817379082899E-3</c:v>
                </c:pt>
                <c:pt idx="22">
                  <c:v>-1.39750126773329E-3</c:v>
                </c:pt>
                <c:pt idx="23">
                  <c:v>7.9858331320237902E-4</c:v>
                </c:pt>
                <c:pt idx="24" formatCode="0.00E+00">
                  <c:v>-9.9822116987528206E-5</c:v>
                </c:pt>
                <c:pt idx="25">
                  <c:v>3.9928886652871199E-4</c:v>
                </c:pt>
                <c:pt idx="26">
                  <c:v>1.6969709069311299E-3</c:v>
                </c:pt>
                <c:pt idx="27">
                  <c:v>2.8947835999528801E-3</c:v>
                </c:pt>
                <c:pt idx="28">
                  <c:v>-1.29762405036378E-3</c:v>
                </c:pt>
                <c:pt idx="29">
                  <c:v>1.5970964786019E-3</c:v>
                </c:pt>
                <c:pt idx="30">
                  <c:v>-1.29762016461809E-3</c:v>
                </c:pt>
                <c:pt idx="31">
                  <c:v>-9.9818231001346609E-4</c:v>
                </c:pt>
                <c:pt idx="32">
                  <c:v>2.6951191392388398E-3</c:v>
                </c:pt>
                <c:pt idx="33">
                  <c:v>1.2976149836600301E-3</c:v>
                </c:pt>
                <c:pt idx="34">
                  <c:v>5.1903925833282601E-3</c:v>
                </c:pt>
              </c:numCache>
            </c:numRef>
          </c:val>
          <c:smooth val="0"/>
          <c:extLst>
            <c:ext xmlns:c16="http://schemas.microsoft.com/office/drawing/2014/chart" uri="{C3380CC4-5D6E-409C-BE32-E72D297353CC}">
              <c16:uniqueId val="{00000006-C29E-4274-A923-E979067787C8}"/>
            </c:ext>
          </c:extLst>
        </c:ser>
        <c:dLbls>
          <c:showLegendKey val="0"/>
          <c:showVal val="0"/>
          <c:showCatName val="0"/>
          <c:showSerName val="0"/>
          <c:showPercent val="0"/>
          <c:showBubbleSize val="0"/>
        </c:dLbls>
        <c:smooth val="0"/>
        <c:axId val="460000440"/>
        <c:axId val="459999128"/>
      </c:lineChart>
      <c:dateAx>
        <c:axId val="46000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9128"/>
        <c:crosses val="autoZero"/>
        <c:auto val="1"/>
        <c:lblOffset val="100"/>
        <c:baseTimeUnit val="days"/>
      </c:dateAx>
      <c:valAx>
        <c:axId val="45999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1</c:v>
                </c:pt>
                <c:pt idx="2">
                  <c:v>0</c:v>
                </c:pt>
                <c:pt idx="3">
                  <c:v>0</c:v>
                </c:pt>
                <c:pt idx="4">
                  <c:v>0</c:v>
                </c:pt>
                <c:pt idx="5">
                  <c:v>0</c:v>
                </c:pt>
                <c:pt idx="6">
                  <c:v>1</c:v>
                </c:pt>
                <c:pt idx="7">
                  <c:v>0</c:v>
                </c:pt>
                <c:pt idx="8">
                  <c:v>0</c:v>
                </c:pt>
                <c:pt idx="9">
                  <c:v>2</c:v>
                </c:pt>
                <c:pt idx="10">
                  <c:v>2</c:v>
                </c:pt>
                <c:pt idx="11">
                  <c:v>0</c:v>
                </c:pt>
                <c:pt idx="12">
                  <c:v>1</c:v>
                </c:pt>
                <c:pt idx="13">
                  <c:v>0</c:v>
                </c:pt>
                <c:pt idx="14">
                  <c:v>0</c:v>
                </c:pt>
                <c:pt idx="15">
                  <c:v>1</c:v>
                </c:pt>
                <c:pt idx="16">
                  <c:v>0</c:v>
                </c:pt>
                <c:pt idx="17">
                  <c:v>0</c:v>
                </c:pt>
                <c:pt idx="18">
                  <c:v>0</c:v>
                </c:pt>
                <c:pt idx="19">
                  <c:v>1</c:v>
                </c:pt>
                <c:pt idx="20">
                  <c:v>1</c:v>
                </c:pt>
                <c:pt idx="21">
                  <c:v>1</c:v>
                </c:pt>
                <c:pt idx="22">
                  <c:v>1</c:v>
                </c:pt>
                <c:pt idx="23">
                  <c:v>1</c:v>
                </c:pt>
                <c:pt idx="24">
                  <c:v>0</c:v>
                </c:pt>
                <c:pt idx="25">
                  <c:v>0</c:v>
                </c:pt>
                <c:pt idx="26">
                  <c:v>1</c:v>
                </c:pt>
                <c:pt idx="27">
                  <c:v>0</c:v>
                </c:pt>
                <c:pt idx="28">
                  <c:v>1</c:v>
                </c:pt>
                <c:pt idx="29">
                  <c:v>1</c:v>
                </c:pt>
                <c:pt idx="30">
                  <c:v>1</c:v>
                </c:pt>
                <c:pt idx="31">
                  <c:v>0</c:v>
                </c:pt>
                <c:pt idx="32">
                  <c:v>0</c:v>
                </c:pt>
                <c:pt idx="33">
                  <c:v>0</c:v>
                </c:pt>
                <c:pt idx="34">
                  <c:v>0</c:v>
                </c:pt>
              </c:numCache>
            </c:numRef>
          </c:val>
          <c:smooth val="0"/>
          <c:extLst>
            <c:ext xmlns:c16="http://schemas.microsoft.com/office/drawing/2014/chart" uri="{C3380CC4-5D6E-409C-BE32-E72D297353CC}">
              <c16:uniqueId val="{00000000-C442-4E79-973B-8098A9EE68CB}"/>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1</c:v>
                </c:pt>
                <c:pt idx="1">
                  <c:v>0</c:v>
                </c:pt>
                <c:pt idx="2">
                  <c:v>0</c:v>
                </c:pt>
                <c:pt idx="3">
                  <c:v>0</c:v>
                </c:pt>
                <c:pt idx="4">
                  <c:v>0</c:v>
                </c:pt>
                <c:pt idx="5">
                  <c:v>1</c:v>
                </c:pt>
                <c:pt idx="6">
                  <c:v>1</c:v>
                </c:pt>
                <c:pt idx="7">
                  <c:v>0</c:v>
                </c:pt>
                <c:pt idx="8">
                  <c:v>0</c:v>
                </c:pt>
                <c:pt idx="9">
                  <c:v>0</c:v>
                </c:pt>
                <c:pt idx="10">
                  <c:v>0</c:v>
                </c:pt>
                <c:pt idx="11">
                  <c:v>0</c:v>
                </c:pt>
                <c:pt idx="12">
                  <c:v>1</c:v>
                </c:pt>
                <c:pt idx="13">
                  <c:v>0</c:v>
                </c:pt>
                <c:pt idx="14">
                  <c:v>0</c:v>
                </c:pt>
                <c:pt idx="15">
                  <c:v>0</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C442-4E79-973B-8098A9EE68CB}"/>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1</c:v>
                </c:pt>
                <c:pt idx="2">
                  <c:v>1</c:v>
                </c:pt>
                <c:pt idx="3">
                  <c:v>0</c:v>
                </c:pt>
                <c:pt idx="4">
                  <c:v>0</c:v>
                </c:pt>
                <c:pt idx="5">
                  <c:v>1</c:v>
                </c:pt>
                <c:pt idx="6">
                  <c:v>0</c:v>
                </c:pt>
                <c:pt idx="7">
                  <c:v>0</c:v>
                </c:pt>
                <c:pt idx="8">
                  <c:v>1</c:v>
                </c:pt>
                <c:pt idx="9">
                  <c:v>1</c:v>
                </c:pt>
                <c:pt idx="10">
                  <c:v>0</c:v>
                </c:pt>
                <c:pt idx="11">
                  <c:v>0</c:v>
                </c:pt>
                <c:pt idx="12">
                  <c:v>1</c:v>
                </c:pt>
                <c:pt idx="13">
                  <c:v>0</c:v>
                </c:pt>
                <c:pt idx="14">
                  <c:v>1</c:v>
                </c:pt>
                <c:pt idx="15">
                  <c:v>1</c:v>
                </c:pt>
                <c:pt idx="16">
                  <c:v>1</c:v>
                </c:pt>
                <c:pt idx="17">
                  <c:v>0</c:v>
                </c:pt>
                <c:pt idx="18">
                  <c:v>0</c:v>
                </c:pt>
                <c:pt idx="19">
                  <c:v>0</c:v>
                </c:pt>
                <c:pt idx="20">
                  <c:v>0</c:v>
                </c:pt>
                <c:pt idx="21">
                  <c:v>0</c:v>
                </c:pt>
                <c:pt idx="22">
                  <c:v>1</c:v>
                </c:pt>
                <c:pt idx="23">
                  <c:v>1</c:v>
                </c:pt>
                <c:pt idx="24">
                  <c:v>1</c:v>
                </c:pt>
                <c:pt idx="25">
                  <c:v>0</c:v>
                </c:pt>
                <c:pt idx="26">
                  <c:v>1</c:v>
                </c:pt>
                <c:pt idx="27">
                  <c:v>0</c:v>
                </c:pt>
                <c:pt idx="28">
                  <c:v>1</c:v>
                </c:pt>
                <c:pt idx="29">
                  <c:v>1</c:v>
                </c:pt>
                <c:pt idx="30">
                  <c:v>1</c:v>
                </c:pt>
                <c:pt idx="31">
                  <c:v>0</c:v>
                </c:pt>
                <c:pt idx="32">
                  <c:v>1</c:v>
                </c:pt>
                <c:pt idx="33">
                  <c:v>1</c:v>
                </c:pt>
                <c:pt idx="34">
                  <c:v>1</c:v>
                </c:pt>
              </c:numCache>
            </c:numRef>
          </c:val>
          <c:smooth val="0"/>
          <c:extLst>
            <c:ext xmlns:c16="http://schemas.microsoft.com/office/drawing/2014/chart" uri="{C3380CC4-5D6E-409C-BE32-E72D297353CC}">
              <c16:uniqueId val="{00000002-C442-4E79-973B-8098A9EE68CB}"/>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4</c:v>
                </c:pt>
                <c:pt idx="21">
                  <c:v>0</c:v>
                </c:pt>
                <c:pt idx="22">
                  <c:v>3</c:v>
                </c:pt>
                <c:pt idx="23">
                  <c:v>3</c:v>
                </c:pt>
                <c:pt idx="24">
                  <c:v>0</c:v>
                </c:pt>
                <c:pt idx="25">
                  <c:v>0</c:v>
                </c:pt>
                <c:pt idx="26">
                  <c:v>1</c:v>
                </c:pt>
                <c:pt idx="27">
                  <c:v>1</c:v>
                </c:pt>
                <c:pt idx="28">
                  <c:v>1</c:v>
                </c:pt>
                <c:pt idx="29">
                  <c:v>0</c:v>
                </c:pt>
                <c:pt idx="30">
                  <c:v>1</c:v>
                </c:pt>
                <c:pt idx="31">
                  <c:v>0</c:v>
                </c:pt>
                <c:pt idx="32">
                  <c:v>0</c:v>
                </c:pt>
                <c:pt idx="33">
                  <c:v>2</c:v>
                </c:pt>
                <c:pt idx="34">
                  <c:v>1</c:v>
                </c:pt>
              </c:numCache>
            </c:numRef>
          </c:val>
          <c:smooth val="0"/>
          <c:extLst>
            <c:ext xmlns:c16="http://schemas.microsoft.com/office/drawing/2014/chart" uri="{C3380CC4-5D6E-409C-BE32-E72D297353CC}">
              <c16:uniqueId val="{00000003-C442-4E79-973B-8098A9EE68CB}"/>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1</c:v>
                </c:pt>
                <c:pt idx="1">
                  <c:v>1</c:v>
                </c:pt>
                <c:pt idx="2">
                  <c:v>1</c:v>
                </c:pt>
                <c:pt idx="3">
                  <c:v>0</c:v>
                </c:pt>
                <c:pt idx="4">
                  <c:v>0</c:v>
                </c:pt>
                <c:pt idx="5">
                  <c:v>1</c:v>
                </c:pt>
                <c:pt idx="6">
                  <c:v>1</c:v>
                </c:pt>
                <c:pt idx="7">
                  <c:v>0</c:v>
                </c:pt>
                <c:pt idx="8">
                  <c:v>1</c:v>
                </c:pt>
                <c:pt idx="9">
                  <c:v>0</c:v>
                </c:pt>
                <c:pt idx="10">
                  <c:v>0</c:v>
                </c:pt>
                <c:pt idx="11">
                  <c:v>0</c:v>
                </c:pt>
                <c:pt idx="12">
                  <c:v>1</c:v>
                </c:pt>
                <c:pt idx="13">
                  <c:v>1</c:v>
                </c:pt>
                <c:pt idx="14">
                  <c:v>0</c:v>
                </c:pt>
                <c:pt idx="15">
                  <c:v>1</c:v>
                </c:pt>
                <c:pt idx="16">
                  <c:v>1</c:v>
                </c:pt>
                <c:pt idx="17">
                  <c:v>0</c:v>
                </c:pt>
                <c:pt idx="18">
                  <c:v>0</c:v>
                </c:pt>
                <c:pt idx="19">
                  <c:v>1</c:v>
                </c:pt>
                <c:pt idx="20">
                  <c:v>1</c:v>
                </c:pt>
                <c:pt idx="21">
                  <c:v>3</c:v>
                </c:pt>
                <c:pt idx="22">
                  <c:v>1</c:v>
                </c:pt>
                <c:pt idx="23">
                  <c:v>0</c:v>
                </c:pt>
                <c:pt idx="24">
                  <c:v>0</c:v>
                </c:pt>
                <c:pt idx="25">
                  <c:v>0</c:v>
                </c:pt>
                <c:pt idx="26">
                  <c:v>0</c:v>
                </c:pt>
                <c:pt idx="27">
                  <c:v>2</c:v>
                </c:pt>
                <c:pt idx="28">
                  <c:v>1</c:v>
                </c:pt>
                <c:pt idx="29">
                  <c:v>1</c:v>
                </c:pt>
                <c:pt idx="30">
                  <c:v>1</c:v>
                </c:pt>
                <c:pt idx="31">
                  <c:v>0</c:v>
                </c:pt>
                <c:pt idx="32">
                  <c:v>0</c:v>
                </c:pt>
                <c:pt idx="33">
                  <c:v>0</c:v>
                </c:pt>
                <c:pt idx="34">
                  <c:v>1</c:v>
                </c:pt>
              </c:numCache>
            </c:numRef>
          </c:val>
          <c:smooth val="0"/>
          <c:extLst>
            <c:ext xmlns:c16="http://schemas.microsoft.com/office/drawing/2014/chart" uri="{C3380CC4-5D6E-409C-BE32-E72D297353CC}">
              <c16:uniqueId val="{00000004-C442-4E79-973B-8098A9EE68CB}"/>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1</c:v>
                </c:pt>
                <c:pt idx="1">
                  <c:v>0</c:v>
                </c:pt>
                <c:pt idx="2">
                  <c:v>1</c:v>
                </c:pt>
                <c:pt idx="3">
                  <c:v>0</c:v>
                </c:pt>
                <c:pt idx="4">
                  <c:v>1</c:v>
                </c:pt>
                <c:pt idx="5">
                  <c:v>1</c:v>
                </c:pt>
                <c:pt idx="6">
                  <c:v>0</c:v>
                </c:pt>
                <c:pt idx="7">
                  <c:v>1</c:v>
                </c:pt>
                <c:pt idx="8">
                  <c:v>0</c:v>
                </c:pt>
                <c:pt idx="9">
                  <c:v>1</c:v>
                </c:pt>
                <c:pt idx="10">
                  <c:v>0</c:v>
                </c:pt>
                <c:pt idx="11">
                  <c:v>0</c:v>
                </c:pt>
                <c:pt idx="12">
                  <c:v>1</c:v>
                </c:pt>
                <c:pt idx="13">
                  <c:v>0</c:v>
                </c:pt>
                <c:pt idx="14">
                  <c:v>1</c:v>
                </c:pt>
                <c:pt idx="15">
                  <c:v>0</c:v>
                </c:pt>
                <c:pt idx="16">
                  <c:v>1</c:v>
                </c:pt>
                <c:pt idx="17">
                  <c:v>0</c:v>
                </c:pt>
                <c:pt idx="18">
                  <c:v>0</c:v>
                </c:pt>
                <c:pt idx="19">
                  <c:v>1</c:v>
                </c:pt>
                <c:pt idx="20">
                  <c:v>0</c:v>
                </c:pt>
                <c:pt idx="21">
                  <c:v>1</c:v>
                </c:pt>
                <c:pt idx="22">
                  <c:v>1</c:v>
                </c:pt>
                <c:pt idx="23">
                  <c:v>1</c:v>
                </c:pt>
                <c:pt idx="24">
                  <c:v>0</c:v>
                </c:pt>
                <c:pt idx="25">
                  <c:v>0</c:v>
                </c:pt>
                <c:pt idx="26">
                  <c:v>1</c:v>
                </c:pt>
                <c:pt idx="27">
                  <c:v>0</c:v>
                </c:pt>
                <c:pt idx="28">
                  <c:v>0</c:v>
                </c:pt>
                <c:pt idx="29">
                  <c:v>1</c:v>
                </c:pt>
                <c:pt idx="30">
                  <c:v>0</c:v>
                </c:pt>
                <c:pt idx="31">
                  <c:v>1</c:v>
                </c:pt>
                <c:pt idx="32">
                  <c:v>1</c:v>
                </c:pt>
                <c:pt idx="33">
                  <c:v>1</c:v>
                </c:pt>
                <c:pt idx="34">
                  <c:v>0</c:v>
                </c:pt>
              </c:numCache>
            </c:numRef>
          </c:val>
          <c:smooth val="0"/>
          <c:extLst>
            <c:ext xmlns:c16="http://schemas.microsoft.com/office/drawing/2014/chart" uri="{C3380CC4-5D6E-409C-BE32-E72D297353CC}">
              <c16:uniqueId val="{00000005-C442-4E79-973B-8098A9EE68CB}"/>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3</c:v>
                </c:pt>
                <c:pt idx="1">
                  <c:v>3</c:v>
                </c:pt>
                <c:pt idx="2">
                  <c:v>2</c:v>
                </c:pt>
                <c:pt idx="3">
                  <c:v>0</c:v>
                </c:pt>
                <c:pt idx="4">
                  <c:v>0</c:v>
                </c:pt>
                <c:pt idx="5">
                  <c:v>3</c:v>
                </c:pt>
                <c:pt idx="6">
                  <c:v>3</c:v>
                </c:pt>
                <c:pt idx="7">
                  <c:v>2</c:v>
                </c:pt>
                <c:pt idx="8">
                  <c:v>3</c:v>
                </c:pt>
                <c:pt idx="9">
                  <c:v>1</c:v>
                </c:pt>
                <c:pt idx="10">
                  <c:v>0</c:v>
                </c:pt>
                <c:pt idx="11">
                  <c:v>0</c:v>
                </c:pt>
                <c:pt idx="12">
                  <c:v>3</c:v>
                </c:pt>
                <c:pt idx="13">
                  <c:v>3</c:v>
                </c:pt>
                <c:pt idx="14">
                  <c:v>3</c:v>
                </c:pt>
                <c:pt idx="15">
                  <c:v>2</c:v>
                </c:pt>
                <c:pt idx="16">
                  <c:v>1</c:v>
                </c:pt>
                <c:pt idx="17">
                  <c:v>0</c:v>
                </c:pt>
                <c:pt idx="18">
                  <c:v>0</c:v>
                </c:pt>
                <c:pt idx="19">
                  <c:v>3</c:v>
                </c:pt>
                <c:pt idx="20">
                  <c:v>3</c:v>
                </c:pt>
                <c:pt idx="21">
                  <c:v>5</c:v>
                </c:pt>
                <c:pt idx="22">
                  <c:v>2</c:v>
                </c:pt>
                <c:pt idx="23">
                  <c:v>2</c:v>
                </c:pt>
                <c:pt idx="24">
                  <c:v>0</c:v>
                </c:pt>
                <c:pt idx="25">
                  <c:v>0</c:v>
                </c:pt>
                <c:pt idx="26">
                  <c:v>2</c:v>
                </c:pt>
                <c:pt idx="27">
                  <c:v>3</c:v>
                </c:pt>
                <c:pt idx="28">
                  <c:v>2</c:v>
                </c:pt>
                <c:pt idx="29">
                  <c:v>3</c:v>
                </c:pt>
                <c:pt idx="30">
                  <c:v>3</c:v>
                </c:pt>
                <c:pt idx="31">
                  <c:v>0</c:v>
                </c:pt>
                <c:pt idx="32">
                  <c:v>0</c:v>
                </c:pt>
                <c:pt idx="33">
                  <c:v>3</c:v>
                </c:pt>
                <c:pt idx="34">
                  <c:v>2</c:v>
                </c:pt>
              </c:numCache>
            </c:numRef>
          </c:val>
          <c:smooth val="0"/>
          <c:extLst>
            <c:ext xmlns:c16="http://schemas.microsoft.com/office/drawing/2014/chart" uri="{C3380CC4-5D6E-409C-BE32-E72D297353CC}">
              <c16:uniqueId val="{00000006-C442-4E79-973B-8098A9EE68CB}"/>
            </c:ext>
          </c:extLst>
        </c:ser>
        <c:dLbls>
          <c:showLegendKey val="0"/>
          <c:showVal val="0"/>
          <c:showCatName val="0"/>
          <c:showSerName val="0"/>
          <c:showPercent val="0"/>
          <c:showBubbleSize val="0"/>
        </c:dLbls>
        <c:smooth val="0"/>
        <c:axId val="459993224"/>
        <c:axId val="459995192"/>
      </c:lineChart>
      <c:dateAx>
        <c:axId val="45999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5192"/>
        <c:crosses val="autoZero"/>
        <c:auto val="1"/>
        <c:lblOffset val="100"/>
        <c:baseTimeUnit val="days"/>
      </c:dateAx>
      <c:valAx>
        <c:axId val="45999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4</c:v>
                </c:pt>
                <c:pt idx="14">
                  <c:v>5</c:v>
                </c:pt>
                <c:pt idx="15">
                  <c:v>2</c:v>
                </c:pt>
                <c:pt idx="16">
                  <c:v>1</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17C6-4ED1-9ADB-4CC33D30D831}"/>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7C6-4ED1-9ADB-4CC33D30D831}"/>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6</c:v>
                </c:pt>
                <c:pt idx="13">
                  <c:v>2</c:v>
                </c:pt>
                <c:pt idx="14">
                  <c:v>2</c:v>
                </c:pt>
                <c:pt idx="15">
                  <c:v>1</c:v>
                </c:pt>
                <c:pt idx="16">
                  <c:v>1</c:v>
                </c:pt>
                <c:pt idx="17">
                  <c:v>2</c:v>
                </c:pt>
                <c:pt idx="18">
                  <c:v>2</c:v>
                </c:pt>
                <c:pt idx="19">
                  <c:v>1</c:v>
                </c:pt>
                <c:pt idx="20">
                  <c:v>1</c:v>
                </c:pt>
                <c:pt idx="21">
                  <c:v>0</c:v>
                </c:pt>
                <c:pt idx="22">
                  <c:v>0</c:v>
                </c:pt>
                <c:pt idx="23">
                  <c:v>0</c:v>
                </c:pt>
              </c:numCache>
            </c:numRef>
          </c:val>
          <c:smooth val="0"/>
          <c:extLst>
            <c:ext xmlns:c16="http://schemas.microsoft.com/office/drawing/2014/chart" uri="{C3380CC4-5D6E-409C-BE32-E72D297353CC}">
              <c16:uniqueId val="{00000002-17C6-4ED1-9ADB-4CC33D30D831}"/>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2</c:v>
                </c:pt>
                <c:pt idx="9">
                  <c:v>5</c:v>
                </c:pt>
                <c:pt idx="10">
                  <c:v>0</c:v>
                </c:pt>
                <c:pt idx="11">
                  <c:v>3</c:v>
                </c:pt>
                <c:pt idx="12">
                  <c:v>0</c:v>
                </c:pt>
                <c:pt idx="13">
                  <c:v>0</c:v>
                </c:pt>
                <c:pt idx="14">
                  <c:v>0</c:v>
                </c:pt>
                <c:pt idx="15">
                  <c:v>1</c:v>
                </c:pt>
                <c:pt idx="16">
                  <c:v>1</c:v>
                </c:pt>
                <c:pt idx="17">
                  <c:v>0</c:v>
                </c:pt>
                <c:pt idx="18">
                  <c:v>1</c:v>
                </c:pt>
                <c:pt idx="19">
                  <c:v>2</c:v>
                </c:pt>
                <c:pt idx="20">
                  <c:v>0</c:v>
                </c:pt>
                <c:pt idx="21">
                  <c:v>4</c:v>
                </c:pt>
                <c:pt idx="22">
                  <c:v>0</c:v>
                </c:pt>
                <c:pt idx="23">
                  <c:v>0</c:v>
                </c:pt>
              </c:numCache>
            </c:numRef>
          </c:val>
          <c:smooth val="0"/>
          <c:extLst>
            <c:ext xmlns:c16="http://schemas.microsoft.com/office/drawing/2014/chart" uri="{C3380CC4-5D6E-409C-BE32-E72D297353CC}">
              <c16:uniqueId val="{00000003-17C6-4ED1-9ADB-4CC33D30D831}"/>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2</c:v>
                </c:pt>
                <c:pt idx="16">
                  <c:v>4</c:v>
                </c:pt>
                <c:pt idx="17">
                  <c:v>10</c:v>
                </c:pt>
                <c:pt idx="18">
                  <c:v>2</c:v>
                </c:pt>
                <c:pt idx="19">
                  <c:v>1</c:v>
                </c:pt>
                <c:pt idx="20">
                  <c:v>0</c:v>
                </c:pt>
                <c:pt idx="21">
                  <c:v>1</c:v>
                </c:pt>
                <c:pt idx="22">
                  <c:v>1</c:v>
                </c:pt>
                <c:pt idx="23">
                  <c:v>0</c:v>
                </c:pt>
              </c:numCache>
            </c:numRef>
          </c:val>
          <c:smooth val="0"/>
          <c:extLst>
            <c:ext xmlns:c16="http://schemas.microsoft.com/office/drawing/2014/chart" uri="{C3380CC4-5D6E-409C-BE32-E72D297353CC}">
              <c16:uniqueId val="{00000004-17C6-4ED1-9ADB-4CC33D30D831}"/>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5</c:v>
                </c:pt>
                <c:pt idx="19">
                  <c:v>1</c:v>
                </c:pt>
                <c:pt idx="20">
                  <c:v>7</c:v>
                </c:pt>
                <c:pt idx="21">
                  <c:v>4</c:v>
                </c:pt>
                <c:pt idx="22">
                  <c:v>0</c:v>
                </c:pt>
                <c:pt idx="23">
                  <c:v>0</c:v>
                </c:pt>
              </c:numCache>
            </c:numRef>
          </c:val>
          <c:smooth val="0"/>
          <c:extLst>
            <c:ext xmlns:c16="http://schemas.microsoft.com/office/drawing/2014/chart" uri="{C3380CC4-5D6E-409C-BE32-E72D297353CC}">
              <c16:uniqueId val="{00000005-17C6-4ED1-9ADB-4CC33D30D831}"/>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15</c:v>
                </c:pt>
                <c:pt idx="10">
                  <c:v>3</c:v>
                </c:pt>
                <c:pt idx="11">
                  <c:v>6</c:v>
                </c:pt>
                <c:pt idx="12">
                  <c:v>13</c:v>
                </c:pt>
                <c:pt idx="13">
                  <c:v>2</c:v>
                </c:pt>
                <c:pt idx="14">
                  <c:v>1</c:v>
                </c:pt>
                <c:pt idx="15">
                  <c:v>5</c:v>
                </c:pt>
                <c:pt idx="16">
                  <c:v>7</c:v>
                </c:pt>
                <c:pt idx="17">
                  <c:v>6</c:v>
                </c:pt>
                <c:pt idx="18">
                  <c:v>6</c:v>
                </c:pt>
                <c:pt idx="19">
                  <c:v>0</c:v>
                </c:pt>
                <c:pt idx="20">
                  <c:v>0</c:v>
                </c:pt>
                <c:pt idx="21">
                  <c:v>1</c:v>
                </c:pt>
                <c:pt idx="22">
                  <c:v>0</c:v>
                </c:pt>
                <c:pt idx="23">
                  <c:v>0</c:v>
                </c:pt>
              </c:numCache>
            </c:numRef>
          </c:val>
          <c:smooth val="0"/>
          <c:extLst>
            <c:ext xmlns:c16="http://schemas.microsoft.com/office/drawing/2014/chart" uri="{C3380CC4-5D6E-409C-BE32-E72D297353CC}">
              <c16:uniqueId val="{00000006-17C6-4ED1-9ADB-4CC33D30D831}"/>
            </c:ext>
          </c:extLst>
        </c:ser>
        <c:dLbls>
          <c:showLegendKey val="0"/>
          <c:showVal val="0"/>
          <c:showCatName val="0"/>
          <c:showSerName val="0"/>
          <c:showPercent val="0"/>
          <c:showBubbleSize val="0"/>
        </c:dLbls>
        <c:smooth val="0"/>
        <c:axId val="459992568"/>
        <c:axId val="459992896"/>
      </c:lineChart>
      <c:catAx>
        <c:axId val="45999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2896"/>
        <c:crosses val="autoZero"/>
        <c:auto val="1"/>
        <c:lblAlgn val="ctr"/>
        <c:lblOffset val="100"/>
        <c:noMultiLvlLbl val="0"/>
      </c:catAx>
      <c:valAx>
        <c:axId val="45999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4</c:v>
                </c:pt>
                <c:pt idx="4">
                  <c:v>4</c:v>
                </c:pt>
                <c:pt idx="5">
                  <c:v>2</c:v>
                </c:pt>
                <c:pt idx="6">
                  <c:v>0</c:v>
                </c:pt>
              </c:numCache>
            </c:numRef>
          </c:val>
          <c:extLst>
            <c:ext xmlns:c16="http://schemas.microsoft.com/office/drawing/2014/chart" uri="{C3380CC4-5D6E-409C-BE32-E72D297353CC}">
              <c16:uniqueId val="{00000000-8D51-451D-BE1E-BA7D06C6D39E}"/>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1</c:v>
                </c:pt>
                <c:pt idx="3">
                  <c:v>0</c:v>
                </c:pt>
                <c:pt idx="4">
                  <c:v>1</c:v>
                </c:pt>
                <c:pt idx="5">
                  <c:v>0</c:v>
                </c:pt>
                <c:pt idx="6">
                  <c:v>0</c:v>
                </c:pt>
              </c:numCache>
            </c:numRef>
          </c:val>
          <c:extLst>
            <c:ext xmlns:c16="http://schemas.microsoft.com/office/drawing/2014/chart" uri="{C3380CC4-5D6E-409C-BE32-E72D297353CC}">
              <c16:uniqueId val="{00000001-8D51-451D-BE1E-BA7D06C6D39E}"/>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2</c:v>
                </c:pt>
                <c:pt idx="3">
                  <c:v>5</c:v>
                </c:pt>
                <c:pt idx="4">
                  <c:v>5</c:v>
                </c:pt>
                <c:pt idx="5">
                  <c:v>1</c:v>
                </c:pt>
                <c:pt idx="6">
                  <c:v>1</c:v>
                </c:pt>
              </c:numCache>
            </c:numRef>
          </c:val>
          <c:extLst>
            <c:ext xmlns:c16="http://schemas.microsoft.com/office/drawing/2014/chart" uri="{C3380CC4-5D6E-409C-BE32-E72D297353CC}">
              <c16:uniqueId val="{00000002-8D51-451D-BE1E-BA7D06C6D39E}"/>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7</c:v>
                </c:pt>
                <c:pt idx="2">
                  <c:v>1</c:v>
                </c:pt>
                <c:pt idx="3">
                  <c:v>3</c:v>
                </c:pt>
                <c:pt idx="4">
                  <c:v>5</c:v>
                </c:pt>
                <c:pt idx="5">
                  <c:v>0</c:v>
                </c:pt>
                <c:pt idx="6">
                  <c:v>0</c:v>
                </c:pt>
              </c:numCache>
            </c:numRef>
          </c:val>
          <c:extLst>
            <c:ext xmlns:c16="http://schemas.microsoft.com/office/drawing/2014/chart" uri="{C3380CC4-5D6E-409C-BE32-E72D297353CC}">
              <c16:uniqueId val="{00000003-8D51-451D-BE1E-BA7D06C6D39E}"/>
            </c:ext>
          </c:extLst>
        </c:ser>
        <c:ser>
          <c:idx val="4"/>
          <c:order val="4"/>
          <c:tx>
            <c:strRef>
              <c:f>Sheet1!$F$1</c:f>
              <c:strCache>
                <c:ptCount val="1"/>
                <c:pt idx="0">
                  <c:v>Benelli</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5</c:v>
                </c:pt>
                <c:pt idx="3">
                  <c:v>5</c:v>
                </c:pt>
                <c:pt idx="4">
                  <c:v>3</c:v>
                </c:pt>
                <c:pt idx="5">
                  <c:v>0</c:v>
                </c:pt>
                <c:pt idx="6">
                  <c:v>0</c:v>
                </c:pt>
              </c:numCache>
            </c:numRef>
          </c:val>
          <c:extLst>
            <c:ext xmlns:c16="http://schemas.microsoft.com/office/drawing/2014/chart" uri="{C3380CC4-5D6E-409C-BE32-E72D297353CC}">
              <c16:uniqueId val="{00000004-8D51-451D-BE1E-BA7D06C6D39E}"/>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0</c:v>
                </c:pt>
                <c:pt idx="2">
                  <c:v>4</c:v>
                </c:pt>
                <c:pt idx="3">
                  <c:v>2</c:v>
                </c:pt>
                <c:pt idx="4">
                  <c:v>4</c:v>
                </c:pt>
                <c:pt idx="5">
                  <c:v>1</c:v>
                </c:pt>
                <c:pt idx="6">
                  <c:v>2</c:v>
                </c:pt>
              </c:numCache>
            </c:numRef>
          </c:val>
          <c:extLst>
            <c:ext xmlns:c16="http://schemas.microsoft.com/office/drawing/2014/chart" uri="{C3380CC4-5D6E-409C-BE32-E72D297353CC}">
              <c16:uniqueId val="{00000005-8D51-451D-BE1E-BA7D06C6D39E}"/>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14</c:v>
                </c:pt>
                <c:pt idx="1">
                  <c:v>14</c:v>
                </c:pt>
                <c:pt idx="2">
                  <c:v>15</c:v>
                </c:pt>
                <c:pt idx="3">
                  <c:v>13</c:v>
                </c:pt>
                <c:pt idx="4">
                  <c:v>9</c:v>
                </c:pt>
                <c:pt idx="5">
                  <c:v>0</c:v>
                </c:pt>
                <c:pt idx="6">
                  <c:v>0</c:v>
                </c:pt>
              </c:numCache>
            </c:numRef>
          </c:val>
          <c:extLst>
            <c:ext xmlns:c16="http://schemas.microsoft.com/office/drawing/2014/chart" uri="{C3380CC4-5D6E-409C-BE32-E72D297353CC}">
              <c16:uniqueId val="{00000006-8D51-451D-BE1E-BA7D06C6D39E}"/>
            </c:ext>
          </c:extLst>
        </c:ser>
        <c:dLbls>
          <c:showLegendKey val="0"/>
          <c:showVal val="0"/>
          <c:showCatName val="0"/>
          <c:showSerName val="0"/>
          <c:showPercent val="0"/>
          <c:showBubbleSize val="0"/>
        </c:dLbls>
        <c:gapWidth val="219"/>
        <c:overlap val="-27"/>
        <c:axId val="449170376"/>
        <c:axId val="449177264"/>
      </c:barChart>
      <c:catAx>
        <c:axId val="44917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77264"/>
        <c:crosses val="autoZero"/>
        <c:auto val="1"/>
        <c:lblAlgn val="ctr"/>
        <c:lblOffset val="100"/>
        <c:noMultiLvlLbl val="0"/>
      </c:catAx>
      <c:valAx>
        <c:axId val="44917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7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Sheet1!$B$2:$B$8</c:f>
              <c:numCache>
                <c:formatCode>General</c:formatCode>
                <c:ptCount val="7"/>
                <c:pt idx="0">
                  <c:v>1141</c:v>
                </c:pt>
                <c:pt idx="1">
                  <c:v>226</c:v>
                </c:pt>
                <c:pt idx="2">
                  <c:v>1878</c:v>
                </c:pt>
                <c:pt idx="3">
                  <c:v>246</c:v>
                </c:pt>
                <c:pt idx="4">
                  <c:v>1167</c:v>
                </c:pt>
                <c:pt idx="5">
                  <c:v>1037</c:v>
                </c:pt>
                <c:pt idx="6">
                  <c:v>20160</c:v>
                </c:pt>
              </c:numCache>
            </c:numRef>
          </c:val>
          <c:extLst>
            <c:ext xmlns:c16="http://schemas.microsoft.com/office/drawing/2014/chart" uri="{C3380CC4-5D6E-409C-BE32-E72D297353CC}">
              <c16:uniqueId val="{00000000-9CF5-46F0-8114-842C7ABC0339}"/>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Sheet1!$C$2:$C$8</c:f>
              <c:numCache>
                <c:formatCode>General</c:formatCode>
                <c:ptCount val="7"/>
                <c:pt idx="0">
                  <c:v>59</c:v>
                </c:pt>
                <c:pt idx="1">
                  <c:v>26</c:v>
                </c:pt>
                <c:pt idx="2">
                  <c:v>170</c:v>
                </c:pt>
                <c:pt idx="3">
                  <c:v>41</c:v>
                </c:pt>
                <c:pt idx="4">
                  <c:v>118</c:v>
                </c:pt>
                <c:pt idx="5">
                  <c:v>177</c:v>
                </c:pt>
                <c:pt idx="6">
                  <c:v>975</c:v>
                </c:pt>
              </c:numCache>
            </c:numRef>
          </c:val>
          <c:extLst>
            <c:ext xmlns:c16="http://schemas.microsoft.com/office/drawing/2014/chart" uri="{C3380CC4-5D6E-409C-BE32-E72D297353CC}">
              <c16:uniqueId val="{00000001-9CF5-46F0-8114-842C7ABC0339}"/>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Sheet1!$D$2:$D$8</c:f>
              <c:numCache>
                <c:formatCode>General</c:formatCode>
                <c:ptCount val="7"/>
                <c:pt idx="0">
                  <c:v>6</c:v>
                </c:pt>
                <c:pt idx="1">
                  <c:v>0</c:v>
                </c:pt>
                <c:pt idx="2">
                  <c:v>90</c:v>
                </c:pt>
                <c:pt idx="3">
                  <c:v>0</c:v>
                </c:pt>
                <c:pt idx="4">
                  <c:v>2</c:v>
                </c:pt>
                <c:pt idx="5">
                  <c:v>5</c:v>
                </c:pt>
                <c:pt idx="6">
                  <c:v>130</c:v>
                </c:pt>
              </c:numCache>
            </c:numRef>
          </c:val>
          <c:extLst>
            <c:ext xmlns:c16="http://schemas.microsoft.com/office/drawing/2014/chart" uri="{C3380CC4-5D6E-409C-BE32-E72D297353CC}">
              <c16:uniqueId val="{00000002-9CF5-46F0-8114-842C7ABC0339}"/>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Sheet1!$E$2:$E$8</c:f>
              <c:numCache>
                <c:formatCode>General</c:formatCode>
                <c:ptCount val="7"/>
                <c:pt idx="0">
                  <c:v>2</c:v>
                </c:pt>
                <c:pt idx="1">
                  <c:v>1</c:v>
                </c:pt>
                <c:pt idx="2">
                  <c:v>3</c:v>
                </c:pt>
                <c:pt idx="3">
                  <c:v>1</c:v>
                </c:pt>
                <c:pt idx="4">
                  <c:v>1</c:v>
                </c:pt>
                <c:pt idx="5">
                  <c:v>4</c:v>
                </c:pt>
                <c:pt idx="6">
                  <c:v>30</c:v>
                </c:pt>
              </c:numCache>
            </c:numRef>
          </c:val>
          <c:extLst>
            <c:ext xmlns:c16="http://schemas.microsoft.com/office/drawing/2014/chart" uri="{C3380CC4-5D6E-409C-BE32-E72D297353CC}">
              <c16:uniqueId val="{00000003-9CF5-46F0-8114-842C7ABC0339}"/>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Sheet1!$F$2:$F$8</c:f>
              <c:numCache>
                <c:formatCode>General</c:formatCode>
                <c:ptCount val="7"/>
                <c:pt idx="0">
                  <c:v>16</c:v>
                </c:pt>
                <c:pt idx="1">
                  <c:v>0</c:v>
                </c:pt>
                <c:pt idx="2">
                  <c:v>2</c:v>
                </c:pt>
                <c:pt idx="3">
                  <c:v>0</c:v>
                </c:pt>
                <c:pt idx="4">
                  <c:v>1</c:v>
                </c:pt>
                <c:pt idx="5">
                  <c:v>0</c:v>
                </c:pt>
                <c:pt idx="6">
                  <c:v>14</c:v>
                </c:pt>
              </c:numCache>
            </c:numRef>
          </c:val>
          <c:extLst>
            <c:ext xmlns:c16="http://schemas.microsoft.com/office/drawing/2014/chart" uri="{C3380CC4-5D6E-409C-BE32-E72D297353CC}">
              <c16:uniqueId val="{00000004-9CF5-46F0-8114-842C7ABC0339}"/>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Sheet1!$G$2:$G$8</c:f>
              <c:numCache>
                <c:formatCode>General</c:formatCode>
                <c:ptCount val="7"/>
                <c:pt idx="0">
                  <c:v>2</c:v>
                </c:pt>
                <c:pt idx="1">
                  <c:v>0</c:v>
                </c:pt>
                <c:pt idx="2">
                  <c:v>2</c:v>
                </c:pt>
                <c:pt idx="3">
                  <c:v>0</c:v>
                </c:pt>
                <c:pt idx="4">
                  <c:v>0</c:v>
                </c:pt>
                <c:pt idx="5">
                  <c:v>2</c:v>
                </c:pt>
                <c:pt idx="6">
                  <c:v>22</c:v>
                </c:pt>
              </c:numCache>
            </c:numRef>
          </c:val>
          <c:extLst>
            <c:ext xmlns:c16="http://schemas.microsoft.com/office/drawing/2014/chart" uri="{C3380CC4-5D6E-409C-BE32-E72D297353CC}">
              <c16:uniqueId val="{00000005-9CF5-46F0-8114-842C7ABC033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Sheet1!$H$2:$H$8</c:f>
              <c:numCache>
                <c:formatCode>General</c:formatCode>
                <c:ptCount val="7"/>
                <c:pt idx="0">
                  <c:v>49</c:v>
                </c:pt>
                <c:pt idx="1">
                  <c:v>76</c:v>
                </c:pt>
                <c:pt idx="2">
                  <c:v>434</c:v>
                </c:pt>
                <c:pt idx="3">
                  <c:v>9</c:v>
                </c:pt>
                <c:pt idx="4">
                  <c:v>62</c:v>
                </c:pt>
                <c:pt idx="5">
                  <c:v>76</c:v>
                </c:pt>
                <c:pt idx="6">
                  <c:v>1288</c:v>
                </c:pt>
              </c:numCache>
            </c:numRef>
          </c:val>
          <c:extLst>
            <c:ext xmlns:c16="http://schemas.microsoft.com/office/drawing/2014/chart" uri="{C3380CC4-5D6E-409C-BE32-E72D297353CC}">
              <c16:uniqueId val="{00000006-9CF5-46F0-8114-842C7ABC033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Sheet1!$I$2:$I$8</c:f>
              <c:numCache>
                <c:formatCode>General</c:formatCode>
                <c:ptCount val="7"/>
                <c:pt idx="0">
                  <c:v>45</c:v>
                </c:pt>
                <c:pt idx="1">
                  <c:v>13</c:v>
                </c:pt>
                <c:pt idx="2">
                  <c:v>66</c:v>
                </c:pt>
                <c:pt idx="3">
                  <c:v>28</c:v>
                </c:pt>
                <c:pt idx="4">
                  <c:v>55</c:v>
                </c:pt>
                <c:pt idx="5">
                  <c:v>47</c:v>
                </c:pt>
                <c:pt idx="6">
                  <c:v>448</c:v>
                </c:pt>
              </c:numCache>
            </c:numRef>
          </c:val>
          <c:extLst>
            <c:ext xmlns:c16="http://schemas.microsoft.com/office/drawing/2014/chart" uri="{C3380CC4-5D6E-409C-BE32-E72D297353CC}">
              <c16:uniqueId val="{00000007-9CF5-46F0-8114-842C7ABC0339}"/>
            </c:ext>
          </c:extLst>
        </c:ser>
        <c:dLbls>
          <c:showLegendKey val="0"/>
          <c:showVal val="0"/>
          <c:showCatName val="0"/>
          <c:showSerName val="0"/>
          <c:showPercent val="0"/>
          <c:showBubbleSize val="0"/>
        </c:dLbls>
        <c:gapWidth val="150"/>
        <c:overlap val="100"/>
        <c:axId val="449191368"/>
        <c:axId val="449191696"/>
      </c:barChart>
      <c:catAx>
        <c:axId val="44919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91696"/>
        <c:crosses val="autoZero"/>
        <c:auto val="1"/>
        <c:lblAlgn val="ctr"/>
        <c:lblOffset val="100"/>
        <c:noMultiLvlLbl val="0"/>
      </c:catAx>
      <c:valAx>
        <c:axId val="449191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9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Sheet1!$B$2:$B$8</c:f>
              <c:numCache>
                <c:formatCode>General</c:formatCode>
                <c:ptCount val="7"/>
                <c:pt idx="0">
                  <c:v>2</c:v>
                </c:pt>
                <c:pt idx="1">
                  <c:v>0</c:v>
                </c:pt>
                <c:pt idx="2">
                  <c:v>7</c:v>
                </c:pt>
                <c:pt idx="3">
                  <c:v>3</c:v>
                </c:pt>
                <c:pt idx="4">
                  <c:v>6</c:v>
                </c:pt>
                <c:pt idx="5">
                  <c:v>2</c:v>
                </c:pt>
                <c:pt idx="6">
                  <c:v>11</c:v>
                </c:pt>
              </c:numCache>
            </c:numRef>
          </c:val>
          <c:extLst>
            <c:ext xmlns:c16="http://schemas.microsoft.com/office/drawing/2014/chart" uri="{C3380CC4-5D6E-409C-BE32-E72D297353CC}">
              <c16:uniqueId val="{00000000-EBE2-4C13-80E8-727BD0E1CF04}"/>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Sheet1!$C$2:$C$8</c:f>
              <c:numCache>
                <c:formatCode>General</c:formatCode>
                <c:ptCount val="7"/>
                <c:pt idx="0">
                  <c:v>0</c:v>
                </c:pt>
                <c:pt idx="1">
                  <c:v>0</c:v>
                </c:pt>
                <c:pt idx="2">
                  <c:v>1</c:v>
                </c:pt>
                <c:pt idx="3">
                  <c:v>2</c:v>
                </c:pt>
                <c:pt idx="4">
                  <c:v>0</c:v>
                </c:pt>
                <c:pt idx="5">
                  <c:v>1</c:v>
                </c:pt>
                <c:pt idx="6">
                  <c:v>1</c:v>
                </c:pt>
              </c:numCache>
            </c:numRef>
          </c:val>
          <c:extLst>
            <c:ext xmlns:c16="http://schemas.microsoft.com/office/drawing/2014/chart" uri="{C3380CC4-5D6E-409C-BE32-E72D297353CC}">
              <c16:uniqueId val="{00000001-EBE2-4C13-80E8-727BD0E1CF04}"/>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Sheet1!$D$2:$D$8</c:f>
              <c:numCache>
                <c:formatCode>General</c:formatCode>
                <c:ptCount val="7"/>
                <c:pt idx="0">
                  <c:v>12</c:v>
                </c:pt>
                <c:pt idx="1">
                  <c:v>5</c:v>
                </c:pt>
                <c:pt idx="2">
                  <c:v>10</c:v>
                </c:pt>
                <c:pt idx="3">
                  <c:v>11</c:v>
                </c:pt>
                <c:pt idx="4">
                  <c:v>13</c:v>
                </c:pt>
                <c:pt idx="5">
                  <c:v>15</c:v>
                </c:pt>
                <c:pt idx="6">
                  <c:v>32</c:v>
                </c:pt>
              </c:numCache>
            </c:numRef>
          </c:val>
          <c:extLst>
            <c:ext xmlns:c16="http://schemas.microsoft.com/office/drawing/2014/chart" uri="{C3380CC4-5D6E-409C-BE32-E72D297353CC}">
              <c16:uniqueId val="{00000002-EBE2-4C13-80E8-727BD0E1CF04}"/>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Sheet1!$E$2:$E$8</c:f>
              <c:numCache>
                <c:formatCode>General</c:formatCode>
                <c:ptCount val="7"/>
                <c:pt idx="0">
                  <c:v>3</c:v>
                </c:pt>
                <c:pt idx="1">
                  <c:v>0</c:v>
                </c:pt>
                <c:pt idx="2">
                  <c:v>1</c:v>
                </c:pt>
                <c:pt idx="3">
                  <c:v>3</c:v>
                </c:pt>
                <c:pt idx="4">
                  <c:v>3</c:v>
                </c:pt>
                <c:pt idx="5">
                  <c:v>0</c:v>
                </c:pt>
                <c:pt idx="6">
                  <c:v>21</c:v>
                </c:pt>
              </c:numCache>
            </c:numRef>
          </c:val>
          <c:extLst>
            <c:ext xmlns:c16="http://schemas.microsoft.com/office/drawing/2014/chart" uri="{C3380CC4-5D6E-409C-BE32-E72D297353CC}">
              <c16:uniqueId val="{00000003-EBE2-4C13-80E8-727BD0E1CF04}"/>
            </c:ext>
          </c:extLst>
        </c:ser>
        <c:dLbls>
          <c:showLegendKey val="0"/>
          <c:showVal val="0"/>
          <c:showCatName val="0"/>
          <c:showSerName val="0"/>
          <c:showPercent val="0"/>
          <c:showBubbleSize val="0"/>
        </c:dLbls>
        <c:gapWidth val="150"/>
        <c:overlap val="100"/>
        <c:axId val="449199568"/>
        <c:axId val="449169720"/>
      </c:barChart>
      <c:catAx>
        <c:axId val="44919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69720"/>
        <c:crosses val="autoZero"/>
        <c:auto val="1"/>
        <c:lblAlgn val="ctr"/>
        <c:lblOffset val="100"/>
        <c:noMultiLvlLbl val="0"/>
      </c:catAx>
      <c:valAx>
        <c:axId val="449169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9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3.5307940917068799E-2</c:v>
                </c:pt>
                <c:pt idx="1">
                  <c:v>3.6040470811613802E-2</c:v>
                </c:pt>
                <c:pt idx="2">
                  <c:v>5.4719983122511202E-2</c:v>
                </c:pt>
                <c:pt idx="3">
                  <c:v>4.3072757799245798E-2</c:v>
                </c:pt>
                <c:pt idx="4">
                  <c:v>2.6151317235256401E-2</c:v>
                </c:pt>
                <c:pt idx="5">
                  <c:v>7.9113228610859596E-3</c:v>
                </c:pt>
              </c:numCache>
            </c:numRef>
          </c:val>
          <c:extLst>
            <c:ext xmlns:c16="http://schemas.microsoft.com/office/drawing/2014/chart" uri="{C3380CC4-5D6E-409C-BE32-E72D297353CC}">
              <c16:uniqueId val="{00000000-B65E-4B6C-9658-36265CB7F321}"/>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3.90815828041036E-2</c:v>
                </c:pt>
                <c:pt idx="1">
                  <c:v>4.3641100797915701E-2</c:v>
                </c:pt>
                <c:pt idx="2">
                  <c:v>4.4292460511317397E-2</c:v>
                </c:pt>
                <c:pt idx="4">
                  <c:v>5.6668295065950197E-2</c:v>
                </c:pt>
              </c:numCache>
            </c:numRef>
          </c:val>
          <c:extLst>
            <c:ext xmlns:c16="http://schemas.microsoft.com/office/drawing/2014/chart" uri="{C3380CC4-5D6E-409C-BE32-E72D297353CC}">
              <c16:uniqueId val="{00000001-B65E-4B6C-9658-36265CB7F321}"/>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2.9341511603904299E-2</c:v>
                </c:pt>
                <c:pt idx="1">
                  <c:v>2.2608199895805701E-3</c:v>
                </c:pt>
                <c:pt idx="2">
                  <c:v>2.0445676427511199E-2</c:v>
                </c:pt>
                <c:pt idx="3">
                  <c:v>9.3774881306950605E-3</c:v>
                </c:pt>
                <c:pt idx="4">
                  <c:v>5.4849458877650296E-3</c:v>
                </c:pt>
                <c:pt idx="5">
                  <c:v>1.97576007785084E-2</c:v>
                </c:pt>
                <c:pt idx="6">
                  <c:v>5.4063086707361397E-3</c:v>
                </c:pt>
              </c:numCache>
            </c:numRef>
          </c:val>
          <c:extLst>
            <c:ext xmlns:c16="http://schemas.microsoft.com/office/drawing/2014/chart" uri="{C3380CC4-5D6E-409C-BE32-E72D297353CC}">
              <c16:uniqueId val="{00000002-B65E-4B6C-9658-36265CB7F321}"/>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2.0422430112087699E-2</c:v>
                </c:pt>
                <c:pt idx="1">
                  <c:v>3.2316812485061901E-2</c:v>
                </c:pt>
                <c:pt idx="2">
                  <c:v>4.7128684874048601E-2</c:v>
                </c:pt>
                <c:pt idx="3">
                  <c:v>3.3775557493068202E-2</c:v>
                </c:pt>
                <c:pt idx="4">
                  <c:v>6.5980158823668006E-2</c:v>
                </c:pt>
              </c:numCache>
            </c:numRef>
          </c:val>
          <c:extLst>
            <c:ext xmlns:c16="http://schemas.microsoft.com/office/drawing/2014/chart" uri="{C3380CC4-5D6E-409C-BE32-E72D297353CC}">
              <c16:uniqueId val="{00000003-B65E-4B6C-9658-36265CB7F321}"/>
            </c:ext>
          </c:extLst>
        </c:ser>
        <c:ser>
          <c:idx val="4"/>
          <c:order val="4"/>
          <c:tx>
            <c:strRef>
              <c:f>Sheet1!$F$1</c:f>
              <c:strCache>
                <c:ptCount val="1"/>
                <c:pt idx="0">
                  <c:v>Benelli</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6.76994527727419E-3</c:v>
                </c:pt>
                <c:pt idx="1">
                  <c:v>2.9356399874905801E-3</c:v>
                </c:pt>
                <c:pt idx="2">
                  <c:v>1.56966872800517E-3</c:v>
                </c:pt>
                <c:pt idx="3">
                  <c:v>2.6360848867262301E-3</c:v>
                </c:pt>
                <c:pt idx="4">
                  <c:v>8.4274835015035708E-3</c:v>
                </c:pt>
              </c:numCache>
            </c:numRef>
          </c:val>
          <c:extLst>
            <c:ext xmlns:c16="http://schemas.microsoft.com/office/drawing/2014/chart" uri="{C3380CC4-5D6E-409C-BE32-E72D297353CC}">
              <c16:uniqueId val="{00000004-B65E-4B6C-9658-36265CB7F321}"/>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0.71497584541062797</c:v>
                </c:pt>
                <c:pt idx="2">
                  <c:v>0.76432022084196005</c:v>
                </c:pt>
                <c:pt idx="3">
                  <c:v>0.48654244306418198</c:v>
                </c:pt>
                <c:pt idx="4">
                  <c:v>0.376121463077985</c:v>
                </c:pt>
                <c:pt idx="5">
                  <c:v>2.0703933747412001E-2</c:v>
                </c:pt>
                <c:pt idx="6">
                  <c:v>8.6266390614216704E-2</c:v>
                </c:pt>
              </c:numCache>
            </c:numRef>
          </c:val>
          <c:extLst>
            <c:ext xmlns:c16="http://schemas.microsoft.com/office/drawing/2014/chart" uri="{C3380CC4-5D6E-409C-BE32-E72D297353CC}">
              <c16:uniqueId val="{00000005-B65E-4B6C-9658-36265CB7F321}"/>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4.5267558359150103E-3</c:v>
                </c:pt>
                <c:pt idx="1">
                  <c:v>3.0938772169875799E-3</c:v>
                </c:pt>
                <c:pt idx="2">
                  <c:v>6.3807059163249304E-3</c:v>
                </c:pt>
                <c:pt idx="3">
                  <c:v>0.106435517956119</c:v>
                </c:pt>
                <c:pt idx="4">
                  <c:v>7.9564763555146606E-2</c:v>
                </c:pt>
              </c:numCache>
            </c:numRef>
          </c:val>
          <c:extLst>
            <c:ext xmlns:c16="http://schemas.microsoft.com/office/drawing/2014/chart" uri="{C3380CC4-5D6E-409C-BE32-E72D297353CC}">
              <c16:uniqueId val="{00000006-B65E-4B6C-9658-36265CB7F321}"/>
            </c:ext>
          </c:extLst>
        </c:ser>
        <c:dLbls>
          <c:showLegendKey val="0"/>
          <c:showVal val="0"/>
          <c:showCatName val="0"/>
          <c:showSerName val="0"/>
          <c:showPercent val="0"/>
          <c:showBubbleSize val="0"/>
        </c:dLbls>
        <c:gapWidth val="219"/>
        <c:overlap val="-27"/>
        <c:axId val="449168408"/>
        <c:axId val="449171688"/>
      </c:barChart>
      <c:catAx>
        <c:axId val="44916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71688"/>
        <c:crosses val="autoZero"/>
        <c:auto val="1"/>
        <c:lblAlgn val="ctr"/>
        <c:lblOffset val="100"/>
        <c:noMultiLvlLbl val="0"/>
      </c:catAx>
      <c:valAx>
        <c:axId val="449171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6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5.7673681429955097E-2</c:v>
                </c:pt>
                <c:pt idx="2">
                  <c:v>0</c:v>
                </c:pt>
                <c:pt idx="3">
                  <c:v>0</c:v>
                </c:pt>
                <c:pt idx="4">
                  <c:v>0</c:v>
                </c:pt>
                <c:pt idx="5">
                  <c:v>0</c:v>
                </c:pt>
                <c:pt idx="6">
                  <c:v>1.40702015116673E-2</c:v>
                </c:pt>
                <c:pt idx="7">
                  <c:v>0</c:v>
                </c:pt>
                <c:pt idx="8">
                  <c:v>0</c:v>
                </c:pt>
                <c:pt idx="9">
                  <c:v>1.42768657667116E-2</c:v>
                </c:pt>
                <c:pt idx="10">
                  <c:v>7.90503418927287E-3</c:v>
                </c:pt>
                <c:pt idx="11">
                  <c:v>0</c:v>
                </c:pt>
                <c:pt idx="12">
                  <c:v>3.9499324122676104E-3</c:v>
                </c:pt>
                <c:pt idx="13">
                  <c:v>0</c:v>
                </c:pt>
                <c:pt idx="14">
                  <c:v>0</c:v>
                </c:pt>
                <c:pt idx="15">
                  <c:v>3.9472299217571297E-2</c:v>
                </c:pt>
                <c:pt idx="16">
                  <c:v>0</c:v>
                </c:pt>
                <c:pt idx="17">
                  <c:v>0</c:v>
                </c:pt>
                <c:pt idx="18">
                  <c:v>0</c:v>
                </c:pt>
                <c:pt idx="19">
                  <c:v>7.8949446038053595E-2</c:v>
                </c:pt>
                <c:pt idx="20">
                  <c:v>5.7896768307659899E-2</c:v>
                </c:pt>
                <c:pt idx="21">
                  <c:v>7.1057306401737005E-2</c:v>
                </c:pt>
                <c:pt idx="22">
                  <c:v>2.7195487303655199E-2</c:v>
                </c:pt>
                <c:pt idx="23">
                  <c:v>4.3426195207327198E-2</c:v>
                </c:pt>
                <c:pt idx="24">
                  <c:v>0</c:v>
                </c:pt>
                <c:pt idx="25">
                  <c:v>0</c:v>
                </c:pt>
                <c:pt idx="26">
                  <c:v>2.2812020179864001E-2</c:v>
                </c:pt>
                <c:pt idx="27">
                  <c:v>0</c:v>
                </c:pt>
                <c:pt idx="28">
                  <c:v>3.8167938931297697E-2</c:v>
                </c:pt>
                <c:pt idx="29">
                  <c:v>4.78204408254949E-2</c:v>
                </c:pt>
                <c:pt idx="30">
                  <c:v>3.24656807044175E-2</c:v>
                </c:pt>
                <c:pt idx="31">
                  <c:v>0</c:v>
                </c:pt>
                <c:pt idx="32">
                  <c:v>0</c:v>
                </c:pt>
                <c:pt idx="33">
                  <c:v>0</c:v>
                </c:pt>
                <c:pt idx="34">
                  <c:v>0</c:v>
                </c:pt>
              </c:numCache>
            </c:numRef>
          </c:val>
          <c:smooth val="0"/>
          <c:extLst>
            <c:ext xmlns:c16="http://schemas.microsoft.com/office/drawing/2014/chart" uri="{C3380CC4-5D6E-409C-BE32-E72D297353CC}">
              <c16:uniqueId val="{00000000-9A31-430C-A3F2-57187C5C1E6E}"/>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4.4277463422257198E-2</c:v>
                </c:pt>
                <c:pt idx="1">
                  <c:v>0</c:v>
                </c:pt>
                <c:pt idx="2">
                  <c:v>0</c:v>
                </c:pt>
                <c:pt idx="3">
                  <c:v>0</c:v>
                </c:pt>
                <c:pt idx="4">
                  <c:v>0</c:v>
                </c:pt>
                <c:pt idx="5">
                  <c:v>5.8606722842295803E-2</c:v>
                </c:pt>
                <c:pt idx="6">
                  <c:v>4.3629449227042399E-2</c:v>
                </c:pt>
                <c:pt idx="7">
                  <c:v>0</c:v>
                </c:pt>
                <c:pt idx="8">
                  <c:v>0</c:v>
                </c:pt>
                <c:pt idx="9">
                  <c:v>0</c:v>
                </c:pt>
                <c:pt idx="10">
                  <c:v>0</c:v>
                </c:pt>
                <c:pt idx="11">
                  <c:v>0</c:v>
                </c:pt>
                <c:pt idx="12">
                  <c:v>1.9535701494481202E-2</c:v>
                </c:pt>
                <c:pt idx="13">
                  <c:v>0</c:v>
                </c:pt>
                <c:pt idx="14">
                  <c:v>0</c:v>
                </c:pt>
                <c:pt idx="15">
                  <c:v>0</c:v>
                </c:pt>
                <c:pt idx="16">
                  <c:v>5.6650583110312402E-2</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9A31-430C-A3F2-57187C5C1E6E}"/>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8.3513460404794591E-3</c:v>
                </c:pt>
                <c:pt idx="2">
                  <c:v>0</c:v>
                </c:pt>
                <c:pt idx="3">
                  <c:v>0</c:v>
                </c:pt>
                <c:pt idx="4">
                  <c:v>0</c:v>
                </c:pt>
                <c:pt idx="5">
                  <c:v>2.6531115594105401E-3</c:v>
                </c:pt>
                <c:pt idx="6">
                  <c:v>0</c:v>
                </c:pt>
                <c:pt idx="7">
                  <c:v>0</c:v>
                </c:pt>
                <c:pt idx="8">
                  <c:v>4.32377615024729E-3</c:v>
                </c:pt>
                <c:pt idx="9">
                  <c:v>5.9945439822640103E-3</c:v>
                </c:pt>
                <c:pt idx="10">
                  <c:v>0</c:v>
                </c:pt>
                <c:pt idx="11">
                  <c:v>0</c:v>
                </c:pt>
                <c:pt idx="12">
                  <c:v>0.107816870539163</c:v>
                </c:pt>
                <c:pt idx="13">
                  <c:v>0</c:v>
                </c:pt>
                <c:pt idx="14">
                  <c:v>3.11578227267321E-2</c:v>
                </c:pt>
                <c:pt idx="15">
                  <c:v>6.7824266342945E-3</c:v>
                </c:pt>
                <c:pt idx="16">
                  <c:v>4.7184463728909502E-3</c:v>
                </c:pt>
                <c:pt idx="17">
                  <c:v>0</c:v>
                </c:pt>
                <c:pt idx="18">
                  <c:v>0</c:v>
                </c:pt>
                <c:pt idx="19">
                  <c:v>0</c:v>
                </c:pt>
                <c:pt idx="20">
                  <c:v>0</c:v>
                </c:pt>
                <c:pt idx="21">
                  <c:v>0</c:v>
                </c:pt>
                <c:pt idx="22">
                  <c:v>1.9466404230698502E-2</c:v>
                </c:pt>
                <c:pt idx="23">
                  <c:v>1.39610016133805E-2</c:v>
                </c:pt>
                <c:pt idx="24">
                  <c:v>1.9762360078066199E-2</c:v>
                </c:pt>
                <c:pt idx="25">
                  <c:v>0</c:v>
                </c:pt>
                <c:pt idx="26">
                  <c:v>3.5397359946903999E-3</c:v>
                </c:pt>
                <c:pt idx="27">
                  <c:v>0</c:v>
                </c:pt>
                <c:pt idx="28">
                  <c:v>9.73449413078834E-3</c:v>
                </c:pt>
                <c:pt idx="29">
                  <c:v>7.9647584023284593E-3</c:v>
                </c:pt>
                <c:pt idx="30">
                  <c:v>2.7533445761570201E-3</c:v>
                </c:pt>
                <c:pt idx="31">
                  <c:v>0</c:v>
                </c:pt>
                <c:pt idx="32">
                  <c:v>5.4086851683035298E-3</c:v>
                </c:pt>
                <c:pt idx="33">
                  <c:v>3.3436165933857401E-3</c:v>
                </c:pt>
                <c:pt idx="34">
                  <c:v>2.26190499605642E-3</c:v>
                </c:pt>
              </c:numCache>
            </c:numRef>
          </c:val>
          <c:smooth val="0"/>
          <c:extLst>
            <c:ext xmlns:c16="http://schemas.microsoft.com/office/drawing/2014/chart" uri="{C3380CC4-5D6E-409C-BE32-E72D297353CC}">
              <c16:uniqueId val="{00000002-9A31-430C-A3F2-57187C5C1E6E}"/>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6.1261515986899502E-2</c:v>
                </c:pt>
                <c:pt idx="14">
                  <c:v>0</c:v>
                </c:pt>
                <c:pt idx="15">
                  <c:v>0</c:v>
                </c:pt>
                <c:pt idx="16">
                  <c:v>7.0676372888543407E-2</c:v>
                </c:pt>
                <c:pt idx="17">
                  <c:v>0</c:v>
                </c:pt>
                <c:pt idx="18">
                  <c:v>0</c:v>
                </c:pt>
                <c:pt idx="19">
                  <c:v>0</c:v>
                </c:pt>
                <c:pt idx="20">
                  <c:v>2.8266553600452299E-2</c:v>
                </c:pt>
                <c:pt idx="21">
                  <c:v>0</c:v>
                </c:pt>
                <c:pt idx="22">
                  <c:v>3.3762032631397099E-2</c:v>
                </c:pt>
                <c:pt idx="23">
                  <c:v>8.1655085777097305E-2</c:v>
                </c:pt>
                <c:pt idx="24">
                  <c:v>0</c:v>
                </c:pt>
                <c:pt idx="25">
                  <c:v>0</c:v>
                </c:pt>
                <c:pt idx="26">
                  <c:v>2.59091765592614E-2</c:v>
                </c:pt>
                <c:pt idx="27">
                  <c:v>2.59085663141531E-2</c:v>
                </c:pt>
                <c:pt idx="28">
                  <c:v>4.7105374723255898E-2</c:v>
                </c:pt>
                <c:pt idx="29">
                  <c:v>0</c:v>
                </c:pt>
                <c:pt idx="30">
                  <c:v>1.41306139751772E-2</c:v>
                </c:pt>
                <c:pt idx="31">
                  <c:v>0</c:v>
                </c:pt>
                <c:pt idx="32">
                  <c:v>0</c:v>
                </c:pt>
                <c:pt idx="33">
                  <c:v>1.76632674689715E-2</c:v>
                </c:pt>
                <c:pt idx="34">
                  <c:v>2.5907956097790799E-2</c:v>
                </c:pt>
              </c:numCache>
            </c:numRef>
          </c:val>
          <c:smooth val="0"/>
          <c:extLst>
            <c:ext xmlns:c16="http://schemas.microsoft.com/office/drawing/2014/chart" uri="{C3380CC4-5D6E-409C-BE32-E72D297353CC}">
              <c16:uniqueId val="{00000003-9A31-430C-A3F2-57187C5C1E6E}"/>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2.8788231371015501E-3</c:v>
                </c:pt>
                <c:pt idx="1">
                  <c:v>5.27612415919266E-3</c:v>
                </c:pt>
                <c:pt idx="2">
                  <c:v>4.4345153913639603E-3</c:v>
                </c:pt>
                <c:pt idx="3">
                  <c:v>0</c:v>
                </c:pt>
                <c:pt idx="4">
                  <c:v>0</c:v>
                </c:pt>
                <c:pt idx="5">
                  <c:v>7.0051197246808299E-3</c:v>
                </c:pt>
                <c:pt idx="6">
                  <c:v>4.8499363820073303E-3</c:v>
                </c:pt>
                <c:pt idx="7">
                  <c:v>0</c:v>
                </c:pt>
                <c:pt idx="8">
                  <c:v>2.99362119196416E-3</c:v>
                </c:pt>
                <c:pt idx="9">
                  <c:v>0</c:v>
                </c:pt>
                <c:pt idx="10">
                  <c:v>0</c:v>
                </c:pt>
                <c:pt idx="11">
                  <c:v>0</c:v>
                </c:pt>
                <c:pt idx="12">
                  <c:v>5.3281416878595E-3</c:v>
                </c:pt>
                <c:pt idx="13">
                  <c:v>5.0879192445457497E-3</c:v>
                </c:pt>
                <c:pt idx="14">
                  <c:v>0</c:v>
                </c:pt>
                <c:pt idx="15">
                  <c:v>2.0945453849086199E-3</c:v>
                </c:pt>
                <c:pt idx="16">
                  <c:v>3.3531689242674799E-3</c:v>
                </c:pt>
                <c:pt idx="17">
                  <c:v>0</c:v>
                </c:pt>
                <c:pt idx="18">
                  <c:v>0</c:v>
                </c:pt>
                <c:pt idx="19">
                  <c:v>7.97511763298509E-3</c:v>
                </c:pt>
                <c:pt idx="20">
                  <c:v>1.2591226433421199E-3</c:v>
                </c:pt>
                <c:pt idx="21">
                  <c:v>6.3944163956033604E-4</c:v>
                </c:pt>
                <c:pt idx="22">
                  <c:v>1.55847923596155E-3</c:v>
                </c:pt>
                <c:pt idx="23">
                  <c:v>0</c:v>
                </c:pt>
                <c:pt idx="24">
                  <c:v>0</c:v>
                </c:pt>
                <c:pt idx="25">
                  <c:v>0</c:v>
                </c:pt>
                <c:pt idx="26">
                  <c:v>0</c:v>
                </c:pt>
                <c:pt idx="27">
                  <c:v>2.27625192358263E-3</c:v>
                </c:pt>
                <c:pt idx="28">
                  <c:v>3.05440250197488E-3</c:v>
                </c:pt>
                <c:pt idx="29">
                  <c:v>1.25771548559197E-3</c:v>
                </c:pt>
                <c:pt idx="30">
                  <c:v>1.7486956646720401E-2</c:v>
                </c:pt>
                <c:pt idx="31">
                  <c:v>0</c:v>
                </c:pt>
                <c:pt idx="32">
                  <c:v>0</c:v>
                </c:pt>
                <c:pt idx="33">
                  <c:v>0</c:v>
                </c:pt>
                <c:pt idx="34">
                  <c:v>1.8555951881423899E-3</c:v>
                </c:pt>
              </c:numCache>
            </c:numRef>
          </c:val>
          <c:smooth val="0"/>
          <c:extLst>
            <c:ext xmlns:c16="http://schemas.microsoft.com/office/drawing/2014/chart" uri="{C3380CC4-5D6E-409C-BE32-E72D297353CC}">
              <c16:uniqueId val="{00000004-9A31-430C-A3F2-57187C5C1E6E}"/>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0.108233475067646</c:v>
                </c:pt>
                <c:pt idx="1">
                  <c:v>0</c:v>
                </c:pt>
                <c:pt idx="2">
                  <c:v>1.0823995731381999</c:v>
                </c:pt>
                <c:pt idx="3">
                  <c:v>0</c:v>
                </c:pt>
                <c:pt idx="4">
                  <c:v>0.105413748964686</c:v>
                </c:pt>
                <c:pt idx="5">
                  <c:v>1.1444386266736499</c:v>
                </c:pt>
                <c:pt idx="6">
                  <c:v>0</c:v>
                </c:pt>
                <c:pt idx="7">
                  <c:v>1.0121906169191</c:v>
                </c:pt>
                <c:pt idx="8">
                  <c:v>0</c:v>
                </c:pt>
                <c:pt idx="9">
                  <c:v>0.146177459435755</c:v>
                </c:pt>
                <c:pt idx="10">
                  <c:v>0</c:v>
                </c:pt>
                <c:pt idx="11">
                  <c:v>0</c:v>
                </c:pt>
                <c:pt idx="12">
                  <c:v>0.48004585512645997</c:v>
                </c:pt>
                <c:pt idx="13">
                  <c:v>0</c:v>
                </c:pt>
                <c:pt idx="14">
                  <c:v>0.92235092235092198</c:v>
                </c:pt>
                <c:pt idx="15">
                  <c:v>0</c:v>
                </c:pt>
                <c:pt idx="16">
                  <c:v>0.13585984983911301</c:v>
                </c:pt>
                <c:pt idx="17">
                  <c:v>0</c:v>
                </c:pt>
                <c:pt idx="18">
                  <c:v>0</c:v>
                </c:pt>
                <c:pt idx="19">
                  <c:v>0.65559752013111905</c:v>
                </c:pt>
                <c:pt idx="20">
                  <c:v>0</c:v>
                </c:pt>
                <c:pt idx="21">
                  <c:v>1.13707708405999</c:v>
                </c:pt>
                <c:pt idx="22">
                  <c:v>0.84329854150826</c:v>
                </c:pt>
                <c:pt idx="23">
                  <c:v>0.25330321078934798</c:v>
                </c:pt>
                <c:pt idx="24">
                  <c:v>0</c:v>
                </c:pt>
                <c:pt idx="25">
                  <c:v>0</c:v>
                </c:pt>
                <c:pt idx="26">
                  <c:v>1.0342296657102801</c:v>
                </c:pt>
                <c:pt idx="27">
                  <c:v>0</c:v>
                </c:pt>
                <c:pt idx="28">
                  <c:v>0</c:v>
                </c:pt>
                <c:pt idx="29">
                  <c:v>0.123956158663883</c:v>
                </c:pt>
                <c:pt idx="30">
                  <c:v>0</c:v>
                </c:pt>
                <c:pt idx="31">
                  <c:v>1.9298809906722399E-2</c:v>
                </c:pt>
                <c:pt idx="32">
                  <c:v>7.0175438596491196E-2</c:v>
                </c:pt>
                <c:pt idx="33">
                  <c:v>0.32264186752704499</c:v>
                </c:pt>
                <c:pt idx="34">
                  <c:v>0</c:v>
                </c:pt>
              </c:numCache>
            </c:numRef>
          </c:val>
          <c:smooth val="0"/>
          <c:extLst>
            <c:ext xmlns:c16="http://schemas.microsoft.com/office/drawing/2014/chart" uri="{C3380CC4-5D6E-409C-BE32-E72D297353CC}">
              <c16:uniqueId val="{00000005-9A31-430C-A3F2-57187C5C1E6E}"/>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2.3617895712021299E-3</c:v>
                </c:pt>
                <c:pt idx="1">
                  <c:v>2.5281935159154798E-3</c:v>
                </c:pt>
                <c:pt idx="2">
                  <c:v>2.9989900239919199E-2</c:v>
                </c:pt>
                <c:pt idx="3">
                  <c:v>0</c:v>
                </c:pt>
                <c:pt idx="4">
                  <c:v>0</c:v>
                </c:pt>
                <c:pt idx="5">
                  <c:v>7.4186814374942803E-3</c:v>
                </c:pt>
                <c:pt idx="6">
                  <c:v>1.99601595215949E-3</c:v>
                </c:pt>
                <c:pt idx="7">
                  <c:v>1.2225500097804E-2</c:v>
                </c:pt>
                <c:pt idx="8">
                  <c:v>1.76646530292884E-2</c:v>
                </c:pt>
                <c:pt idx="9">
                  <c:v>5.2895108998855297E-3</c:v>
                </c:pt>
                <c:pt idx="10">
                  <c:v>0</c:v>
                </c:pt>
                <c:pt idx="11">
                  <c:v>0</c:v>
                </c:pt>
                <c:pt idx="12">
                  <c:v>4.4246565817764698E-3</c:v>
                </c:pt>
                <c:pt idx="13">
                  <c:v>2.4285587867585701E-3</c:v>
                </c:pt>
                <c:pt idx="14">
                  <c:v>4.9236829148202902E-3</c:v>
                </c:pt>
                <c:pt idx="15">
                  <c:v>2.0460695004895601E-3</c:v>
                </c:pt>
                <c:pt idx="16">
                  <c:v>5.2899966163983897E-3</c:v>
                </c:pt>
                <c:pt idx="17">
                  <c:v>0</c:v>
                </c:pt>
                <c:pt idx="18">
                  <c:v>0</c:v>
                </c:pt>
                <c:pt idx="19">
                  <c:v>5.1573215999276001E-3</c:v>
                </c:pt>
                <c:pt idx="20">
                  <c:v>2.9946007348750198E-3</c:v>
                </c:pt>
                <c:pt idx="21">
                  <c:v>4.47197280880819E-3</c:v>
                </c:pt>
                <c:pt idx="22">
                  <c:v>0.65528294108193297</c:v>
                </c:pt>
                <c:pt idx="23">
                  <c:v>3.4937880448562501E-3</c:v>
                </c:pt>
                <c:pt idx="24">
                  <c:v>0</c:v>
                </c:pt>
                <c:pt idx="25">
                  <c:v>0</c:v>
                </c:pt>
                <c:pt idx="26">
                  <c:v>3.0944516481947902E-3</c:v>
                </c:pt>
                <c:pt idx="27">
                  <c:v>4.1923866258873899E-3</c:v>
                </c:pt>
                <c:pt idx="28">
                  <c:v>1.3525329798447601E-2</c:v>
                </c:pt>
                <c:pt idx="29">
                  <c:v>2.8947142517762601E-3</c:v>
                </c:pt>
                <c:pt idx="30">
                  <c:v>0.212877739037445</c:v>
                </c:pt>
                <c:pt idx="31">
                  <c:v>0</c:v>
                </c:pt>
                <c:pt idx="32">
                  <c:v>0</c:v>
                </c:pt>
                <c:pt idx="33">
                  <c:v>2.0628627477598002E-3</c:v>
                </c:pt>
                <c:pt idx="34">
                  <c:v>4.2420376952460202E-3</c:v>
                </c:pt>
              </c:numCache>
            </c:numRef>
          </c:val>
          <c:smooth val="0"/>
          <c:extLst>
            <c:ext xmlns:c16="http://schemas.microsoft.com/office/drawing/2014/chart" uri="{C3380CC4-5D6E-409C-BE32-E72D297353CC}">
              <c16:uniqueId val="{00000006-9A31-430C-A3F2-57187C5C1E6E}"/>
            </c:ext>
          </c:extLst>
        </c:ser>
        <c:dLbls>
          <c:showLegendKey val="0"/>
          <c:showVal val="0"/>
          <c:showCatName val="0"/>
          <c:showSerName val="0"/>
          <c:showPercent val="0"/>
          <c:showBubbleSize val="0"/>
        </c:dLbls>
        <c:smooth val="0"/>
        <c:axId val="447012224"/>
        <c:axId val="447014520"/>
      </c:lineChart>
      <c:dateAx>
        <c:axId val="44701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014520"/>
        <c:crosses val="autoZero"/>
        <c:auto val="1"/>
        <c:lblOffset val="100"/>
        <c:baseTimeUnit val="days"/>
      </c:dateAx>
      <c:valAx>
        <c:axId val="44701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01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4.0354925275906103E-2</c:v>
                </c:pt>
                <c:pt idx="1">
                  <c:v>0</c:v>
                </c:pt>
                <c:pt idx="2">
                  <c:v>3.90618640436294E-2</c:v>
                </c:pt>
                <c:pt idx="3">
                  <c:v>9.9544002855827905E-3</c:v>
                </c:pt>
              </c:numCache>
            </c:numRef>
          </c:val>
          <c:extLst>
            <c:ext xmlns:c16="http://schemas.microsoft.com/office/drawing/2014/chart" uri="{C3380CC4-5D6E-409C-BE32-E72D297353CC}">
              <c16:uniqueId val="{00000000-7B77-4133-853F-D3AE36D11701}"/>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4.4539994199400898E-2</c:v>
                </c:pt>
                <c:pt idx="3">
                  <c:v>0</c:v>
                </c:pt>
              </c:numCache>
            </c:numRef>
          </c:val>
          <c:extLst>
            <c:ext xmlns:c16="http://schemas.microsoft.com/office/drawing/2014/chart" uri="{C3380CC4-5D6E-409C-BE32-E72D297353CC}">
              <c16:uniqueId val="{00000001-7B77-4133-853F-D3AE36D11701}"/>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4.1153114782769996E-3</c:v>
                </c:pt>
                <c:pt idx="1">
                  <c:v>2.2619272406847902E-3</c:v>
                </c:pt>
                <c:pt idx="2">
                  <c:v>2.24606093921292E-2</c:v>
                </c:pt>
                <c:pt idx="3">
                  <c:v>4.32383138629896E-3</c:v>
                </c:pt>
              </c:numCache>
            </c:numRef>
          </c:val>
          <c:extLst>
            <c:ext xmlns:c16="http://schemas.microsoft.com/office/drawing/2014/chart" uri="{C3380CC4-5D6E-409C-BE32-E72D297353CC}">
              <c16:uniqueId val="{00000002-7B77-4133-853F-D3AE36D11701}"/>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2.0411792904874299E-2</c:v>
                </c:pt>
                <c:pt idx="1">
                  <c:v>6.9485282246345995E-2</c:v>
                </c:pt>
                <c:pt idx="2">
                  <c:v>4.2184590359750897E-2</c:v>
                </c:pt>
                <c:pt idx="3">
                  <c:v>3.3766214214197503E-2</c:v>
                </c:pt>
              </c:numCache>
            </c:numRef>
          </c:val>
          <c:extLst>
            <c:ext xmlns:c16="http://schemas.microsoft.com/office/drawing/2014/chart" uri="{C3380CC4-5D6E-409C-BE32-E72D297353CC}">
              <c16:uniqueId val="{00000003-7B77-4133-853F-D3AE36D11701}"/>
            </c:ext>
          </c:extLst>
        </c:ser>
        <c:ser>
          <c:idx val="4"/>
          <c:order val="4"/>
          <c:tx>
            <c:strRef>
              <c:f>Sheet1!$F$1</c:f>
              <c:strCache>
                <c:ptCount val="1"/>
                <c:pt idx="0">
                  <c:v>Benelli</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5.9084869239447802E-3</c:v>
                </c:pt>
                <c:pt idx="1">
                  <c:v>0</c:v>
                </c:pt>
                <c:pt idx="2">
                  <c:v>3.1891161875141501E-3</c:v>
                </c:pt>
                <c:pt idx="3">
                  <c:v>2.43522544418399E-3</c:v>
                </c:pt>
              </c:numCache>
            </c:numRef>
          </c:val>
          <c:extLst>
            <c:ext xmlns:c16="http://schemas.microsoft.com/office/drawing/2014/chart" uri="{C3380CC4-5D6E-409C-BE32-E72D297353CC}">
              <c16:uniqueId val="{00000004-7B77-4133-853F-D3AE36D11701}"/>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0.60084690596275503</c:v>
                </c:pt>
                <c:pt idx="1">
                  <c:v>1.9234468166955201E-2</c:v>
                </c:pt>
                <c:pt idx="2">
                  <c:v>0.55629214630424095</c:v>
                </c:pt>
                <c:pt idx="3">
                  <c:v>0</c:v>
                </c:pt>
              </c:numCache>
            </c:numRef>
          </c:val>
          <c:extLst>
            <c:ext xmlns:c16="http://schemas.microsoft.com/office/drawing/2014/chart" uri="{C3380CC4-5D6E-409C-BE32-E72D297353CC}">
              <c16:uniqueId val="{00000005-7B77-4133-853F-D3AE36D11701}"/>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5.3264562491081397E-3</c:v>
                </c:pt>
                <c:pt idx="1">
                  <c:v>1.8964895977545599E-3</c:v>
                </c:pt>
                <c:pt idx="2">
                  <c:v>6.8208002958890901E-2</c:v>
                </c:pt>
                <c:pt idx="3">
                  <c:v>2.8279498523432001E-3</c:v>
                </c:pt>
              </c:numCache>
            </c:numRef>
          </c:val>
          <c:extLst>
            <c:ext xmlns:c16="http://schemas.microsoft.com/office/drawing/2014/chart" uri="{C3380CC4-5D6E-409C-BE32-E72D297353CC}">
              <c16:uniqueId val="{00000006-7B77-4133-853F-D3AE36D11701}"/>
            </c:ext>
          </c:extLst>
        </c:ser>
        <c:dLbls>
          <c:showLegendKey val="0"/>
          <c:showVal val="0"/>
          <c:showCatName val="0"/>
          <c:showSerName val="0"/>
          <c:showPercent val="0"/>
          <c:showBubbleSize val="0"/>
        </c:dLbls>
        <c:gapWidth val="219"/>
        <c:overlap val="-27"/>
        <c:axId val="396623432"/>
        <c:axId val="396623104"/>
      </c:barChart>
      <c:catAx>
        <c:axId val="39662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23104"/>
        <c:crosses val="autoZero"/>
        <c:auto val="1"/>
        <c:lblAlgn val="ctr"/>
        <c:lblOffset val="100"/>
        <c:noMultiLvlLbl val="0"/>
      </c:catAx>
      <c:valAx>
        <c:axId val="39662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2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7.4718049243589603E-3</c:v>
                </c:pt>
                <c:pt idx="12">
                  <c:v>5.7576849711236701E-2</c:v>
                </c:pt>
                <c:pt idx="13">
                  <c:v>2.86785453714366E-2</c:v>
                </c:pt>
                <c:pt idx="14">
                  <c:v>3.9820325067466002E-2</c:v>
                </c:pt>
                <c:pt idx="15">
                  <c:v>4.9226008913423797E-2</c:v>
                </c:pt>
                <c:pt idx="16">
                  <c:v>5.8016367647963703E-2</c:v>
                </c:pt>
                <c:pt idx="17">
                  <c:v>1.8239994374170398E-2</c:v>
                </c:pt>
                <c:pt idx="18">
                  <c:v>8.3508407978129598E-3</c:v>
                </c:pt>
                <c:pt idx="19">
                  <c:v>0</c:v>
                </c:pt>
                <c:pt idx="20">
                  <c:v>0</c:v>
                </c:pt>
                <c:pt idx="21">
                  <c:v>0</c:v>
                </c:pt>
                <c:pt idx="22">
                  <c:v>0</c:v>
                </c:pt>
                <c:pt idx="23">
                  <c:v>0</c:v>
                </c:pt>
              </c:numCache>
            </c:numRef>
          </c:val>
          <c:smooth val="0"/>
          <c:extLst>
            <c:ext xmlns:c16="http://schemas.microsoft.com/office/drawing/2014/chart" uri="{C3380CC4-5D6E-409C-BE32-E72D297353CC}">
              <c16:uniqueId val="{00000000-8EB2-4168-B889-ECE8A6127AD9}"/>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5.76453346360528E-2</c:v>
                </c:pt>
                <c:pt idx="17">
                  <c:v>3.5824784237094898E-2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EB2-4168-B889-ECE8A6127AD9}"/>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5.4062449009280996E-3</c:v>
                </c:pt>
                <c:pt idx="12">
                  <c:v>2.78667350802385E-2</c:v>
                </c:pt>
                <c:pt idx="13">
                  <c:v>9.0431732888251893E-3</c:v>
                </c:pt>
                <c:pt idx="14">
                  <c:v>1.18937387820418E-2</c:v>
                </c:pt>
                <c:pt idx="15">
                  <c:v>7.9619243086395692E-3</c:v>
                </c:pt>
                <c:pt idx="16">
                  <c:v>0</c:v>
                </c:pt>
                <c:pt idx="17">
                  <c:v>8.3551057559797994E-3</c:v>
                </c:pt>
                <c:pt idx="18">
                  <c:v>5.35709722001058E-3</c:v>
                </c:pt>
                <c:pt idx="19">
                  <c:v>3.34204230239192E-3</c:v>
                </c:pt>
                <c:pt idx="20">
                  <c:v>6.7823799666189002E-3</c:v>
                </c:pt>
                <c:pt idx="21">
                  <c:v>0</c:v>
                </c:pt>
                <c:pt idx="22">
                  <c:v>0</c:v>
                </c:pt>
                <c:pt idx="23">
                  <c:v>0</c:v>
                </c:pt>
              </c:numCache>
            </c:numRef>
          </c:val>
          <c:smooth val="0"/>
          <c:extLst>
            <c:ext xmlns:c16="http://schemas.microsoft.com/office/drawing/2014/chart" uri="{C3380CC4-5D6E-409C-BE32-E72D297353CC}">
              <c16:uniqueId val="{00000002-8EB2-4168-B889-ECE8A6127AD9}"/>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5.8912244320859598E-2</c:v>
                </c:pt>
                <c:pt idx="9">
                  <c:v>6.5981713639362796E-2</c:v>
                </c:pt>
                <c:pt idx="10">
                  <c:v>0</c:v>
                </c:pt>
                <c:pt idx="11">
                  <c:v>3.3776353410626202E-2</c:v>
                </c:pt>
                <c:pt idx="12">
                  <c:v>0</c:v>
                </c:pt>
                <c:pt idx="13">
                  <c:v>0</c:v>
                </c:pt>
                <c:pt idx="14">
                  <c:v>0</c:v>
                </c:pt>
                <c:pt idx="15">
                  <c:v>2.59213875011782E-2</c:v>
                </c:pt>
                <c:pt idx="16">
                  <c:v>4.7129795456687697E-2</c:v>
                </c:pt>
                <c:pt idx="17">
                  <c:v>0</c:v>
                </c:pt>
                <c:pt idx="18">
                  <c:v>2.12084079555095E-2</c:v>
                </c:pt>
                <c:pt idx="19">
                  <c:v>3.7703836365350199E-2</c:v>
                </c:pt>
                <c:pt idx="20">
                  <c:v>0</c:v>
                </c:pt>
                <c:pt idx="21">
                  <c:v>1.17824488641719E-2</c:v>
                </c:pt>
                <c:pt idx="22">
                  <c:v>0</c:v>
                </c:pt>
                <c:pt idx="23">
                  <c:v>0</c:v>
                </c:pt>
              </c:numCache>
            </c:numRef>
          </c:val>
          <c:smooth val="0"/>
          <c:extLst>
            <c:ext xmlns:c16="http://schemas.microsoft.com/office/drawing/2014/chart" uri="{C3380CC4-5D6E-409C-BE32-E72D297353CC}">
              <c16:uniqueId val="{00000003-8EB2-4168-B889-ECE8A6127AD9}"/>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5.2725583111995697E-3</c:v>
                </c:pt>
                <c:pt idx="15">
                  <c:v>1.5578013192180599E-3</c:v>
                </c:pt>
                <c:pt idx="16">
                  <c:v>2.69619459095433E-3</c:v>
                </c:pt>
                <c:pt idx="17">
                  <c:v>4.8950910684659697E-3</c:v>
                </c:pt>
                <c:pt idx="18">
                  <c:v>2.0970402374089199E-3</c:v>
                </c:pt>
                <c:pt idx="19">
                  <c:v>3.3552643798542702E-3</c:v>
                </c:pt>
                <c:pt idx="20">
                  <c:v>0</c:v>
                </c:pt>
                <c:pt idx="21">
                  <c:v>7.9687529021538993E-3</c:v>
                </c:pt>
                <c:pt idx="22">
                  <c:v>5.9915435354540602E-4</c:v>
                </c:pt>
                <c:pt idx="23">
                  <c:v>0</c:v>
                </c:pt>
              </c:numCache>
            </c:numRef>
          </c:val>
          <c:smooth val="0"/>
          <c:extLst>
            <c:ext xmlns:c16="http://schemas.microsoft.com/office/drawing/2014/chart" uri="{C3380CC4-5D6E-409C-BE32-E72D297353CC}">
              <c16:uniqueId val="{00000004-8EB2-4168-B889-ECE8A6127AD9}"/>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0.131478790395128</c:v>
                </c:pt>
                <c:pt idx="17">
                  <c:v>0</c:v>
                </c:pt>
                <c:pt idx="18">
                  <c:v>0.15915853574147101</c:v>
                </c:pt>
                <c:pt idx="19">
                  <c:v>0.84423223306345596</c:v>
                </c:pt>
                <c:pt idx="20">
                  <c:v>0.86894629140840496</c:v>
                </c:pt>
                <c:pt idx="21">
                  <c:v>0.36848660992318899</c:v>
                </c:pt>
                <c:pt idx="22">
                  <c:v>0</c:v>
                </c:pt>
                <c:pt idx="23">
                  <c:v>0</c:v>
                </c:pt>
              </c:numCache>
            </c:numRef>
          </c:val>
          <c:smooth val="0"/>
          <c:extLst>
            <c:ext xmlns:c16="http://schemas.microsoft.com/office/drawing/2014/chart" uri="{C3380CC4-5D6E-409C-BE32-E72D297353CC}">
              <c16:uniqueId val="{00000005-8EB2-4168-B889-ECE8A6127AD9}"/>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4.4711069682401702E-3</c:v>
                </c:pt>
                <c:pt idx="10">
                  <c:v>2.8609761850346299E-3</c:v>
                </c:pt>
                <c:pt idx="11">
                  <c:v>0.32591841493935197</c:v>
                </c:pt>
                <c:pt idx="12">
                  <c:v>3.0861693015668801E-3</c:v>
                </c:pt>
                <c:pt idx="13">
                  <c:v>3.2934493292840501E-3</c:v>
                </c:pt>
                <c:pt idx="14">
                  <c:v>1.8962284017090001E-3</c:v>
                </c:pt>
                <c:pt idx="15">
                  <c:v>8.0040798851085202E-3</c:v>
                </c:pt>
                <c:pt idx="16">
                  <c:v>1.08213335105047E-2</c:v>
                </c:pt>
                <c:pt idx="17">
                  <c:v>4.4245329373209996E-3</c:v>
                </c:pt>
                <c:pt idx="18">
                  <c:v>1.2458553270877601E-2</c:v>
                </c:pt>
                <c:pt idx="19">
                  <c:v>0</c:v>
                </c:pt>
                <c:pt idx="20">
                  <c:v>0</c:v>
                </c:pt>
                <c:pt idx="21">
                  <c:v>5.28947922581984E-3</c:v>
                </c:pt>
                <c:pt idx="22">
                  <c:v>0</c:v>
                </c:pt>
                <c:pt idx="23">
                  <c:v>0</c:v>
                </c:pt>
              </c:numCache>
            </c:numRef>
          </c:val>
          <c:smooth val="0"/>
          <c:extLst>
            <c:ext xmlns:c16="http://schemas.microsoft.com/office/drawing/2014/chart" uri="{C3380CC4-5D6E-409C-BE32-E72D297353CC}">
              <c16:uniqueId val="{00000006-8EB2-4168-B889-ECE8A6127AD9}"/>
            </c:ext>
          </c:extLst>
        </c:ser>
        <c:dLbls>
          <c:showLegendKey val="0"/>
          <c:showVal val="0"/>
          <c:showCatName val="0"/>
          <c:showSerName val="0"/>
          <c:showPercent val="0"/>
          <c:showBubbleSize val="0"/>
        </c:dLbls>
        <c:smooth val="0"/>
        <c:axId val="396599160"/>
        <c:axId val="396592928"/>
      </c:lineChart>
      <c:catAx>
        <c:axId val="39659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2928"/>
        <c:crosses val="autoZero"/>
        <c:auto val="1"/>
        <c:lblAlgn val="ctr"/>
        <c:lblOffset val="100"/>
        <c:noMultiLvlLbl val="0"/>
      </c:catAx>
      <c:valAx>
        <c:axId val="39659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9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Sheet1!$B$2:$B$36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0-445D-40A5-88E2-D6D7753DDD75}"/>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Sheet1!$C$2:$C$36</c:f>
              <c:numCache>
                <c:formatCode>General</c:formatCode>
                <c:ptCount val="35"/>
                <c:pt idx="0">
                  <c:v>0</c:v>
                </c:pt>
                <c:pt idx="1">
                  <c:v>0</c:v>
                </c:pt>
                <c:pt idx="2">
                  <c:v>1</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1-445D-40A5-88E2-D6D7753DDD75}"/>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Sheet1!$D$2:$D$36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2-445D-40A5-88E2-D6D7753DDD75}"/>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Sheet1!$E$2:$E$36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3-445D-40A5-88E2-D6D7753DDD75}"/>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Sheet1!$F$2:$F$36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4-445D-40A5-88E2-D6D7753DDD75}"/>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Sheet1!$G$2:$G$36</c:f>
              <c:numCache>
                <c:formatCode>General</c:formatCode>
                <c:ptCount val="35"/>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5-445D-40A5-88E2-D6D7753DDD75}"/>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Sheet1!$A$2:$A$36</c:f>
              <c:numCache>
                <c:formatCode>m/d/yyyy</c:formatCode>
                <c:ptCount val="35"/>
                <c:pt idx="0">
                  <c:v>44545</c:v>
                </c:pt>
                <c:pt idx="1">
                  <c:v>44546</c:v>
                </c:pt>
                <c:pt idx="2">
                  <c:v>44547</c:v>
                </c:pt>
                <c:pt idx="3">
                  <c:v>44548</c:v>
                </c:pt>
                <c:pt idx="4">
                  <c:v>44549</c:v>
                </c:pt>
                <c:pt idx="5">
                  <c:v>44550</c:v>
                </c:pt>
                <c:pt idx="6">
                  <c:v>44551</c:v>
                </c:pt>
                <c:pt idx="7">
                  <c:v>44552</c:v>
                </c:pt>
                <c:pt idx="8">
                  <c:v>44553</c:v>
                </c:pt>
                <c:pt idx="9">
                  <c:v>44554</c:v>
                </c:pt>
                <c:pt idx="10">
                  <c:v>44555</c:v>
                </c:pt>
                <c:pt idx="11">
                  <c:v>44556</c:v>
                </c:pt>
                <c:pt idx="12">
                  <c:v>44557</c:v>
                </c:pt>
                <c:pt idx="13">
                  <c:v>44558</c:v>
                </c:pt>
                <c:pt idx="14">
                  <c:v>44559</c:v>
                </c:pt>
                <c:pt idx="15">
                  <c:v>44560</c:v>
                </c:pt>
                <c:pt idx="16">
                  <c:v>44561</c:v>
                </c:pt>
                <c:pt idx="17">
                  <c:v>44562</c:v>
                </c:pt>
                <c:pt idx="18">
                  <c:v>44563</c:v>
                </c:pt>
                <c:pt idx="19">
                  <c:v>44564</c:v>
                </c:pt>
                <c:pt idx="20">
                  <c:v>44565</c:v>
                </c:pt>
                <c:pt idx="21">
                  <c:v>44566</c:v>
                </c:pt>
                <c:pt idx="22">
                  <c:v>44567</c:v>
                </c:pt>
                <c:pt idx="23">
                  <c:v>44568</c:v>
                </c:pt>
                <c:pt idx="24">
                  <c:v>44569</c:v>
                </c:pt>
                <c:pt idx="25">
                  <c:v>44570</c:v>
                </c:pt>
                <c:pt idx="26">
                  <c:v>44571</c:v>
                </c:pt>
                <c:pt idx="27">
                  <c:v>44572</c:v>
                </c:pt>
                <c:pt idx="28">
                  <c:v>44573</c:v>
                </c:pt>
                <c:pt idx="29">
                  <c:v>44574</c:v>
                </c:pt>
                <c:pt idx="30">
                  <c:v>44575</c:v>
                </c:pt>
                <c:pt idx="31">
                  <c:v>44576</c:v>
                </c:pt>
                <c:pt idx="32">
                  <c:v>44577</c:v>
                </c:pt>
                <c:pt idx="33">
                  <c:v>44578</c:v>
                </c:pt>
                <c:pt idx="34">
                  <c:v>44579</c:v>
                </c:pt>
              </c:numCache>
            </c:numRef>
          </c:cat>
          <c:val>
            <c:numRef>
              <c:f>Sheet1!$H$2:$H$36</c:f>
              <c:numCache>
                <c:formatCode>General</c:formatCode>
                <c:ptCount val="3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numCache>
            </c:numRef>
          </c:val>
          <c:smooth val="0"/>
          <c:extLst>
            <c:ext xmlns:c16="http://schemas.microsoft.com/office/drawing/2014/chart" uri="{C3380CC4-5D6E-409C-BE32-E72D297353CC}">
              <c16:uniqueId val="{00000006-445D-40A5-88E2-D6D7753DDD75}"/>
            </c:ext>
          </c:extLst>
        </c:ser>
        <c:dLbls>
          <c:showLegendKey val="0"/>
          <c:showVal val="0"/>
          <c:showCatName val="0"/>
          <c:showSerName val="0"/>
          <c:showPercent val="0"/>
          <c:showBubbleSize val="0"/>
        </c:dLbls>
        <c:smooth val="0"/>
        <c:axId val="525035696"/>
        <c:axId val="525035368"/>
      </c:lineChart>
      <c:dateAx>
        <c:axId val="52503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035368"/>
        <c:crosses val="autoZero"/>
        <c:auto val="1"/>
        <c:lblOffset val="100"/>
        <c:baseTimeUnit val="days"/>
      </c:dateAx>
      <c:valAx>
        <c:axId val="52503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03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79B06-197C-4184-AFA7-BB73FBEB121B}"/>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2CF33E9-5B09-49D3-B854-EDCC93D81F5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7923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C442F-D2D9-453B-937E-EA17BEF7C80E}"/>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E42B9230-E695-409A-94B4-E8DB27F7F123}"/>
              </a:ext>
            </a:extLst>
          </p:cNvPr>
          <p:cNvGraphicFramePr>
            <a:graphicFrameLocks noGrp="1"/>
          </p:cNvGraphicFramePr>
          <p:nvPr>
            <p:ph type="tbl" sz="quarter" idx="13"/>
            <p:extLst>
              <p:ext uri="{D42A27DB-BD31-4B8C-83A1-F6EECF244321}">
                <p14:modId xmlns:p14="http://schemas.microsoft.com/office/powerpoint/2010/main" val="127349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11781038"/>
                    </a:ext>
                  </a:extLst>
                </a:gridCol>
                <a:gridCol w="740664">
                  <a:extLst>
                    <a:ext uri="{9D8B030D-6E8A-4147-A177-3AD203B41FA5}">
                      <a16:colId xmlns:a16="http://schemas.microsoft.com/office/drawing/2014/main" val="2471408313"/>
                    </a:ext>
                  </a:extLst>
                </a:gridCol>
                <a:gridCol w="740664">
                  <a:extLst>
                    <a:ext uri="{9D8B030D-6E8A-4147-A177-3AD203B41FA5}">
                      <a16:colId xmlns:a16="http://schemas.microsoft.com/office/drawing/2014/main" val="1901263152"/>
                    </a:ext>
                  </a:extLst>
                </a:gridCol>
                <a:gridCol w="740664">
                  <a:extLst>
                    <a:ext uri="{9D8B030D-6E8A-4147-A177-3AD203B41FA5}">
                      <a16:colId xmlns:a16="http://schemas.microsoft.com/office/drawing/2014/main" val="911097236"/>
                    </a:ext>
                  </a:extLst>
                </a:gridCol>
                <a:gridCol w="740664">
                  <a:extLst>
                    <a:ext uri="{9D8B030D-6E8A-4147-A177-3AD203B41FA5}">
                      <a16:colId xmlns:a16="http://schemas.microsoft.com/office/drawing/2014/main" val="3365894143"/>
                    </a:ext>
                  </a:extLst>
                </a:gridCol>
                <a:gridCol w="740664">
                  <a:extLst>
                    <a:ext uri="{9D8B030D-6E8A-4147-A177-3AD203B41FA5}">
                      <a16:colId xmlns:a16="http://schemas.microsoft.com/office/drawing/2014/main" val="3920874983"/>
                    </a:ext>
                  </a:extLst>
                </a:gridCol>
                <a:gridCol w="740664">
                  <a:extLst>
                    <a:ext uri="{9D8B030D-6E8A-4147-A177-3AD203B41FA5}">
                      <a16:colId xmlns:a16="http://schemas.microsoft.com/office/drawing/2014/main" val="1918294991"/>
                    </a:ext>
                  </a:extLst>
                </a:gridCol>
                <a:gridCol w="740664">
                  <a:extLst>
                    <a:ext uri="{9D8B030D-6E8A-4147-A177-3AD203B41FA5}">
                      <a16:colId xmlns:a16="http://schemas.microsoft.com/office/drawing/2014/main" val="1122163162"/>
                    </a:ext>
                  </a:extLst>
                </a:gridCol>
                <a:gridCol w="740664">
                  <a:extLst>
                    <a:ext uri="{9D8B030D-6E8A-4147-A177-3AD203B41FA5}">
                      <a16:colId xmlns:a16="http://schemas.microsoft.com/office/drawing/2014/main" val="6158552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06921567"/>
                  </a:ext>
                </a:extLst>
              </a:tr>
              <a:tr h="370840">
                <a:tc>
                  <a:txBody>
                    <a:bodyPr/>
                    <a:lstStyle/>
                    <a:p>
                      <a:r>
                        <a:rPr lang="en-US" sz="1000"/>
                        <a:t>Benelli</a:t>
                      </a:r>
                    </a:p>
                  </a:txBody>
                  <a:tcPr/>
                </a:tc>
                <a:tc>
                  <a:txBody>
                    <a:bodyPr/>
                    <a:lstStyle/>
                    <a:p>
                      <a:r>
                        <a:rPr lang="en-US" sz="1000"/>
                        <a:t>1670943</a:t>
                      </a:r>
                    </a:p>
                  </a:txBody>
                  <a:tcPr/>
                </a:tc>
                <a:tc>
                  <a:txBody>
                    <a:bodyPr/>
                    <a:lstStyle/>
                    <a:p>
                      <a:r>
                        <a:rPr lang="en-US" sz="1000"/>
                        <a:t>3589</a:t>
                      </a:r>
                    </a:p>
                  </a:txBody>
                  <a:tcPr/>
                </a:tc>
                <a:tc>
                  <a:txBody>
                    <a:bodyPr/>
                    <a:lstStyle/>
                    <a:p>
                      <a:r>
                        <a:rPr lang="en-US" sz="1000"/>
                        <a:t>22</a:t>
                      </a:r>
                    </a:p>
                  </a:txBody>
                  <a:tcPr/>
                </a:tc>
                <a:tc>
                  <a:txBody>
                    <a:bodyPr/>
                    <a:lstStyle/>
                    <a:p>
                      <a:r>
                        <a:rPr lang="en-US" sz="1000"/>
                        <a:t>1289</a:t>
                      </a:r>
                    </a:p>
                  </a:txBody>
                  <a:tcPr/>
                </a:tc>
                <a:tc>
                  <a:txBody>
                    <a:bodyPr/>
                    <a:lstStyle/>
                    <a:p>
                      <a:r>
                        <a:rPr lang="en-US" sz="1000"/>
                        <a:t>62</a:t>
                      </a:r>
                    </a:p>
                  </a:txBody>
                  <a:tcPr/>
                </a:tc>
                <a:tc>
                  <a:txBody>
                    <a:bodyPr/>
                    <a:lstStyle/>
                    <a:p>
                      <a:r>
                        <a:rPr lang="en-US" sz="1000"/>
                        <a:t>55</a:t>
                      </a:r>
                    </a:p>
                  </a:txBody>
                  <a:tcPr/>
                </a:tc>
                <a:tc>
                  <a:txBody>
                    <a:bodyPr/>
                    <a:lstStyle/>
                    <a:p>
                      <a:r>
                        <a:rPr lang="en-US" sz="1000"/>
                        <a:t>0</a:t>
                      </a:r>
                    </a:p>
                  </a:txBody>
                  <a:tcPr/>
                </a:tc>
                <a:tc>
                  <a:txBody>
                    <a:bodyPr/>
                    <a:lstStyle/>
                    <a:p>
                      <a:r>
                        <a:rPr lang="en-US" sz="1000"/>
                        <a:t>0.0038 %</a:t>
                      </a:r>
                    </a:p>
                  </a:txBody>
                  <a:tcPr/>
                </a:tc>
                <a:extLst>
                  <a:ext uri="{0D108BD9-81ED-4DB2-BD59-A6C34878D82A}">
                    <a16:rowId xmlns:a16="http://schemas.microsoft.com/office/drawing/2014/main" val="1836620001"/>
                  </a:ext>
                </a:extLst>
              </a:tr>
              <a:tr h="370840">
                <a:tc>
                  <a:txBody>
                    <a:bodyPr/>
                    <a:lstStyle/>
                    <a:p>
                      <a:r>
                        <a:rPr lang="en-US" sz="1000"/>
                        <a:t>Honda Argentina</a:t>
                      </a:r>
                    </a:p>
                  </a:txBody>
                  <a:tcPr/>
                </a:tc>
                <a:tc>
                  <a:txBody>
                    <a:bodyPr/>
                    <a:lstStyle/>
                    <a:p>
                      <a:r>
                        <a:rPr lang="en-US" sz="1000"/>
                        <a:t>1016832</a:t>
                      </a:r>
                    </a:p>
                  </a:txBody>
                  <a:tcPr/>
                </a:tc>
                <a:tc>
                  <a:txBody>
                    <a:bodyPr/>
                    <a:lstStyle/>
                    <a:p>
                      <a:r>
                        <a:rPr lang="en-US" sz="1000"/>
                        <a:t>-1028</a:t>
                      </a:r>
                    </a:p>
                  </a:txBody>
                  <a:tcPr/>
                </a:tc>
                <a:tc>
                  <a:txBody>
                    <a:bodyPr/>
                    <a:lstStyle/>
                    <a:p>
                      <a:r>
                        <a:rPr lang="en-US" sz="1000"/>
                        <a:t>19</a:t>
                      </a:r>
                    </a:p>
                  </a:txBody>
                  <a:tcPr/>
                </a:tc>
                <a:tc>
                  <a:txBody>
                    <a:bodyPr/>
                    <a:lstStyle/>
                    <a:p>
                      <a:r>
                        <a:rPr lang="en-US" sz="1000"/>
                        <a:t>2145</a:t>
                      </a:r>
                    </a:p>
                  </a:txBody>
                  <a:tcPr/>
                </a:tc>
                <a:tc>
                  <a:txBody>
                    <a:bodyPr/>
                    <a:lstStyle/>
                    <a:p>
                      <a:r>
                        <a:rPr lang="en-US" sz="1000"/>
                        <a:t>434</a:t>
                      </a:r>
                    </a:p>
                  </a:txBody>
                  <a:tcPr/>
                </a:tc>
                <a:tc>
                  <a:txBody>
                    <a:bodyPr/>
                    <a:lstStyle/>
                    <a:p>
                      <a:r>
                        <a:rPr lang="en-US" sz="1000"/>
                        <a:t>66</a:t>
                      </a:r>
                    </a:p>
                  </a:txBody>
                  <a:tcPr/>
                </a:tc>
                <a:tc>
                  <a:txBody>
                    <a:bodyPr/>
                    <a:lstStyle/>
                    <a:p>
                      <a:r>
                        <a:rPr lang="en-US" sz="1000"/>
                        <a:t>0</a:t>
                      </a:r>
                    </a:p>
                  </a:txBody>
                  <a:tcPr/>
                </a:tc>
                <a:tc>
                  <a:txBody>
                    <a:bodyPr/>
                    <a:lstStyle/>
                    <a:p>
                      <a:r>
                        <a:rPr lang="en-US" sz="1000"/>
                        <a:t>0.0137 %</a:t>
                      </a:r>
                    </a:p>
                  </a:txBody>
                  <a:tcPr/>
                </a:tc>
                <a:extLst>
                  <a:ext uri="{0D108BD9-81ED-4DB2-BD59-A6C34878D82A}">
                    <a16:rowId xmlns:a16="http://schemas.microsoft.com/office/drawing/2014/main" val="3113442051"/>
                  </a:ext>
                </a:extLst>
              </a:tr>
              <a:tr h="370840">
                <a:tc>
                  <a:txBody>
                    <a:bodyPr/>
                    <a:lstStyle/>
                    <a:p>
                      <a:r>
                        <a:rPr lang="en-US" sz="1000"/>
                        <a:t>Yamaha Motor Argentina S.A</a:t>
                      </a:r>
                    </a:p>
                  </a:txBody>
                  <a:tcPr/>
                </a:tc>
                <a:tc>
                  <a:txBody>
                    <a:bodyPr/>
                    <a:lstStyle/>
                    <a:p>
                      <a:r>
                        <a:rPr lang="en-US" sz="1000"/>
                        <a:t>1001903</a:t>
                      </a:r>
                    </a:p>
                  </a:txBody>
                  <a:tcPr/>
                </a:tc>
                <a:tc>
                  <a:txBody>
                    <a:bodyPr/>
                    <a:lstStyle/>
                    <a:p>
                      <a:r>
                        <a:rPr lang="en-US" sz="1000"/>
                        <a:t>-172</a:t>
                      </a:r>
                    </a:p>
                  </a:txBody>
                  <a:tcPr/>
                </a:tc>
                <a:tc>
                  <a:txBody>
                    <a:bodyPr/>
                    <a:lstStyle/>
                    <a:p>
                      <a:r>
                        <a:rPr lang="en-US" sz="1000"/>
                        <a:t>65</a:t>
                      </a:r>
                    </a:p>
                  </a:txBody>
                  <a:tcPr/>
                </a:tc>
                <a:tc>
                  <a:txBody>
                    <a:bodyPr/>
                    <a:lstStyle/>
                    <a:p>
                      <a:r>
                        <a:rPr lang="en-US" sz="1000"/>
                        <a:t>21331</a:t>
                      </a:r>
                    </a:p>
                  </a:txBody>
                  <a:tcPr/>
                </a:tc>
                <a:tc>
                  <a:txBody>
                    <a:bodyPr/>
                    <a:lstStyle/>
                    <a:p>
                      <a:r>
                        <a:rPr lang="en-US" sz="1000"/>
                        <a:t>1288</a:t>
                      </a:r>
                    </a:p>
                  </a:txBody>
                  <a:tcPr/>
                </a:tc>
                <a:tc>
                  <a:txBody>
                    <a:bodyPr/>
                    <a:lstStyle/>
                    <a:p>
                      <a:r>
                        <a:rPr lang="en-US" sz="1000"/>
                        <a:t>448</a:t>
                      </a:r>
                    </a:p>
                  </a:txBody>
                  <a:tcPr/>
                </a:tc>
                <a:tc>
                  <a:txBody>
                    <a:bodyPr/>
                    <a:lstStyle/>
                    <a:p>
                      <a:r>
                        <a:rPr lang="en-US" sz="1000"/>
                        <a:t>0</a:t>
                      </a:r>
                    </a:p>
                  </a:txBody>
                  <a:tcPr/>
                </a:tc>
                <a:tc>
                  <a:txBody>
                    <a:bodyPr/>
                    <a:lstStyle/>
                    <a:p>
                      <a:r>
                        <a:rPr lang="en-US" sz="1000"/>
                        <a:t>0.0354 %</a:t>
                      </a:r>
                    </a:p>
                  </a:txBody>
                  <a:tcPr/>
                </a:tc>
                <a:extLst>
                  <a:ext uri="{0D108BD9-81ED-4DB2-BD59-A6C34878D82A}">
                    <a16:rowId xmlns:a16="http://schemas.microsoft.com/office/drawing/2014/main" val="780094340"/>
                  </a:ext>
                </a:extLst>
              </a:tr>
              <a:tr h="370840">
                <a:tc>
                  <a:txBody>
                    <a:bodyPr/>
                    <a:lstStyle/>
                    <a:p>
                      <a:r>
                        <a:rPr lang="en-US" sz="1000"/>
                        <a:t>KTM Argentina</a:t>
                      </a:r>
                    </a:p>
                  </a:txBody>
                  <a:tcPr/>
                </a:tc>
                <a:tc>
                  <a:txBody>
                    <a:bodyPr/>
                    <a:lstStyle/>
                    <a:p>
                      <a:r>
                        <a:rPr lang="en-US" sz="1000"/>
                        <a:t>227904</a:t>
                      </a:r>
                    </a:p>
                  </a:txBody>
                  <a:tcPr/>
                </a:tc>
                <a:tc>
                  <a:txBody>
                    <a:bodyPr/>
                    <a:lstStyle/>
                    <a:p>
                      <a:r>
                        <a:rPr lang="en-US" sz="1000"/>
                        <a:t>758</a:t>
                      </a:r>
                    </a:p>
                  </a:txBody>
                  <a:tcPr/>
                </a:tc>
                <a:tc>
                  <a:txBody>
                    <a:bodyPr/>
                    <a:lstStyle/>
                    <a:p>
                      <a:r>
                        <a:rPr lang="en-US" sz="1000"/>
                        <a:t>17</a:t>
                      </a:r>
                    </a:p>
                  </a:txBody>
                  <a:tcPr/>
                </a:tc>
                <a:tc>
                  <a:txBody>
                    <a:bodyPr/>
                    <a:lstStyle/>
                    <a:p>
                      <a:r>
                        <a:rPr lang="en-US" sz="1000"/>
                        <a:t>1226</a:t>
                      </a:r>
                    </a:p>
                  </a:txBody>
                  <a:tcPr/>
                </a:tc>
                <a:tc>
                  <a:txBody>
                    <a:bodyPr/>
                    <a:lstStyle/>
                    <a:p>
                      <a:r>
                        <a:rPr lang="en-US" sz="1000"/>
                        <a:t>49</a:t>
                      </a:r>
                    </a:p>
                  </a:txBody>
                  <a:tcPr/>
                </a:tc>
                <a:tc>
                  <a:txBody>
                    <a:bodyPr/>
                    <a:lstStyle/>
                    <a:p>
                      <a:r>
                        <a:rPr lang="en-US" sz="1000"/>
                        <a:t>45</a:t>
                      </a:r>
                    </a:p>
                  </a:txBody>
                  <a:tcPr/>
                </a:tc>
                <a:tc>
                  <a:txBody>
                    <a:bodyPr/>
                    <a:lstStyle/>
                    <a:p>
                      <a:r>
                        <a:rPr lang="en-US" sz="1000"/>
                        <a:t>0</a:t>
                      </a:r>
                    </a:p>
                  </a:txBody>
                  <a:tcPr/>
                </a:tc>
                <a:tc>
                  <a:txBody>
                    <a:bodyPr/>
                    <a:lstStyle/>
                    <a:p>
                      <a:r>
                        <a:rPr lang="en-US" sz="1000"/>
                        <a:t>0.0341 %</a:t>
                      </a:r>
                    </a:p>
                  </a:txBody>
                  <a:tcPr/>
                </a:tc>
                <a:extLst>
                  <a:ext uri="{0D108BD9-81ED-4DB2-BD59-A6C34878D82A}">
                    <a16:rowId xmlns:a16="http://schemas.microsoft.com/office/drawing/2014/main" val="2069082086"/>
                  </a:ext>
                </a:extLst>
              </a:tr>
              <a:tr h="370840">
                <a:tc>
                  <a:txBody>
                    <a:bodyPr/>
                    <a:lstStyle/>
                    <a:p>
                      <a:r>
                        <a:rPr lang="en-US" sz="1000"/>
                        <a:t>Bajaj Argentina</a:t>
                      </a:r>
                    </a:p>
                  </a:txBody>
                  <a:tcPr/>
                </a:tc>
                <a:tc>
                  <a:txBody>
                    <a:bodyPr/>
                    <a:lstStyle/>
                    <a:p>
                      <a:r>
                        <a:rPr lang="en-US" sz="1000"/>
                        <a:t>153472</a:t>
                      </a:r>
                    </a:p>
                  </a:txBody>
                  <a:tcPr/>
                </a:tc>
                <a:tc>
                  <a:txBody>
                    <a:bodyPr/>
                    <a:lstStyle/>
                    <a:p>
                      <a:r>
                        <a:rPr lang="en-US" sz="1000"/>
                        <a:t>-105</a:t>
                      </a:r>
                    </a:p>
                  </a:txBody>
                  <a:tcPr/>
                </a:tc>
                <a:tc>
                  <a:txBody>
                    <a:bodyPr/>
                    <a:lstStyle/>
                    <a:p>
                      <a:r>
                        <a:rPr lang="en-US" sz="1000"/>
                        <a:t>5</a:t>
                      </a:r>
                    </a:p>
                  </a:txBody>
                  <a:tcPr/>
                </a:tc>
                <a:tc>
                  <a:txBody>
                    <a:bodyPr/>
                    <a:lstStyle/>
                    <a:p>
                      <a:r>
                        <a:rPr lang="en-US" sz="1000"/>
                        <a:t>253</a:t>
                      </a:r>
                    </a:p>
                  </a:txBody>
                  <a:tcPr/>
                </a:tc>
                <a:tc>
                  <a:txBody>
                    <a:bodyPr/>
                    <a:lstStyle/>
                    <a:p>
                      <a:r>
                        <a:rPr lang="en-US" sz="1000"/>
                        <a:t>76</a:t>
                      </a:r>
                    </a:p>
                  </a:txBody>
                  <a:tcPr/>
                </a:tc>
                <a:tc>
                  <a:txBody>
                    <a:bodyPr/>
                    <a:lstStyle/>
                    <a:p>
                      <a:r>
                        <a:rPr lang="en-US" sz="1000"/>
                        <a:t>13</a:t>
                      </a:r>
                    </a:p>
                  </a:txBody>
                  <a:tcPr/>
                </a:tc>
                <a:tc>
                  <a:txBody>
                    <a:bodyPr/>
                    <a:lstStyle/>
                    <a:p>
                      <a:r>
                        <a:rPr lang="en-US" sz="1000"/>
                        <a:t>3</a:t>
                      </a:r>
                    </a:p>
                  </a:txBody>
                  <a:tcPr/>
                </a:tc>
                <a:tc>
                  <a:txBody>
                    <a:bodyPr/>
                    <a:lstStyle/>
                    <a:p>
                      <a:r>
                        <a:rPr lang="en-US" sz="1000"/>
                        <a:t>0.0446 %</a:t>
                      </a:r>
                    </a:p>
                  </a:txBody>
                  <a:tcPr/>
                </a:tc>
                <a:extLst>
                  <a:ext uri="{0D108BD9-81ED-4DB2-BD59-A6C34878D82A}">
                    <a16:rowId xmlns:a16="http://schemas.microsoft.com/office/drawing/2014/main" val="1268008665"/>
                  </a:ext>
                </a:extLst>
              </a:tr>
              <a:tr h="370840">
                <a:tc>
                  <a:txBody>
                    <a:bodyPr/>
                    <a:lstStyle/>
                    <a:p>
                      <a:r>
                        <a:rPr lang="en-US" sz="1000"/>
                        <a:t>Kawasaki Argentina</a:t>
                      </a:r>
                    </a:p>
                  </a:txBody>
                  <a:tcPr/>
                </a:tc>
                <a:tc>
                  <a:txBody>
                    <a:bodyPr/>
                    <a:lstStyle/>
                    <a:p>
                      <a:r>
                        <a:rPr lang="en-US" sz="1000"/>
                        <a:t>42456</a:t>
                      </a:r>
                    </a:p>
                  </a:txBody>
                  <a:tcPr/>
                </a:tc>
                <a:tc>
                  <a:txBody>
                    <a:bodyPr/>
                    <a:lstStyle/>
                    <a:p>
                      <a:r>
                        <a:rPr lang="en-US" sz="1000"/>
                        <a:t>40</a:t>
                      </a:r>
                    </a:p>
                  </a:txBody>
                  <a:tcPr/>
                </a:tc>
                <a:tc>
                  <a:txBody>
                    <a:bodyPr/>
                    <a:lstStyle/>
                    <a:p>
                      <a:r>
                        <a:rPr lang="en-US" sz="1000"/>
                        <a:t>19</a:t>
                      </a:r>
                    </a:p>
                  </a:txBody>
                  <a:tcPr/>
                </a:tc>
                <a:tc>
                  <a:txBody>
                    <a:bodyPr/>
                    <a:lstStyle/>
                    <a:p>
                      <a:r>
                        <a:rPr lang="en-US" sz="1000"/>
                        <a:t>288</a:t>
                      </a:r>
                    </a:p>
                  </a:txBody>
                  <a:tcPr/>
                </a:tc>
                <a:tc>
                  <a:txBody>
                    <a:bodyPr/>
                    <a:lstStyle/>
                    <a:p>
                      <a:r>
                        <a:rPr lang="en-US" sz="1000"/>
                        <a:t>9</a:t>
                      </a:r>
                    </a:p>
                  </a:txBody>
                  <a:tcPr/>
                </a:tc>
                <a:tc>
                  <a:txBody>
                    <a:bodyPr/>
                    <a:lstStyle/>
                    <a:p>
                      <a:r>
                        <a:rPr lang="en-US" sz="1000"/>
                        <a:t>28</a:t>
                      </a:r>
                    </a:p>
                  </a:txBody>
                  <a:tcPr/>
                </a:tc>
                <a:tc>
                  <a:txBody>
                    <a:bodyPr/>
                    <a:lstStyle/>
                    <a:p>
                      <a:r>
                        <a:rPr lang="en-US" sz="1000"/>
                        <a:t>0</a:t>
                      </a:r>
                    </a:p>
                  </a:txBody>
                  <a:tcPr/>
                </a:tc>
                <a:tc>
                  <a:txBody>
                    <a:bodyPr/>
                    <a:lstStyle/>
                    <a:p>
                      <a:r>
                        <a:rPr lang="en-US" sz="1000"/>
                        <a:t>0.0403 %</a:t>
                      </a:r>
                    </a:p>
                  </a:txBody>
                  <a:tcPr/>
                </a:tc>
                <a:extLst>
                  <a:ext uri="{0D108BD9-81ED-4DB2-BD59-A6C34878D82A}">
                    <a16:rowId xmlns:a16="http://schemas.microsoft.com/office/drawing/2014/main" val="1441665235"/>
                  </a:ext>
                </a:extLst>
              </a:tr>
              <a:tr h="370840">
                <a:tc>
                  <a:txBody>
                    <a:bodyPr/>
                    <a:lstStyle/>
                    <a:p>
                      <a:r>
                        <a:rPr lang="en-US" sz="1000"/>
                        <a:t>Suzuki Motos Argentina</a:t>
                      </a:r>
                    </a:p>
                  </a:txBody>
                  <a:tcPr/>
                </a:tc>
                <a:tc>
                  <a:txBody>
                    <a:bodyPr/>
                    <a:lstStyle/>
                    <a:p>
                      <a:r>
                        <a:rPr lang="en-US" sz="1000"/>
                        <a:t>15994</a:t>
                      </a:r>
                    </a:p>
                  </a:txBody>
                  <a:tcPr/>
                </a:tc>
                <a:tc>
                  <a:txBody>
                    <a:bodyPr/>
                    <a:lstStyle/>
                    <a:p>
                      <a:r>
                        <a:rPr lang="en-US" sz="1000"/>
                        <a:t>3111</a:t>
                      </a:r>
                    </a:p>
                  </a:txBody>
                  <a:tcPr/>
                </a:tc>
                <a:tc>
                  <a:txBody>
                    <a:bodyPr/>
                    <a:lstStyle/>
                    <a:p>
                      <a:r>
                        <a:rPr lang="en-US" sz="1000"/>
                        <a:t>18</a:t>
                      </a:r>
                    </a:p>
                  </a:txBody>
                  <a:tcPr/>
                </a:tc>
                <a:tc>
                  <a:txBody>
                    <a:bodyPr/>
                    <a:lstStyle/>
                    <a:p>
                      <a:r>
                        <a:rPr lang="en-US" sz="1000"/>
                        <a:t>1225</a:t>
                      </a:r>
                    </a:p>
                  </a:txBody>
                  <a:tcPr/>
                </a:tc>
                <a:tc>
                  <a:txBody>
                    <a:bodyPr/>
                    <a:lstStyle/>
                    <a:p>
                      <a:r>
                        <a:rPr lang="en-US" sz="1000"/>
                        <a:t>76</a:t>
                      </a:r>
                    </a:p>
                  </a:txBody>
                  <a:tcPr/>
                </a:tc>
                <a:tc>
                  <a:txBody>
                    <a:bodyPr/>
                    <a:lstStyle/>
                    <a:p>
                      <a:r>
                        <a:rPr lang="en-US" sz="1000"/>
                        <a:t>47</a:t>
                      </a:r>
                    </a:p>
                  </a:txBody>
                  <a:tcPr/>
                </a:tc>
                <a:tc>
                  <a:txBody>
                    <a:bodyPr/>
                    <a:lstStyle/>
                    <a:p>
                      <a:r>
                        <a:rPr lang="en-US" sz="1000"/>
                        <a:t>1</a:t>
                      </a:r>
                    </a:p>
                  </a:txBody>
                  <a:tcPr/>
                </a:tc>
                <a:tc>
                  <a:txBody>
                    <a:bodyPr/>
                    <a:lstStyle/>
                    <a:p>
                      <a:r>
                        <a:rPr lang="en-US" sz="1000"/>
                        <a:t>0.5187 %</a:t>
                      </a:r>
                    </a:p>
                  </a:txBody>
                  <a:tcPr/>
                </a:tc>
                <a:extLst>
                  <a:ext uri="{0D108BD9-81ED-4DB2-BD59-A6C34878D82A}">
                    <a16:rowId xmlns:a16="http://schemas.microsoft.com/office/drawing/2014/main" val="2263765368"/>
                  </a:ext>
                </a:extLst>
              </a:tr>
            </a:tbl>
          </a:graphicData>
        </a:graphic>
      </p:graphicFrame>
      <p:sp>
        <p:nvSpPr>
          <p:cNvPr id="4" name="Text Placeholder 3">
            <a:extLst>
              <a:ext uri="{FF2B5EF4-FFF2-40B4-BE49-F238E27FC236}">
                <a16:creationId xmlns:a16="http://schemas.microsoft.com/office/drawing/2014/main" id="{252DEAB3-B9D1-44E6-B0E1-3F479BF6272C}"/>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40648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0541-29F0-4D09-94A3-C7AB322A6325}"/>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4A99C16B-5B9C-44CF-9784-27D8D7FD9054}"/>
              </a:ext>
            </a:extLst>
          </p:cNvPr>
          <p:cNvGraphicFramePr>
            <a:graphicFrameLocks noGrp="1"/>
          </p:cNvGraphicFramePr>
          <p:nvPr>
            <p:ph type="chart" sz="quarter" idx="13"/>
            <p:extLst>
              <p:ext uri="{D42A27DB-BD31-4B8C-83A1-F6EECF244321}">
                <p14:modId xmlns:p14="http://schemas.microsoft.com/office/powerpoint/2010/main" val="1473057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E8601-00BB-4233-9DB8-F6FB8D344ED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1E7A4F0-4125-4115-93F3-299347064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501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2E093-7D4D-4615-A8F1-D075B8FBCC44}"/>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EB579FDF-34E5-47F5-8FDA-6D48310A6852}"/>
              </a:ext>
            </a:extLst>
          </p:cNvPr>
          <p:cNvGraphicFramePr>
            <a:graphicFrameLocks noGrp="1"/>
          </p:cNvGraphicFramePr>
          <p:nvPr>
            <p:ph type="chart" sz="quarter" idx="13"/>
            <p:extLst>
              <p:ext uri="{D42A27DB-BD31-4B8C-83A1-F6EECF244321}">
                <p14:modId xmlns:p14="http://schemas.microsoft.com/office/powerpoint/2010/main" val="990534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86A22-D794-4DD3-AE0D-E7438D6A53CF}"/>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C73D8B2-EEB1-48A0-8127-D7C0F3C76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180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BE269-AC8F-4388-A593-95228EC84DF1}"/>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9769EE33-B0DA-408F-917E-CD1C383D6BAB}"/>
              </a:ext>
            </a:extLst>
          </p:cNvPr>
          <p:cNvGraphicFramePr>
            <a:graphicFrameLocks noGrp="1"/>
          </p:cNvGraphicFramePr>
          <p:nvPr>
            <p:ph type="chart" sz="quarter" idx="13"/>
            <p:extLst>
              <p:ext uri="{D42A27DB-BD31-4B8C-83A1-F6EECF244321}">
                <p14:modId xmlns:p14="http://schemas.microsoft.com/office/powerpoint/2010/main" val="1876764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0D36E-53DE-4F3C-BB77-DC6229229910}"/>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FEF56EB3-9A7D-44D1-834B-FE8136923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6340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FC7D3-0DA5-44F3-9F46-97A95E91E992}"/>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DD78F975-C9E2-48E1-A10B-83C349443E4A}"/>
              </a:ext>
            </a:extLst>
          </p:cNvPr>
          <p:cNvGraphicFramePr>
            <a:graphicFrameLocks noGrp="1"/>
          </p:cNvGraphicFramePr>
          <p:nvPr>
            <p:ph type="chart" sz="quarter" idx="13"/>
            <p:extLst>
              <p:ext uri="{D42A27DB-BD31-4B8C-83A1-F6EECF244321}">
                <p14:modId xmlns:p14="http://schemas.microsoft.com/office/powerpoint/2010/main" val="1732419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96860-91C6-46CB-A190-759264C5764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9CC2149C-C94F-41CE-A648-5C44283B1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909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8C79-5D2C-42FA-8CCE-CC846EA464D7}"/>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9AD33882-B03F-4FB2-ACCD-08403A7FDC1B}"/>
              </a:ext>
            </a:extLst>
          </p:cNvPr>
          <p:cNvGraphicFramePr>
            <a:graphicFrameLocks noGrp="1"/>
          </p:cNvGraphicFramePr>
          <p:nvPr>
            <p:ph type="chart" sz="quarter" idx="13"/>
            <p:extLst>
              <p:ext uri="{D42A27DB-BD31-4B8C-83A1-F6EECF244321}">
                <p14:modId xmlns:p14="http://schemas.microsoft.com/office/powerpoint/2010/main" val="5970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D4DA0-9528-4A0C-B344-97EE41CE2D98}"/>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7C2AA4AF-0B60-486F-BE59-50351C536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648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AFDCD-2687-4E0C-97E5-20C59B8952C1}"/>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7F8A751A-87ED-46EF-A6AC-5E411D52F9B3}"/>
              </a:ext>
            </a:extLst>
          </p:cNvPr>
          <p:cNvGraphicFramePr>
            <a:graphicFrameLocks noGrp="1"/>
          </p:cNvGraphicFramePr>
          <p:nvPr>
            <p:ph type="chart" sz="quarter" idx="13"/>
            <p:extLst>
              <p:ext uri="{D42A27DB-BD31-4B8C-83A1-F6EECF244321}">
                <p14:modId xmlns:p14="http://schemas.microsoft.com/office/powerpoint/2010/main" val="3009107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9EDC4-CD66-44A3-94C4-1BD5E9C7865B}"/>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F366CAF1-979C-4D6A-8376-8C99C0D62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965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E7B1D-5B93-469D-8D1E-26D876925D6E}"/>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7F92D19F-7D3E-489B-B36E-484DBF992B43}"/>
              </a:ext>
            </a:extLst>
          </p:cNvPr>
          <p:cNvGraphicFramePr>
            <a:graphicFrameLocks noGrp="1"/>
          </p:cNvGraphicFramePr>
          <p:nvPr>
            <p:ph type="chart" sz="quarter" idx="13"/>
            <p:extLst>
              <p:ext uri="{D42A27DB-BD31-4B8C-83A1-F6EECF244321}">
                <p14:modId xmlns:p14="http://schemas.microsoft.com/office/powerpoint/2010/main" val="859664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970AF8-834C-4E9A-99F0-2A46FCFF33D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64253EA4-91AB-4A6D-B638-39E9ED45DF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0614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0A8EA-3CEA-422B-BA2E-928D0DE5E591}"/>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94FEC12D-732A-49C8-9627-16157755D62F}"/>
              </a:ext>
            </a:extLst>
          </p:cNvPr>
          <p:cNvGraphicFramePr>
            <a:graphicFrameLocks noGrp="1"/>
          </p:cNvGraphicFramePr>
          <p:nvPr>
            <p:ph type="chart" sz="quarter" idx="13"/>
            <p:extLst>
              <p:ext uri="{D42A27DB-BD31-4B8C-83A1-F6EECF244321}">
                <p14:modId xmlns:p14="http://schemas.microsoft.com/office/powerpoint/2010/main" val="3698190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B4EFD5-3ECA-48A5-8F60-B354475B4257}"/>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E3EBDFDB-9393-413D-9870-AC32447C9B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24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8C8B-4831-4071-B63A-83035DD5D817}"/>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2FC7C666-C516-4842-A0CC-FF984E982F4D}"/>
              </a:ext>
            </a:extLst>
          </p:cNvPr>
          <p:cNvGraphicFramePr>
            <a:graphicFrameLocks noGrp="1"/>
          </p:cNvGraphicFramePr>
          <p:nvPr>
            <p:ph type="chart" sz="quarter" idx="13"/>
            <p:extLst>
              <p:ext uri="{D42A27DB-BD31-4B8C-83A1-F6EECF244321}">
                <p14:modId xmlns:p14="http://schemas.microsoft.com/office/powerpoint/2010/main" val="2242305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09CE63-15B6-4E84-862D-B1A81DE08275}"/>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60F1101A-9005-425D-969A-2DF7464F8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0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AED5B-4AF4-4601-AAB9-6348AE92CF35}"/>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296C82A1-1181-44D9-B43E-8CE1241AA72D}"/>
              </a:ext>
            </a:extLst>
          </p:cNvPr>
          <p:cNvGraphicFramePr>
            <a:graphicFrameLocks noGrp="1"/>
          </p:cNvGraphicFramePr>
          <p:nvPr>
            <p:ph type="chart" sz="quarter" idx="13"/>
            <p:extLst>
              <p:ext uri="{D42A27DB-BD31-4B8C-83A1-F6EECF244321}">
                <p14:modId xmlns:p14="http://schemas.microsoft.com/office/powerpoint/2010/main" val="513262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9E7B44-2C5C-4D4B-98B1-5158678ED788}"/>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BABE35EB-36A0-48B7-9037-86D17BCA51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712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EFFD0-E0F7-4CE6-B8EA-254BA4E1145B}"/>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9AAC20CB-9193-4B66-AF6B-D6736EEE5121}"/>
              </a:ext>
            </a:extLst>
          </p:cNvPr>
          <p:cNvGraphicFramePr>
            <a:graphicFrameLocks noGrp="1"/>
          </p:cNvGraphicFramePr>
          <p:nvPr>
            <p:ph type="chart" sz="quarter" idx="13"/>
            <p:extLst>
              <p:ext uri="{D42A27DB-BD31-4B8C-83A1-F6EECF244321}">
                <p14:modId xmlns:p14="http://schemas.microsoft.com/office/powerpoint/2010/main" val="2916781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3BC774-3FAE-425F-A98E-FC2131107F0C}"/>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DA6375E3-345D-4BB9-BFDD-D830E558DB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320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C78F-2E1E-4DA0-9B19-E302DC15F8EF}"/>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9404A7BE-6BDC-4ED6-BC35-BF4966EAB1B3}"/>
              </a:ext>
            </a:extLst>
          </p:cNvPr>
          <p:cNvGraphicFramePr>
            <a:graphicFrameLocks noGrp="1"/>
          </p:cNvGraphicFramePr>
          <p:nvPr>
            <p:ph type="chart" sz="quarter" idx="13"/>
            <p:extLst>
              <p:ext uri="{D42A27DB-BD31-4B8C-83A1-F6EECF244321}">
                <p14:modId xmlns:p14="http://schemas.microsoft.com/office/powerpoint/2010/main" val="2205957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7FF1A8-EFCB-480A-9AC2-12ADA48A961A}"/>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23C4FE28-783E-4B7D-A338-234331356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338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0B27-40F0-4BFA-8232-030B152C9A4D}"/>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505CBFFD-8E87-466E-AD44-95FA4D29F15E}"/>
              </a:ext>
            </a:extLst>
          </p:cNvPr>
          <p:cNvGraphicFramePr>
            <a:graphicFrameLocks noGrp="1"/>
          </p:cNvGraphicFramePr>
          <p:nvPr>
            <p:ph type="chart" sz="quarter" idx="13"/>
            <p:extLst>
              <p:ext uri="{D42A27DB-BD31-4B8C-83A1-F6EECF244321}">
                <p14:modId xmlns:p14="http://schemas.microsoft.com/office/powerpoint/2010/main" val="449287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C81FB-C15C-4ACA-9024-A018604B4A3C}"/>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C5E68F18-2F4E-4E55-BA01-CBB9113AA3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117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12099-EEB3-4CD1-B1EF-FB3C98C11E11}"/>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1C0880FC-F876-4A0D-BD7F-7D8997EB59A3}"/>
              </a:ext>
            </a:extLst>
          </p:cNvPr>
          <p:cNvGraphicFramePr>
            <a:graphicFrameLocks noGrp="1"/>
          </p:cNvGraphicFramePr>
          <p:nvPr>
            <p:ph type="chart" sz="quarter" idx="13"/>
            <p:extLst>
              <p:ext uri="{D42A27DB-BD31-4B8C-83A1-F6EECF244321}">
                <p14:modId xmlns:p14="http://schemas.microsoft.com/office/powerpoint/2010/main" val="852831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ADB8A-3837-4E1B-8EBF-49C5EC11725D}"/>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43FDE828-5992-4D54-A8B1-4EC696CB6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8920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8D544-9344-4E97-9632-28C069E09712}"/>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A3E23E64-7361-4CFC-9522-B7D91C874F0B}"/>
              </a:ext>
            </a:extLst>
          </p:cNvPr>
          <p:cNvGraphicFramePr>
            <a:graphicFrameLocks noGrp="1"/>
          </p:cNvGraphicFramePr>
          <p:nvPr>
            <p:ph type="tbl" sz="quarter" idx="13"/>
            <p:extLst>
              <p:ext uri="{D42A27DB-BD31-4B8C-83A1-F6EECF244321}">
                <p14:modId xmlns:p14="http://schemas.microsoft.com/office/powerpoint/2010/main" val="219779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7279152"/>
                    </a:ext>
                  </a:extLst>
                </a:gridCol>
                <a:gridCol w="1152144">
                  <a:extLst>
                    <a:ext uri="{9D8B030D-6E8A-4147-A177-3AD203B41FA5}">
                      <a16:colId xmlns:a16="http://schemas.microsoft.com/office/drawing/2014/main" val="3617977945"/>
                    </a:ext>
                  </a:extLst>
                </a:gridCol>
                <a:gridCol w="1152144">
                  <a:extLst>
                    <a:ext uri="{9D8B030D-6E8A-4147-A177-3AD203B41FA5}">
                      <a16:colId xmlns:a16="http://schemas.microsoft.com/office/drawing/2014/main" val="2354768691"/>
                    </a:ext>
                  </a:extLst>
                </a:gridCol>
                <a:gridCol w="1152144">
                  <a:extLst>
                    <a:ext uri="{9D8B030D-6E8A-4147-A177-3AD203B41FA5}">
                      <a16:colId xmlns:a16="http://schemas.microsoft.com/office/drawing/2014/main" val="1146112586"/>
                    </a:ext>
                  </a:extLst>
                </a:gridCol>
                <a:gridCol w="1152144">
                  <a:extLst>
                    <a:ext uri="{9D8B030D-6E8A-4147-A177-3AD203B41FA5}">
                      <a16:colId xmlns:a16="http://schemas.microsoft.com/office/drawing/2014/main" val="908369503"/>
                    </a:ext>
                  </a:extLst>
                </a:gridCol>
                <a:gridCol w="1152144">
                  <a:extLst>
                    <a:ext uri="{9D8B030D-6E8A-4147-A177-3AD203B41FA5}">
                      <a16:colId xmlns:a16="http://schemas.microsoft.com/office/drawing/2014/main" val="316476839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677040578"/>
                  </a:ext>
                </a:extLst>
              </a:tr>
              <a:tr h="370840">
                <a:tc>
                  <a:txBody>
                    <a:bodyPr/>
                    <a:lstStyle/>
                    <a:p>
                      <a:r>
                        <a:rPr lang="en-US" sz="1000"/>
                        <a:t>#Yamaha</a:t>
                      </a:r>
                    </a:p>
                  </a:txBody>
                  <a:tcPr/>
                </a:tc>
                <a:tc>
                  <a:txBody>
                    <a:bodyPr/>
                    <a:lstStyle/>
                    <a:p>
                      <a:r>
                        <a:rPr lang="en-US" sz="1000"/>
                        <a:t>20</a:t>
                      </a:r>
                    </a:p>
                  </a:txBody>
                  <a:tcPr/>
                </a:tc>
                <a:tc>
                  <a:txBody>
                    <a:bodyPr/>
                    <a:lstStyle/>
                    <a:p>
                      <a:r>
                        <a:rPr lang="en-US" sz="1000"/>
                        <a:t>46.2</a:t>
                      </a:r>
                    </a:p>
                  </a:txBody>
                  <a:tcPr/>
                </a:tc>
                <a:tc>
                  <a:txBody>
                    <a:bodyPr/>
                    <a:lstStyle/>
                    <a:p>
                      <a:r>
                        <a:rPr lang="en-US" sz="1000"/>
                        <a:t>2.8</a:t>
                      </a:r>
                    </a:p>
                  </a:txBody>
                  <a:tcPr/>
                </a:tc>
                <a:tc>
                  <a:txBody>
                    <a:bodyPr/>
                    <a:lstStyle/>
                    <a:p>
                      <a:r>
                        <a:rPr lang="en-US" sz="1000"/>
                        <a:t>1.8</a:t>
                      </a:r>
                    </a:p>
                  </a:txBody>
                  <a:tcPr/>
                </a:tc>
                <a:tc>
                  <a:txBody>
                    <a:bodyPr/>
                    <a:lstStyle/>
                    <a:p>
                      <a:r>
                        <a:rPr lang="en-US" sz="1000"/>
                        <a:t>50.8</a:t>
                      </a:r>
                    </a:p>
                  </a:txBody>
                  <a:tcPr/>
                </a:tc>
                <a:extLst>
                  <a:ext uri="{0D108BD9-81ED-4DB2-BD59-A6C34878D82A}">
                    <a16:rowId xmlns:a16="http://schemas.microsoft.com/office/drawing/2014/main" val="3231938819"/>
                  </a:ext>
                </a:extLst>
              </a:tr>
              <a:tr h="370840">
                <a:tc>
                  <a:txBody>
                    <a:bodyPr/>
                    <a:lstStyle/>
                    <a:p>
                      <a:r>
                        <a:rPr lang="en-US" sz="1000"/>
                        <a:t>#yamaha</a:t>
                      </a:r>
                    </a:p>
                  </a:txBody>
                  <a:tcPr/>
                </a:tc>
                <a:tc>
                  <a:txBody>
                    <a:bodyPr/>
                    <a:lstStyle/>
                    <a:p>
                      <a:r>
                        <a:rPr lang="en-US" sz="1000"/>
                        <a:t>19</a:t>
                      </a:r>
                    </a:p>
                  </a:txBody>
                  <a:tcPr/>
                </a:tc>
                <a:tc>
                  <a:txBody>
                    <a:bodyPr/>
                    <a:lstStyle/>
                    <a:p>
                      <a:r>
                        <a:rPr lang="en-US" sz="1000"/>
                        <a:t>992.26315789474</a:t>
                      </a:r>
                    </a:p>
                  </a:txBody>
                  <a:tcPr/>
                </a:tc>
                <a:tc>
                  <a:txBody>
                    <a:bodyPr/>
                    <a:lstStyle/>
                    <a:p>
                      <a:r>
                        <a:rPr lang="en-US" sz="1000"/>
                        <a:t>56.526315789474</a:t>
                      </a:r>
                    </a:p>
                  </a:txBody>
                  <a:tcPr/>
                </a:tc>
                <a:tc>
                  <a:txBody>
                    <a:bodyPr/>
                    <a:lstStyle/>
                    <a:p>
                      <a:r>
                        <a:rPr lang="en-US" sz="1000"/>
                        <a:t>18.473684210526</a:t>
                      </a:r>
                    </a:p>
                  </a:txBody>
                  <a:tcPr/>
                </a:tc>
                <a:tc>
                  <a:txBody>
                    <a:bodyPr/>
                    <a:lstStyle/>
                    <a:p>
                      <a:r>
                        <a:rPr lang="en-US" sz="1000"/>
                        <a:t>1067.2631578947</a:t>
                      </a:r>
                    </a:p>
                  </a:txBody>
                  <a:tcPr/>
                </a:tc>
                <a:extLst>
                  <a:ext uri="{0D108BD9-81ED-4DB2-BD59-A6C34878D82A}">
                    <a16:rowId xmlns:a16="http://schemas.microsoft.com/office/drawing/2014/main" val="3978299214"/>
                  </a:ext>
                </a:extLst>
              </a:tr>
              <a:tr h="370840">
                <a:tc>
                  <a:txBody>
                    <a:bodyPr/>
                    <a:lstStyle/>
                    <a:p>
                      <a:r>
                        <a:rPr lang="en-US" sz="1000"/>
                        <a:t>#TransporteIdeal</a:t>
                      </a:r>
                    </a:p>
                  </a:txBody>
                  <a:tcPr/>
                </a:tc>
                <a:tc>
                  <a:txBody>
                    <a:bodyPr/>
                    <a:lstStyle/>
                    <a:p>
                      <a:r>
                        <a:rPr lang="en-US" sz="1000"/>
                        <a:t>19</a:t>
                      </a:r>
                    </a:p>
                  </a:txBody>
                  <a:tcPr/>
                </a:tc>
                <a:tc>
                  <a:txBody>
                    <a:bodyPr/>
                    <a:lstStyle/>
                    <a:p>
                      <a:r>
                        <a:rPr lang="en-US" sz="1000"/>
                        <a:t>92.421052631579</a:t>
                      </a:r>
                    </a:p>
                  </a:txBody>
                  <a:tcPr/>
                </a:tc>
                <a:tc>
                  <a:txBody>
                    <a:bodyPr/>
                    <a:lstStyle/>
                    <a:p>
                      <a:r>
                        <a:rPr lang="en-US" sz="1000"/>
                        <a:t>8.8947368421053</a:t>
                      </a:r>
                    </a:p>
                  </a:txBody>
                  <a:tcPr/>
                </a:tc>
                <a:tc>
                  <a:txBody>
                    <a:bodyPr/>
                    <a:lstStyle/>
                    <a:p>
                      <a:r>
                        <a:rPr lang="en-US" sz="1000"/>
                        <a:t>3.0526315789474</a:t>
                      </a:r>
                    </a:p>
                  </a:txBody>
                  <a:tcPr/>
                </a:tc>
                <a:tc>
                  <a:txBody>
                    <a:bodyPr/>
                    <a:lstStyle/>
                    <a:p>
                      <a:r>
                        <a:rPr lang="en-US" sz="1000"/>
                        <a:t>104.36842105263</a:t>
                      </a:r>
                    </a:p>
                  </a:txBody>
                  <a:tcPr/>
                </a:tc>
                <a:extLst>
                  <a:ext uri="{0D108BD9-81ED-4DB2-BD59-A6C34878D82A}">
                    <a16:rowId xmlns:a16="http://schemas.microsoft.com/office/drawing/2014/main" val="4250635314"/>
                  </a:ext>
                </a:extLst>
              </a:tr>
              <a:tr h="370840">
                <a:tc>
                  <a:txBody>
                    <a:bodyPr/>
                    <a:lstStyle/>
                    <a:p>
                      <a:r>
                        <a:rPr lang="en-US" sz="1000"/>
                        <a:t>#ViajaSeguro</a:t>
                      </a:r>
                    </a:p>
                  </a:txBody>
                  <a:tcPr/>
                </a:tc>
                <a:tc>
                  <a:txBody>
                    <a:bodyPr/>
                    <a:lstStyle/>
                    <a:p>
                      <a:r>
                        <a:rPr lang="en-US" sz="1000"/>
                        <a:t>19</a:t>
                      </a:r>
                    </a:p>
                  </a:txBody>
                  <a:tcPr/>
                </a:tc>
                <a:tc>
                  <a:txBody>
                    <a:bodyPr/>
                    <a:lstStyle/>
                    <a:p>
                      <a:r>
                        <a:rPr lang="en-US" sz="1000"/>
                        <a:t>92.421052631579</a:t>
                      </a:r>
                    </a:p>
                  </a:txBody>
                  <a:tcPr/>
                </a:tc>
                <a:tc>
                  <a:txBody>
                    <a:bodyPr/>
                    <a:lstStyle/>
                    <a:p>
                      <a:r>
                        <a:rPr lang="en-US" sz="1000"/>
                        <a:t>8.8947368421053</a:t>
                      </a:r>
                    </a:p>
                  </a:txBody>
                  <a:tcPr/>
                </a:tc>
                <a:tc>
                  <a:txBody>
                    <a:bodyPr/>
                    <a:lstStyle/>
                    <a:p>
                      <a:r>
                        <a:rPr lang="en-US" sz="1000"/>
                        <a:t>3.0526315789474</a:t>
                      </a:r>
                    </a:p>
                  </a:txBody>
                  <a:tcPr/>
                </a:tc>
                <a:tc>
                  <a:txBody>
                    <a:bodyPr/>
                    <a:lstStyle/>
                    <a:p>
                      <a:r>
                        <a:rPr lang="en-US" sz="1000"/>
                        <a:t>104.36842105263</a:t>
                      </a:r>
                    </a:p>
                  </a:txBody>
                  <a:tcPr/>
                </a:tc>
                <a:extLst>
                  <a:ext uri="{0D108BD9-81ED-4DB2-BD59-A6C34878D82A}">
                    <a16:rowId xmlns:a16="http://schemas.microsoft.com/office/drawing/2014/main" val="3414331012"/>
                  </a:ext>
                </a:extLst>
              </a:tr>
              <a:tr h="370840">
                <a:tc>
                  <a:txBody>
                    <a:bodyPr/>
                    <a:lstStyle/>
                    <a:p>
                      <a:r>
                        <a:rPr lang="en-US" sz="1000"/>
                        <a:t>#MoveteConYamaha</a:t>
                      </a:r>
                    </a:p>
                  </a:txBody>
                  <a:tcPr/>
                </a:tc>
                <a:tc>
                  <a:txBody>
                    <a:bodyPr/>
                    <a:lstStyle/>
                    <a:p>
                      <a:r>
                        <a:rPr lang="en-US" sz="1000"/>
                        <a:t>19</a:t>
                      </a:r>
                    </a:p>
                  </a:txBody>
                  <a:tcPr/>
                </a:tc>
                <a:tc>
                  <a:txBody>
                    <a:bodyPr/>
                    <a:lstStyle/>
                    <a:p>
                      <a:r>
                        <a:rPr lang="en-US" sz="1000"/>
                        <a:t>92.421052631579</a:t>
                      </a:r>
                    </a:p>
                  </a:txBody>
                  <a:tcPr/>
                </a:tc>
                <a:tc>
                  <a:txBody>
                    <a:bodyPr/>
                    <a:lstStyle/>
                    <a:p>
                      <a:r>
                        <a:rPr lang="en-US" sz="1000"/>
                        <a:t>8.8947368421053</a:t>
                      </a:r>
                    </a:p>
                  </a:txBody>
                  <a:tcPr/>
                </a:tc>
                <a:tc>
                  <a:txBody>
                    <a:bodyPr/>
                    <a:lstStyle/>
                    <a:p>
                      <a:r>
                        <a:rPr lang="en-US" sz="1000"/>
                        <a:t>3.0526315789474</a:t>
                      </a:r>
                    </a:p>
                  </a:txBody>
                  <a:tcPr/>
                </a:tc>
                <a:tc>
                  <a:txBody>
                    <a:bodyPr/>
                    <a:lstStyle/>
                    <a:p>
                      <a:r>
                        <a:rPr lang="en-US" sz="1000"/>
                        <a:t>104.36842105263</a:t>
                      </a:r>
                    </a:p>
                  </a:txBody>
                  <a:tcPr/>
                </a:tc>
                <a:extLst>
                  <a:ext uri="{0D108BD9-81ED-4DB2-BD59-A6C34878D82A}">
                    <a16:rowId xmlns:a16="http://schemas.microsoft.com/office/drawing/2014/main" val="4253076727"/>
                  </a:ext>
                </a:extLst>
              </a:tr>
              <a:tr h="370840">
                <a:tc>
                  <a:txBody>
                    <a:bodyPr/>
                    <a:lstStyle/>
                    <a:p>
                      <a:r>
                        <a:rPr lang="en-US" sz="1000"/>
                        <a:t>#Benelli</a:t>
                      </a:r>
                    </a:p>
                  </a:txBody>
                  <a:tcPr/>
                </a:tc>
                <a:tc>
                  <a:txBody>
                    <a:bodyPr/>
                    <a:lstStyle/>
                    <a:p>
                      <a:r>
                        <a:rPr lang="en-US" sz="1000"/>
                        <a:t>14</a:t>
                      </a:r>
                    </a:p>
                  </a:txBody>
                  <a:tcPr/>
                </a:tc>
                <a:tc>
                  <a:txBody>
                    <a:bodyPr/>
                    <a:lstStyle/>
                    <a:p>
                      <a:r>
                        <a:rPr lang="en-US" sz="1000"/>
                        <a:t>53.142857142857</a:t>
                      </a:r>
                    </a:p>
                  </a:txBody>
                  <a:tcPr/>
                </a:tc>
                <a:tc>
                  <a:txBody>
                    <a:bodyPr/>
                    <a:lstStyle/>
                    <a:p>
                      <a:r>
                        <a:rPr lang="en-US" sz="1000"/>
                        <a:t>2.4285714285714</a:t>
                      </a:r>
                    </a:p>
                  </a:txBody>
                  <a:tcPr/>
                </a:tc>
                <a:tc>
                  <a:txBody>
                    <a:bodyPr/>
                    <a:lstStyle/>
                    <a:p>
                      <a:r>
                        <a:rPr lang="en-US" sz="1000"/>
                        <a:t>2.2142857142857</a:t>
                      </a:r>
                    </a:p>
                  </a:txBody>
                  <a:tcPr/>
                </a:tc>
                <a:tc>
                  <a:txBody>
                    <a:bodyPr/>
                    <a:lstStyle/>
                    <a:p>
                      <a:r>
                        <a:rPr lang="en-US" sz="1000"/>
                        <a:t>57.785714285714</a:t>
                      </a:r>
                    </a:p>
                  </a:txBody>
                  <a:tcPr/>
                </a:tc>
                <a:extLst>
                  <a:ext uri="{0D108BD9-81ED-4DB2-BD59-A6C34878D82A}">
                    <a16:rowId xmlns:a16="http://schemas.microsoft.com/office/drawing/2014/main" val="1748815411"/>
                  </a:ext>
                </a:extLst>
              </a:tr>
              <a:tr h="370840">
                <a:tc>
                  <a:txBody>
                    <a:bodyPr/>
                    <a:lstStyle/>
                    <a:p>
                      <a:r>
                        <a:rPr lang="en-US" sz="1000"/>
                        <a:t>#KawasakiArgentina</a:t>
                      </a:r>
                    </a:p>
                  </a:txBody>
                  <a:tcPr/>
                </a:tc>
                <a:tc>
                  <a:txBody>
                    <a:bodyPr/>
                    <a:lstStyle/>
                    <a:p>
                      <a:r>
                        <a:rPr lang="en-US" sz="1000"/>
                        <a:t>13</a:t>
                      </a:r>
                    </a:p>
                  </a:txBody>
                  <a:tcPr/>
                </a:tc>
                <a:tc>
                  <a:txBody>
                    <a:bodyPr/>
                    <a:lstStyle/>
                    <a:p>
                      <a:r>
                        <a:rPr lang="en-US" sz="1000"/>
                        <a:t>15.923076923077</a:t>
                      </a:r>
                    </a:p>
                  </a:txBody>
                  <a:tcPr/>
                </a:tc>
                <a:tc>
                  <a:txBody>
                    <a:bodyPr/>
                    <a:lstStyle/>
                    <a:p>
                      <a:r>
                        <a:rPr lang="en-US" sz="1000"/>
                        <a:t>0.69230769230769</a:t>
                      </a:r>
                    </a:p>
                  </a:txBody>
                  <a:tcPr/>
                </a:tc>
                <a:tc>
                  <a:txBody>
                    <a:bodyPr/>
                    <a:lstStyle/>
                    <a:p>
                      <a:r>
                        <a:rPr lang="en-US" sz="1000"/>
                        <a:t>1.2307692307692</a:t>
                      </a:r>
                    </a:p>
                  </a:txBody>
                  <a:tcPr/>
                </a:tc>
                <a:tc>
                  <a:txBody>
                    <a:bodyPr/>
                    <a:lstStyle/>
                    <a:p>
                      <a:r>
                        <a:rPr lang="en-US" sz="1000"/>
                        <a:t>17.846153846154</a:t>
                      </a:r>
                    </a:p>
                  </a:txBody>
                  <a:tcPr/>
                </a:tc>
                <a:extLst>
                  <a:ext uri="{0D108BD9-81ED-4DB2-BD59-A6C34878D82A}">
                    <a16:rowId xmlns:a16="http://schemas.microsoft.com/office/drawing/2014/main" val="1437463165"/>
                  </a:ext>
                </a:extLst>
              </a:tr>
              <a:tr h="370840">
                <a:tc>
                  <a:txBody>
                    <a:bodyPr/>
                    <a:lstStyle/>
                    <a:p>
                      <a:r>
                        <a:rPr lang="en-US" sz="1000"/>
                        <a:t>#Kawasaki</a:t>
                      </a:r>
                    </a:p>
                  </a:txBody>
                  <a:tcPr/>
                </a:tc>
                <a:tc>
                  <a:txBody>
                    <a:bodyPr/>
                    <a:lstStyle/>
                    <a:p>
                      <a:r>
                        <a:rPr lang="en-US" sz="1000"/>
                        <a:t>12</a:t>
                      </a:r>
                    </a:p>
                  </a:txBody>
                  <a:tcPr/>
                </a:tc>
                <a:tc>
                  <a:txBody>
                    <a:bodyPr/>
                    <a:lstStyle/>
                    <a:p>
                      <a:r>
                        <a:rPr lang="en-US" sz="1000"/>
                        <a:t>18.666666666667</a:t>
                      </a:r>
                    </a:p>
                  </a:txBody>
                  <a:tcPr/>
                </a:tc>
                <a:tc>
                  <a:txBody>
                    <a:bodyPr/>
                    <a:lstStyle/>
                    <a:p>
                      <a:r>
                        <a:rPr lang="en-US" sz="1000"/>
                        <a:t>0.66666666666667</a:t>
                      </a:r>
                    </a:p>
                  </a:txBody>
                  <a:tcPr/>
                </a:tc>
                <a:tc>
                  <a:txBody>
                    <a:bodyPr/>
                    <a:lstStyle/>
                    <a:p>
                      <a:r>
                        <a:rPr lang="en-US" sz="1000"/>
                        <a:t>1.0833333333333</a:t>
                      </a:r>
                    </a:p>
                  </a:txBody>
                  <a:tcPr/>
                </a:tc>
                <a:tc>
                  <a:txBody>
                    <a:bodyPr/>
                    <a:lstStyle/>
                    <a:p>
                      <a:r>
                        <a:rPr lang="en-US" sz="1000"/>
                        <a:t>20.416666666667</a:t>
                      </a:r>
                    </a:p>
                  </a:txBody>
                  <a:tcPr/>
                </a:tc>
                <a:extLst>
                  <a:ext uri="{0D108BD9-81ED-4DB2-BD59-A6C34878D82A}">
                    <a16:rowId xmlns:a16="http://schemas.microsoft.com/office/drawing/2014/main" val="3571801682"/>
                  </a:ext>
                </a:extLst>
              </a:tr>
              <a:tr h="370840">
                <a:tc>
                  <a:txBody>
                    <a:bodyPr/>
                    <a:lstStyle/>
                    <a:p>
                      <a:r>
                        <a:rPr lang="en-US" sz="1000"/>
                        <a:t>#TheLegendIsBack</a:t>
                      </a:r>
                    </a:p>
                  </a:txBody>
                  <a:tcPr/>
                </a:tc>
                <a:tc>
                  <a:txBody>
                    <a:bodyPr/>
                    <a:lstStyle/>
                    <a:p>
                      <a:r>
                        <a:rPr lang="en-US" sz="1000"/>
                        <a:t>11</a:t>
                      </a:r>
                    </a:p>
                  </a:txBody>
                  <a:tcPr/>
                </a:tc>
                <a:tc>
                  <a:txBody>
                    <a:bodyPr/>
                    <a:lstStyle/>
                    <a:p>
                      <a:r>
                        <a:rPr lang="en-US" sz="1000"/>
                        <a:t>17.727272727273</a:t>
                      </a:r>
                    </a:p>
                  </a:txBody>
                  <a:tcPr/>
                </a:tc>
                <a:tc>
                  <a:txBody>
                    <a:bodyPr/>
                    <a:lstStyle/>
                    <a:p>
                      <a:r>
                        <a:rPr lang="en-US" sz="1000"/>
                        <a:t>0.72727272727273</a:t>
                      </a:r>
                    </a:p>
                  </a:txBody>
                  <a:tcPr/>
                </a:tc>
                <a:tc>
                  <a:txBody>
                    <a:bodyPr/>
                    <a:lstStyle/>
                    <a:p>
                      <a:r>
                        <a:rPr lang="en-US" sz="1000"/>
                        <a:t>1.0909090909091</a:t>
                      </a:r>
                    </a:p>
                  </a:txBody>
                  <a:tcPr/>
                </a:tc>
                <a:tc>
                  <a:txBody>
                    <a:bodyPr/>
                    <a:lstStyle/>
                    <a:p>
                      <a:r>
                        <a:rPr lang="en-US" sz="1000"/>
                        <a:t>19.545454545455</a:t>
                      </a:r>
                    </a:p>
                  </a:txBody>
                  <a:tcPr/>
                </a:tc>
                <a:extLst>
                  <a:ext uri="{0D108BD9-81ED-4DB2-BD59-A6C34878D82A}">
                    <a16:rowId xmlns:a16="http://schemas.microsoft.com/office/drawing/2014/main" val="3650040465"/>
                  </a:ext>
                </a:extLst>
              </a:tr>
              <a:tr h="370840">
                <a:tc>
                  <a:txBody>
                    <a:bodyPr/>
                    <a:lstStyle/>
                    <a:p>
                      <a:r>
                        <a:rPr lang="en-US" sz="1000"/>
                        <a:t>#Explore</a:t>
                      </a:r>
                    </a:p>
                  </a:txBody>
                  <a:tcPr/>
                </a:tc>
                <a:tc>
                  <a:txBody>
                    <a:bodyPr/>
                    <a:lstStyle/>
                    <a:p>
                      <a:r>
                        <a:rPr lang="en-US" sz="1000"/>
                        <a:t>11</a:t>
                      </a:r>
                    </a:p>
                  </a:txBody>
                  <a:tcPr/>
                </a:tc>
                <a:tc>
                  <a:txBody>
                    <a:bodyPr/>
                    <a:lstStyle/>
                    <a:p>
                      <a:r>
                        <a:rPr lang="en-US" sz="1000"/>
                        <a:t>17.727272727273</a:t>
                      </a:r>
                    </a:p>
                  </a:txBody>
                  <a:tcPr/>
                </a:tc>
                <a:tc>
                  <a:txBody>
                    <a:bodyPr/>
                    <a:lstStyle/>
                    <a:p>
                      <a:r>
                        <a:rPr lang="en-US" sz="1000"/>
                        <a:t>0.72727272727273</a:t>
                      </a:r>
                    </a:p>
                  </a:txBody>
                  <a:tcPr/>
                </a:tc>
                <a:tc>
                  <a:txBody>
                    <a:bodyPr/>
                    <a:lstStyle/>
                    <a:p>
                      <a:r>
                        <a:rPr lang="en-US" sz="1000"/>
                        <a:t>1.0909090909091</a:t>
                      </a:r>
                    </a:p>
                  </a:txBody>
                  <a:tcPr/>
                </a:tc>
                <a:tc>
                  <a:txBody>
                    <a:bodyPr/>
                    <a:lstStyle/>
                    <a:p>
                      <a:r>
                        <a:rPr lang="en-US" sz="1000"/>
                        <a:t>19.545454545455</a:t>
                      </a:r>
                    </a:p>
                  </a:txBody>
                  <a:tcPr/>
                </a:tc>
                <a:extLst>
                  <a:ext uri="{0D108BD9-81ED-4DB2-BD59-A6C34878D82A}">
                    <a16:rowId xmlns:a16="http://schemas.microsoft.com/office/drawing/2014/main" val="1157482620"/>
                  </a:ext>
                </a:extLst>
              </a:tr>
            </a:tbl>
          </a:graphicData>
        </a:graphic>
      </p:graphicFrame>
      <p:sp>
        <p:nvSpPr>
          <p:cNvPr id="4" name="Text Placeholder 3">
            <a:extLst>
              <a:ext uri="{FF2B5EF4-FFF2-40B4-BE49-F238E27FC236}">
                <a16:creationId xmlns:a16="http://schemas.microsoft.com/office/drawing/2014/main" id="{7A916BB4-1598-478F-8BDF-2A8318970D2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44077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5259A-BBB8-4D0A-B6C2-5F413C40F5BC}"/>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89141FCD-5C6D-496F-89C9-01DD31136284}"/>
              </a:ext>
            </a:extLst>
          </p:cNvPr>
          <p:cNvGraphicFramePr>
            <a:graphicFrameLocks noGrp="1"/>
          </p:cNvGraphicFramePr>
          <p:nvPr>
            <p:ph type="tbl" sz="quarter" idx="13"/>
            <p:extLst>
              <p:ext uri="{D42A27DB-BD31-4B8C-83A1-F6EECF244321}">
                <p14:modId xmlns:p14="http://schemas.microsoft.com/office/powerpoint/2010/main" val="1789956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2071555"/>
                    </a:ext>
                  </a:extLst>
                </a:gridCol>
                <a:gridCol w="493776">
                  <a:extLst>
                    <a:ext uri="{9D8B030D-6E8A-4147-A177-3AD203B41FA5}">
                      <a16:colId xmlns:a16="http://schemas.microsoft.com/office/drawing/2014/main" val="459113866"/>
                    </a:ext>
                  </a:extLst>
                </a:gridCol>
                <a:gridCol w="493776">
                  <a:extLst>
                    <a:ext uri="{9D8B030D-6E8A-4147-A177-3AD203B41FA5}">
                      <a16:colId xmlns:a16="http://schemas.microsoft.com/office/drawing/2014/main" val="541584198"/>
                    </a:ext>
                  </a:extLst>
                </a:gridCol>
                <a:gridCol w="493776">
                  <a:extLst>
                    <a:ext uri="{9D8B030D-6E8A-4147-A177-3AD203B41FA5}">
                      <a16:colId xmlns:a16="http://schemas.microsoft.com/office/drawing/2014/main" val="3446403214"/>
                    </a:ext>
                  </a:extLst>
                </a:gridCol>
                <a:gridCol w="493776">
                  <a:extLst>
                    <a:ext uri="{9D8B030D-6E8A-4147-A177-3AD203B41FA5}">
                      <a16:colId xmlns:a16="http://schemas.microsoft.com/office/drawing/2014/main" val="3507015291"/>
                    </a:ext>
                  </a:extLst>
                </a:gridCol>
                <a:gridCol w="493776">
                  <a:extLst>
                    <a:ext uri="{9D8B030D-6E8A-4147-A177-3AD203B41FA5}">
                      <a16:colId xmlns:a16="http://schemas.microsoft.com/office/drawing/2014/main" val="210036994"/>
                    </a:ext>
                  </a:extLst>
                </a:gridCol>
                <a:gridCol w="493776">
                  <a:extLst>
                    <a:ext uri="{9D8B030D-6E8A-4147-A177-3AD203B41FA5}">
                      <a16:colId xmlns:a16="http://schemas.microsoft.com/office/drawing/2014/main" val="1656524986"/>
                    </a:ext>
                  </a:extLst>
                </a:gridCol>
                <a:gridCol w="493776">
                  <a:extLst>
                    <a:ext uri="{9D8B030D-6E8A-4147-A177-3AD203B41FA5}">
                      <a16:colId xmlns:a16="http://schemas.microsoft.com/office/drawing/2014/main" val="810101405"/>
                    </a:ext>
                  </a:extLst>
                </a:gridCol>
                <a:gridCol w="493776">
                  <a:extLst>
                    <a:ext uri="{9D8B030D-6E8A-4147-A177-3AD203B41FA5}">
                      <a16:colId xmlns:a16="http://schemas.microsoft.com/office/drawing/2014/main" val="3318507619"/>
                    </a:ext>
                  </a:extLst>
                </a:gridCol>
                <a:gridCol w="493776">
                  <a:extLst>
                    <a:ext uri="{9D8B030D-6E8A-4147-A177-3AD203B41FA5}">
                      <a16:colId xmlns:a16="http://schemas.microsoft.com/office/drawing/2014/main" val="3271269162"/>
                    </a:ext>
                  </a:extLst>
                </a:gridCol>
                <a:gridCol w="493776">
                  <a:extLst>
                    <a:ext uri="{9D8B030D-6E8A-4147-A177-3AD203B41FA5}">
                      <a16:colId xmlns:a16="http://schemas.microsoft.com/office/drawing/2014/main" val="4110454076"/>
                    </a:ext>
                  </a:extLst>
                </a:gridCol>
                <a:gridCol w="493776">
                  <a:extLst>
                    <a:ext uri="{9D8B030D-6E8A-4147-A177-3AD203B41FA5}">
                      <a16:colId xmlns:a16="http://schemas.microsoft.com/office/drawing/2014/main" val="407788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825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- 2022-01-06 11:00:26</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129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- 2022-01-14 11:36:31</a:t>
                      </a:r>
                      <a:r>
                        <a:rPr kumimoji="0" lang="en-US" sz="1000" b="0" i="0" u="none" strike="noStrike" kern="1200" cap="none" spc="0" normalizeH="0" baseline="0" noProof="0">
                          <a:ln>
                            <a:noFill/>
                          </a:ln>
                          <a:solidFill>
                            <a:prstClr val="black"/>
                          </a:solidFill>
                          <a:effectLst/>
                          <a:uLnTx/>
                          <a:uFillTx/>
                          <a:latin typeface="+mn-lt"/>
                          <a:ea typeface="+mn-ea"/>
                          <a:cs typeface="+mn-cs"/>
                        </a:rPr>
                        <a:t>
 ¿Sabías que con Yamaha Plan de Ahorro podés acceder a tu moto 0KM en 60 cuotas sin interés y sin tarjeta de crédito? 💪
Hacelo ingresando en 👉 bit.ly/YamahaPlan
#yamahaplandeahorro #plandeahorro #yamaha #60cuotas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5254989"/>
                  </a:ext>
                </a:extLst>
              </a:tr>
            </a:tbl>
          </a:graphicData>
        </a:graphic>
      </p:graphicFrame>
      <p:sp>
        <p:nvSpPr>
          <p:cNvPr id="4" name="Text Placeholder 3">
            <a:extLst>
              <a:ext uri="{FF2B5EF4-FFF2-40B4-BE49-F238E27FC236}">
                <a16:creationId xmlns:a16="http://schemas.microsoft.com/office/drawing/2014/main" id="{3C00C815-BCBC-42F0-BF5C-24DCD0CB899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92849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C796-09A8-455A-A11C-88D15163EE9E}"/>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01809E4A-CCCE-4416-9A18-255D4C14F059}"/>
              </a:ext>
            </a:extLst>
          </p:cNvPr>
          <p:cNvGraphicFramePr>
            <a:graphicFrameLocks noGrp="1"/>
          </p:cNvGraphicFramePr>
          <p:nvPr>
            <p:ph type="tbl" sz="quarter" idx="13"/>
            <p:extLst>
              <p:ext uri="{D42A27DB-BD31-4B8C-83A1-F6EECF244321}">
                <p14:modId xmlns:p14="http://schemas.microsoft.com/office/powerpoint/2010/main" val="3818022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5522460"/>
                    </a:ext>
                  </a:extLst>
                </a:gridCol>
                <a:gridCol w="493776">
                  <a:extLst>
                    <a:ext uri="{9D8B030D-6E8A-4147-A177-3AD203B41FA5}">
                      <a16:colId xmlns:a16="http://schemas.microsoft.com/office/drawing/2014/main" val="1007482542"/>
                    </a:ext>
                  </a:extLst>
                </a:gridCol>
                <a:gridCol w="493776">
                  <a:extLst>
                    <a:ext uri="{9D8B030D-6E8A-4147-A177-3AD203B41FA5}">
                      <a16:colId xmlns:a16="http://schemas.microsoft.com/office/drawing/2014/main" val="3646556676"/>
                    </a:ext>
                  </a:extLst>
                </a:gridCol>
                <a:gridCol w="493776">
                  <a:extLst>
                    <a:ext uri="{9D8B030D-6E8A-4147-A177-3AD203B41FA5}">
                      <a16:colId xmlns:a16="http://schemas.microsoft.com/office/drawing/2014/main" val="91115549"/>
                    </a:ext>
                  </a:extLst>
                </a:gridCol>
                <a:gridCol w="493776">
                  <a:extLst>
                    <a:ext uri="{9D8B030D-6E8A-4147-A177-3AD203B41FA5}">
                      <a16:colId xmlns:a16="http://schemas.microsoft.com/office/drawing/2014/main" val="3944542074"/>
                    </a:ext>
                  </a:extLst>
                </a:gridCol>
                <a:gridCol w="493776">
                  <a:extLst>
                    <a:ext uri="{9D8B030D-6E8A-4147-A177-3AD203B41FA5}">
                      <a16:colId xmlns:a16="http://schemas.microsoft.com/office/drawing/2014/main" val="2758465914"/>
                    </a:ext>
                  </a:extLst>
                </a:gridCol>
                <a:gridCol w="493776">
                  <a:extLst>
                    <a:ext uri="{9D8B030D-6E8A-4147-A177-3AD203B41FA5}">
                      <a16:colId xmlns:a16="http://schemas.microsoft.com/office/drawing/2014/main" val="1865202187"/>
                    </a:ext>
                  </a:extLst>
                </a:gridCol>
                <a:gridCol w="493776">
                  <a:extLst>
                    <a:ext uri="{9D8B030D-6E8A-4147-A177-3AD203B41FA5}">
                      <a16:colId xmlns:a16="http://schemas.microsoft.com/office/drawing/2014/main" val="3911834185"/>
                    </a:ext>
                  </a:extLst>
                </a:gridCol>
                <a:gridCol w="493776">
                  <a:extLst>
                    <a:ext uri="{9D8B030D-6E8A-4147-A177-3AD203B41FA5}">
                      <a16:colId xmlns:a16="http://schemas.microsoft.com/office/drawing/2014/main" val="617001807"/>
                    </a:ext>
                  </a:extLst>
                </a:gridCol>
                <a:gridCol w="493776">
                  <a:extLst>
                    <a:ext uri="{9D8B030D-6E8A-4147-A177-3AD203B41FA5}">
                      <a16:colId xmlns:a16="http://schemas.microsoft.com/office/drawing/2014/main" val="2602092758"/>
                    </a:ext>
                  </a:extLst>
                </a:gridCol>
                <a:gridCol w="493776">
                  <a:extLst>
                    <a:ext uri="{9D8B030D-6E8A-4147-A177-3AD203B41FA5}">
                      <a16:colId xmlns:a16="http://schemas.microsoft.com/office/drawing/2014/main" val="3155955334"/>
                    </a:ext>
                  </a:extLst>
                </a:gridCol>
                <a:gridCol w="493776">
                  <a:extLst>
                    <a:ext uri="{9D8B030D-6E8A-4147-A177-3AD203B41FA5}">
                      <a16:colId xmlns:a16="http://schemas.microsoft.com/office/drawing/2014/main" val="3295035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73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- 2021-12-27 12:00:02</a:t>
                      </a:r>
                      <a:r>
                        <a:rPr kumimoji="0" lang="es-ES" sz="1000" b="0" i="0" u="none" strike="noStrike" kern="1200" cap="none" spc="0" normalizeH="0" baseline="0" noProof="0">
                          <a:ln>
                            <a:noFill/>
                          </a:ln>
                          <a:solidFill>
                            <a:prstClr val="black"/>
                          </a:solidFill>
                          <a:effectLst/>
                          <a:uLnTx/>
                          <a:uFillTx/>
                          <a:latin typeface="+mn-lt"/>
                          <a:ea typeface="+mn-ea"/>
                          <a:cs typeface="+mn-cs"/>
                        </a:rPr>
                        <a:t>
 Fiel, rendidora, GAUCHA. Una moto que no te deja a gamba 😉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917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- 2021-12-17 16:00:25</a:t>
                      </a:r>
                      <a:r>
                        <a:rPr kumimoji="0" lang="es-ES" sz="1000" b="0" i="0" u="none" strike="noStrike" kern="1200" cap="none" spc="0" normalizeH="0" baseline="0" noProof="0">
                          <a:ln>
                            <a:noFill/>
                          </a:ln>
                          <a:solidFill>
                            <a:prstClr val="black"/>
                          </a:solidFill>
                          <a:effectLst/>
                          <a:uLnTx/>
                          <a:uFillTx/>
                          <a:latin typeface="+mn-lt"/>
                          <a:ea typeface="+mn-ea"/>
                          <a:cs typeface="+mn-cs"/>
                        </a:rPr>
                        <a:t>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0057015"/>
                  </a:ext>
                </a:extLst>
              </a:tr>
            </a:tbl>
          </a:graphicData>
        </a:graphic>
      </p:graphicFrame>
      <p:sp>
        <p:nvSpPr>
          <p:cNvPr id="4" name="Text Placeholder 3">
            <a:extLst>
              <a:ext uri="{FF2B5EF4-FFF2-40B4-BE49-F238E27FC236}">
                <a16:creationId xmlns:a16="http://schemas.microsoft.com/office/drawing/2014/main" id="{5F2746F8-E392-4031-BCC6-EEB4070CB59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520706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9F26E-DB38-4E0D-97A6-847A908B117F}"/>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E53D2A5A-8840-4627-B9D1-64A2C7F0AB6C}"/>
              </a:ext>
            </a:extLst>
          </p:cNvPr>
          <p:cNvGraphicFramePr>
            <a:graphicFrameLocks noGrp="1"/>
          </p:cNvGraphicFramePr>
          <p:nvPr>
            <p:ph type="tbl" sz="quarter" idx="13"/>
            <p:extLst>
              <p:ext uri="{D42A27DB-BD31-4B8C-83A1-F6EECF244321}">
                <p14:modId xmlns:p14="http://schemas.microsoft.com/office/powerpoint/2010/main" val="189010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0983385"/>
                    </a:ext>
                  </a:extLst>
                </a:gridCol>
                <a:gridCol w="493776">
                  <a:extLst>
                    <a:ext uri="{9D8B030D-6E8A-4147-A177-3AD203B41FA5}">
                      <a16:colId xmlns:a16="http://schemas.microsoft.com/office/drawing/2014/main" val="2098891618"/>
                    </a:ext>
                  </a:extLst>
                </a:gridCol>
                <a:gridCol w="493776">
                  <a:extLst>
                    <a:ext uri="{9D8B030D-6E8A-4147-A177-3AD203B41FA5}">
                      <a16:colId xmlns:a16="http://schemas.microsoft.com/office/drawing/2014/main" val="4272192821"/>
                    </a:ext>
                  </a:extLst>
                </a:gridCol>
                <a:gridCol w="493776">
                  <a:extLst>
                    <a:ext uri="{9D8B030D-6E8A-4147-A177-3AD203B41FA5}">
                      <a16:colId xmlns:a16="http://schemas.microsoft.com/office/drawing/2014/main" val="2268684995"/>
                    </a:ext>
                  </a:extLst>
                </a:gridCol>
                <a:gridCol w="493776">
                  <a:extLst>
                    <a:ext uri="{9D8B030D-6E8A-4147-A177-3AD203B41FA5}">
                      <a16:colId xmlns:a16="http://schemas.microsoft.com/office/drawing/2014/main" val="276662256"/>
                    </a:ext>
                  </a:extLst>
                </a:gridCol>
                <a:gridCol w="493776">
                  <a:extLst>
                    <a:ext uri="{9D8B030D-6E8A-4147-A177-3AD203B41FA5}">
                      <a16:colId xmlns:a16="http://schemas.microsoft.com/office/drawing/2014/main" val="2923355125"/>
                    </a:ext>
                  </a:extLst>
                </a:gridCol>
                <a:gridCol w="493776">
                  <a:extLst>
                    <a:ext uri="{9D8B030D-6E8A-4147-A177-3AD203B41FA5}">
                      <a16:colId xmlns:a16="http://schemas.microsoft.com/office/drawing/2014/main" val="1465685719"/>
                    </a:ext>
                  </a:extLst>
                </a:gridCol>
                <a:gridCol w="493776">
                  <a:extLst>
                    <a:ext uri="{9D8B030D-6E8A-4147-A177-3AD203B41FA5}">
                      <a16:colId xmlns:a16="http://schemas.microsoft.com/office/drawing/2014/main" val="1441514840"/>
                    </a:ext>
                  </a:extLst>
                </a:gridCol>
                <a:gridCol w="493776">
                  <a:extLst>
                    <a:ext uri="{9D8B030D-6E8A-4147-A177-3AD203B41FA5}">
                      <a16:colId xmlns:a16="http://schemas.microsoft.com/office/drawing/2014/main" val="614496768"/>
                    </a:ext>
                  </a:extLst>
                </a:gridCol>
                <a:gridCol w="493776">
                  <a:extLst>
                    <a:ext uri="{9D8B030D-6E8A-4147-A177-3AD203B41FA5}">
                      <a16:colId xmlns:a16="http://schemas.microsoft.com/office/drawing/2014/main" val="3434057596"/>
                    </a:ext>
                  </a:extLst>
                </a:gridCol>
                <a:gridCol w="493776">
                  <a:extLst>
                    <a:ext uri="{9D8B030D-6E8A-4147-A177-3AD203B41FA5}">
                      <a16:colId xmlns:a16="http://schemas.microsoft.com/office/drawing/2014/main" val="194524364"/>
                    </a:ext>
                  </a:extLst>
                </a:gridCol>
                <a:gridCol w="493776">
                  <a:extLst>
                    <a:ext uri="{9D8B030D-6E8A-4147-A177-3AD203B41FA5}">
                      <a16:colId xmlns:a16="http://schemas.microsoft.com/office/drawing/2014/main" val="689773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958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- 2021-12-23 18:00:15</a:t>
                      </a:r>
                      <a:r>
                        <a:rPr kumimoji="0" lang="es-ES" sz="1000" b="0" i="0" u="none" strike="noStrike" kern="1200" cap="none" spc="0" normalizeH="0" baseline="0" noProof="0">
                          <a:ln>
                            <a:noFill/>
                          </a:ln>
                          <a:solidFill>
                            <a:prstClr val="black"/>
                          </a:solidFill>
                          <a:effectLst/>
                          <a:uLnTx/>
                          <a:uFillTx/>
                          <a:latin typeface="+mn-lt"/>
                          <a:ea typeface="+mn-ea"/>
                          <a:cs typeface="+mn-cs"/>
                        </a:rPr>
                        <a:t>
 La YZF-R3 es la moto ideal para aquellos que desean subir de cilindrada y empezar a transitar el camino de las Super Sport.
Pedí cotización en bit.ly/R3-Yamaha
#yamaha #yamahar3 #supersport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8892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- 2021-12-29 12:30:00</a:t>
                      </a:r>
                      <a:r>
                        <a:rPr kumimoji="0" lang="es-ES" sz="1000" b="0" i="0" u="none" strike="noStrike" kern="1200" cap="none" spc="0" normalizeH="0" baseline="0" noProof="0">
                          <a:ln>
                            <a:noFill/>
                          </a:ln>
                          <a:solidFill>
                            <a:prstClr val="black"/>
                          </a:solidFill>
                          <a:effectLst/>
                          <a:uLnTx/>
                          <a:uFillTx/>
                          <a:latin typeface="+mn-lt"/>
                          <a:ea typeface="+mn-ea"/>
                          <a:cs typeface="+mn-cs"/>
                        </a:rPr>
                        <a:t>
 Si arrancás el viaje frente a ese tablero, sabemos que lo vas a disfrutar.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5484318"/>
                  </a:ext>
                </a:extLst>
              </a:tr>
            </a:tbl>
          </a:graphicData>
        </a:graphic>
      </p:graphicFrame>
      <p:sp>
        <p:nvSpPr>
          <p:cNvPr id="4" name="Text Placeholder 3">
            <a:extLst>
              <a:ext uri="{FF2B5EF4-FFF2-40B4-BE49-F238E27FC236}">
                <a16:creationId xmlns:a16="http://schemas.microsoft.com/office/drawing/2014/main" id="{A7AC6B7F-9A06-43EB-B86B-9107BF44E0F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865052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4BDCF-A4B4-4BD7-B9C4-C50808D60007}"/>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647BAEFF-3AFC-47BA-BDFB-E081CB68D44E}"/>
              </a:ext>
            </a:extLst>
          </p:cNvPr>
          <p:cNvGraphicFramePr>
            <a:graphicFrameLocks noGrp="1"/>
          </p:cNvGraphicFramePr>
          <p:nvPr>
            <p:ph type="tbl" sz="quarter" idx="13"/>
            <p:extLst>
              <p:ext uri="{D42A27DB-BD31-4B8C-83A1-F6EECF244321}">
                <p14:modId xmlns:p14="http://schemas.microsoft.com/office/powerpoint/2010/main" val="1461734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24728879"/>
                    </a:ext>
                  </a:extLst>
                </a:gridCol>
                <a:gridCol w="493776">
                  <a:extLst>
                    <a:ext uri="{9D8B030D-6E8A-4147-A177-3AD203B41FA5}">
                      <a16:colId xmlns:a16="http://schemas.microsoft.com/office/drawing/2014/main" val="3911278927"/>
                    </a:ext>
                  </a:extLst>
                </a:gridCol>
                <a:gridCol w="493776">
                  <a:extLst>
                    <a:ext uri="{9D8B030D-6E8A-4147-A177-3AD203B41FA5}">
                      <a16:colId xmlns:a16="http://schemas.microsoft.com/office/drawing/2014/main" val="3411279031"/>
                    </a:ext>
                  </a:extLst>
                </a:gridCol>
                <a:gridCol w="493776">
                  <a:extLst>
                    <a:ext uri="{9D8B030D-6E8A-4147-A177-3AD203B41FA5}">
                      <a16:colId xmlns:a16="http://schemas.microsoft.com/office/drawing/2014/main" val="2256671358"/>
                    </a:ext>
                  </a:extLst>
                </a:gridCol>
                <a:gridCol w="493776">
                  <a:extLst>
                    <a:ext uri="{9D8B030D-6E8A-4147-A177-3AD203B41FA5}">
                      <a16:colId xmlns:a16="http://schemas.microsoft.com/office/drawing/2014/main" val="4114549864"/>
                    </a:ext>
                  </a:extLst>
                </a:gridCol>
                <a:gridCol w="493776">
                  <a:extLst>
                    <a:ext uri="{9D8B030D-6E8A-4147-A177-3AD203B41FA5}">
                      <a16:colId xmlns:a16="http://schemas.microsoft.com/office/drawing/2014/main" val="2775173154"/>
                    </a:ext>
                  </a:extLst>
                </a:gridCol>
                <a:gridCol w="493776">
                  <a:extLst>
                    <a:ext uri="{9D8B030D-6E8A-4147-A177-3AD203B41FA5}">
                      <a16:colId xmlns:a16="http://schemas.microsoft.com/office/drawing/2014/main" val="2182828024"/>
                    </a:ext>
                  </a:extLst>
                </a:gridCol>
                <a:gridCol w="493776">
                  <a:extLst>
                    <a:ext uri="{9D8B030D-6E8A-4147-A177-3AD203B41FA5}">
                      <a16:colId xmlns:a16="http://schemas.microsoft.com/office/drawing/2014/main" val="3721227246"/>
                    </a:ext>
                  </a:extLst>
                </a:gridCol>
                <a:gridCol w="493776">
                  <a:extLst>
                    <a:ext uri="{9D8B030D-6E8A-4147-A177-3AD203B41FA5}">
                      <a16:colId xmlns:a16="http://schemas.microsoft.com/office/drawing/2014/main" val="3931635221"/>
                    </a:ext>
                  </a:extLst>
                </a:gridCol>
                <a:gridCol w="493776">
                  <a:extLst>
                    <a:ext uri="{9D8B030D-6E8A-4147-A177-3AD203B41FA5}">
                      <a16:colId xmlns:a16="http://schemas.microsoft.com/office/drawing/2014/main" val="3548821294"/>
                    </a:ext>
                  </a:extLst>
                </a:gridCol>
                <a:gridCol w="493776">
                  <a:extLst>
                    <a:ext uri="{9D8B030D-6E8A-4147-A177-3AD203B41FA5}">
                      <a16:colId xmlns:a16="http://schemas.microsoft.com/office/drawing/2014/main" val="901537711"/>
                    </a:ext>
                  </a:extLst>
                </a:gridCol>
                <a:gridCol w="493776">
                  <a:extLst>
                    <a:ext uri="{9D8B030D-6E8A-4147-A177-3AD203B41FA5}">
                      <a16:colId xmlns:a16="http://schemas.microsoft.com/office/drawing/2014/main" val="359124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996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- 2022-01-14 17:43:36</a:t>
                      </a:r>
                      <a:r>
                        <a:rPr kumimoji="0" lang="es-ES" sz="1000" b="0" i="0" u="none" strike="noStrike" kern="1200" cap="none" spc="0" normalizeH="0" baseline="0" noProof="0">
                          <a:ln>
                            <a:noFill/>
                          </a:ln>
                          <a:solidFill>
                            <a:prstClr val="black"/>
                          </a:solidFill>
                          <a:effectLst/>
                          <a:uLnTx/>
                          <a:uFillTx/>
                          <a:latin typeface="+mn-lt"/>
                          <a:ea typeface="+mn-ea"/>
                          <a:cs typeface="+mn-cs"/>
                        </a:rPr>
                        <a:t>
 Posteo de apreciación de la 𝟕𝟓𝟐𝐒
Los amigos de @motoblogcom  probaron nuestro último lanzamiento y sacaron estas terribles fotos.
¿Qué te parece este modelo? ¡A nosotros nos tiene perdidamente enamorados!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61829752"/>
                  </a:ext>
                </a:extLst>
              </a:tr>
            </a:tbl>
          </a:graphicData>
        </a:graphic>
      </p:graphicFrame>
      <p:sp>
        <p:nvSpPr>
          <p:cNvPr id="4" name="Text Placeholder 3">
            <a:extLst>
              <a:ext uri="{FF2B5EF4-FFF2-40B4-BE49-F238E27FC236}">
                <a16:creationId xmlns:a16="http://schemas.microsoft.com/office/drawing/2014/main" id="{73548C8D-3A67-4606-B43D-848BA0149A4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255494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2CAB0-C8EB-4E23-BEA3-33626F9B2762}"/>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0CBDE8F9-B7AC-4EB5-8584-1FC859CB1A7C}"/>
              </a:ext>
            </a:extLst>
          </p:cNvPr>
          <p:cNvGraphicFramePr>
            <a:graphicFrameLocks noGrp="1"/>
          </p:cNvGraphicFramePr>
          <p:nvPr>
            <p:ph type="tbl" sz="quarter" idx="13"/>
            <p:extLst>
              <p:ext uri="{D42A27DB-BD31-4B8C-83A1-F6EECF244321}">
                <p14:modId xmlns:p14="http://schemas.microsoft.com/office/powerpoint/2010/main" val="129950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3355659"/>
                    </a:ext>
                  </a:extLst>
                </a:gridCol>
                <a:gridCol w="493776">
                  <a:extLst>
                    <a:ext uri="{9D8B030D-6E8A-4147-A177-3AD203B41FA5}">
                      <a16:colId xmlns:a16="http://schemas.microsoft.com/office/drawing/2014/main" val="1317191858"/>
                    </a:ext>
                  </a:extLst>
                </a:gridCol>
                <a:gridCol w="493776">
                  <a:extLst>
                    <a:ext uri="{9D8B030D-6E8A-4147-A177-3AD203B41FA5}">
                      <a16:colId xmlns:a16="http://schemas.microsoft.com/office/drawing/2014/main" val="2056331227"/>
                    </a:ext>
                  </a:extLst>
                </a:gridCol>
                <a:gridCol w="493776">
                  <a:extLst>
                    <a:ext uri="{9D8B030D-6E8A-4147-A177-3AD203B41FA5}">
                      <a16:colId xmlns:a16="http://schemas.microsoft.com/office/drawing/2014/main" val="3956968862"/>
                    </a:ext>
                  </a:extLst>
                </a:gridCol>
                <a:gridCol w="493776">
                  <a:extLst>
                    <a:ext uri="{9D8B030D-6E8A-4147-A177-3AD203B41FA5}">
                      <a16:colId xmlns:a16="http://schemas.microsoft.com/office/drawing/2014/main" val="2084847394"/>
                    </a:ext>
                  </a:extLst>
                </a:gridCol>
                <a:gridCol w="493776">
                  <a:extLst>
                    <a:ext uri="{9D8B030D-6E8A-4147-A177-3AD203B41FA5}">
                      <a16:colId xmlns:a16="http://schemas.microsoft.com/office/drawing/2014/main" val="2121426974"/>
                    </a:ext>
                  </a:extLst>
                </a:gridCol>
                <a:gridCol w="493776">
                  <a:extLst>
                    <a:ext uri="{9D8B030D-6E8A-4147-A177-3AD203B41FA5}">
                      <a16:colId xmlns:a16="http://schemas.microsoft.com/office/drawing/2014/main" val="3086912571"/>
                    </a:ext>
                  </a:extLst>
                </a:gridCol>
                <a:gridCol w="493776">
                  <a:extLst>
                    <a:ext uri="{9D8B030D-6E8A-4147-A177-3AD203B41FA5}">
                      <a16:colId xmlns:a16="http://schemas.microsoft.com/office/drawing/2014/main" val="373229216"/>
                    </a:ext>
                  </a:extLst>
                </a:gridCol>
                <a:gridCol w="493776">
                  <a:extLst>
                    <a:ext uri="{9D8B030D-6E8A-4147-A177-3AD203B41FA5}">
                      <a16:colId xmlns:a16="http://schemas.microsoft.com/office/drawing/2014/main" val="2572695530"/>
                    </a:ext>
                  </a:extLst>
                </a:gridCol>
                <a:gridCol w="493776">
                  <a:extLst>
                    <a:ext uri="{9D8B030D-6E8A-4147-A177-3AD203B41FA5}">
                      <a16:colId xmlns:a16="http://schemas.microsoft.com/office/drawing/2014/main" val="2915689064"/>
                    </a:ext>
                  </a:extLst>
                </a:gridCol>
                <a:gridCol w="493776">
                  <a:extLst>
                    <a:ext uri="{9D8B030D-6E8A-4147-A177-3AD203B41FA5}">
                      <a16:colId xmlns:a16="http://schemas.microsoft.com/office/drawing/2014/main" val="4085898264"/>
                    </a:ext>
                  </a:extLst>
                </a:gridCol>
                <a:gridCol w="493776">
                  <a:extLst>
                    <a:ext uri="{9D8B030D-6E8A-4147-A177-3AD203B41FA5}">
                      <a16:colId xmlns:a16="http://schemas.microsoft.com/office/drawing/2014/main" val="138528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106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- 2022-01-12 09:00:21</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17878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- 2022-01-08 12:00:02</a:t>
                      </a:r>
                      <a:r>
                        <a:rPr kumimoji="0" lang="es-ES" sz="1000" b="0" i="0" u="none" strike="noStrike" kern="1200" cap="none" spc="0" normalizeH="0" baseline="0" noProof="0">
                          <a:ln>
                            <a:noFill/>
                          </a:ln>
                          <a:solidFill>
                            <a:prstClr val="black"/>
                          </a:solidFill>
                          <a:effectLst/>
                          <a:uLnTx/>
                          <a:uFillTx/>
                          <a:latin typeface="+mn-lt"/>
                          <a:ea typeface="+mn-ea"/>
                          <a:cs typeface="+mn-cs"/>
                        </a:rPr>
                        <a:t>
 Hecha para acompañarte en el día a día. Fiel, necesaria, GAUCHA.
#GLH150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2546330"/>
                  </a:ext>
                </a:extLst>
              </a:tr>
            </a:tbl>
          </a:graphicData>
        </a:graphic>
      </p:graphicFrame>
      <p:sp>
        <p:nvSpPr>
          <p:cNvPr id="4" name="Text Placeholder 3">
            <a:extLst>
              <a:ext uri="{FF2B5EF4-FFF2-40B4-BE49-F238E27FC236}">
                <a16:creationId xmlns:a16="http://schemas.microsoft.com/office/drawing/2014/main" id="{F5D943AA-513C-492E-B4EF-AAD9A9F15BF0}"/>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925537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49A8F-88F1-4AAE-8AA5-9714378E3235}"/>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76FDCB71-6CBA-44AE-B326-47C47B3C2BD9}"/>
              </a:ext>
            </a:extLst>
          </p:cNvPr>
          <p:cNvGraphicFramePr>
            <a:graphicFrameLocks noGrp="1"/>
          </p:cNvGraphicFramePr>
          <p:nvPr>
            <p:ph type="tbl" sz="quarter" idx="13"/>
            <p:extLst>
              <p:ext uri="{D42A27DB-BD31-4B8C-83A1-F6EECF244321}">
                <p14:modId xmlns:p14="http://schemas.microsoft.com/office/powerpoint/2010/main" val="1142757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8185459"/>
                    </a:ext>
                  </a:extLst>
                </a:gridCol>
                <a:gridCol w="493776">
                  <a:extLst>
                    <a:ext uri="{9D8B030D-6E8A-4147-A177-3AD203B41FA5}">
                      <a16:colId xmlns:a16="http://schemas.microsoft.com/office/drawing/2014/main" val="2157416297"/>
                    </a:ext>
                  </a:extLst>
                </a:gridCol>
                <a:gridCol w="493776">
                  <a:extLst>
                    <a:ext uri="{9D8B030D-6E8A-4147-A177-3AD203B41FA5}">
                      <a16:colId xmlns:a16="http://schemas.microsoft.com/office/drawing/2014/main" val="2673586721"/>
                    </a:ext>
                  </a:extLst>
                </a:gridCol>
                <a:gridCol w="493776">
                  <a:extLst>
                    <a:ext uri="{9D8B030D-6E8A-4147-A177-3AD203B41FA5}">
                      <a16:colId xmlns:a16="http://schemas.microsoft.com/office/drawing/2014/main" val="1275668238"/>
                    </a:ext>
                  </a:extLst>
                </a:gridCol>
                <a:gridCol w="493776">
                  <a:extLst>
                    <a:ext uri="{9D8B030D-6E8A-4147-A177-3AD203B41FA5}">
                      <a16:colId xmlns:a16="http://schemas.microsoft.com/office/drawing/2014/main" val="2227758249"/>
                    </a:ext>
                  </a:extLst>
                </a:gridCol>
                <a:gridCol w="493776">
                  <a:extLst>
                    <a:ext uri="{9D8B030D-6E8A-4147-A177-3AD203B41FA5}">
                      <a16:colId xmlns:a16="http://schemas.microsoft.com/office/drawing/2014/main" val="3340092483"/>
                    </a:ext>
                  </a:extLst>
                </a:gridCol>
                <a:gridCol w="493776">
                  <a:extLst>
                    <a:ext uri="{9D8B030D-6E8A-4147-A177-3AD203B41FA5}">
                      <a16:colId xmlns:a16="http://schemas.microsoft.com/office/drawing/2014/main" val="2924999506"/>
                    </a:ext>
                  </a:extLst>
                </a:gridCol>
                <a:gridCol w="493776">
                  <a:extLst>
                    <a:ext uri="{9D8B030D-6E8A-4147-A177-3AD203B41FA5}">
                      <a16:colId xmlns:a16="http://schemas.microsoft.com/office/drawing/2014/main" val="3871180436"/>
                    </a:ext>
                  </a:extLst>
                </a:gridCol>
                <a:gridCol w="493776">
                  <a:extLst>
                    <a:ext uri="{9D8B030D-6E8A-4147-A177-3AD203B41FA5}">
                      <a16:colId xmlns:a16="http://schemas.microsoft.com/office/drawing/2014/main" val="1921708619"/>
                    </a:ext>
                  </a:extLst>
                </a:gridCol>
                <a:gridCol w="493776">
                  <a:extLst>
                    <a:ext uri="{9D8B030D-6E8A-4147-A177-3AD203B41FA5}">
                      <a16:colId xmlns:a16="http://schemas.microsoft.com/office/drawing/2014/main" val="1032305208"/>
                    </a:ext>
                  </a:extLst>
                </a:gridCol>
                <a:gridCol w="493776">
                  <a:extLst>
                    <a:ext uri="{9D8B030D-6E8A-4147-A177-3AD203B41FA5}">
                      <a16:colId xmlns:a16="http://schemas.microsoft.com/office/drawing/2014/main" val="2616669907"/>
                    </a:ext>
                  </a:extLst>
                </a:gridCol>
                <a:gridCol w="493776">
                  <a:extLst>
                    <a:ext uri="{9D8B030D-6E8A-4147-A177-3AD203B41FA5}">
                      <a16:colId xmlns:a16="http://schemas.microsoft.com/office/drawing/2014/main" val="501062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467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- 2022-01-06 14:18:58</a:t>
                      </a:r>
                      <a:r>
                        <a:rPr kumimoji="0" lang="es-ES" sz="1000" b="0" i="0" u="none" strike="noStrike" kern="1200" cap="none" spc="0" normalizeH="0" baseline="0" noProof="0">
                          <a:ln>
                            <a:noFill/>
                          </a:ln>
                          <a:solidFill>
                            <a:prstClr val="black"/>
                          </a:solidFill>
                          <a:effectLst/>
                          <a:uLnTx/>
                          <a:uFillTx/>
                          <a:latin typeface="+mn-lt"/>
                          <a:ea typeface="+mn-ea"/>
                          <a:cs typeface="+mn-cs"/>
                        </a:rPr>
                        <a:t>
 👑 Con una Africa Twin obvio que llegan a todos lados. ¡Feliz Reyes! 
#ReyesMagos #AfricaTwin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95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- 2021-12-22 15:00:36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5957950"/>
                  </a:ext>
                </a:extLst>
              </a:tr>
            </a:tbl>
          </a:graphicData>
        </a:graphic>
      </p:graphicFrame>
      <p:sp>
        <p:nvSpPr>
          <p:cNvPr id="4" name="Text Placeholder 3">
            <a:extLst>
              <a:ext uri="{FF2B5EF4-FFF2-40B4-BE49-F238E27FC236}">
                <a16:creationId xmlns:a16="http://schemas.microsoft.com/office/drawing/2014/main" id="{0DAAD40E-AD87-4691-B2AD-CC023857B8D8}"/>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708080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1CA9-14DB-433F-871B-9AB971CC2B47}"/>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2E4E5494-2A9D-4337-844E-C6EA3ED2B0BD}"/>
              </a:ext>
            </a:extLst>
          </p:cNvPr>
          <p:cNvGraphicFramePr>
            <a:graphicFrameLocks noGrp="1"/>
          </p:cNvGraphicFramePr>
          <p:nvPr>
            <p:ph type="tbl" sz="quarter" idx="13"/>
            <p:extLst>
              <p:ext uri="{D42A27DB-BD31-4B8C-83A1-F6EECF244321}">
                <p14:modId xmlns:p14="http://schemas.microsoft.com/office/powerpoint/2010/main" val="3747881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5628503"/>
                    </a:ext>
                  </a:extLst>
                </a:gridCol>
                <a:gridCol w="493776">
                  <a:extLst>
                    <a:ext uri="{9D8B030D-6E8A-4147-A177-3AD203B41FA5}">
                      <a16:colId xmlns:a16="http://schemas.microsoft.com/office/drawing/2014/main" val="3826057462"/>
                    </a:ext>
                  </a:extLst>
                </a:gridCol>
                <a:gridCol w="493776">
                  <a:extLst>
                    <a:ext uri="{9D8B030D-6E8A-4147-A177-3AD203B41FA5}">
                      <a16:colId xmlns:a16="http://schemas.microsoft.com/office/drawing/2014/main" val="2284807731"/>
                    </a:ext>
                  </a:extLst>
                </a:gridCol>
                <a:gridCol w="493776">
                  <a:extLst>
                    <a:ext uri="{9D8B030D-6E8A-4147-A177-3AD203B41FA5}">
                      <a16:colId xmlns:a16="http://schemas.microsoft.com/office/drawing/2014/main" val="686967792"/>
                    </a:ext>
                  </a:extLst>
                </a:gridCol>
                <a:gridCol w="493776">
                  <a:extLst>
                    <a:ext uri="{9D8B030D-6E8A-4147-A177-3AD203B41FA5}">
                      <a16:colId xmlns:a16="http://schemas.microsoft.com/office/drawing/2014/main" val="2485626486"/>
                    </a:ext>
                  </a:extLst>
                </a:gridCol>
                <a:gridCol w="493776">
                  <a:extLst>
                    <a:ext uri="{9D8B030D-6E8A-4147-A177-3AD203B41FA5}">
                      <a16:colId xmlns:a16="http://schemas.microsoft.com/office/drawing/2014/main" val="26240730"/>
                    </a:ext>
                  </a:extLst>
                </a:gridCol>
                <a:gridCol w="493776">
                  <a:extLst>
                    <a:ext uri="{9D8B030D-6E8A-4147-A177-3AD203B41FA5}">
                      <a16:colId xmlns:a16="http://schemas.microsoft.com/office/drawing/2014/main" val="1436891533"/>
                    </a:ext>
                  </a:extLst>
                </a:gridCol>
                <a:gridCol w="493776">
                  <a:extLst>
                    <a:ext uri="{9D8B030D-6E8A-4147-A177-3AD203B41FA5}">
                      <a16:colId xmlns:a16="http://schemas.microsoft.com/office/drawing/2014/main" val="457736858"/>
                    </a:ext>
                  </a:extLst>
                </a:gridCol>
                <a:gridCol w="493776">
                  <a:extLst>
                    <a:ext uri="{9D8B030D-6E8A-4147-A177-3AD203B41FA5}">
                      <a16:colId xmlns:a16="http://schemas.microsoft.com/office/drawing/2014/main" val="10651708"/>
                    </a:ext>
                  </a:extLst>
                </a:gridCol>
                <a:gridCol w="493776">
                  <a:extLst>
                    <a:ext uri="{9D8B030D-6E8A-4147-A177-3AD203B41FA5}">
                      <a16:colId xmlns:a16="http://schemas.microsoft.com/office/drawing/2014/main" val="2526204876"/>
                    </a:ext>
                  </a:extLst>
                </a:gridCol>
                <a:gridCol w="493776">
                  <a:extLst>
                    <a:ext uri="{9D8B030D-6E8A-4147-A177-3AD203B41FA5}">
                      <a16:colId xmlns:a16="http://schemas.microsoft.com/office/drawing/2014/main" val="3809451020"/>
                    </a:ext>
                  </a:extLst>
                </a:gridCol>
                <a:gridCol w="493776">
                  <a:extLst>
                    <a:ext uri="{9D8B030D-6E8A-4147-A177-3AD203B41FA5}">
                      <a16:colId xmlns:a16="http://schemas.microsoft.com/office/drawing/2014/main" val="3671180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904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- 2022-01-03 14:38:37</a:t>
                      </a:r>
                      <a:r>
                        <a:rPr kumimoji="0" lang="es-ES" sz="1000" b="0" i="0" u="none" strike="noStrike" kern="1200" cap="none" spc="0" normalizeH="0" baseline="0" noProof="0">
                          <a:ln>
                            <a:noFill/>
                          </a:ln>
                          <a:solidFill>
                            <a:prstClr val="black"/>
                          </a:solidFill>
                          <a:effectLst/>
                          <a:uLnTx/>
                          <a:uFillTx/>
                          <a:latin typeface="+mn-lt"/>
                          <a:ea typeface="+mn-ea"/>
                          <a:cs typeface="+mn-cs"/>
                        </a:rPr>
                        <a:t>
 Etapa 2 positiva para Kevin Benavides
Enfocado en el roadbook el salteño llevó buen ritmo de carrera sin inconvenientes en la navegación. Su velocidad y técnica le permitió ser tercero en la tapada de hoy y escalar al puesto 11 en la general Vamos Kevin! 🇦🇷 💪🏽 
Photo: Rally 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33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- 2022-01-05 20:30:41</a:t>
                      </a:r>
                      <a:r>
                        <a:rPr kumimoji="0" lang="es-ES" sz="1000" b="0" i="0" u="none" strike="noStrike" kern="1200" cap="none" spc="0" normalizeH="0" baseline="0" noProof="0">
                          <a:ln>
                            <a:noFill/>
                          </a:ln>
                          <a:solidFill>
                            <a:prstClr val="black"/>
                          </a:solidFill>
                          <a:effectLst/>
                          <a:uLnTx/>
                          <a:uFillTx/>
                          <a:latin typeface="+mn-lt"/>
                          <a:ea typeface="+mn-ea"/>
                          <a:cs typeface="+mn-cs"/>
                        </a:rPr>
                        <a:t>
 No importa el color cuando la moto es una Suzuki V-STROM 650. Acercate a nuestros concesionarios y conocela en detalle.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132015"/>
                  </a:ext>
                </a:extLst>
              </a:tr>
            </a:tbl>
          </a:graphicData>
        </a:graphic>
      </p:graphicFrame>
      <p:sp>
        <p:nvSpPr>
          <p:cNvPr id="4" name="Text Placeholder 3">
            <a:extLst>
              <a:ext uri="{FF2B5EF4-FFF2-40B4-BE49-F238E27FC236}">
                <a16:creationId xmlns:a16="http://schemas.microsoft.com/office/drawing/2014/main" id="{EF03F8D3-B445-4D10-95B5-0D3612071F6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672882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986FE-DECF-4115-9257-166250A9EE80}"/>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0584BA01-2BB5-4396-90DD-24989478A486}"/>
              </a:ext>
            </a:extLst>
          </p:cNvPr>
          <p:cNvGraphicFramePr>
            <a:graphicFrameLocks noGrp="1"/>
          </p:cNvGraphicFramePr>
          <p:nvPr>
            <p:ph type="tbl" sz="quarter" idx="13"/>
            <p:extLst>
              <p:ext uri="{D42A27DB-BD31-4B8C-83A1-F6EECF244321}">
                <p14:modId xmlns:p14="http://schemas.microsoft.com/office/powerpoint/2010/main" val="3162585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7480006"/>
                    </a:ext>
                  </a:extLst>
                </a:gridCol>
                <a:gridCol w="493776">
                  <a:extLst>
                    <a:ext uri="{9D8B030D-6E8A-4147-A177-3AD203B41FA5}">
                      <a16:colId xmlns:a16="http://schemas.microsoft.com/office/drawing/2014/main" val="1145939462"/>
                    </a:ext>
                  </a:extLst>
                </a:gridCol>
                <a:gridCol w="493776">
                  <a:extLst>
                    <a:ext uri="{9D8B030D-6E8A-4147-A177-3AD203B41FA5}">
                      <a16:colId xmlns:a16="http://schemas.microsoft.com/office/drawing/2014/main" val="3831767160"/>
                    </a:ext>
                  </a:extLst>
                </a:gridCol>
                <a:gridCol w="493776">
                  <a:extLst>
                    <a:ext uri="{9D8B030D-6E8A-4147-A177-3AD203B41FA5}">
                      <a16:colId xmlns:a16="http://schemas.microsoft.com/office/drawing/2014/main" val="2418596063"/>
                    </a:ext>
                  </a:extLst>
                </a:gridCol>
                <a:gridCol w="493776">
                  <a:extLst>
                    <a:ext uri="{9D8B030D-6E8A-4147-A177-3AD203B41FA5}">
                      <a16:colId xmlns:a16="http://schemas.microsoft.com/office/drawing/2014/main" val="1878646118"/>
                    </a:ext>
                  </a:extLst>
                </a:gridCol>
                <a:gridCol w="493776">
                  <a:extLst>
                    <a:ext uri="{9D8B030D-6E8A-4147-A177-3AD203B41FA5}">
                      <a16:colId xmlns:a16="http://schemas.microsoft.com/office/drawing/2014/main" val="2333484849"/>
                    </a:ext>
                  </a:extLst>
                </a:gridCol>
                <a:gridCol w="493776">
                  <a:extLst>
                    <a:ext uri="{9D8B030D-6E8A-4147-A177-3AD203B41FA5}">
                      <a16:colId xmlns:a16="http://schemas.microsoft.com/office/drawing/2014/main" val="2540044589"/>
                    </a:ext>
                  </a:extLst>
                </a:gridCol>
                <a:gridCol w="493776">
                  <a:extLst>
                    <a:ext uri="{9D8B030D-6E8A-4147-A177-3AD203B41FA5}">
                      <a16:colId xmlns:a16="http://schemas.microsoft.com/office/drawing/2014/main" val="3742385509"/>
                    </a:ext>
                  </a:extLst>
                </a:gridCol>
                <a:gridCol w="493776">
                  <a:extLst>
                    <a:ext uri="{9D8B030D-6E8A-4147-A177-3AD203B41FA5}">
                      <a16:colId xmlns:a16="http://schemas.microsoft.com/office/drawing/2014/main" val="2076136738"/>
                    </a:ext>
                  </a:extLst>
                </a:gridCol>
                <a:gridCol w="493776">
                  <a:extLst>
                    <a:ext uri="{9D8B030D-6E8A-4147-A177-3AD203B41FA5}">
                      <a16:colId xmlns:a16="http://schemas.microsoft.com/office/drawing/2014/main" val="1167121921"/>
                    </a:ext>
                  </a:extLst>
                </a:gridCol>
                <a:gridCol w="493776">
                  <a:extLst>
                    <a:ext uri="{9D8B030D-6E8A-4147-A177-3AD203B41FA5}">
                      <a16:colId xmlns:a16="http://schemas.microsoft.com/office/drawing/2014/main" val="3337967563"/>
                    </a:ext>
                  </a:extLst>
                </a:gridCol>
                <a:gridCol w="493776">
                  <a:extLst>
                    <a:ext uri="{9D8B030D-6E8A-4147-A177-3AD203B41FA5}">
                      <a16:colId xmlns:a16="http://schemas.microsoft.com/office/drawing/2014/main" val="897644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094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- 2022-01-05 15:49:46</a:t>
                      </a:r>
                      <a:r>
                        <a:rPr kumimoji="0" lang="es-ES" sz="1000" b="0" i="0" u="none" strike="noStrike" kern="1200" cap="none" spc="0" normalizeH="0" baseline="0" noProof="0">
                          <a:ln>
                            <a:noFill/>
                          </a:ln>
                          <a:solidFill>
                            <a:prstClr val="black"/>
                          </a:solidFill>
                          <a:effectLst/>
                          <a:uLnTx/>
                          <a:uFillTx/>
                          <a:latin typeface="+mn-lt"/>
                          <a:ea typeface="+mn-ea"/>
                          <a:cs typeface="+mn-cs"/>
                        </a:rPr>
                        <a:t>
 Manteniendo su posición dentro del top 10 en la clasificación general, Kevin Benavides  cumplió con la etapa cuatro y alcanzó el puesto 16. Utilizando su habilidad y experiencia para navegar a través de una etapa técnicamente exigente, Benavides mantuvo un ritmo fuerte per medido, para minimizar cualquier error y llevar su KTM 450 RALLY segura la final de la etapa. El piloto argentino ahora buscará aprovechar al máximo su posición de salida en la especial de 341 kilómetros de mañana para avanzar más en la clasificación del evento. Vamos Kevin!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0469406"/>
                  </a:ext>
                </a:extLst>
              </a:tr>
            </a:tbl>
          </a:graphicData>
        </a:graphic>
      </p:graphicFrame>
      <p:sp>
        <p:nvSpPr>
          <p:cNvPr id="4" name="Text Placeholder 3">
            <a:extLst>
              <a:ext uri="{FF2B5EF4-FFF2-40B4-BE49-F238E27FC236}">
                <a16:creationId xmlns:a16="http://schemas.microsoft.com/office/drawing/2014/main" id="{FEE0565A-6389-493B-9E46-8F1DA6800253}"/>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129851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9B98D-AA8F-411B-B9B8-2DB9EAA61D53}"/>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D15D8763-474E-4079-9E17-1AE842E56313}"/>
              </a:ext>
            </a:extLst>
          </p:cNvPr>
          <p:cNvGraphicFramePr>
            <a:graphicFrameLocks noGrp="1"/>
          </p:cNvGraphicFramePr>
          <p:nvPr>
            <p:ph type="tbl" sz="quarter" idx="13"/>
            <p:extLst>
              <p:ext uri="{D42A27DB-BD31-4B8C-83A1-F6EECF244321}">
                <p14:modId xmlns:p14="http://schemas.microsoft.com/office/powerpoint/2010/main" val="213249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44905429"/>
                    </a:ext>
                  </a:extLst>
                </a:gridCol>
                <a:gridCol w="493776">
                  <a:extLst>
                    <a:ext uri="{9D8B030D-6E8A-4147-A177-3AD203B41FA5}">
                      <a16:colId xmlns:a16="http://schemas.microsoft.com/office/drawing/2014/main" val="2963550726"/>
                    </a:ext>
                  </a:extLst>
                </a:gridCol>
                <a:gridCol w="493776">
                  <a:extLst>
                    <a:ext uri="{9D8B030D-6E8A-4147-A177-3AD203B41FA5}">
                      <a16:colId xmlns:a16="http://schemas.microsoft.com/office/drawing/2014/main" val="2267016426"/>
                    </a:ext>
                  </a:extLst>
                </a:gridCol>
                <a:gridCol w="493776">
                  <a:extLst>
                    <a:ext uri="{9D8B030D-6E8A-4147-A177-3AD203B41FA5}">
                      <a16:colId xmlns:a16="http://schemas.microsoft.com/office/drawing/2014/main" val="2261032923"/>
                    </a:ext>
                  </a:extLst>
                </a:gridCol>
                <a:gridCol w="493776">
                  <a:extLst>
                    <a:ext uri="{9D8B030D-6E8A-4147-A177-3AD203B41FA5}">
                      <a16:colId xmlns:a16="http://schemas.microsoft.com/office/drawing/2014/main" val="521077344"/>
                    </a:ext>
                  </a:extLst>
                </a:gridCol>
                <a:gridCol w="493776">
                  <a:extLst>
                    <a:ext uri="{9D8B030D-6E8A-4147-A177-3AD203B41FA5}">
                      <a16:colId xmlns:a16="http://schemas.microsoft.com/office/drawing/2014/main" val="2771648913"/>
                    </a:ext>
                  </a:extLst>
                </a:gridCol>
                <a:gridCol w="493776">
                  <a:extLst>
                    <a:ext uri="{9D8B030D-6E8A-4147-A177-3AD203B41FA5}">
                      <a16:colId xmlns:a16="http://schemas.microsoft.com/office/drawing/2014/main" val="804422004"/>
                    </a:ext>
                  </a:extLst>
                </a:gridCol>
                <a:gridCol w="493776">
                  <a:extLst>
                    <a:ext uri="{9D8B030D-6E8A-4147-A177-3AD203B41FA5}">
                      <a16:colId xmlns:a16="http://schemas.microsoft.com/office/drawing/2014/main" val="3064928487"/>
                    </a:ext>
                  </a:extLst>
                </a:gridCol>
                <a:gridCol w="493776">
                  <a:extLst>
                    <a:ext uri="{9D8B030D-6E8A-4147-A177-3AD203B41FA5}">
                      <a16:colId xmlns:a16="http://schemas.microsoft.com/office/drawing/2014/main" val="1835616164"/>
                    </a:ext>
                  </a:extLst>
                </a:gridCol>
                <a:gridCol w="493776">
                  <a:extLst>
                    <a:ext uri="{9D8B030D-6E8A-4147-A177-3AD203B41FA5}">
                      <a16:colId xmlns:a16="http://schemas.microsoft.com/office/drawing/2014/main" val="2879707891"/>
                    </a:ext>
                  </a:extLst>
                </a:gridCol>
                <a:gridCol w="493776">
                  <a:extLst>
                    <a:ext uri="{9D8B030D-6E8A-4147-A177-3AD203B41FA5}">
                      <a16:colId xmlns:a16="http://schemas.microsoft.com/office/drawing/2014/main" val="2546010768"/>
                    </a:ext>
                  </a:extLst>
                </a:gridCol>
                <a:gridCol w="493776">
                  <a:extLst>
                    <a:ext uri="{9D8B030D-6E8A-4147-A177-3AD203B41FA5}">
                      <a16:colId xmlns:a16="http://schemas.microsoft.com/office/drawing/2014/main" val="258701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956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- 2022-01-10 20:37:53</a:t>
                      </a:r>
                      <a:r>
                        <a:rPr kumimoji="0" lang="es-ES" sz="1000" b="0" i="0" u="none" strike="noStrike" kern="1200" cap="none" spc="0" normalizeH="0" baseline="0" noProof="0">
                          <a:ln>
                            <a:noFill/>
                          </a:ln>
                          <a:solidFill>
                            <a:prstClr val="black"/>
                          </a:solidFill>
                          <a:effectLst/>
                          <a:uLnTx/>
                          <a:uFillTx/>
                          <a:latin typeface="+mn-lt"/>
                          <a:ea typeface="+mn-ea"/>
                          <a:cs typeface="+mn-cs"/>
                        </a:rPr>
                        <a:t>
 El tanque de 12 litros de la Suzuki AX100 te permite pensar en grande cada vez que lo llenás. La ciudad es tuya ¿A dónde vamos hoy?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75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- 2021-12-20 20:04:36</a:t>
                      </a:r>
                      <a:r>
                        <a:rPr kumimoji="0" lang="es-ES" sz="1000" b="0" i="0" u="none" strike="noStrike" kern="1200" cap="none" spc="0" normalizeH="0" baseline="0" noProof="0">
                          <a:ln>
                            <a:noFill/>
                          </a:ln>
                          <a:solidFill>
                            <a:prstClr val="black"/>
                          </a:solidFill>
                          <a:effectLst/>
                          <a:uLnTx/>
                          <a:uFillTx/>
                          <a:latin typeface="+mn-lt"/>
                          <a:ea typeface="+mn-ea"/>
                          <a:cs typeface="+mn-cs"/>
                        </a:rPr>
                        <a:t>
 Mecánica simple y resistente. Por eso decimos que la AX 100 es la moto de uso diario ideal. Conocela en detalle en nuestros concesionarios.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9818993"/>
                  </a:ext>
                </a:extLst>
              </a:tr>
            </a:tbl>
          </a:graphicData>
        </a:graphic>
      </p:graphicFrame>
      <p:sp>
        <p:nvSpPr>
          <p:cNvPr id="4" name="Text Placeholder 3">
            <a:extLst>
              <a:ext uri="{FF2B5EF4-FFF2-40B4-BE49-F238E27FC236}">
                <a16:creationId xmlns:a16="http://schemas.microsoft.com/office/drawing/2014/main" id="{79797809-D812-4CDC-9973-9FFB6E99B8B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082508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B97F-46FE-4E2E-9C51-B7A14D3C739E}"/>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0ACB140B-EAAE-4756-8F53-4EB9A4C5294E}"/>
              </a:ext>
            </a:extLst>
          </p:cNvPr>
          <p:cNvGraphicFramePr>
            <a:graphicFrameLocks noGrp="1"/>
          </p:cNvGraphicFramePr>
          <p:nvPr>
            <p:ph type="tbl" sz="quarter" idx="13"/>
            <p:extLst>
              <p:ext uri="{D42A27DB-BD31-4B8C-83A1-F6EECF244321}">
                <p14:modId xmlns:p14="http://schemas.microsoft.com/office/powerpoint/2010/main" val="261167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9321479"/>
                    </a:ext>
                  </a:extLst>
                </a:gridCol>
                <a:gridCol w="493776">
                  <a:extLst>
                    <a:ext uri="{9D8B030D-6E8A-4147-A177-3AD203B41FA5}">
                      <a16:colId xmlns:a16="http://schemas.microsoft.com/office/drawing/2014/main" val="1934379038"/>
                    </a:ext>
                  </a:extLst>
                </a:gridCol>
                <a:gridCol w="493776">
                  <a:extLst>
                    <a:ext uri="{9D8B030D-6E8A-4147-A177-3AD203B41FA5}">
                      <a16:colId xmlns:a16="http://schemas.microsoft.com/office/drawing/2014/main" val="1806368821"/>
                    </a:ext>
                  </a:extLst>
                </a:gridCol>
                <a:gridCol w="493776">
                  <a:extLst>
                    <a:ext uri="{9D8B030D-6E8A-4147-A177-3AD203B41FA5}">
                      <a16:colId xmlns:a16="http://schemas.microsoft.com/office/drawing/2014/main" val="1271546133"/>
                    </a:ext>
                  </a:extLst>
                </a:gridCol>
                <a:gridCol w="493776">
                  <a:extLst>
                    <a:ext uri="{9D8B030D-6E8A-4147-A177-3AD203B41FA5}">
                      <a16:colId xmlns:a16="http://schemas.microsoft.com/office/drawing/2014/main" val="1661412517"/>
                    </a:ext>
                  </a:extLst>
                </a:gridCol>
                <a:gridCol w="493776">
                  <a:extLst>
                    <a:ext uri="{9D8B030D-6E8A-4147-A177-3AD203B41FA5}">
                      <a16:colId xmlns:a16="http://schemas.microsoft.com/office/drawing/2014/main" val="3688693191"/>
                    </a:ext>
                  </a:extLst>
                </a:gridCol>
                <a:gridCol w="493776">
                  <a:extLst>
                    <a:ext uri="{9D8B030D-6E8A-4147-A177-3AD203B41FA5}">
                      <a16:colId xmlns:a16="http://schemas.microsoft.com/office/drawing/2014/main" val="176974384"/>
                    </a:ext>
                  </a:extLst>
                </a:gridCol>
                <a:gridCol w="493776">
                  <a:extLst>
                    <a:ext uri="{9D8B030D-6E8A-4147-A177-3AD203B41FA5}">
                      <a16:colId xmlns:a16="http://schemas.microsoft.com/office/drawing/2014/main" val="3014379231"/>
                    </a:ext>
                  </a:extLst>
                </a:gridCol>
                <a:gridCol w="493776">
                  <a:extLst>
                    <a:ext uri="{9D8B030D-6E8A-4147-A177-3AD203B41FA5}">
                      <a16:colId xmlns:a16="http://schemas.microsoft.com/office/drawing/2014/main" val="436034534"/>
                    </a:ext>
                  </a:extLst>
                </a:gridCol>
                <a:gridCol w="493776">
                  <a:extLst>
                    <a:ext uri="{9D8B030D-6E8A-4147-A177-3AD203B41FA5}">
                      <a16:colId xmlns:a16="http://schemas.microsoft.com/office/drawing/2014/main" val="92829039"/>
                    </a:ext>
                  </a:extLst>
                </a:gridCol>
                <a:gridCol w="493776">
                  <a:extLst>
                    <a:ext uri="{9D8B030D-6E8A-4147-A177-3AD203B41FA5}">
                      <a16:colId xmlns:a16="http://schemas.microsoft.com/office/drawing/2014/main" val="59755993"/>
                    </a:ext>
                  </a:extLst>
                </a:gridCol>
                <a:gridCol w="493776">
                  <a:extLst>
                    <a:ext uri="{9D8B030D-6E8A-4147-A177-3AD203B41FA5}">
                      <a16:colId xmlns:a16="http://schemas.microsoft.com/office/drawing/2014/main" val="2430506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143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- 2021-12-20 15:00:56</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256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- 2021-12-17 20:30:02</a:t>
                      </a:r>
                      <a:r>
                        <a:rPr kumimoji="0" lang="es-ES" sz="1000" b="0" i="0" u="none" strike="noStrike" kern="1200" cap="none" spc="0" normalizeH="0" baseline="0" noProof="0">
                          <a:ln>
                            <a:noFill/>
                          </a:ln>
                          <a:solidFill>
                            <a:prstClr val="black"/>
                          </a:solidFill>
                          <a:effectLst/>
                          <a:uLnTx/>
                          <a:uFillTx/>
                          <a:latin typeface="+mn-lt"/>
                          <a:ea typeface="+mn-ea"/>
                          <a:cs typeface="+mn-cs"/>
                        </a:rPr>
                        <a:t>
 La mires por donde la mires, la V-STROM 650 te enamora. Te espera en nuestros concesionarios. 
http://suzukimotosarg.com.ar/concesionarios/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1849573"/>
                  </a:ext>
                </a:extLst>
              </a:tr>
            </a:tbl>
          </a:graphicData>
        </a:graphic>
      </p:graphicFrame>
      <p:sp>
        <p:nvSpPr>
          <p:cNvPr id="4" name="Text Placeholder 3">
            <a:extLst>
              <a:ext uri="{FF2B5EF4-FFF2-40B4-BE49-F238E27FC236}">
                <a16:creationId xmlns:a16="http://schemas.microsoft.com/office/drawing/2014/main" id="{2B48B74F-C29C-4C90-AC66-C68AB510C5EB}"/>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535371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4F0FF-5E82-48FF-8D1D-DE429F4838F2}"/>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FA3A501D-1AB0-421C-A3E0-8C6C7C23A010}"/>
              </a:ext>
            </a:extLst>
          </p:cNvPr>
          <p:cNvGraphicFramePr>
            <a:graphicFrameLocks noGrp="1"/>
          </p:cNvGraphicFramePr>
          <p:nvPr>
            <p:ph type="tbl" sz="quarter" idx="13"/>
            <p:extLst>
              <p:ext uri="{D42A27DB-BD31-4B8C-83A1-F6EECF244321}">
                <p14:modId xmlns:p14="http://schemas.microsoft.com/office/powerpoint/2010/main" val="336137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2533381"/>
                    </a:ext>
                  </a:extLst>
                </a:gridCol>
                <a:gridCol w="493776">
                  <a:extLst>
                    <a:ext uri="{9D8B030D-6E8A-4147-A177-3AD203B41FA5}">
                      <a16:colId xmlns:a16="http://schemas.microsoft.com/office/drawing/2014/main" val="236497382"/>
                    </a:ext>
                  </a:extLst>
                </a:gridCol>
                <a:gridCol w="493776">
                  <a:extLst>
                    <a:ext uri="{9D8B030D-6E8A-4147-A177-3AD203B41FA5}">
                      <a16:colId xmlns:a16="http://schemas.microsoft.com/office/drawing/2014/main" val="2193290235"/>
                    </a:ext>
                  </a:extLst>
                </a:gridCol>
                <a:gridCol w="493776">
                  <a:extLst>
                    <a:ext uri="{9D8B030D-6E8A-4147-A177-3AD203B41FA5}">
                      <a16:colId xmlns:a16="http://schemas.microsoft.com/office/drawing/2014/main" val="4216787522"/>
                    </a:ext>
                  </a:extLst>
                </a:gridCol>
                <a:gridCol w="493776">
                  <a:extLst>
                    <a:ext uri="{9D8B030D-6E8A-4147-A177-3AD203B41FA5}">
                      <a16:colId xmlns:a16="http://schemas.microsoft.com/office/drawing/2014/main" val="3832508104"/>
                    </a:ext>
                  </a:extLst>
                </a:gridCol>
                <a:gridCol w="493776">
                  <a:extLst>
                    <a:ext uri="{9D8B030D-6E8A-4147-A177-3AD203B41FA5}">
                      <a16:colId xmlns:a16="http://schemas.microsoft.com/office/drawing/2014/main" val="3887910676"/>
                    </a:ext>
                  </a:extLst>
                </a:gridCol>
                <a:gridCol w="493776">
                  <a:extLst>
                    <a:ext uri="{9D8B030D-6E8A-4147-A177-3AD203B41FA5}">
                      <a16:colId xmlns:a16="http://schemas.microsoft.com/office/drawing/2014/main" val="2939975055"/>
                    </a:ext>
                  </a:extLst>
                </a:gridCol>
                <a:gridCol w="493776">
                  <a:extLst>
                    <a:ext uri="{9D8B030D-6E8A-4147-A177-3AD203B41FA5}">
                      <a16:colId xmlns:a16="http://schemas.microsoft.com/office/drawing/2014/main" val="1259313887"/>
                    </a:ext>
                  </a:extLst>
                </a:gridCol>
                <a:gridCol w="493776">
                  <a:extLst>
                    <a:ext uri="{9D8B030D-6E8A-4147-A177-3AD203B41FA5}">
                      <a16:colId xmlns:a16="http://schemas.microsoft.com/office/drawing/2014/main" val="3448125915"/>
                    </a:ext>
                  </a:extLst>
                </a:gridCol>
                <a:gridCol w="493776">
                  <a:extLst>
                    <a:ext uri="{9D8B030D-6E8A-4147-A177-3AD203B41FA5}">
                      <a16:colId xmlns:a16="http://schemas.microsoft.com/office/drawing/2014/main" val="203696257"/>
                    </a:ext>
                  </a:extLst>
                </a:gridCol>
                <a:gridCol w="493776">
                  <a:extLst>
                    <a:ext uri="{9D8B030D-6E8A-4147-A177-3AD203B41FA5}">
                      <a16:colId xmlns:a16="http://schemas.microsoft.com/office/drawing/2014/main" val="3309587450"/>
                    </a:ext>
                  </a:extLst>
                </a:gridCol>
                <a:gridCol w="493776">
                  <a:extLst>
                    <a:ext uri="{9D8B030D-6E8A-4147-A177-3AD203B41FA5}">
                      <a16:colId xmlns:a16="http://schemas.microsoft.com/office/drawing/2014/main" val="1011333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244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- 2022-01-07 17:37:23</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nuestro stand? Estamos en Cariló hasta el 13 de febrero desde las 18:00 hasta las 00. Vení a conocer los modelos de la marca y a jugar con nosotros 💯 
¡OJO! Si traes tu cédula verde de tu Honda y sos uno de los primeros 10 del día, te llevás un regalito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359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- 2021-12-22 20:13:23</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9654393"/>
                  </a:ext>
                </a:extLst>
              </a:tr>
            </a:tbl>
          </a:graphicData>
        </a:graphic>
      </p:graphicFrame>
      <p:sp>
        <p:nvSpPr>
          <p:cNvPr id="4" name="Text Placeholder 3">
            <a:extLst>
              <a:ext uri="{FF2B5EF4-FFF2-40B4-BE49-F238E27FC236}">
                <a16:creationId xmlns:a16="http://schemas.microsoft.com/office/drawing/2014/main" id="{DD6101B3-1784-4A3B-89A2-252AFC045B2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8281324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BACC-291A-4677-A240-EEA2E14614D7}"/>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1531809F-2B6C-4E45-8DF4-0D1AC6AC1DED}"/>
              </a:ext>
            </a:extLst>
          </p:cNvPr>
          <p:cNvGraphicFramePr>
            <a:graphicFrameLocks noGrp="1"/>
          </p:cNvGraphicFramePr>
          <p:nvPr>
            <p:ph type="tbl" sz="quarter" idx="13"/>
            <p:extLst>
              <p:ext uri="{D42A27DB-BD31-4B8C-83A1-F6EECF244321}">
                <p14:modId xmlns:p14="http://schemas.microsoft.com/office/powerpoint/2010/main" val="99700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2975691"/>
                    </a:ext>
                  </a:extLst>
                </a:gridCol>
                <a:gridCol w="493776">
                  <a:extLst>
                    <a:ext uri="{9D8B030D-6E8A-4147-A177-3AD203B41FA5}">
                      <a16:colId xmlns:a16="http://schemas.microsoft.com/office/drawing/2014/main" val="1244502108"/>
                    </a:ext>
                  </a:extLst>
                </a:gridCol>
                <a:gridCol w="493776">
                  <a:extLst>
                    <a:ext uri="{9D8B030D-6E8A-4147-A177-3AD203B41FA5}">
                      <a16:colId xmlns:a16="http://schemas.microsoft.com/office/drawing/2014/main" val="4206052991"/>
                    </a:ext>
                  </a:extLst>
                </a:gridCol>
                <a:gridCol w="493776">
                  <a:extLst>
                    <a:ext uri="{9D8B030D-6E8A-4147-A177-3AD203B41FA5}">
                      <a16:colId xmlns:a16="http://schemas.microsoft.com/office/drawing/2014/main" val="4048325878"/>
                    </a:ext>
                  </a:extLst>
                </a:gridCol>
                <a:gridCol w="493776">
                  <a:extLst>
                    <a:ext uri="{9D8B030D-6E8A-4147-A177-3AD203B41FA5}">
                      <a16:colId xmlns:a16="http://schemas.microsoft.com/office/drawing/2014/main" val="2226256293"/>
                    </a:ext>
                  </a:extLst>
                </a:gridCol>
                <a:gridCol w="493776">
                  <a:extLst>
                    <a:ext uri="{9D8B030D-6E8A-4147-A177-3AD203B41FA5}">
                      <a16:colId xmlns:a16="http://schemas.microsoft.com/office/drawing/2014/main" val="2877401624"/>
                    </a:ext>
                  </a:extLst>
                </a:gridCol>
                <a:gridCol w="493776">
                  <a:extLst>
                    <a:ext uri="{9D8B030D-6E8A-4147-A177-3AD203B41FA5}">
                      <a16:colId xmlns:a16="http://schemas.microsoft.com/office/drawing/2014/main" val="2054487149"/>
                    </a:ext>
                  </a:extLst>
                </a:gridCol>
                <a:gridCol w="493776">
                  <a:extLst>
                    <a:ext uri="{9D8B030D-6E8A-4147-A177-3AD203B41FA5}">
                      <a16:colId xmlns:a16="http://schemas.microsoft.com/office/drawing/2014/main" val="918264846"/>
                    </a:ext>
                  </a:extLst>
                </a:gridCol>
                <a:gridCol w="493776">
                  <a:extLst>
                    <a:ext uri="{9D8B030D-6E8A-4147-A177-3AD203B41FA5}">
                      <a16:colId xmlns:a16="http://schemas.microsoft.com/office/drawing/2014/main" val="3440039374"/>
                    </a:ext>
                  </a:extLst>
                </a:gridCol>
                <a:gridCol w="493776">
                  <a:extLst>
                    <a:ext uri="{9D8B030D-6E8A-4147-A177-3AD203B41FA5}">
                      <a16:colId xmlns:a16="http://schemas.microsoft.com/office/drawing/2014/main" val="2087348625"/>
                    </a:ext>
                  </a:extLst>
                </a:gridCol>
                <a:gridCol w="493776">
                  <a:extLst>
                    <a:ext uri="{9D8B030D-6E8A-4147-A177-3AD203B41FA5}">
                      <a16:colId xmlns:a16="http://schemas.microsoft.com/office/drawing/2014/main" val="2737003676"/>
                    </a:ext>
                  </a:extLst>
                </a:gridCol>
                <a:gridCol w="493776">
                  <a:extLst>
                    <a:ext uri="{9D8B030D-6E8A-4147-A177-3AD203B41FA5}">
                      <a16:colId xmlns:a16="http://schemas.microsoft.com/office/drawing/2014/main" val="3834708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833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- 2022-01-03 21:10:01</a:t>
                      </a:r>
                      <a:r>
                        <a:rPr kumimoji="0" lang="en-US" sz="1000" b="0" i="0" u="none" strike="noStrike" kern="1200" cap="none" spc="0" normalizeH="0" baseline="0" noProof="0">
                          <a:ln>
                            <a:noFill/>
                          </a:ln>
                          <a:solidFill>
                            <a:prstClr val="black"/>
                          </a:solidFill>
                          <a:effectLst/>
                          <a:uLnTx/>
                          <a:uFillTx/>
                          <a:latin typeface="+mn-lt"/>
                          <a:ea typeface="+mn-ea"/>
                          <a:cs typeface="+mn-cs"/>
                        </a:rPr>
                        <a:t>
 Te animás cruzar la línea y viajar a partes desconocidas?
La "𝐗" te reta a hacerlo, con su 𝐦𝐨𝐭𝐨𝐫 𝐛𝐢𝐜𝐢𝐥𝐢́𝐧𝐝𝐫𝐢𝐜𝐨 𝐝𝐞 𝟓𝟎𝟎 𝐜𝐜, una 𝐦𝐚𝐲𝐨𝐫 𝐝𝐢𝐬𝐭𝐚𝐧𝐜𝐢𝐚 𝐚𝐥 𝐬𝐮𝐞𝐥𝐨 y 𝐫𝐮𝐞𝐝𝐚𝐬 y 𝐧𝐞𝐮𝐦𝐚́𝐭𝐢𝐜𝐨𝐬 𝐦𝐚́𝐬 𝐜𝐞𝐧𝐭𝐫𝐚𝐝𝐨𝐬, la 𝐓𝐑𝐊 𝟓𝟎𝟐𝐗 está siempre lista para la aventura.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1469700"/>
                  </a:ext>
                </a:extLst>
              </a:tr>
            </a:tbl>
          </a:graphicData>
        </a:graphic>
      </p:graphicFrame>
      <p:sp>
        <p:nvSpPr>
          <p:cNvPr id="4" name="Text Placeholder 3">
            <a:extLst>
              <a:ext uri="{FF2B5EF4-FFF2-40B4-BE49-F238E27FC236}">
                <a16:creationId xmlns:a16="http://schemas.microsoft.com/office/drawing/2014/main" id="{24A70323-24E3-448D-8F93-84902ADB276D}"/>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1527327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E6087-D560-48B2-BA56-E6A3062269F8}"/>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C8CC37E4-4467-4FCB-80A4-A18F4CDD29B2}"/>
              </a:ext>
            </a:extLst>
          </p:cNvPr>
          <p:cNvGraphicFramePr>
            <a:graphicFrameLocks noGrp="1"/>
          </p:cNvGraphicFramePr>
          <p:nvPr>
            <p:ph type="tbl" sz="quarter" idx="13"/>
            <p:extLst>
              <p:ext uri="{D42A27DB-BD31-4B8C-83A1-F6EECF244321}">
                <p14:modId xmlns:p14="http://schemas.microsoft.com/office/powerpoint/2010/main" val="2113901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74134"/>
                    </a:ext>
                  </a:extLst>
                </a:gridCol>
                <a:gridCol w="493776">
                  <a:extLst>
                    <a:ext uri="{9D8B030D-6E8A-4147-A177-3AD203B41FA5}">
                      <a16:colId xmlns:a16="http://schemas.microsoft.com/office/drawing/2014/main" val="2361604664"/>
                    </a:ext>
                  </a:extLst>
                </a:gridCol>
                <a:gridCol w="493776">
                  <a:extLst>
                    <a:ext uri="{9D8B030D-6E8A-4147-A177-3AD203B41FA5}">
                      <a16:colId xmlns:a16="http://schemas.microsoft.com/office/drawing/2014/main" val="490609104"/>
                    </a:ext>
                  </a:extLst>
                </a:gridCol>
                <a:gridCol w="493776">
                  <a:extLst>
                    <a:ext uri="{9D8B030D-6E8A-4147-A177-3AD203B41FA5}">
                      <a16:colId xmlns:a16="http://schemas.microsoft.com/office/drawing/2014/main" val="2891019039"/>
                    </a:ext>
                  </a:extLst>
                </a:gridCol>
                <a:gridCol w="493776">
                  <a:extLst>
                    <a:ext uri="{9D8B030D-6E8A-4147-A177-3AD203B41FA5}">
                      <a16:colId xmlns:a16="http://schemas.microsoft.com/office/drawing/2014/main" val="3417548574"/>
                    </a:ext>
                  </a:extLst>
                </a:gridCol>
                <a:gridCol w="493776">
                  <a:extLst>
                    <a:ext uri="{9D8B030D-6E8A-4147-A177-3AD203B41FA5}">
                      <a16:colId xmlns:a16="http://schemas.microsoft.com/office/drawing/2014/main" val="1917629563"/>
                    </a:ext>
                  </a:extLst>
                </a:gridCol>
                <a:gridCol w="493776">
                  <a:extLst>
                    <a:ext uri="{9D8B030D-6E8A-4147-A177-3AD203B41FA5}">
                      <a16:colId xmlns:a16="http://schemas.microsoft.com/office/drawing/2014/main" val="3369231359"/>
                    </a:ext>
                  </a:extLst>
                </a:gridCol>
                <a:gridCol w="493776">
                  <a:extLst>
                    <a:ext uri="{9D8B030D-6E8A-4147-A177-3AD203B41FA5}">
                      <a16:colId xmlns:a16="http://schemas.microsoft.com/office/drawing/2014/main" val="1150202566"/>
                    </a:ext>
                  </a:extLst>
                </a:gridCol>
                <a:gridCol w="493776">
                  <a:extLst>
                    <a:ext uri="{9D8B030D-6E8A-4147-A177-3AD203B41FA5}">
                      <a16:colId xmlns:a16="http://schemas.microsoft.com/office/drawing/2014/main" val="305983514"/>
                    </a:ext>
                  </a:extLst>
                </a:gridCol>
                <a:gridCol w="493776">
                  <a:extLst>
                    <a:ext uri="{9D8B030D-6E8A-4147-A177-3AD203B41FA5}">
                      <a16:colId xmlns:a16="http://schemas.microsoft.com/office/drawing/2014/main" val="277793647"/>
                    </a:ext>
                  </a:extLst>
                </a:gridCol>
                <a:gridCol w="493776">
                  <a:extLst>
                    <a:ext uri="{9D8B030D-6E8A-4147-A177-3AD203B41FA5}">
                      <a16:colId xmlns:a16="http://schemas.microsoft.com/office/drawing/2014/main" val="2648324211"/>
                    </a:ext>
                  </a:extLst>
                </a:gridCol>
                <a:gridCol w="493776">
                  <a:extLst>
                    <a:ext uri="{9D8B030D-6E8A-4147-A177-3AD203B41FA5}">
                      <a16:colId xmlns:a16="http://schemas.microsoft.com/office/drawing/2014/main" val="1566116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604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- 2022-01-04 16:19:52</a:t>
                      </a:r>
                      <a:r>
                        <a:rPr kumimoji="0" lang="en-US" sz="1000" b="0" i="0" u="none" strike="noStrike" kern="1200" cap="none" spc="0" normalizeH="0" baseline="0" noProof="0">
                          <a:ln>
                            <a:noFill/>
                          </a:ln>
                          <a:solidFill>
                            <a:prstClr val="black"/>
                          </a:solidFill>
                          <a:effectLst/>
                          <a:uLnTx/>
                          <a:uFillTx/>
                          <a:latin typeface="+mn-lt"/>
                          <a:ea typeface="+mn-ea"/>
                          <a:cs typeface="+mn-cs"/>
                        </a:rPr>
                        <a:t>
 En una etapa tres acortada, pero ultra rápida, a través de arena mojada, Toby Price obtuvo su mejor resultado de etapa del Dakar 2022 hasta ahora con el segundo lugar.
Kevin Benavides se ubicó octavo y Matthias Walkner décimo.
#KTM #ReadyToRace #GivesYouWings #Rally #DakarRally
photo: Rally 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42368876"/>
                  </a:ext>
                </a:extLst>
              </a:tr>
            </a:tbl>
          </a:graphicData>
        </a:graphic>
      </p:graphicFrame>
      <p:sp>
        <p:nvSpPr>
          <p:cNvPr id="4" name="Text Placeholder 3">
            <a:extLst>
              <a:ext uri="{FF2B5EF4-FFF2-40B4-BE49-F238E27FC236}">
                <a16:creationId xmlns:a16="http://schemas.microsoft.com/office/drawing/2014/main" id="{A435B9FE-F6F5-40D1-9CA6-002344C25387}"/>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2085827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90B1E-0162-43A4-8AA9-EC4612ECA35E}"/>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1BEB71BF-C4CB-4C6E-A3CE-5B811C001805}"/>
              </a:ext>
            </a:extLst>
          </p:cNvPr>
          <p:cNvGraphicFramePr>
            <a:graphicFrameLocks noGrp="1"/>
          </p:cNvGraphicFramePr>
          <p:nvPr>
            <p:ph type="tbl" sz="quarter" idx="13"/>
            <p:extLst>
              <p:ext uri="{D42A27DB-BD31-4B8C-83A1-F6EECF244321}">
                <p14:modId xmlns:p14="http://schemas.microsoft.com/office/powerpoint/2010/main" val="352457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8203141"/>
                    </a:ext>
                  </a:extLst>
                </a:gridCol>
                <a:gridCol w="493776">
                  <a:extLst>
                    <a:ext uri="{9D8B030D-6E8A-4147-A177-3AD203B41FA5}">
                      <a16:colId xmlns:a16="http://schemas.microsoft.com/office/drawing/2014/main" val="1706686775"/>
                    </a:ext>
                  </a:extLst>
                </a:gridCol>
                <a:gridCol w="493776">
                  <a:extLst>
                    <a:ext uri="{9D8B030D-6E8A-4147-A177-3AD203B41FA5}">
                      <a16:colId xmlns:a16="http://schemas.microsoft.com/office/drawing/2014/main" val="1722598963"/>
                    </a:ext>
                  </a:extLst>
                </a:gridCol>
                <a:gridCol w="493776">
                  <a:extLst>
                    <a:ext uri="{9D8B030D-6E8A-4147-A177-3AD203B41FA5}">
                      <a16:colId xmlns:a16="http://schemas.microsoft.com/office/drawing/2014/main" val="4187079267"/>
                    </a:ext>
                  </a:extLst>
                </a:gridCol>
                <a:gridCol w="493776">
                  <a:extLst>
                    <a:ext uri="{9D8B030D-6E8A-4147-A177-3AD203B41FA5}">
                      <a16:colId xmlns:a16="http://schemas.microsoft.com/office/drawing/2014/main" val="2260444652"/>
                    </a:ext>
                  </a:extLst>
                </a:gridCol>
                <a:gridCol w="493776">
                  <a:extLst>
                    <a:ext uri="{9D8B030D-6E8A-4147-A177-3AD203B41FA5}">
                      <a16:colId xmlns:a16="http://schemas.microsoft.com/office/drawing/2014/main" val="2159961420"/>
                    </a:ext>
                  </a:extLst>
                </a:gridCol>
                <a:gridCol w="493776">
                  <a:extLst>
                    <a:ext uri="{9D8B030D-6E8A-4147-A177-3AD203B41FA5}">
                      <a16:colId xmlns:a16="http://schemas.microsoft.com/office/drawing/2014/main" val="323180917"/>
                    </a:ext>
                  </a:extLst>
                </a:gridCol>
                <a:gridCol w="493776">
                  <a:extLst>
                    <a:ext uri="{9D8B030D-6E8A-4147-A177-3AD203B41FA5}">
                      <a16:colId xmlns:a16="http://schemas.microsoft.com/office/drawing/2014/main" val="2403456902"/>
                    </a:ext>
                  </a:extLst>
                </a:gridCol>
                <a:gridCol w="493776">
                  <a:extLst>
                    <a:ext uri="{9D8B030D-6E8A-4147-A177-3AD203B41FA5}">
                      <a16:colId xmlns:a16="http://schemas.microsoft.com/office/drawing/2014/main" val="3716008356"/>
                    </a:ext>
                  </a:extLst>
                </a:gridCol>
                <a:gridCol w="493776">
                  <a:extLst>
                    <a:ext uri="{9D8B030D-6E8A-4147-A177-3AD203B41FA5}">
                      <a16:colId xmlns:a16="http://schemas.microsoft.com/office/drawing/2014/main" val="3616132581"/>
                    </a:ext>
                  </a:extLst>
                </a:gridCol>
                <a:gridCol w="493776">
                  <a:extLst>
                    <a:ext uri="{9D8B030D-6E8A-4147-A177-3AD203B41FA5}">
                      <a16:colId xmlns:a16="http://schemas.microsoft.com/office/drawing/2014/main" val="1676348449"/>
                    </a:ext>
                  </a:extLst>
                </a:gridCol>
                <a:gridCol w="493776">
                  <a:extLst>
                    <a:ext uri="{9D8B030D-6E8A-4147-A177-3AD203B41FA5}">
                      <a16:colId xmlns:a16="http://schemas.microsoft.com/office/drawing/2014/main" val="3598716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43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- 2021-12-16 12:55:03</a:t>
                      </a:r>
                      <a:r>
                        <a:rPr kumimoji="0" lang="en-US" sz="1000" b="0" i="0" u="none" strike="noStrike" kern="1200" cap="none" spc="0" normalizeH="0" baseline="0" noProof="0">
                          <a:ln>
                            <a:noFill/>
                          </a:ln>
                          <a:solidFill>
                            <a:prstClr val="black"/>
                          </a:solidFill>
                          <a:effectLst/>
                          <a:uLnTx/>
                          <a:uFillTx/>
                          <a:latin typeface="+mn-lt"/>
                          <a:ea typeface="+mn-ea"/>
                          <a:cs typeface="+mn-cs"/>
                        </a:rPr>
                        <a:t>
 El equipo de rally Red Bull KTM Factory Racing con Kevin Benavides ya están listos para el Rally Dakar 2022
¡Faltan dos semanas!
#KTM #ReadyToRace #GivesYouWings #Rally #DakarRally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902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- 2021-12-29 21:01:02</a:t>
                      </a:r>
                      <a:r>
                        <a:rPr kumimoji="0" lang="es-ES" sz="1000" b="0" i="0" u="none" strike="noStrike" kern="1200" cap="none" spc="0" normalizeH="0" baseline="0" noProof="0">
                          <a:ln>
                            <a:noFill/>
                          </a:ln>
                          <a:solidFill>
                            <a:prstClr val="black"/>
                          </a:solidFill>
                          <a:effectLst/>
                          <a:uLnTx/>
                          <a:uFillTx/>
                          <a:latin typeface="+mn-lt"/>
                          <a:ea typeface="+mn-ea"/>
                          <a:cs typeface="+mn-cs"/>
                        </a:rPr>
                        <a:t>
 Se vienen las vacaciones. ¿Por qué caminos vas a llevar a tu V-Strom 650XT?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2127122"/>
                  </a:ext>
                </a:extLst>
              </a:tr>
            </a:tbl>
          </a:graphicData>
        </a:graphic>
      </p:graphicFrame>
      <p:sp>
        <p:nvSpPr>
          <p:cNvPr id="4" name="Text Placeholder 3">
            <a:extLst>
              <a:ext uri="{FF2B5EF4-FFF2-40B4-BE49-F238E27FC236}">
                <a16:creationId xmlns:a16="http://schemas.microsoft.com/office/drawing/2014/main" id="{458A3A33-634E-4D21-96A8-ECCB9208882F}"/>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4068699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18D6B-2DC6-433D-8BAC-B4DB379EFC5B}"/>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B9EAD51D-4055-4318-8EEB-CBB73682251E}"/>
              </a:ext>
            </a:extLst>
          </p:cNvPr>
          <p:cNvGraphicFramePr>
            <a:graphicFrameLocks noGrp="1"/>
          </p:cNvGraphicFramePr>
          <p:nvPr>
            <p:ph type="tbl" sz="quarter" idx="13"/>
            <p:extLst>
              <p:ext uri="{D42A27DB-BD31-4B8C-83A1-F6EECF244321}">
                <p14:modId xmlns:p14="http://schemas.microsoft.com/office/powerpoint/2010/main" val="195740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7988458"/>
                    </a:ext>
                  </a:extLst>
                </a:gridCol>
                <a:gridCol w="493776">
                  <a:extLst>
                    <a:ext uri="{9D8B030D-6E8A-4147-A177-3AD203B41FA5}">
                      <a16:colId xmlns:a16="http://schemas.microsoft.com/office/drawing/2014/main" val="1386353490"/>
                    </a:ext>
                  </a:extLst>
                </a:gridCol>
                <a:gridCol w="493776">
                  <a:extLst>
                    <a:ext uri="{9D8B030D-6E8A-4147-A177-3AD203B41FA5}">
                      <a16:colId xmlns:a16="http://schemas.microsoft.com/office/drawing/2014/main" val="1698354532"/>
                    </a:ext>
                  </a:extLst>
                </a:gridCol>
                <a:gridCol w="493776">
                  <a:extLst>
                    <a:ext uri="{9D8B030D-6E8A-4147-A177-3AD203B41FA5}">
                      <a16:colId xmlns:a16="http://schemas.microsoft.com/office/drawing/2014/main" val="958793436"/>
                    </a:ext>
                  </a:extLst>
                </a:gridCol>
                <a:gridCol w="493776">
                  <a:extLst>
                    <a:ext uri="{9D8B030D-6E8A-4147-A177-3AD203B41FA5}">
                      <a16:colId xmlns:a16="http://schemas.microsoft.com/office/drawing/2014/main" val="3118565528"/>
                    </a:ext>
                  </a:extLst>
                </a:gridCol>
                <a:gridCol w="493776">
                  <a:extLst>
                    <a:ext uri="{9D8B030D-6E8A-4147-A177-3AD203B41FA5}">
                      <a16:colId xmlns:a16="http://schemas.microsoft.com/office/drawing/2014/main" val="4293728651"/>
                    </a:ext>
                  </a:extLst>
                </a:gridCol>
                <a:gridCol w="493776">
                  <a:extLst>
                    <a:ext uri="{9D8B030D-6E8A-4147-A177-3AD203B41FA5}">
                      <a16:colId xmlns:a16="http://schemas.microsoft.com/office/drawing/2014/main" val="943082401"/>
                    </a:ext>
                  </a:extLst>
                </a:gridCol>
                <a:gridCol w="493776">
                  <a:extLst>
                    <a:ext uri="{9D8B030D-6E8A-4147-A177-3AD203B41FA5}">
                      <a16:colId xmlns:a16="http://schemas.microsoft.com/office/drawing/2014/main" val="1496998406"/>
                    </a:ext>
                  </a:extLst>
                </a:gridCol>
                <a:gridCol w="493776">
                  <a:extLst>
                    <a:ext uri="{9D8B030D-6E8A-4147-A177-3AD203B41FA5}">
                      <a16:colId xmlns:a16="http://schemas.microsoft.com/office/drawing/2014/main" val="3843102920"/>
                    </a:ext>
                  </a:extLst>
                </a:gridCol>
                <a:gridCol w="493776">
                  <a:extLst>
                    <a:ext uri="{9D8B030D-6E8A-4147-A177-3AD203B41FA5}">
                      <a16:colId xmlns:a16="http://schemas.microsoft.com/office/drawing/2014/main" val="3402542457"/>
                    </a:ext>
                  </a:extLst>
                </a:gridCol>
                <a:gridCol w="493776">
                  <a:extLst>
                    <a:ext uri="{9D8B030D-6E8A-4147-A177-3AD203B41FA5}">
                      <a16:colId xmlns:a16="http://schemas.microsoft.com/office/drawing/2014/main" val="2086691889"/>
                    </a:ext>
                  </a:extLst>
                </a:gridCol>
                <a:gridCol w="493776">
                  <a:extLst>
                    <a:ext uri="{9D8B030D-6E8A-4147-A177-3AD203B41FA5}">
                      <a16:colId xmlns:a16="http://schemas.microsoft.com/office/drawing/2014/main" val="1875716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226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- 2022-01-06 19:49:01</a:t>
                      </a:r>
                      <a:r>
                        <a:rPr kumimoji="0" lang="en-US" sz="1000" b="0" i="0" u="none" strike="noStrike" kern="1200" cap="none" spc="0" normalizeH="0" baseline="0" noProof="0">
                          <a:ln>
                            <a:noFill/>
                          </a:ln>
                          <a:solidFill>
                            <a:prstClr val="black"/>
                          </a:solidFill>
                          <a:effectLst/>
                          <a:uLnTx/>
                          <a:uFillTx/>
                          <a:latin typeface="+mn-lt"/>
                          <a:ea typeface="+mn-ea"/>
                          <a:cs typeface="+mn-cs"/>
                        </a:rPr>
                        <a:t>
 #TBT  
En 1999, Suzuki volvía a romper los moldes. Nacía la Suzuki GSX1300R Hayabusa, con su cuatro cilindros en línea refrigerado por agua y un diseño aerodinámico único e inigualable. 
¿La conocés?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8872126"/>
                  </a:ext>
                </a:extLst>
              </a:tr>
            </a:tbl>
          </a:graphicData>
        </a:graphic>
      </p:graphicFrame>
      <p:sp>
        <p:nvSpPr>
          <p:cNvPr id="4" name="Text Placeholder 3">
            <a:extLst>
              <a:ext uri="{FF2B5EF4-FFF2-40B4-BE49-F238E27FC236}">
                <a16:creationId xmlns:a16="http://schemas.microsoft.com/office/drawing/2014/main" id="{4E7AA0D5-AF30-4867-904E-C9F5B05A648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933737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9FC61-4893-4322-A651-4E1E387FB245}"/>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F327282F-914A-4E03-9709-EEEC3FCD987B}"/>
              </a:ext>
            </a:extLst>
          </p:cNvPr>
          <p:cNvGraphicFramePr>
            <a:graphicFrameLocks noGrp="1"/>
          </p:cNvGraphicFramePr>
          <p:nvPr>
            <p:ph type="chart" sz="quarter" idx="13"/>
            <p:extLst>
              <p:ext uri="{D42A27DB-BD31-4B8C-83A1-F6EECF244321}">
                <p14:modId xmlns:p14="http://schemas.microsoft.com/office/powerpoint/2010/main" val="1329171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B88F89-83AE-41C3-B535-E97FF2CCF9B9}"/>
              </a:ext>
            </a:extLst>
          </p:cNvPr>
          <p:cNvSpPr>
            <a:spLocks noGrp="1"/>
          </p:cNvSpPr>
          <p:nvPr>
            <p:ph type="body" sz="quarter" idx="14"/>
          </p:nvPr>
        </p:nvSpPr>
        <p:spPr/>
        <p:txBody>
          <a:bodyPr/>
          <a:lstStyle/>
          <a:p>
            <a:r>
              <a:rPr lang="en-US"/>
              <a:t>12/15/2021 - 01/18/2022</a:t>
            </a:r>
          </a:p>
        </p:txBody>
      </p:sp>
      <p:sp>
        <p:nvSpPr>
          <p:cNvPr id="5" name="Footer Placeholder 4">
            <a:extLst>
              <a:ext uri="{FF2B5EF4-FFF2-40B4-BE49-F238E27FC236}">
                <a16:creationId xmlns:a16="http://schemas.microsoft.com/office/drawing/2014/main" id="{82C0A4F3-F400-4609-BCC6-0E75A8B76F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5653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83B1-1668-4BB3-9A14-3CFD63DF0B65}"/>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46928C46-CC5C-434D-9ACD-F77F1BD1F294}"/>
              </a:ext>
            </a:extLst>
          </p:cNvPr>
          <p:cNvGraphicFramePr>
            <a:graphicFrameLocks noGrp="1"/>
          </p:cNvGraphicFramePr>
          <p:nvPr>
            <p:ph type="tbl" sz="quarter" idx="13"/>
            <p:extLst>
              <p:ext uri="{D42A27DB-BD31-4B8C-83A1-F6EECF244321}">
                <p14:modId xmlns:p14="http://schemas.microsoft.com/office/powerpoint/2010/main" val="2085041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70492230"/>
                    </a:ext>
                  </a:extLst>
                </a:gridCol>
                <a:gridCol w="1152144">
                  <a:extLst>
                    <a:ext uri="{9D8B030D-6E8A-4147-A177-3AD203B41FA5}">
                      <a16:colId xmlns:a16="http://schemas.microsoft.com/office/drawing/2014/main" val="577555294"/>
                    </a:ext>
                  </a:extLst>
                </a:gridCol>
                <a:gridCol w="1152144">
                  <a:extLst>
                    <a:ext uri="{9D8B030D-6E8A-4147-A177-3AD203B41FA5}">
                      <a16:colId xmlns:a16="http://schemas.microsoft.com/office/drawing/2014/main" val="873924971"/>
                    </a:ext>
                  </a:extLst>
                </a:gridCol>
                <a:gridCol w="1152144">
                  <a:extLst>
                    <a:ext uri="{9D8B030D-6E8A-4147-A177-3AD203B41FA5}">
                      <a16:colId xmlns:a16="http://schemas.microsoft.com/office/drawing/2014/main" val="3838599552"/>
                    </a:ext>
                  </a:extLst>
                </a:gridCol>
                <a:gridCol w="1152144">
                  <a:extLst>
                    <a:ext uri="{9D8B030D-6E8A-4147-A177-3AD203B41FA5}">
                      <a16:colId xmlns:a16="http://schemas.microsoft.com/office/drawing/2014/main" val="174855977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557124746"/>
                  </a:ext>
                </a:extLst>
              </a:tr>
              <a:tr h="370840">
                <a:tc>
                  <a:txBody>
                    <a:bodyPr/>
                    <a:lstStyle/>
                    <a:p>
                      <a:r>
                        <a:rPr lang="es-ES" sz="1000" b="1"/>
                        <a:t>Bajaj Argentina - 2021-12-17 16:22:38</a:t>
                      </a:r>
                      <a:r>
                        <a:rPr lang="es-ES" sz="1000"/>
                        <a:t>
 La nueva Boxer de Bajaj fue diseñada para andar y durar. Más rendimiento y menos consumo. 
Ideal para andar o trabajar en la ciudad.
Podés ver mi reseña en https://bit.ly/ProgramaBOXER150
 Bajaj Argentina</a:t>
                      </a:r>
                      <a:endParaRPr lang="en-US" sz="1000"/>
                    </a:p>
                  </a:txBody>
                  <a:tcPr/>
                </a:tc>
                <a:tc>
                  <a:txBody>
                    <a:bodyPr/>
                    <a:lstStyle/>
                    <a:p>
                      <a:r>
                        <a:rPr lang="en-US" sz="1000"/>
                        <a:t>246</a:t>
                      </a:r>
                    </a:p>
                  </a:txBody>
                  <a:tcPr/>
                </a:tc>
                <a:tc>
                  <a:txBody>
                    <a:bodyPr/>
                    <a:lstStyle/>
                    <a:p>
                      <a:r>
                        <a:rPr lang="en-US" sz="1000"/>
                        <a:t>72</a:t>
                      </a:r>
                    </a:p>
                  </a:txBody>
                  <a:tcPr/>
                </a:tc>
                <a:tc>
                  <a:txBody>
                    <a:bodyPr/>
                    <a:lstStyle/>
                    <a:p>
                      <a:r>
                        <a:rPr lang="en-US" sz="1000"/>
                        <a:t>6</a:t>
                      </a:r>
                    </a:p>
                  </a:txBody>
                  <a:tcPr/>
                </a:tc>
                <a:tc>
                  <a:txBody>
                    <a:bodyPr/>
                    <a:lstStyle/>
                    <a:p>
                      <a:r>
                        <a:rPr lang="en-US" sz="1000"/>
                        <a:t>Photo</a:t>
                      </a:r>
                    </a:p>
                  </a:txBody>
                  <a:tcPr/>
                </a:tc>
                <a:extLst>
                  <a:ext uri="{0D108BD9-81ED-4DB2-BD59-A6C34878D82A}">
                    <a16:rowId xmlns:a16="http://schemas.microsoft.com/office/drawing/2014/main" val="290789175"/>
                  </a:ext>
                </a:extLst>
              </a:tr>
              <a:tr h="370840">
                <a:tc>
                  <a:txBody>
                    <a:bodyPr/>
                    <a:lstStyle/>
                    <a:p>
                      <a:r>
                        <a:rPr lang="es-ES" sz="1000" b="1"/>
                        <a:t>Bajaj Argentina - 2021-12-27 19:00:06</a:t>
                      </a:r>
                      <a:r>
                        <a:rPr lang="es-ES" sz="1000"/>
                        <a:t>
 ROUSER NS160. La nueva integrante de la familia Rouser tiene estilo, apariencia robusta y características que le confieren mayor seguridad y estabilidad.
Ideal para subir de cilindrada luego de tu primera moto.
Bajaj Argentina</a:t>
                      </a:r>
                      <a:endParaRPr lang="en-US" sz="1000"/>
                    </a:p>
                  </a:txBody>
                  <a:tcPr/>
                </a:tc>
                <a:tc>
                  <a:txBody>
                    <a:bodyPr/>
                    <a:lstStyle/>
                    <a:p>
                      <a:r>
                        <a:rPr lang="en-US" sz="1000"/>
                        <a:t>30</a:t>
                      </a:r>
                    </a:p>
                  </a:txBody>
                  <a:tcPr/>
                </a:tc>
                <a:tc>
                  <a:txBody>
                    <a:bodyPr/>
                    <a:lstStyle/>
                    <a:p>
                      <a:r>
                        <a:rPr lang="en-US" sz="1000"/>
                        <a:t>0</a:t>
                      </a:r>
                    </a:p>
                  </a:txBody>
                  <a:tcPr/>
                </a:tc>
                <a:tc>
                  <a:txBody>
                    <a:bodyPr/>
                    <a:lstStyle/>
                    <a:p>
                      <a:r>
                        <a:rPr lang="en-US" sz="1000"/>
                        <a:t>3</a:t>
                      </a:r>
                    </a:p>
                  </a:txBody>
                  <a:tcPr/>
                </a:tc>
                <a:tc>
                  <a:txBody>
                    <a:bodyPr/>
                    <a:lstStyle/>
                    <a:p>
                      <a:r>
                        <a:rPr lang="en-US" sz="1000"/>
                        <a:t>Photo</a:t>
                      </a:r>
                    </a:p>
                  </a:txBody>
                  <a:tcPr/>
                </a:tc>
                <a:extLst>
                  <a:ext uri="{0D108BD9-81ED-4DB2-BD59-A6C34878D82A}">
                    <a16:rowId xmlns:a16="http://schemas.microsoft.com/office/drawing/2014/main" val="2386148184"/>
                  </a:ext>
                </a:extLst>
              </a:tr>
              <a:tr h="370840">
                <a:tc>
                  <a:txBody>
                    <a:bodyPr/>
                    <a:lstStyle/>
                    <a:p>
                      <a:r>
                        <a:rPr lang="es-ES" sz="1000" b="1"/>
                        <a:t>Bajaj Argentina - 2022-01-03 09:49:49</a:t>
                      </a:r>
                      <a:r>
                        <a:rPr lang="es-ES" sz="1000"/>
                        <a:t>
 Hola buscó valvula de bajaj boxer 150..ustedes tienen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674576819"/>
                  </a:ext>
                </a:extLst>
              </a:tr>
              <a:tr h="370840">
                <a:tc>
                  <a:txBody>
                    <a:bodyPr/>
                    <a:lstStyle/>
                    <a:p>
                      <a:r>
                        <a:rPr lang="es-ES" sz="1000" b="1"/>
                        <a:t>Suzuki Motos Argentina - 2021-12-23 12:38:57</a:t>
                      </a:r>
                      <a:r>
                        <a:rPr lang="es-ES" sz="1000"/>
                        <a:t>
 Cuando traen la ax4?</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856076440"/>
                  </a:ext>
                </a:extLst>
              </a:tr>
            </a:tbl>
          </a:graphicData>
        </a:graphic>
      </p:graphicFrame>
      <p:sp>
        <p:nvSpPr>
          <p:cNvPr id="4" name="Text Placeholder 3">
            <a:extLst>
              <a:ext uri="{FF2B5EF4-FFF2-40B4-BE49-F238E27FC236}">
                <a16:creationId xmlns:a16="http://schemas.microsoft.com/office/drawing/2014/main" id="{BF325543-1A45-4568-BFC0-05410635B002}"/>
              </a:ext>
            </a:extLst>
          </p:cNvPr>
          <p:cNvSpPr>
            <a:spLocks noGrp="1"/>
          </p:cNvSpPr>
          <p:nvPr>
            <p:ph type="body" sz="quarter" idx="14"/>
          </p:nvPr>
        </p:nvSpPr>
        <p:spPr/>
        <p:txBody>
          <a:bodyPr/>
          <a:lstStyle/>
          <a:p>
            <a:r>
              <a:rPr lang="en-US"/>
              <a:t>12/15/2021 - 01/18/2022</a:t>
            </a:r>
          </a:p>
        </p:txBody>
      </p:sp>
    </p:spTree>
    <p:extLst>
      <p:ext uri="{BB962C8B-B14F-4D97-AF65-F5344CB8AC3E}">
        <p14:creationId xmlns:p14="http://schemas.microsoft.com/office/powerpoint/2010/main" val="3909567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1341</Words>
  <Application>Microsoft Office PowerPoint</Application>
  <PresentationFormat>On-screen Show (4:3)</PresentationFormat>
  <Paragraphs>726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2022-01-19T10:05:40Z</dcterms:created>
  <dcterms:modified xsi:type="dcterms:W3CDTF">2022-01-19T10:06:54Z</dcterms:modified>
</cp:coreProperties>
</file>