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12.133599999999999</c:v>
                </c:pt>
                <c:pt idx="1">
                  <c:v>23.076899999999998</c:v>
                </c:pt>
                <c:pt idx="2">
                  <c:v>7.7744</c:v>
                </c:pt>
                <c:pt idx="3">
                  <c:v>100</c:v>
                </c:pt>
                <c:pt idx="4">
                  <c:v>8.8325999999999993</c:v>
                </c:pt>
                <c:pt idx="5">
                  <c:v>-2.5179</c:v>
                </c:pt>
              </c:numCache>
            </c:numRef>
          </c:val>
          <c:extLst>
            <c:ext xmlns:c16="http://schemas.microsoft.com/office/drawing/2014/chart" uri="{C3380CC4-5D6E-409C-BE32-E72D297353CC}">
              <c16:uniqueId val="{00000000-B5CE-4F35-9578-3FA76261816D}"/>
            </c:ext>
          </c:extLst>
        </c:ser>
        <c:ser>
          <c:idx val="1"/>
          <c:order val="1"/>
          <c:tx>
            <c:strRef>
              <c:f>Sheet1!$C$1</c:f>
              <c:strCache>
                <c:ptCount val="1"/>
                <c:pt idx="0">
                  <c:v>Zanella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30.769200000000001</c:v>
                </c:pt>
                <c:pt idx="2">
                  <c:v>35.670699999999997</c:v>
                </c:pt>
                <c:pt idx="3">
                  <c:v>0</c:v>
                </c:pt>
                <c:pt idx="4">
                  <c:v>3.6850000000000001</c:v>
                </c:pt>
                <c:pt idx="5">
                  <c:v>-18.912099999999999</c:v>
                </c:pt>
              </c:numCache>
            </c:numRef>
          </c:val>
          <c:extLst>
            <c:ext xmlns:c16="http://schemas.microsoft.com/office/drawing/2014/chart" uri="{C3380CC4-5D6E-409C-BE32-E72D297353CC}">
              <c16:uniqueId val="{00000001-B5CE-4F35-9578-3FA76261816D}"/>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4.6711</c:v>
                </c:pt>
                <c:pt idx="1">
                  <c:v>7.6923000000000004</c:v>
                </c:pt>
                <c:pt idx="2">
                  <c:v>11.2805</c:v>
                </c:pt>
                <c:pt idx="3">
                  <c:v>0</c:v>
                </c:pt>
                <c:pt idx="4">
                  <c:v>100</c:v>
                </c:pt>
                <c:pt idx="5">
                  <c:v>24.043099999999999</c:v>
                </c:pt>
              </c:numCache>
            </c:numRef>
          </c:val>
          <c:extLst>
            <c:ext xmlns:c16="http://schemas.microsoft.com/office/drawing/2014/chart" uri="{C3380CC4-5D6E-409C-BE32-E72D297353CC}">
              <c16:uniqueId val="{00000002-B5CE-4F35-9578-3FA76261816D}"/>
            </c:ext>
          </c:extLst>
        </c:ser>
        <c:ser>
          <c:idx val="3"/>
          <c:order val="3"/>
          <c:tx>
            <c:strRef>
              <c:f>Sheet1!$E$1</c:f>
              <c:strCache>
                <c:ptCount val="1"/>
                <c:pt idx="0">
                  <c:v>Motomel</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39.211199999999998</c:v>
                </c:pt>
                <c:pt idx="1">
                  <c:v>100</c:v>
                </c:pt>
                <c:pt idx="2">
                  <c:v>100</c:v>
                </c:pt>
                <c:pt idx="3">
                  <c:v>0</c:v>
                </c:pt>
                <c:pt idx="4">
                  <c:v>8.1525999999999996</c:v>
                </c:pt>
                <c:pt idx="5">
                  <c:v>100</c:v>
                </c:pt>
              </c:numCache>
            </c:numRef>
          </c:val>
          <c:extLst>
            <c:ext xmlns:c16="http://schemas.microsoft.com/office/drawing/2014/chart" uri="{C3380CC4-5D6E-409C-BE32-E72D297353CC}">
              <c16:uniqueId val="{00000003-B5CE-4F35-9578-3FA76261816D}"/>
            </c:ext>
          </c:extLst>
        </c:ser>
        <c:dLbls>
          <c:showLegendKey val="0"/>
          <c:showVal val="0"/>
          <c:showCatName val="0"/>
          <c:showSerName val="0"/>
          <c:showPercent val="0"/>
          <c:showBubbleSize val="0"/>
        </c:dLbls>
        <c:axId val="436152968"/>
        <c:axId val="436152640"/>
      </c:radarChart>
      <c:catAx>
        <c:axId val="436152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52640"/>
        <c:crosses val="autoZero"/>
        <c:auto val="1"/>
        <c:lblAlgn val="ctr"/>
        <c:lblOffset val="100"/>
        <c:noMultiLvlLbl val="0"/>
      </c:catAx>
      <c:valAx>
        <c:axId val="436152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5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86980</c:v>
                </c:pt>
                <c:pt idx="1">
                  <c:v>86976</c:v>
                </c:pt>
                <c:pt idx="2">
                  <c:v>86979</c:v>
                </c:pt>
                <c:pt idx="3">
                  <c:v>86975</c:v>
                </c:pt>
                <c:pt idx="4">
                  <c:v>86977</c:v>
                </c:pt>
                <c:pt idx="5">
                  <c:v>86978</c:v>
                </c:pt>
                <c:pt idx="6">
                  <c:v>86980</c:v>
                </c:pt>
                <c:pt idx="7">
                  <c:v>86983</c:v>
                </c:pt>
                <c:pt idx="8">
                  <c:v>86979</c:v>
                </c:pt>
                <c:pt idx="9">
                  <c:v>86977</c:v>
                </c:pt>
                <c:pt idx="10">
                  <c:v>86977</c:v>
                </c:pt>
                <c:pt idx="11">
                  <c:v>86971</c:v>
                </c:pt>
                <c:pt idx="12">
                  <c:v>86973</c:v>
                </c:pt>
                <c:pt idx="13">
                  <c:v>86970</c:v>
                </c:pt>
                <c:pt idx="14">
                  <c:v>86969</c:v>
                </c:pt>
                <c:pt idx="15">
                  <c:v>86970</c:v>
                </c:pt>
                <c:pt idx="16">
                  <c:v>86969</c:v>
                </c:pt>
                <c:pt idx="17">
                  <c:v>86964</c:v>
                </c:pt>
                <c:pt idx="18">
                  <c:v>86962</c:v>
                </c:pt>
                <c:pt idx="19">
                  <c:v>86960</c:v>
                </c:pt>
                <c:pt idx="20">
                  <c:v>86958</c:v>
                </c:pt>
                <c:pt idx="21">
                  <c:v>86956</c:v>
                </c:pt>
                <c:pt idx="22">
                  <c:v>86958</c:v>
                </c:pt>
                <c:pt idx="23">
                  <c:v>86957</c:v>
                </c:pt>
                <c:pt idx="24">
                  <c:v>86956</c:v>
                </c:pt>
                <c:pt idx="25">
                  <c:v>86951</c:v>
                </c:pt>
                <c:pt idx="26">
                  <c:v>86950</c:v>
                </c:pt>
                <c:pt idx="27">
                  <c:v>86947</c:v>
                </c:pt>
                <c:pt idx="28">
                  <c:v>86951</c:v>
                </c:pt>
                <c:pt idx="29">
                  <c:v>86949</c:v>
                </c:pt>
                <c:pt idx="30">
                  <c:v>86953</c:v>
                </c:pt>
                <c:pt idx="31">
                  <c:v>86948</c:v>
                </c:pt>
                <c:pt idx="32">
                  <c:v>86954</c:v>
                </c:pt>
                <c:pt idx="33">
                  <c:v>86957</c:v>
                </c:pt>
                <c:pt idx="34">
                  <c:v>86957</c:v>
                </c:pt>
              </c:numCache>
            </c:numRef>
          </c:val>
          <c:smooth val="0"/>
          <c:extLst>
            <c:ext xmlns:c16="http://schemas.microsoft.com/office/drawing/2014/chart" uri="{C3380CC4-5D6E-409C-BE32-E72D297353CC}">
              <c16:uniqueId val="{00000000-BD63-46A4-BBF2-99039CE76DC3}"/>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717922</c:v>
                </c:pt>
                <c:pt idx="1">
                  <c:v>717868</c:v>
                </c:pt>
                <c:pt idx="2">
                  <c:v>717852</c:v>
                </c:pt>
                <c:pt idx="3">
                  <c:v>717828</c:v>
                </c:pt>
                <c:pt idx="4">
                  <c:v>717813</c:v>
                </c:pt>
                <c:pt idx="5">
                  <c:v>717801</c:v>
                </c:pt>
                <c:pt idx="6">
                  <c:v>717772</c:v>
                </c:pt>
                <c:pt idx="7">
                  <c:v>717763</c:v>
                </c:pt>
                <c:pt idx="8">
                  <c:v>717745</c:v>
                </c:pt>
                <c:pt idx="9">
                  <c:v>717683</c:v>
                </c:pt>
                <c:pt idx="10">
                  <c:v>717622</c:v>
                </c:pt>
                <c:pt idx="11">
                  <c:v>717587</c:v>
                </c:pt>
                <c:pt idx="12">
                  <c:v>717561</c:v>
                </c:pt>
                <c:pt idx="13">
                  <c:v>717528</c:v>
                </c:pt>
                <c:pt idx="14">
                  <c:v>717361</c:v>
                </c:pt>
                <c:pt idx="15">
                  <c:v>717096</c:v>
                </c:pt>
                <c:pt idx="16">
                  <c:v>717082</c:v>
                </c:pt>
                <c:pt idx="17">
                  <c:v>717061</c:v>
                </c:pt>
                <c:pt idx="18">
                  <c:v>717036</c:v>
                </c:pt>
                <c:pt idx="19">
                  <c:v>717016</c:v>
                </c:pt>
                <c:pt idx="20">
                  <c:v>717007</c:v>
                </c:pt>
                <c:pt idx="21">
                  <c:v>716998</c:v>
                </c:pt>
                <c:pt idx="22">
                  <c:v>716977</c:v>
                </c:pt>
                <c:pt idx="23">
                  <c:v>716955</c:v>
                </c:pt>
                <c:pt idx="24">
                  <c:v>716917</c:v>
                </c:pt>
                <c:pt idx="25">
                  <c:v>716899</c:v>
                </c:pt>
                <c:pt idx="26">
                  <c:v>716868</c:v>
                </c:pt>
                <c:pt idx="27">
                  <c:v>716846</c:v>
                </c:pt>
                <c:pt idx="28">
                  <c:v>716809</c:v>
                </c:pt>
                <c:pt idx="29">
                  <c:v>716765</c:v>
                </c:pt>
                <c:pt idx="30">
                  <c:v>716757</c:v>
                </c:pt>
                <c:pt idx="31">
                  <c:v>716736</c:v>
                </c:pt>
                <c:pt idx="32">
                  <c:v>716714</c:v>
                </c:pt>
                <c:pt idx="33">
                  <c:v>716680</c:v>
                </c:pt>
                <c:pt idx="34">
                  <c:v>716665</c:v>
                </c:pt>
              </c:numCache>
            </c:numRef>
          </c:val>
          <c:smooth val="0"/>
          <c:extLst>
            <c:ext xmlns:c16="http://schemas.microsoft.com/office/drawing/2014/chart" uri="{C3380CC4-5D6E-409C-BE32-E72D297353CC}">
              <c16:uniqueId val="{00000001-BD63-46A4-BBF2-99039CE76DC3}"/>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33402</c:v>
                </c:pt>
                <c:pt idx="1">
                  <c:v>33405</c:v>
                </c:pt>
                <c:pt idx="2">
                  <c:v>33413</c:v>
                </c:pt>
                <c:pt idx="3">
                  <c:v>33409</c:v>
                </c:pt>
                <c:pt idx="4">
                  <c:v>33412</c:v>
                </c:pt>
                <c:pt idx="5">
                  <c:v>33413</c:v>
                </c:pt>
                <c:pt idx="6">
                  <c:v>33415</c:v>
                </c:pt>
                <c:pt idx="7">
                  <c:v>33417</c:v>
                </c:pt>
                <c:pt idx="8">
                  <c:v>33420</c:v>
                </c:pt>
                <c:pt idx="9">
                  <c:v>33422</c:v>
                </c:pt>
                <c:pt idx="10">
                  <c:v>33425</c:v>
                </c:pt>
                <c:pt idx="11">
                  <c:v>33424</c:v>
                </c:pt>
                <c:pt idx="12">
                  <c:v>33430</c:v>
                </c:pt>
                <c:pt idx="13">
                  <c:v>33434</c:v>
                </c:pt>
                <c:pt idx="14">
                  <c:v>33434</c:v>
                </c:pt>
                <c:pt idx="15">
                  <c:v>33431</c:v>
                </c:pt>
                <c:pt idx="16">
                  <c:v>33431</c:v>
                </c:pt>
                <c:pt idx="17">
                  <c:v>33433</c:v>
                </c:pt>
                <c:pt idx="18">
                  <c:v>33434</c:v>
                </c:pt>
                <c:pt idx="19">
                  <c:v>33439</c:v>
                </c:pt>
                <c:pt idx="20">
                  <c:v>33437</c:v>
                </c:pt>
                <c:pt idx="21">
                  <c:v>33441</c:v>
                </c:pt>
                <c:pt idx="22">
                  <c:v>33444</c:v>
                </c:pt>
                <c:pt idx="23">
                  <c:v>33449</c:v>
                </c:pt>
                <c:pt idx="24">
                  <c:v>33454</c:v>
                </c:pt>
                <c:pt idx="25">
                  <c:v>33459</c:v>
                </c:pt>
                <c:pt idx="26">
                  <c:v>33460</c:v>
                </c:pt>
                <c:pt idx="27">
                  <c:v>33462</c:v>
                </c:pt>
                <c:pt idx="28">
                  <c:v>33464</c:v>
                </c:pt>
                <c:pt idx="29">
                  <c:v>33465</c:v>
                </c:pt>
                <c:pt idx="30">
                  <c:v>33466</c:v>
                </c:pt>
                <c:pt idx="31">
                  <c:v>33466</c:v>
                </c:pt>
                <c:pt idx="32">
                  <c:v>33467</c:v>
                </c:pt>
                <c:pt idx="33">
                  <c:v>33473</c:v>
                </c:pt>
                <c:pt idx="34">
                  <c:v>33476</c:v>
                </c:pt>
              </c:numCache>
            </c:numRef>
          </c:val>
          <c:smooth val="0"/>
          <c:extLst>
            <c:ext xmlns:c16="http://schemas.microsoft.com/office/drawing/2014/chart" uri="{C3380CC4-5D6E-409C-BE32-E72D297353CC}">
              <c16:uniqueId val="{00000002-BD63-46A4-BBF2-99039CE76DC3}"/>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278412</c:v>
                </c:pt>
                <c:pt idx="1">
                  <c:v>278470</c:v>
                </c:pt>
                <c:pt idx="2">
                  <c:v>278513</c:v>
                </c:pt>
                <c:pt idx="3">
                  <c:v>278546</c:v>
                </c:pt>
                <c:pt idx="4">
                  <c:v>278623</c:v>
                </c:pt>
                <c:pt idx="5">
                  <c:v>278711</c:v>
                </c:pt>
                <c:pt idx="6">
                  <c:v>278791</c:v>
                </c:pt>
                <c:pt idx="7">
                  <c:v>278859</c:v>
                </c:pt>
                <c:pt idx="8">
                  <c:v>278927</c:v>
                </c:pt>
                <c:pt idx="9">
                  <c:v>278962</c:v>
                </c:pt>
                <c:pt idx="10">
                  <c:v>279011</c:v>
                </c:pt>
                <c:pt idx="11">
                  <c:v>279109</c:v>
                </c:pt>
                <c:pt idx="12">
                  <c:v>279243</c:v>
                </c:pt>
                <c:pt idx="13">
                  <c:v>279346</c:v>
                </c:pt>
                <c:pt idx="14">
                  <c:v>279427</c:v>
                </c:pt>
                <c:pt idx="15">
                  <c:v>279490</c:v>
                </c:pt>
                <c:pt idx="16">
                  <c:v>279553</c:v>
                </c:pt>
                <c:pt idx="17">
                  <c:v>279588</c:v>
                </c:pt>
                <c:pt idx="18">
                  <c:v>279705</c:v>
                </c:pt>
                <c:pt idx="19">
                  <c:v>279821</c:v>
                </c:pt>
                <c:pt idx="20">
                  <c:v>279921</c:v>
                </c:pt>
                <c:pt idx="21">
                  <c:v>280037</c:v>
                </c:pt>
                <c:pt idx="22">
                  <c:v>280117</c:v>
                </c:pt>
                <c:pt idx="23">
                  <c:v>280210</c:v>
                </c:pt>
                <c:pt idx="24">
                  <c:v>280258</c:v>
                </c:pt>
                <c:pt idx="25">
                  <c:v>280349</c:v>
                </c:pt>
                <c:pt idx="26">
                  <c:v>280443</c:v>
                </c:pt>
                <c:pt idx="27">
                  <c:v>280510</c:v>
                </c:pt>
                <c:pt idx="28">
                  <c:v>280586</c:v>
                </c:pt>
                <c:pt idx="29">
                  <c:v>280660</c:v>
                </c:pt>
                <c:pt idx="30">
                  <c:v>280723</c:v>
                </c:pt>
                <c:pt idx="31">
                  <c:v>280773</c:v>
                </c:pt>
                <c:pt idx="32">
                  <c:v>280848</c:v>
                </c:pt>
                <c:pt idx="33">
                  <c:v>280930</c:v>
                </c:pt>
                <c:pt idx="34">
                  <c:v>281013</c:v>
                </c:pt>
              </c:numCache>
            </c:numRef>
          </c:val>
          <c:smooth val="0"/>
          <c:extLst>
            <c:ext xmlns:c16="http://schemas.microsoft.com/office/drawing/2014/chart" uri="{C3380CC4-5D6E-409C-BE32-E72D297353CC}">
              <c16:uniqueId val="{00000003-BD63-46A4-BBF2-99039CE76DC3}"/>
            </c:ext>
          </c:extLst>
        </c:ser>
        <c:dLbls>
          <c:showLegendKey val="0"/>
          <c:showVal val="0"/>
          <c:showCatName val="0"/>
          <c:showSerName val="0"/>
          <c:showPercent val="0"/>
          <c:showBubbleSize val="0"/>
        </c:dLbls>
        <c:smooth val="0"/>
        <c:axId val="436146736"/>
        <c:axId val="436147720"/>
      </c:lineChart>
      <c:dateAx>
        <c:axId val="436146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47720"/>
        <c:crosses val="autoZero"/>
        <c:auto val="1"/>
        <c:lblOffset val="100"/>
        <c:baseTimeUnit val="days"/>
      </c:dateAx>
      <c:valAx>
        <c:axId val="43614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4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2</c:v>
                </c:pt>
                <c:pt idx="1">
                  <c:v>-4</c:v>
                </c:pt>
                <c:pt idx="2">
                  <c:v>3</c:v>
                </c:pt>
                <c:pt idx="3">
                  <c:v>-4</c:v>
                </c:pt>
                <c:pt idx="4">
                  <c:v>2</c:v>
                </c:pt>
                <c:pt idx="5">
                  <c:v>1</c:v>
                </c:pt>
                <c:pt idx="6">
                  <c:v>2</c:v>
                </c:pt>
                <c:pt idx="7">
                  <c:v>3</c:v>
                </c:pt>
                <c:pt idx="8">
                  <c:v>-4</c:v>
                </c:pt>
                <c:pt idx="9">
                  <c:v>-2</c:v>
                </c:pt>
                <c:pt idx="10">
                  <c:v>0</c:v>
                </c:pt>
                <c:pt idx="11">
                  <c:v>-6</c:v>
                </c:pt>
                <c:pt idx="12">
                  <c:v>2</c:v>
                </c:pt>
                <c:pt idx="13">
                  <c:v>-3</c:v>
                </c:pt>
                <c:pt idx="14">
                  <c:v>-1</c:v>
                </c:pt>
                <c:pt idx="15">
                  <c:v>1</c:v>
                </c:pt>
                <c:pt idx="16">
                  <c:v>-1</c:v>
                </c:pt>
                <c:pt idx="17">
                  <c:v>-5</c:v>
                </c:pt>
                <c:pt idx="18">
                  <c:v>-2</c:v>
                </c:pt>
                <c:pt idx="19">
                  <c:v>-2</c:v>
                </c:pt>
                <c:pt idx="20">
                  <c:v>-2</c:v>
                </c:pt>
                <c:pt idx="21">
                  <c:v>-2</c:v>
                </c:pt>
                <c:pt idx="22">
                  <c:v>2</c:v>
                </c:pt>
                <c:pt idx="23">
                  <c:v>-1</c:v>
                </c:pt>
                <c:pt idx="24">
                  <c:v>-1</c:v>
                </c:pt>
                <c:pt idx="25">
                  <c:v>-5</c:v>
                </c:pt>
                <c:pt idx="26">
                  <c:v>-1</c:v>
                </c:pt>
                <c:pt idx="27">
                  <c:v>-3</c:v>
                </c:pt>
                <c:pt idx="28">
                  <c:v>4</c:v>
                </c:pt>
                <c:pt idx="29">
                  <c:v>-2</c:v>
                </c:pt>
                <c:pt idx="30">
                  <c:v>4</c:v>
                </c:pt>
                <c:pt idx="31">
                  <c:v>-5</c:v>
                </c:pt>
                <c:pt idx="32">
                  <c:v>6</c:v>
                </c:pt>
                <c:pt idx="33">
                  <c:v>3</c:v>
                </c:pt>
                <c:pt idx="34">
                  <c:v>0</c:v>
                </c:pt>
              </c:numCache>
            </c:numRef>
          </c:val>
          <c:smooth val="0"/>
          <c:extLst>
            <c:ext xmlns:c16="http://schemas.microsoft.com/office/drawing/2014/chart" uri="{C3380CC4-5D6E-409C-BE32-E72D297353CC}">
              <c16:uniqueId val="{00000000-F71B-4595-B144-7BAEA11FB145}"/>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-45</c:v>
                </c:pt>
                <c:pt idx="1">
                  <c:v>-54</c:v>
                </c:pt>
                <c:pt idx="2">
                  <c:v>-16</c:v>
                </c:pt>
                <c:pt idx="3">
                  <c:v>-24</c:v>
                </c:pt>
                <c:pt idx="4">
                  <c:v>-15</c:v>
                </c:pt>
                <c:pt idx="5">
                  <c:v>-12</c:v>
                </c:pt>
                <c:pt idx="6">
                  <c:v>-29</c:v>
                </c:pt>
                <c:pt idx="7">
                  <c:v>-9</c:v>
                </c:pt>
                <c:pt idx="8">
                  <c:v>-18</c:v>
                </c:pt>
                <c:pt idx="9">
                  <c:v>-62</c:v>
                </c:pt>
                <c:pt idx="10">
                  <c:v>-61</c:v>
                </c:pt>
                <c:pt idx="11">
                  <c:v>-35</c:v>
                </c:pt>
                <c:pt idx="12">
                  <c:v>-26</c:v>
                </c:pt>
                <c:pt idx="13">
                  <c:v>-33</c:v>
                </c:pt>
                <c:pt idx="14">
                  <c:v>-167</c:v>
                </c:pt>
                <c:pt idx="15">
                  <c:v>-265</c:v>
                </c:pt>
                <c:pt idx="16">
                  <c:v>-14</c:v>
                </c:pt>
                <c:pt idx="17">
                  <c:v>-21</c:v>
                </c:pt>
                <c:pt idx="18">
                  <c:v>-25</c:v>
                </c:pt>
                <c:pt idx="19">
                  <c:v>-20</c:v>
                </c:pt>
                <c:pt idx="20">
                  <c:v>-9</c:v>
                </c:pt>
                <c:pt idx="21">
                  <c:v>-9</c:v>
                </c:pt>
                <c:pt idx="22">
                  <c:v>-21</c:v>
                </c:pt>
                <c:pt idx="23">
                  <c:v>-22</c:v>
                </c:pt>
                <c:pt idx="24">
                  <c:v>-38</c:v>
                </c:pt>
                <c:pt idx="25">
                  <c:v>-18</c:v>
                </c:pt>
                <c:pt idx="26">
                  <c:v>-31</c:v>
                </c:pt>
                <c:pt idx="27">
                  <c:v>-22</c:v>
                </c:pt>
                <c:pt idx="28">
                  <c:v>-37</c:v>
                </c:pt>
                <c:pt idx="29">
                  <c:v>-44</c:v>
                </c:pt>
                <c:pt idx="30">
                  <c:v>-8</c:v>
                </c:pt>
                <c:pt idx="31">
                  <c:v>-21</c:v>
                </c:pt>
                <c:pt idx="32">
                  <c:v>-22</c:v>
                </c:pt>
                <c:pt idx="33">
                  <c:v>-34</c:v>
                </c:pt>
                <c:pt idx="34">
                  <c:v>-15</c:v>
                </c:pt>
              </c:numCache>
            </c:numRef>
          </c:val>
          <c:smooth val="0"/>
          <c:extLst>
            <c:ext xmlns:c16="http://schemas.microsoft.com/office/drawing/2014/chart" uri="{C3380CC4-5D6E-409C-BE32-E72D297353CC}">
              <c16:uniqueId val="{00000001-F71B-4595-B144-7BAEA11FB145}"/>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3</c:v>
                </c:pt>
                <c:pt idx="1">
                  <c:v>3</c:v>
                </c:pt>
                <c:pt idx="2">
                  <c:v>8</c:v>
                </c:pt>
                <c:pt idx="3">
                  <c:v>-4</c:v>
                </c:pt>
                <c:pt idx="4">
                  <c:v>3</c:v>
                </c:pt>
                <c:pt idx="5">
                  <c:v>1</c:v>
                </c:pt>
                <c:pt idx="6">
                  <c:v>2</c:v>
                </c:pt>
                <c:pt idx="7">
                  <c:v>2</c:v>
                </c:pt>
                <c:pt idx="8">
                  <c:v>3</c:v>
                </c:pt>
                <c:pt idx="9">
                  <c:v>2</c:v>
                </c:pt>
                <c:pt idx="10">
                  <c:v>3</c:v>
                </c:pt>
                <c:pt idx="11">
                  <c:v>-1</c:v>
                </c:pt>
                <c:pt idx="12">
                  <c:v>6</c:v>
                </c:pt>
                <c:pt idx="13">
                  <c:v>4</c:v>
                </c:pt>
                <c:pt idx="14">
                  <c:v>0</c:v>
                </c:pt>
                <c:pt idx="15">
                  <c:v>-3</c:v>
                </c:pt>
                <c:pt idx="16">
                  <c:v>0</c:v>
                </c:pt>
                <c:pt idx="17">
                  <c:v>2</c:v>
                </c:pt>
                <c:pt idx="18">
                  <c:v>1</c:v>
                </c:pt>
                <c:pt idx="19">
                  <c:v>5</c:v>
                </c:pt>
                <c:pt idx="20">
                  <c:v>-2</c:v>
                </c:pt>
                <c:pt idx="21">
                  <c:v>4</c:v>
                </c:pt>
                <c:pt idx="22">
                  <c:v>3</c:v>
                </c:pt>
                <c:pt idx="23">
                  <c:v>5</c:v>
                </c:pt>
                <c:pt idx="24">
                  <c:v>5</c:v>
                </c:pt>
                <c:pt idx="25">
                  <c:v>5</c:v>
                </c:pt>
                <c:pt idx="26">
                  <c:v>1</c:v>
                </c:pt>
                <c:pt idx="27">
                  <c:v>2</c:v>
                </c:pt>
                <c:pt idx="28">
                  <c:v>2</c:v>
                </c:pt>
                <c:pt idx="29">
                  <c:v>1</c:v>
                </c:pt>
                <c:pt idx="30">
                  <c:v>1</c:v>
                </c:pt>
                <c:pt idx="31">
                  <c:v>0</c:v>
                </c:pt>
                <c:pt idx="32">
                  <c:v>1</c:v>
                </c:pt>
                <c:pt idx="33">
                  <c:v>6</c:v>
                </c:pt>
                <c:pt idx="34">
                  <c:v>3</c:v>
                </c:pt>
              </c:numCache>
            </c:numRef>
          </c:val>
          <c:smooth val="0"/>
          <c:extLst>
            <c:ext xmlns:c16="http://schemas.microsoft.com/office/drawing/2014/chart" uri="{C3380CC4-5D6E-409C-BE32-E72D297353CC}">
              <c16:uniqueId val="{00000002-F71B-4595-B144-7BAEA11FB145}"/>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68</c:v>
                </c:pt>
                <c:pt idx="1">
                  <c:v>58</c:v>
                </c:pt>
                <c:pt idx="2">
                  <c:v>43</c:v>
                </c:pt>
                <c:pt idx="3">
                  <c:v>33</c:v>
                </c:pt>
                <c:pt idx="4">
                  <c:v>77</c:v>
                </c:pt>
                <c:pt idx="5">
                  <c:v>88</c:v>
                </c:pt>
                <c:pt idx="6">
                  <c:v>80</c:v>
                </c:pt>
                <c:pt idx="7">
                  <c:v>68</c:v>
                </c:pt>
                <c:pt idx="8">
                  <c:v>68</c:v>
                </c:pt>
                <c:pt idx="9">
                  <c:v>35</c:v>
                </c:pt>
                <c:pt idx="10">
                  <c:v>49</c:v>
                </c:pt>
                <c:pt idx="11">
                  <c:v>98</c:v>
                </c:pt>
                <c:pt idx="12">
                  <c:v>134</c:v>
                </c:pt>
                <c:pt idx="13">
                  <c:v>103</c:v>
                </c:pt>
                <c:pt idx="14">
                  <c:v>81</c:v>
                </c:pt>
                <c:pt idx="15">
                  <c:v>63</c:v>
                </c:pt>
                <c:pt idx="16">
                  <c:v>63</c:v>
                </c:pt>
                <c:pt idx="17">
                  <c:v>35</c:v>
                </c:pt>
                <c:pt idx="18">
                  <c:v>117</c:v>
                </c:pt>
                <c:pt idx="19">
                  <c:v>116</c:v>
                </c:pt>
                <c:pt idx="20">
                  <c:v>100</c:v>
                </c:pt>
                <c:pt idx="21">
                  <c:v>116</c:v>
                </c:pt>
                <c:pt idx="22">
                  <c:v>80</c:v>
                </c:pt>
                <c:pt idx="23">
                  <c:v>93</c:v>
                </c:pt>
                <c:pt idx="24">
                  <c:v>48</c:v>
                </c:pt>
                <c:pt idx="25">
                  <c:v>91</c:v>
                </c:pt>
                <c:pt idx="26">
                  <c:v>94</c:v>
                </c:pt>
                <c:pt idx="27">
                  <c:v>67</c:v>
                </c:pt>
                <c:pt idx="28">
                  <c:v>76</c:v>
                </c:pt>
                <c:pt idx="29">
                  <c:v>74</c:v>
                </c:pt>
                <c:pt idx="30">
                  <c:v>63</c:v>
                </c:pt>
                <c:pt idx="31">
                  <c:v>50</c:v>
                </c:pt>
                <c:pt idx="32">
                  <c:v>75</c:v>
                </c:pt>
                <c:pt idx="33">
                  <c:v>82</c:v>
                </c:pt>
                <c:pt idx="34">
                  <c:v>83</c:v>
                </c:pt>
              </c:numCache>
            </c:numRef>
          </c:val>
          <c:smooth val="0"/>
          <c:extLst>
            <c:ext xmlns:c16="http://schemas.microsoft.com/office/drawing/2014/chart" uri="{C3380CC4-5D6E-409C-BE32-E72D297353CC}">
              <c16:uniqueId val="{00000003-F71B-4595-B144-7BAEA11FB145}"/>
            </c:ext>
          </c:extLst>
        </c:ser>
        <c:dLbls>
          <c:showLegendKey val="0"/>
          <c:showVal val="0"/>
          <c:showCatName val="0"/>
          <c:showSerName val="0"/>
          <c:showPercent val="0"/>
          <c:showBubbleSize val="0"/>
        </c:dLbls>
        <c:smooth val="0"/>
        <c:axId val="436131320"/>
        <c:axId val="436134272"/>
      </c:lineChart>
      <c:dateAx>
        <c:axId val="436131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34272"/>
        <c:crosses val="autoZero"/>
        <c:auto val="1"/>
        <c:lblOffset val="100"/>
        <c:baseTimeUnit val="days"/>
      </c:dateAx>
      <c:valAx>
        <c:axId val="43613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31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-1</c:v>
                </c:pt>
                <c:pt idx="4">
                  <c:v>1</c:v>
                </c:pt>
                <c:pt idx="5">
                  <c:v>-3</c:v>
                </c:pt>
                <c:pt idx="6">
                  <c:v>-1</c:v>
                </c:pt>
              </c:numCache>
            </c:numRef>
          </c:val>
          <c:extLst>
            <c:ext xmlns:c16="http://schemas.microsoft.com/office/drawing/2014/chart" uri="{C3380CC4-5D6E-409C-BE32-E72D297353CC}">
              <c16:uniqueId val="{00000000-38F2-47B1-9342-27DDC567CA8D}"/>
            </c:ext>
          </c:extLst>
        </c:ser>
        <c:ser>
          <c:idx val="1"/>
          <c:order val="1"/>
          <c:tx>
            <c:strRef>
              <c:f>Sheet1!$C$1</c:f>
              <c:strCache>
                <c:ptCount val="1"/>
                <c:pt idx="0">
                  <c:v>Zanella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-25</c:v>
                </c:pt>
                <c:pt idx="1">
                  <c:v>-22</c:v>
                </c:pt>
                <c:pt idx="2">
                  <c:v>-53</c:v>
                </c:pt>
                <c:pt idx="3">
                  <c:v>-80</c:v>
                </c:pt>
                <c:pt idx="4">
                  <c:v>-24</c:v>
                </c:pt>
                <c:pt idx="5">
                  <c:v>-33</c:v>
                </c:pt>
                <c:pt idx="6">
                  <c:v>-23</c:v>
                </c:pt>
              </c:numCache>
            </c:numRef>
          </c:val>
          <c:extLst>
            <c:ext xmlns:c16="http://schemas.microsoft.com/office/drawing/2014/chart" uri="{C3380CC4-5D6E-409C-BE32-E72D297353CC}">
              <c16:uniqueId val="{00000001-38F2-47B1-9342-27DDC567CA8D}"/>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2</c:v>
                </c:pt>
                <c:pt idx="2">
                  <c:v>2</c:v>
                </c:pt>
                <c:pt idx="3">
                  <c:v>1</c:v>
                </c:pt>
                <c:pt idx="4">
                  <c:v>3</c:v>
                </c:pt>
                <c:pt idx="5">
                  <c:v>1</c:v>
                </c:pt>
                <c:pt idx="6">
                  <c:v>2</c:v>
                </c:pt>
              </c:numCache>
            </c:numRef>
          </c:val>
          <c:extLst>
            <c:ext xmlns:c16="http://schemas.microsoft.com/office/drawing/2014/chart" uri="{C3380CC4-5D6E-409C-BE32-E72D297353CC}">
              <c16:uniqueId val="{00000002-38F2-47B1-9342-27DDC567CA8D}"/>
            </c:ext>
          </c:extLst>
        </c:ser>
        <c:ser>
          <c:idx val="3"/>
          <c:order val="3"/>
          <c:tx>
            <c:strRef>
              <c:f>Sheet1!$E$1</c:f>
              <c:strCache>
                <c:ptCount val="1"/>
                <c:pt idx="0">
                  <c:v>Motomel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103</c:v>
                </c:pt>
                <c:pt idx="1">
                  <c:v>87</c:v>
                </c:pt>
                <c:pt idx="2">
                  <c:v>82</c:v>
                </c:pt>
                <c:pt idx="3">
                  <c:v>69</c:v>
                </c:pt>
                <c:pt idx="4">
                  <c:v>59</c:v>
                </c:pt>
                <c:pt idx="5">
                  <c:v>43</c:v>
                </c:pt>
                <c:pt idx="6">
                  <c:v>92</c:v>
                </c:pt>
              </c:numCache>
            </c:numRef>
          </c:val>
          <c:extLst>
            <c:ext xmlns:c16="http://schemas.microsoft.com/office/drawing/2014/chart" uri="{C3380CC4-5D6E-409C-BE32-E72D297353CC}">
              <c16:uniqueId val="{00000003-38F2-47B1-9342-27DDC567CA8D}"/>
            </c:ext>
          </c:extLst>
        </c:ser>
        <c:dLbls>
          <c:showLegendKey val="0"/>
          <c:showVal val="0"/>
          <c:showCatName val="0"/>
          <c:showSerName val="0"/>
          <c:showPercent val="0"/>
          <c:showBubbleSize val="0"/>
        </c:dLbls>
        <c:gapWidth val="219"/>
        <c:overlap val="-27"/>
        <c:axId val="436128040"/>
        <c:axId val="436129680"/>
      </c:barChart>
      <c:catAx>
        <c:axId val="436128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29680"/>
        <c:crosses val="autoZero"/>
        <c:auto val="1"/>
        <c:lblAlgn val="ctr"/>
        <c:lblOffset val="100"/>
        <c:noMultiLvlLbl val="0"/>
      </c:catAx>
      <c:valAx>
        <c:axId val="43612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28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2.2994320402860498E-3</c:v>
                </c:pt>
                <c:pt idx="1">
                  <c:v>-4.5987583352494798E-3</c:v>
                </c:pt>
                <c:pt idx="2">
                  <c:v>3.4492273730684299E-3</c:v>
                </c:pt>
                <c:pt idx="3">
                  <c:v>-4.5988112073029096E-3</c:v>
                </c:pt>
                <c:pt idx="4">
                  <c:v>2.2995113538373099E-3</c:v>
                </c:pt>
                <c:pt idx="5">
                  <c:v>1.14972923876427E-3</c:v>
                </c:pt>
                <c:pt idx="6">
                  <c:v>2.2994320402860498E-3</c:v>
                </c:pt>
                <c:pt idx="7">
                  <c:v>3.44906875143711E-3</c:v>
                </c:pt>
                <c:pt idx="8">
                  <c:v>-4.5985997263833199E-3</c:v>
                </c:pt>
                <c:pt idx="9">
                  <c:v>-2.29940560365146E-3</c:v>
                </c:pt>
                <c:pt idx="10">
                  <c:v>0</c:v>
                </c:pt>
                <c:pt idx="11">
                  <c:v>-6.8983754325856296E-3</c:v>
                </c:pt>
                <c:pt idx="12">
                  <c:v>2.2996171137505601E-3</c:v>
                </c:pt>
                <c:pt idx="13">
                  <c:v>-3.4493463488668901E-3</c:v>
                </c:pt>
                <c:pt idx="14">
                  <c:v>-1.1498217776244699E-3</c:v>
                </c:pt>
                <c:pt idx="15">
                  <c:v>1.14983499867769E-3</c:v>
                </c:pt>
                <c:pt idx="16">
                  <c:v>-1.1498217776244699E-3</c:v>
                </c:pt>
                <c:pt idx="17">
                  <c:v>-5.7491749933884497E-3</c:v>
                </c:pt>
                <c:pt idx="18">
                  <c:v>-2.2998022170093398E-3</c:v>
                </c:pt>
                <c:pt idx="19">
                  <c:v>-2.2998551091281201E-3</c:v>
                </c:pt>
                <c:pt idx="20">
                  <c:v>-2.2999080036798501E-3</c:v>
                </c:pt>
                <c:pt idx="21">
                  <c:v>-2.2999609006646902E-3</c:v>
                </c:pt>
                <c:pt idx="22">
                  <c:v>2.3000138000828E-3</c:v>
                </c:pt>
                <c:pt idx="23">
                  <c:v>-1.1499804503323401E-3</c:v>
                </c:pt>
                <c:pt idx="24">
                  <c:v>-1.14999367503479E-3</c:v>
                </c:pt>
                <c:pt idx="25">
                  <c:v>-5.7500345002070002E-3</c:v>
                </c:pt>
                <c:pt idx="26">
                  <c:v>-1.1500730296373799E-3</c:v>
                </c:pt>
                <c:pt idx="27">
                  <c:v>-3.4502587694077102E-3</c:v>
                </c:pt>
                <c:pt idx="28">
                  <c:v>4.6005037551611902E-3</c:v>
                </c:pt>
                <c:pt idx="29">
                  <c:v>-2.3001460592747599E-3</c:v>
                </c:pt>
                <c:pt idx="30">
                  <c:v>4.6003979344213302E-3</c:v>
                </c:pt>
                <c:pt idx="31">
                  <c:v>-5.7502328844318204E-3</c:v>
                </c:pt>
                <c:pt idx="32">
                  <c:v>6.9006762662740997E-3</c:v>
                </c:pt>
                <c:pt idx="33">
                  <c:v>3.4501000529015302E-3</c:v>
                </c:pt>
                <c:pt idx="34">
                  <c:v>0</c:v>
                </c:pt>
              </c:numCache>
            </c:numRef>
          </c:val>
          <c:smooth val="0"/>
          <c:extLst>
            <c:ext xmlns:c16="http://schemas.microsoft.com/office/drawing/2014/chart" uri="{C3380CC4-5D6E-409C-BE32-E72D297353CC}">
              <c16:uniqueId val="{00000000-266B-4ADB-B744-164F1F5D23DD}"/>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-6.2676975404161997E-3</c:v>
                </c:pt>
                <c:pt idx="1">
                  <c:v>-7.5217084864372501E-3</c:v>
                </c:pt>
                <c:pt idx="2">
                  <c:v>-2.2288220118461899E-3</c:v>
                </c:pt>
                <c:pt idx="3">
                  <c:v>-3.34330753414353E-3</c:v>
                </c:pt>
                <c:pt idx="4">
                  <c:v>-2.0896370718333601E-3</c:v>
                </c:pt>
                <c:pt idx="5">
                  <c:v>-1.6717445908614099E-3</c:v>
                </c:pt>
                <c:pt idx="6">
                  <c:v>-4.0401169683519497E-3</c:v>
                </c:pt>
                <c:pt idx="7">
                  <c:v>-1.2538800621924499E-3</c:v>
                </c:pt>
                <c:pt idx="8">
                  <c:v>-2.5077915690833899E-3</c:v>
                </c:pt>
                <c:pt idx="9">
                  <c:v>-8.6381653651366394E-3</c:v>
                </c:pt>
                <c:pt idx="10">
                  <c:v>-8.4995743245973501E-3</c:v>
                </c:pt>
                <c:pt idx="11">
                  <c:v>-4.8772194832376898E-3</c:v>
                </c:pt>
                <c:pt idx="12">
                  <c:v>-3.62325404445733E-3</c:v>
                </c:pt>
                <c:pt idx="13">
                  <c:v>-4.5989121482354796E-3</c:v>
                </c:pt>
                <c:pt idx="14">
                  <c:v>-2.3274353056605499E-2</c:v>
                </c:pt>
                <c:pt idx="15">
                  <c:v>-3.6940954414862198E-2</c:v>
                </c:pt>
                <c:pt idx="16">
                  <c:v>-1.95231879692538E-3</c:v>
                </c:pt>
                <c:pt idx="17">
                  <c:v>-2.9285353697345601E-3</c:v>
                </c:pt>
                <c:pt idx="18">
                  <c:v>-3.4864537326671002E-3</c:v>
                </c:pt>
                <c:pt idx="19">
                  <c:v>-2.78926023240116E-3</c:v>
                </c:pt>
                <c:pt idx="20">
                  <c:v>-1.2552021154339701E-3</c:v>
                </c:pt>
                <c:pt idx="21">
                  <c:v>-1.2552178709552299E-3</c:v>
                </c:pt>
                <c:pt idx="22">
                  <c:v>-2.9288784627014299E-3</c:v>
                </c:pt>
                <c:pt idx="23">
                  <c:v>-3.0684387365285102E-3</c:v>
                </c:pt>
                <c:pt idx="24">
                  <c:v>-5.30019317809346E-3</c:v>
                </c:pt>
                <c:pt idx="25">
                  <c:v>-2.5107508958498699E-3</c:v>
                </c:pt>
                <c:pt idx="26">
                  <c:v>-4.32417955667395E-3</c:v>
                </c:pt>
                <c:pt idx="27">
                  <c:v>-3.0689052935826402E-3</c:v>
                </c:pt>
                <c:pt idx="28">
                  <c:v>-5.1614991225451502E-3</c:v>
                </c:pt>
                <c:pt idx="29">
                  <c:v>-6.1383157856555902E-3</c:v>
                </c:pt>
                <c:pt idx="30">
                  <c:v>-1.1161259269077E-3</c:v>
                </c:pt>
                <c:pt idx="31">
                  <c:v>-2.9298632590961798E-3</c:v>
                </c:pt>
                <c:pt idx="32">
                  <c:v>-3.06947048843647E-3</c:v>
                </c:pt>
                <c:pt idx="33">
                  <c:v>-4.7438727302661901E-3</c:v>
                </c:pt>
                <c:pt idx="34">
                  <c:v>-2.0929843165708498E-3</c:v>
                </c:pt>
              </c:numCache>
            </c:numRef>
          </c:val>
          <c:smooth val="0"/>
          <c:extLst>
            <c:ext xmlns:c16="http://schemas.microsoft.com/office/drawing/2014/chart" uri="{C3380CC4-5D6E-409C-BE32-E72D297353CC}">
              <c16:uniqueId val="{00000001-266B-4ADB-B744-164F1F5D23DD}"/>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8.9823048594269306E-3</c:v>
                </c:pt>
                <c:pt idx="1">
                  <c:v>8.9814981138854003E-3</c:v>
                </c:pt>
                <c:pt idx="2">
                  <c:v>2.3948510701990701E-2</c:v>
                </c:pt>
                <c:pt idx="3">
                  <c:v>-1.19713883817676E-2</c:v>
                </c:pt>
                <c:pt idx="4">
                  <c:v>8.9796162710646804E-3</c:v>
                </c:pt>
                <c:pt idx="5">
                  <c:v>2.9929366694600701E-3</c:v>
                </c:pt>
                <c:pt idx="6">
                  <c:v>5.9856941908837903E-3</c:v>
                </c:pt>
                <c:pt idx="7">
                  <c:v>5.9853359269789004E-3</c:v>
                </c:pt>
                <c:pt idx="8">
                  <c:v>8.9774665589370702E-3</c:v>
                </c:pt>
                <c:pt idx="9">
                  <c:v>5.9844404548174699E-3</c:v>
                </c:pt>
                <c:pt idx="10">
                  <c:v>8.9761235114595196E-3</c:v>
                </c:pt>
                <c:pt idx="11">
                  <c:v>-2.9917726252804799E-3</c:v>
                </c:pt>
                <c:pt idx="12">
                  <c:v>1.7951172809956902E-2</c:v>
                </c:pt>
                <c:pt idx="13">
                  <c:v>1.1965300628178299E-2</c:v>
                </c:pt>
                <c:pt idx="14">
                  <c:v>0</c:v>
                </c:pt>
                <c:pt idx="15">
                  <c:v>-8.9729018364539097E-3</c:v>
                </c:pt>
                <c:pt idx="16">
                  <c:v>0</c:v>
                </c:pt>
                <c:pt idx="17">
                  <c:v>5.9824713589183703E-3</c:v>
                </c:pt>
                <c:pt idx="18">
                  <c:v>2.9910567403463599E-3</c:v>
                </c:pt>
                <c:pt idx="19">
                  <c:v>1.49548363940899E-2</c:v>
                </c:pt>
                <c:pt idx="20">
                  <c:v>-5.9810401028738899E-3</c:v>
                </c:pt>
                <c:pt idx="21">
                  <c:v>1.1962795705356299E-2</c:v>
                </c:pt>
                <c:pt idx="22">
                  <c:v>8.9710235937920501E-3</c:v>
                </c:pt>
                <c:pt idx="23">
                  <c:v>1.49503647889008E-2</c:v>
                </c:pt>
                <c:pt idx="24">
                  <c:v>1.4948129988938399E-2</c:v>
                </c:pt>
                <c:pt idx="25">
                  <c:v>1.4945895856997699E-2</c:v>
                </c:pt>
                <c:pt idx="26">
                  <c:v>2.9887324785558399E-3</c:v>
                </c:pt>
                <c:pt idx="27">
                  <c:v>5.9772863120143502E-3</c:v>
                </c:pt>
                <c:pt idx="28">
                  <c:v>5.97692905385213E-3</c:v>
                </c:pt>
                <c:pt idx="29">
                  <c:v>2.9882859191967502E-3</c:v>
                </c:pt>
                <c:pt idx="30">
                  <c:v>2.98819662333782E-3</c:v>
                </c:pt>
                <c:pt idx="31">
                  <c:v>0</c:v>
                </c:pt>
                <c:pt idx="32">
                  <c:v>2.9881073328153901E-3</c:v>
                </c:pt>
                <c:pt idx="33">
                  <c:v>1.7928108285774E-2</c:v>
                </c:pt>
                <c:pt idx="34">
                  <c:v>8.9624473456218403E-3</c:v>
                </c:pt>
              </c:numCache>
            </c:numRef>
          </c:val>
          <c:smooth val="0"/>
          <c:extLst>
            <c:ext xmlns:c16="http://schemas.microsoft.com/office/drawing/2014/chart" uri="{C3380CC4-5D6E-409C-BE32-E72D297353CC}">
              <c16:uniqueId val="{00000002-266B-4ADB-B744-164F1F5D23DD}"/>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2.4430201477308702E-2</c:v>
                </c:pt>
                <c:pt idx="1">
                  <c:v>2.08324353835323E-2</c:v>
                </c:pt>
                <c:pt idx="2">
                  <c:v>1.5441519732825801E-2</c:v>
                </c:pt>
                <c:pt idx="3">
                  <c:v>1.18486390222359E-2</c:v>
                </c:pt>
                <c:pt idx="4">
                  <c:v>2.76435490008832E-2</c:v>
                </c:pt>
                <c:pt idx="5">
                  <c:v>3.1583896519670002E-2</c:v>
                </c:pt>
                <c:pt idx="6">
                  <c:v>2.8703567494645001E-2</c:v>
                </c:pt>
                <c:pt idx="7">
                  <c:v>2.43910312743238E-2</c:v>
                </c:pt>
                <c:pt idx="8">
                  <c:v>2.43850835009808E-2</c:v>
                </c:pt>
                <c:pt idx="9">
                  <c:v>1.2548086058359401E-2</c:v>
                </c:pt>
                <c:pt idx="10">
                  <c:v>1.75651163957815E-2</c:v>
                </c:pt>
                <c:pt idx="11">
                  <c:v>3.5124063208977402E-2</c:v>
                </c:pt>
                <c:pt idx="12">
                  <c:v>4.8009917272463398E-2</c:v>
                </c:pt>
                <c:pt idx="13">
                  <c:v>3.6885436698502701E-2</c:v>
                </c:pt>
                <c:pt idx="14">
                  <c:v>2.8996298497204202E-2</c:v>
                </c:pt>
                <c:pt idx="15">
                  <c:v>2.25461390631542E-2</c:v>
                </c:pt>
                <c:pt idx="16">
                  <c:v>2.2541056925113601E-2</c:v>
                </c:pt>
                <c:pt idx="17">
                  <c:v>1.25199872653844E-2</c:v>
                </c:pt>
                <c:pt idx="18">
                  <c:v>4.18472895832439E-2</c:v>
                </c:pt>
                <c:pt idx="19">
                  <c:v>4.1472265422498697E-2</c:v>
                </c:pt>
                <c:pt idx="20">
                  <c:v>3.57371319522123E-2</c:v>
                </c:pt>
                <c:pt idx="21">
                  <c:v>4.1440263502916901E-2</c:v>
                </c:pt>
                <c:pt idx="22">
                  <c:v>2.8567653560065302E-2</c:v>
                </c:pt>
                <c:pt idx="23">
                  <c:v>3.3200412684699601E-2</c:v>
                </c:pt>
                <c:pt idx="24">
                  <c:v>1.7130009635630401E-2</c:v>
                </c:pt>
                <c:pt idx="25">
                  <c:v>3.2470081139521399E-2</c:v>
                </c:pt>
                <c:pt idx="26">
                  <c:v>3.3529636274786098E-2</c:v>
                </c:pt>
                <c:pt idx="27">
                  <c:v>2.3890772813013699E-2</c:v>
                </c:pt>
                <c:pt idx="28">
                  <c:v>2.7093508252825201E-2</c:v>
                </c:pt>
                <c:pt idx="29">
                  <c:v>2.63733757208129E-2</c:v>
                </c:pt>
                <c:pt idx="30">
                  <c:v>2.2447089004489398E-2</c:v>
                </c:pt>
                <c:pt idx="31">
                  <c:v>1.78111519184392E-2</c:v>
                </c:pt>
                <c:pt idx="32">
                  <c:v>2.67119701680717E-2</c:v>
                </c:pt>
                <c:pt idx="33">
                  <c:v>2.9197288212841101E-2</c:v>
                </c:pt>
                <c:pt idx="34">
                  <c:v>2.9544726444309999E-2</c:v>
                </c:pt>
              </c:numCache>
            </c:numRef>
          </c:val>
          <c:smooth val="0"/>
          <c:extLst>
            <c:ext xmlns:c16="http://schemas.microsoft.com/office/drawing/2014/chart" uri="{C3380CC4-5D6E-409C-BE32-E72D297353CC}">
              <c16:uniqueId val="{00000003-266B-4ADB-B744-164F1F5D23DD}"/>
            </c:ext>
          </c:extLst>
        </c:ser>
        <c:dLbls>
          <c:showLegendKey val="0"/>
          <c:showVal val="0"/>
          <c:showCatName val="0"/>
          <c:showSerName val="0"/>
          <c:showPercent val="0"/>
          <c:showBubbleSize val="0"/>
        </c:dLbls>
        <c:smooth val="0"/>
        <c:axId val="436135912"/>
        <c:axId val="436145096"/>
      </c:lineChart>
      <c:dateAx>
        <c:axId val="436135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45096"/>
        <c:crosses val="autoZero"/>
        <c:auto val="1"/>
        <c:lblOffset val="100"/>
        <c:baseTimeUnit val="days"/>
      </c:dateAx>
      <c:valAx>
        <c:axId val="43614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3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0</c:v>
                </c:pt>
                <c:pt idx="1">
                  <c:v>1</c:v>
                </c:pt>
                <c:pt idx="2">
                  <c:v>0</c:v>
                </c:pt>
                <c:pt idx="3">
                  <c:v>0</c:v>
                </c:pt>
                <c:pt idx="4">
                  <c:v>0</c:v>
                </c:pt>
                <c:pt idx="5">
                  <c:v>0</c:v>
                </c:pt>
                <c:pt idx="6">
                  <c:v>1</c:v>
                </c:pt>
                <c:pt idx="7">
                  <c:v>0</c:v>
                </c:pt>
                <c:pt idx="8">
                  <c:v>0</c:v>
                </c:pt>
                <c:pt idx="9">
                  <c:v>0</c:v>
                </c:pt>
                <c:pt idx="10">
                  <c:v>0</c:v>
                </c:pt>
                <c:pt idx="11">
                  <c:v>0</c:v>
                </c:pt>
                <c:pt idx="12">
                  <c:v>1</c:v>
                </c:pt>
                <c:pt idx="13">
                  <c:v>0</c:v>
                </c:pt>
                <c:pt idx="14">
                  <c:v>1</c:v>
                </c:pt>
                <c:pt idx="15">
                  <c:v>1</c:v>
                </c:pt>
                <c:pt idx="16">
                  <c:v>1</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0-AD80-4DA4-9779-999BA77BA5DA}"/>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0</c:v>
                </c:pt>
                <c:pt idx="1">
                  <c:v>1</c:v>
                </c:pt>
                <c:pt idx="2">
                  <c:v>1</c:v>
                </c:pt>
                <c:pt idx="3">
                  <c:v>0</c:v>
                </c:pt>
                <c:pt idx="4">
                  <c:v>0</c:v>
                </c:pt>
                <c:pt idx="5">
                  <c:v>0</c:v>
                </c:pt>
                <c:pt idx="6">
                  <c:v>1</c:v>
                </c:pt>
                <c:pt idx="7">
                  <c:v>0</c:v>
                </c:pt>
                <c:pt idx="8">
                  <c:v>0</c:v>
                </c:pt>
                <c:pt idx="9">
                  <c:v>1</c:v>
                </c:pt>
                <c:pt idx="10">
                  <c:v>0</c:v>
                </c:pt>
                <c:pt idx="11">
                  <c:v>0</c:v>
                </c:pt>
                <c:pt idx="12">
                  <c:v>1</c:v>
                </c:pt>
                <c:pt idx="13">
                  <c:v>0</c:v>
                </c:pt>
                <c:pt idx="14">
                  <c:v>1</c:v>
                </c:pt>
                <c:pt idx="15">
                  <c:v>0</c:v>
                </c:pt>
                <c:pt idx="16">
                  <c:v>1</c:v>
                </c:pt>
                <c:pt idx="17">
                  <c:v>0</c:v>
                </c:pt>
                <c:pt idx="18">
                  <c:v>0</c:v>
                </c:pt>
                <c:pt idx="19">
                  <c:v>0</c:v>
                </c:pt>
                <c:pt idx="20">
                  <c:v>0</c:v>
                </c:pt>
                <c:pt idx="21">
                  <c:v>0</c:v>
                </c:pt>
                <c:pt idx="22">
                  <c:v>0</c:v>
                </c:pt>
                <c:pt idx="23">
                  <c:v>1</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1-AD80-4DA4-9779-999BA77BA5DA}"/>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1</c:v>
                </c:pt>
                <c:pt idx="30">
                  <c:v>0</c:v>
                </c:pt>
                <c:pt idx="31">
                  <c:v>0</c:v>
                </c:pt>
                <c:pt idx="32">
                  <c:v>0</c:v>
                </c:pt>
                <c:pt idx="33">
                  <c:v>1</c:v>
                </c:pt>
                <c:pt idx="34">
                  <c:v>0</c:v>
                </c:pt>
              </c:numCache>
            </c:numRef>
          </c:val>
          <c:smooth val="0"/>
          <c:extLst>
            <c:ext xmlns:c16="http://schemas.microsoft.com/office/drawing/2014/chart" uri="{C3380CC4-5D6E-409C-BE32-E72D297353CC}">
              <c16:uniqueId val="{00000002-AD80-4DA4-9779-999BA77BA5DA}"/>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1</c:v>
                </c:pt>
                <c:pt idx="1">
                  <c:v>1</c:v>
                </c:pt>
                <c:pt idx="2">
                  <c:v>0</c:v>
                </c:pt>
                <c:pt idx="3">
                  <c:v>0</c:v>
                </c:pt>
                <c:pt idx="4">
                  <c:v>0</c:v>
                </c:pt>
                <c:pt idx="5">
                  <c:v>1</c:v>
                </c:pt>
                <c:pt idx="6">
                  <c:v>1</c:v>
                </c:pt>
                <c:pt idx="7">
                  <c:v>1</c:v>
                </c:pt>
                <c:pt idx="8">
                  <c:v>2</c:v>
                </c:pt>
                <c:pt idx="9">
                  <c:v>1</c:v>
                </c:pt>
                <c:pt idx="10">
                  <c:v>0</c:v>
                </c:pt>
                <c:pt idx="11">
                  <c:v>0</c:v>
                </c:pt>
                <c:pt idx="12">
                  <c:v>1</c:v>
                </c:pt>
                <c:pt idx="13">
                  <c:v>1</c:v>
                </c:pt>
                <c:pt idx="14">
                  <c:v>1</c:v>
                </c:pt>
                <c:pt idx="15">
                  <c:v>1</c:v>
                </c:pt>
                <c:pt idx="16">
                  <c:v>1</c:v>
                </c:pt>
                <c:pt idx="17">
                  <c:v>1</c:v>
                </c:pt>
                <c:pt idx="18">
                  <c:v>0</c:v>
                </c:pt>
                <c:pt idx="19">
                  <c:v>1</c:v>
                </c:pt>
                <c:pt idx="20">
                  <c:v>1</c:v>
                </c:pt>
                <c:pt idx="21">
                  <c:v>1</c:v>
                </c:pt>
                <c:pt idx="22">
                  <c:v>0</c:v>
                </c:pt>
                <c:pt idx="23">
                  <c:v>1</c:v>
                </c:pt>
                <c:pt idx="24">
                  <c:v>0</c:v>
                </c:pt>
                <c:pt idx="25">
                  <c:v>0</c:v>
                </c:pt>
                <c:pt idx="26">
                  <c:v>2</c:v>
                </c:pt>
                <c:pt idx="27">
                  <c:v>0</c:v>
                </c:pt>
                <c:pt idx="28">
                  <c:v>1</c:v>
                </c:pt>
                <c:pt idx="29">
                  <c:v>1</c:v>
                </c:pt>
                <c:pt idx="30">
                  <c:v>1</c:v>
                </c:pt>
                <c:pt idx="31">
                  <c:v>1</c:v>
                </c:pt>
                <c:pt idx="32">
                  <c:v>0</c:v>
                </c:pt>
                <c:pt idx="33">
                  <c:v>1</c:v>
                </c:pt>
                <c:pt idx="34">
                  <c:v>1</c:v>
                </c:pt>
              </c:numCache>
            </c:numRef>
          </c:val>
          <c:smooth val="0"/>
          <c:extLst>
            <c:ext xmlns:c16="http://schemas.microsoft.com/office/drawing/2014/chart" uri="{C3380CC4-5D6E-409C-BE32-E72D297353CC}">
              <c16:uniqueId val="{00000003-AD80-4DA4-9779-999BA77BA5DA}"/>
            </c:ext>
          </c:extLst>
        </c:ser>
        <c:dLbls>
          <c:showLegendKey val="0"/>
          <c:showVal val="0"/>
          <c:showCatName val="0"/>
          <c:showSerName val="0"/>
          <c:showPercent val="0"/>
          <c:showBubbleSize val="0"/>
        </c:dLbls>
        <c:smooth val="0"/>
        <c:axId val="436138864"/>
        <c:axId val="436141488"/>
      </c:lineChart>
      <c:dateAx>
        <c:axId val="436138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41488"/>
        <c:crosses val="autoZero"/>
        <c:auto val="1"/>
        <c:lblOffset val="100"/>
        <c:baseTimeUnit val="days"/>
      </c:dateAx>
      <c:valAx>
        <c:axId val="43614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3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0</c:v>
                </c:pt>
                <c:pt idx="13">
                  <c:v>0</c:v>
                </c:pt>
                <c:pt idx="14">
                  <c:v>1</c:v>
                </c:pt>
                <c:pt idx="15">
                  <c:v>0</c:v>
                </c:pt>
                <c:pt idx="16">
                  <c:v>1</c:v>
                </c:pt>
                <c:pt idx="17">
                  <c:v>0</c:v>
                </c:pt>
                <c:pt idx="18">
                  <c:v>0</c:v>
                </c:pt>
                <c:pt idx="19">
                  <c:v>1</c:v>
                </c:pt>
                <c:pt idx="20">
                  <c:v>1</c:v>
                </c:pt>
                <c:pt idx="21">
                  <c:v>0</c:v>
                </c:pt>
                <c:pt idx="22">
                  <c:v>0</c:v>
                </c:pt>
                <c:pt idx="23">
                  <c:v>0</c:v>
                </c:pt>
              </c:numCache>
            </c:numRef>
          </c:val>
          <c:smooth val="0"/>
          <c:extLst>
            <c:ext xmlns:c16="http://schemas.microsoft.com/office/drawing/2014/chart" uri="{C3380CC4-5D6E-409C-BE32-E72D297353CC}">
              <c16:uniqueId val="{00000000-5B15-4D1C-AB95-55C93415DB6C}"/>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0</c:v>
                </c:pt>
                <c:pt idx="14">
                  <c:v>0</c:v>
                </c:pt>
                <c:pt idx="15">
                  <c:v>1</c:v>
                </c:pt>
                <c:pt idx="16">
                  <c:v>0</c:v>
                </c:pt>
                <c:pt idx="17">
                  <c:v>4</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5B15-4D1C-AB95-55C93415DB6C}"/>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2-5B15-4D1C-AB95-55C93415DB6C}"/>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1</c:v>
                </c:pt>
                <c:pt idx="15">
                  <c:v>0</c:v>
                </c:pt>
                <c:pt idx="16">
                  <c:v>4</c:v>
                </c:pt>
                <c:pt idx="17">
                  <c:v>15</c:v>
                </c:pt>
                <c:pt idx="18">
                  <c:v>5</c:v>
                </c:pt>
                <c:pt idx="19">
                  <c:v>0</c:v>
                </c:pt>
                <c:pt idx="20">
                  <c:v>0</c:v>
                </c:pt>
                <c:pt idx="21">
                  <c:v>0</c:v>
                </c:pt>
                <c:pt idx="22">
                  <c:v>0</c:v>
                </c:pt>
                <c:pt idx="23">
                  <c:v>0</c:v>
                </c:pt>
              </c:numCache>
            </c:numRef>
          </c:val>
          <c:smooth val="0"/>
          <c:extLst>
            <c:ext xmlns:c16="http://schemas.microsoft.com/office/drawing/2014/chart" uri="{C3380CC4-5D6E-409C-BE32-E72D297353CC}">
              <c16:uniqueId val="{00000003-5B15-4D1C-AB95-55C93415DB6C}"/>
            </c:ext>
          </c:extLst>
        </c:ser>
        <c:dLbls>
          <c:showLegendKey val="0"/>
          <c:showVal val="0"/>
          <c:showCatName val="0"/>
          <c:showSerName val="0"/>
          <c:showPercent val="0"/>
          <c:showBubbleSize val="0"/>
        </c:dLbls>
        <c:smooth val="0"/>
        <c:axId val="436151656"/>
        <c:axId val="436151984"/>
      </c:lineChart>
      <c:catAx>
        <c:axId val="436151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51984"/>
        <c:crosses val="autoZero"/>
        <c:auto val="1"/>
        <c:lblAlgn val="ctr"/>
        <c:lblOffset val="100"/>
        <c:noMultiLvlLbl val="0"/>
      </c:catAx>
      <c:valAx>
        <c:axId val="43615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5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2</c:v>
                </c:pt>
                <c:pt idx="4">
                  <c:v>1</c:v>
                </c:pt>
                <c:pt idx="5">
                  <c:v>0</c:v>
                </c:pt>
                <c:pt idx="6">
                  <c:v>0</c:v>
                </c:pt>
              </c:numCache>
            </c:numRef>
          </c:val>
          <c:extLst>
            <c:ext xmlns:c16="http://schemas.microsoft.com/office/drawing/2014/chart" uri="{C3380CC4-5D6E-409C-BE32-E72D297353CC}">
              <c16:uniqueId val="{00000000-AE50-4C30-BCFC-5EF6C98E4710}"/>
            </c:ext>
          </c:extLst>
        </c:ser>
        <c:ser>
          <c:idx val="1"/>
          <c:order val="1"/>
          <c:tx>
            <c:strRef>
              <c:f>Sheet1!$C$1</c:f>
              <c:strCache>
                <c:ptCount val="1"/>
                <c:pt idx="0">
                  <c:v>Zanella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1</c:v>
                </c:pt>
                <c:pt idx="4">
                  <c:v>4</c:v>
                </c:pt>
                <c:pt idx="5">
                  <c:v>0</c:v>
                </c:pt>
                <c:pt idx="6">
                  <c:v>0</c:v>
                </c:pt>
              </c:numCache>
            </c:numRef>
          </c:val>
          <c:extLst>
            <c:ext xmlns:c16="http://schemas.microsoft.com/office/drawing/2014/chart" uri="{C3380CC4-5D6E-409C-BE32-E72D297353CC}">
              <c16:uniqueId val="{00000001-AE50-4C30-BCFC-5EF6C98E4710}"/>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0</c:v>
                </c:pt>
                <c:pt idx="3">
                  <c:v>1</c:v>
                </c:pt>
                <c:pt idx="4">
                  <c:v>0</c:v>
                </c:pt>
                <c:pt idx="5">
                  <c:v>0</c:v>
                </c:pt>
                <c:pt idx="6">
                  <c:v>0</c:v>
                </c:pt>
              </c:numCache>
            </c:numRef>
          </c:val>
          <c:extLst>
            <c:ext xmlns:c16="http://schemas.microsoft.com/office/drawing/2014/chart" uri="{C3380CC4-5D6E-409C-BE32-E72D297353CC}">
              <c16:uniqueId val="{00000002-AE50-4C30-BCFC-5EF6C98E4710}"/>
            </c:ext>
          </c:extLst>
        </c:ser>
        <c:ser>
          <c:idx val="3"/>
          <c:order val="3"/>
          <c:tx>
            <c:strRef>
              <c:f>Sheet1!$E$1</c:f>
              <c:strCache>
                <c:ptCount val="1"/>
                <c:pt idx="0">
                  <c:v>Motomel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c:v>
                </c:pt>
                <c:pt idx="1">
                  <c:v>4</c:v>
                </c:pt>
                <c:pt idx="2">
                  <c:v>5</c:v>
                </c:pt>
                <c:pt idx="3">
                  <c:v>5</c:v>
                </c:pt>
                <c:pt idx="4">
                  <c:v>4</c:v>
                </c:pt>
                <c:pt idx="5">
                  <c:v>2</c:v>
                </c:pt>
                <c:pt idx="6">
                  <c:v>0</c:v>
                </c:pt>
              </c:numCache>
            </c:numRef>
          </c:val>
          <c:extLst>
            <c:ext xmlns:c16="http://schemas.microsoft.com/office/drawing/2014/chart" uri="{C3380CC4-5D6E-409C-BE32-E72D297353CC}">
              <c16:uniqueId val="{00000003-AE50-4C30-BCFC-5EF6C98E4710}"/>
            </c:ext>
          </c:extLst>
        </c:ser>
        <c:dLbls>
          <c:showLegendKey val="0"/>
          <c:showVal val="0"/>
          <c:showCatName val="0"/>
          <c:showSerName val="0"/>
          <c:showPercent val="0"/>
          <c:showBubbleSize val="0"/>
        </c:dLbls>
        <c:gapWidth val="219"/>
        <c:overlap val="-27"/>
        <c:axId val="439548408"/>
        <c:axId val="439541848"/>
      </c:barChart>
      <c:catAx>
        <c:axId val="439548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41848"/>
        <c:crosses val="autoZero"/>
        <c:auto val="1"/>
        <c:lblAlgn val="ctr"/>
        <c:lblOffset val="100"/>
        <c:noMultiLvlLbl val="0"/>
      </c:catAx>
      <c:valAx>
        <c:axId val="43954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4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Sheet1!$B$2:$B$5</c:f>
              <c:numCache>
                <c:formatCode>General</c:formatCode>
                <c:ptCount val="4"/>
                <c:pt idx="0">
                  <c:v>29</c:v>
                </c:pt>
                <c:pt idx="1">
                  <c:v>161</c:v>
                </c:pt>
                <c:pt idx="2">
                  <c:v>50</c:v>
                </c:pt>
                <c:pt idx="3">
                  <c:v>460</c:v>
                </c:pt>
              </c:numCache>
            </c:numRef>
          </c:val>
          <c:extLst>
            <c:ext xmlns:c16="http://schemas.microsoft.com/office/drawing/2014/chart" uri="{C3380CC4-5D6E-409C-BE32-E72D297353CC}">
              <c16:uniqueId val="{00000000-D569-49E3-81E4-3D436F209F27}"/>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Sheet1!$C$2:$C$5</c:f>
              <c:numCache>
                <c:formatCode>General</c:formatCode>
                <c:ptCount val="4"/>
                <c:pt idx="0">
                  <c:v>6</c:v>
                </c:pt>
                <c:pt idx="1">
                  <c:v>18</c:v>
                </c:pt>
                <c:pt idx="2">
                  <c:v>9</c:v>
                </c:pt>
                <c:pt idx="3">
                  <c:v>27</c:v>
                </c:pt>
              </c:numCache>
            </c:numRef>
          </c:val>
          <c:extLst>
            <c:ext xmlns:c16="http://schemas.microsoft.com/office/drawing/2014/chart" uri="{C3380CC4-5D6E-409C-BE32-E72D297353CC}">
              <c16:uniqueId val="{00000001-D569-49E3-81E4-3D436F209F27}"/>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Sheet1!$D$2:$D$5</c:f>
              <c:numCache>
                <c:formatCode>General</c:formatCode>
                <c:ptCount val="4"/>
                <c:pt idx="0">
                  <c:v>0</c:v>
                </c:pt>
                <c:pt idx="1">
                  <c:v>0</c:v>
                </c:pt>
                <c:pt idx="2">
                  <c:v>0</c:v>
                </c:pt>
                <c:pt idx="3">
                  <c:v>1</c:v>
                </c:pt>
              </c:numCache>
            </c:numRef>
          </c:val>
          <c:extLst>
            <c:ext xmlns:c16="http://schemas.microsoft.com/office/drawing/2014/chart" uri="{C3380CC4-5D6E-409C-BE32-E72D297353CC}">
              <c16:uniqueId val="{00000002-D569-49E3-81E4-3D436F209F27}"/>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Sheet1!$E$2:$E$5</c:f>
              <c:numCache>
                <c:formatCode>General</c:formatCode>
                <c:ptCount val="4"/>
                <c:pt idx="0">
                  <c:v>0</c:v>
                </c:pt>
                <c:pt idx="1">
                  <c:v>1</c:v>
                </c:pt>
                <c:pt idx="2">
                  <c:v>0</c:v>
                </c:pt>
                <c:pt idx="3">
                  <c:v>0</c:v>
                </c:pt>
              </c:numCache>
            </c:numRef>
          </c:val>
          <c:extLst>
            <c:ext xmlns:c16="http://schemas.microsoft.com/office/drawing/2014/chart" uri="{C3380CC4-5D6E-409C-BE32-E72D297353CC}">
              <c16:uniqueId val="{00000003-D569-49E3-81E4-3D436F209F27}"/>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D569-49E3-81E4-3D436F209F27}"/>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D569-49E3-81E4-3D436F209F2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Sheet1!$H$2:$H$5</c:f>
              <c:numCache>
                <c:formatCode>General</c:formatCode>
                <c:ptCount val="4"/>
                <c:pt idx="0">
                  <c:v>11</c:v>
                </c:pt>
                <c:pt idx="1">
                  <c:v>39</c:v>
                </c:pt>
                <c:pt idx="2">
                  <c:v>6</c:v>
                </c:pt>
                <c:pt idx="3">
                  <c:v>134</c:v>
                </c:pt>
              </c:numCache>
            </c:numRef>
          </c:val>
          <c:extLst>
            <c:ext xmlns:c16="http://schemas.microsoft.com/office/drawing/2014/chart" uri="{C3380CC4-5D6E-409C-BE32-E72D297353CC}">
              <c16:uniqueId val="{00000006-D569-49E3-81E4-3D436F209F2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Sheet1!$I$2:$I$5</c:f>
              <c:numCache>
                <c:formatCode>General</c:formatCode>
                <c:ptCount val="4"/>
                <c:pt idx="0">
                  <c:v>5</c:v>
                </c:pt>
                <c:pt idx="1">
                  <c:v>15</c:v>
                </c:pt>
                <c:pt idx="2">
                  <c:v>9</c:v>
                </c:pt>
                <c:pt idx="3">
                  <c:v>34</c:v>
                </c:pt>
              </c:numCache>
            </c:numRef>
          </c:val>
          <c:extLst>
            <c:ext xmlns:c16="http://schemas.microsoft.com/office/drawing/2014/chart" uri="{C3380CC4-5D6E-409C-BE32-E72D297353CC}">
              <c16:uniqueId val="{00000007-D569-49E3-81E4-3D436F209F27}"/>
            </c:ext>
          </c:extLst>
        </c:ser>
        <c:dLbls>
          <c:showLegendKey val="0"/>
          <c:showVal val="0"/>
          <c:showCatName val="0"/>
          <c:showSerName val="0"/>
          <c:showPercent val="0"/>
          <c:showBubbleSize val="0"/>
        </c:dLbls>
        <c:gapWidth val="150"/>
        <c:overlap val="100"/>
        <c:axId val="439543488"/>
        <c:axId val="439547424"/>
      </c:barChart>
      <c:catAx>
        <c:axId val="439543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47424"/>
        <c:crosses val="autoZero"/>
        <c:auto val="1"/>
        <c:lblAlgn val="ctr"/>
        <c:lblOffset val="100"/>
        <c:noMultiLvlLbl val="0"/>
      </c:catAx>
      <c:valAx>
        <c:axId val="439547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43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Sheet1!$B$2:$B$5</c:f>
              <c:numCache>
                <c:formatCode>General</c:formatCode>
                <c:ptCount val="4"/>
                <c:pt idx="0">
                  <c:v>0</c:v>
                </c:pt>
                <c:pt idx="1">
                  <c:v>1</c:v>
                </c:pt>
                <c:pt idx="2">
                  <c:v>1</c:v>
                </c:pt>
                <c:pt idx="3">
                  <c:v>7</c:v>
                </c:pt>
              </c:numCache>
            </c:numRef>
          </c:val>
          <c:extLst>
            <c:ext xmlns:c16="http://schemas.microsoft.com/office/drawing/2014/chart" uri="{C3380CC4-5D6E-409C-BE32-E72D297353CC}">
              <c16:uniqueId val="{00000000-E42C-4DA2-A13A-20D83E2D89D4}"/>
            </c:ext>
          </c:extLst>
        </c:ser>
        <c:ser>
          <c:idx val="1"/>
          <c:order val="1"/>
          <c:tx>
            <c:strRef>
              <c:f>Sheet1!$C$1</c:f>
              <c:strCache>
                <c:ptCount val="1"/>
                <c:pt idx="0">
                  <c:v>Link</c:v>
                </c:pt>
              </c:strCache>
            </c:strRef>
          </c:tx>
          <c:spPr>
            <a:solidFill>
              <a:schemeClr val="accent2"/>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Sheet1!$C$2:$C$5</c:f>
              <c:numCache>
                <c:formatCode>General</c:formatCode>
                <c:ptCount val="4"/>
                <c:pt idx="0">
                  <c:v>0</c:v>
                </c:pt>
                <c:pt idx="1">
                  <c:v>1</c:v>
                </c:pt>
                <c:pt idx="2">
                  <c:v>0</c:v>
                </c:pt>
                <c:pt idx="3">
                  <c:v>0</c:v>
                </c:pt>
              </c:numCache>
            </c:numRef>
          </c:val>
          <c:extLst>
            <c:ext xmlns:c16="http://schemas.microsoft.com/office/drawing/2014/chart" uri="{C3380CC4-5D6E-409C-BE32-E72D297353CC}">
              <c16:uniqueId val="{00000001-E42C-4DA2-A13A-20D83E2D89D4}"/>
            </c:ext>
          </c:extLst>
        </c:ser>
        <c:ser>
          <c:idx val="2"/>
          <c:order val="2"/>
          <c:tx>
            <c:strRef>
              <c:f>Sheet1!$D$1</c:f>
              <c:strCache>
                <c:ptCount val="1"/>
                <c:pt idx="0">
                  <c:v>Photo</c:v>
                </c:pt>
              </c:strCache>
            </c:strRef>
          </c:tx>
          <c:spPr>
            <a:solidFill>
              <a:schemeClr val="accent3"/>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Sheet1!$D$2:$D$5</c:f>
              <c:numCache>
                <c:formatCode>General</c:formatCode>
                <c:ptCount val="4"/>
                <c:pt idx="0">
                  <c:v>6</c:v>
                </c:pt>
                <c:pt idx="1">
                  <c:v>2</c:v>
                </c:pt>
                <c:pt idx="2">
                  <c:v>1</c:v>
                </c:pt>
                <c:pt idx="3">
                  <c:v>11</c:v>
                </c:pt>
              </c:numCache>
            </c:numRef>
          </c:val>
          <c:extLst>
            <c:ext xmlns:c16="http://schemas.microsoft.com/office/drawing/2014/chart" uri="{C3380CC4-5D6E-409C-BE32-E72D297353CC}">
              <c16:uniqueId val="{00000002-E42C-4DA2-A13A-20D83E2D89D4}"/>
            </c:ext>
          </c:extLst>
        </c:ser>
        <c:ser>
          <c:idx val="3"/>
          <c:order val="3"/>
          <c:tx>
            <c:strRef>
              <c:f>Sheet1!$E$1</c:f>
              <c:strCache>
                <c:ptCount val="1"/>
                <c:pt idx="0">
                  <c:v>Video</c:v>
                </c:pt>
              </c:strCache>
            </c:strRef>
          </c:tx>
          <c:spPr>
            <a:solidFill>
              <a:schemeClr val="accent4"/>
            </a:solidFill>
            <a:ln>
              <a:noFill/>
            </a:ln>
            <a:effectLst/>
          </c:spPr>
          <c:invertIfNegative val="0"/>
          <c:cat>
            <c:strRef>
              <c:f>Sheet1!$A$2:$A$5</c:f>
              <c:strCache>
                <c:ptCount val="4"/>
                <c:pt idx="0">
                  <c:v>Corven Motos</c:v>
                </c:pt>
                <c:pt idx="1">
                  <c:v>Zanella</c:v>
                </c:pt>
                <c:pt idx="2">
                  <c:v>Gilera Motors Argentina</c:v>
                </c:pt>
                <c:pt idx="3">
                  <c:v>Motomel</c:v>
                </c:pt>
              </c:strCache>
            </c:strRef>
          </c:cat>
          <c:val>
            <c:numRef>
              <c:f>Sheet1!$E$2:$E$5</c:f>
              <c:numCache>
                <c:formatCode>General</c:formatCode>
                <c:ptCount val="4"/>
                <c:pt idx="0">
                  <c:v>0</c:v>
                </c:pt>
                <c:pt idx="1">
                  <c:v>4</c:v>
                </c:pt>
                <c:pt idx="2">
                  <c:v>0</c:v>
                </c:pt>
                <c:pt idx="3">
                  <c:v>8</c:v>
                </c:pt>
              </c:numCache>
            </c:numRef>
          </c:val>
          <c:extLst>
            <c:ext xmlns:c16="http://schemas.microsoft.com/office/drawing/2014/chart" uri="{C3380CC4-5D6E-409C-BE32-E72D297353CC}">
              <c16:uniqueId val="{00000003-E42C-4DA2-A13A-20D83E2D89D4}"/>
            </c:ext>
          </c:extLst>
        </c:ser>
        <c:dLbls>
          <c:showLegendKey val="0"/>
          <c:showVal val="0"/>
          <c:showCatName val="0"/>
          <c:showSerName val="0"/>
          <c:showPercent val="0"/>
          <c:showBubbleSize val="0"/>
        </c:dLbls>
        <c:gapWidth val="150"/>
        <c:overlap val="100"/>
        <c:axId val="439545456"/>
        <c:axId val="439545784"/>
      </c:barChart>
      <c:catAx>
        <c:axId val="43954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45784"/>
        <c:crosses val="autoZero"/>
        <c:auto val="1"/>
        <c:lblAlgn val="ctr"/>
        <c:lblOffset val="100"/>
        <c:noMultiLvlLbl val="0"/>
      </c:catAx>
      <c:valAx>
        <c:axId val="439545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4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9.1987857602796406E-3</c:v>
                </c:pt>
                <c:pt idx="1">
                  <c:v>1.8397571520559299E-2</c:v>
                </c:pt>
                <c:pt idx="2">
                  <c:v>5.7492411001747804E-3</c:v>
                </c:pt>
                <c:pt idx="3">
                  <c:v>6.89908932020973E-3</c:v>
                </c:pt>
                <c:pt idx="4">
                  <c:v>1.1498482200349601E-2</c:v>
                </c:pt>
              </c:numCache>
            </c:numRef>
          </c:val>
          <c:extLst>
            <c:ext xmlns:c16="http://schemas.microsoft.com/office/drawing/2014/chart" uri="{C3380CC4-5D6E-409C-BE32-E72D297353CC}">
              <c16:uniqueId val="{00000000-F188-49F9-B840-E3C573B3FAA7}"/>
            </c:ext>
          </c:extLst>
        </c:ser>
        <c:ser>
          <c:idx val="1"/>
          <c:order val="1"/>
          <c:tx>
            <c:strRef>
              <c:f>Sheet1!$C$1</c:f>
              <c:strCache>
                <c:ptCount val="1"/>
                <c:pt idx="0">
                  <c:v>Zanella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3.3459130369319101E-3</c:v>
                </c:pt>
                <c:pt idx="1">
                  <c:v>2.9276739073154198E-3</c:v>
                </c:pt>
                <c:pt idx="2">
                  <c:v>4.87945651219237E-3</c:v>
                </c:pt>
                <c:pt idx="3">
                  <c:v>3.20649999372641E-3</c:v>
                </c:pt>
                <c:pt idx="4">
                  <c:v>4.5657771649800002E-3</c:v>
                </c:pt>
              </c:numCache>
            </c:numRef>
          </c:val>
          <c:extLst>
            <c:ext xmlns:c16="http://schemas.microsoft.com/office/drawing/2014/chart" uri="{C3380CC4-5D6E-409C-BE32-E72D297353CC}">
              <c16:uniqueId val="{00000001-F188-49F9-B840-E3C573B3FAA7}"/>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0.116630282006041</c:v>
                </c:pt>
                <c:pt idx="3">
                  <c:v>0.104668201800293</c:v>
                </c:pt>
              </c:numCache>
            </c:numRef>
          </c:val>
          <c:extLst>
            <c:ext xmlns:c16="http://schemas.microsoft.com/office/drawing/2014/chart" uri="{C3380CC4-5D6E-409C-BE32-E72D297353CC}">
              <c16:uniqueId val="{00000002-F188-49F9-B840-E3C573B3FAA7}"/>
            </c:ext>
          </c:extLst>
        </c:ser>
        <c:ser>
          <c:idx val="3"/>
          <c:order val="3"/>
          <c:tx>
            <c:strRef>
              <c:f>Sheet1!$E$1</c:f>
              <c:strCache>
                <c:ptCount val="1"/>
                <c:pt idx="0">
                  <c:v>Motomel</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7.1502116462647302E-3</c:v>
                </c:pt>
                <c:pt idx="1">
                  <c:v>9.2952751401441502E-3</c:v>
                </c:pt>
                <c:pt idx="2">
                  <c:v>1.15118407504862E-2</c:v>
                </c:pt>
                <c:pt idx="3">
                  <c:v>1.1654844983411501E-2</c:v>
                </c:pt>
                <c:pt idx="4">
                  <c:v>5.63079167143347E-3</c:v>
                </c:pt>
                <c:pt idx="5">
                  <c:v>8.04398810204782E-3</c:v>
                </c:pt>
              </c:numCache>
            </c:numRef>
          </c:val>
          <c:extLst>
            <c:ext xmlns:c16="http://schemas.microsoft.com/office/drawing/2014/chart" uri="{C3380CC4-5D6E-409C-BE32-E72D297353CC}">
              <c16:uniqueId val="{00000003-F188-49F9-B840-E3C573B3FAA7}"/>
            </c:ext>
          </c:extLst>
        </c:ser>
        <c:dLbls>
          <c:showLegendKey val="0"/>
          <c:showVal val="0"/>
          <c:showCatName val="0"/>
          <c:showSerName val="0"/>
          <c:showPercent val="0"/>
          <c:showBubbleSize val="0"/>
        </c:dLbls>
        <c:gapWidth val="219"/>
        <c:overlap val="-27"/>
        <c:axId val="439521184"/>
        <c:axId val="439520528"/>
      </c:barChart>
      <c:catAx>
        <c:axId val="43952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20528"/>
        <c:crosses val="autoZero"/>
        <c:auto val="1"/>
        <c:lblAlgn val="ctr"/>
        <c:lblOffset val="100"/>
        <c:noMultiLvlLbl val="0"/>
      </c:catAx>
      <c:valAx>
        <c:axId val="439520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2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0</c:v>
                </c:pt>
                <c:pt idx="1">
                  <c:v>5.7485801007151199E-3</c:v>
                </c:pt>
                <c:pt idx="2">
                  <c:v>0</c:v>
                </c:pt>
                <c:pt idx="3">
                  <c:v>0</c:v>
                </c:pt>
                <c:pt idx="4">
                  <c:v>0</c:v>
                </c:pt>
                <c:pt idx="5">
                  <c:v>0</c:v>
                </c:pt>
                <c:pt idx="6">
                  <c:v>1.83952448292116E-2</c:v>
                </c:pt>
                <c:pt idx="7">
                  <c:v>0</c:v>
                </c:pt>
                <c:pt idx="8">
                  <c:v>0</c:v>
                </c:pt>
                <c:pt idx="9">
                  <c:v>0</c:v>
                </c:pt>
                <c:pt idx="10">
                  <c:v>0</c:v>
                </c:pt>
                <c:pt idx="11">
                  <c:v>0</c:v>
                </c:pt>
                <c:pt idx="12">
                  <c:v>9.19836269144092E-3</c:v>
                </c:pt>
                <c:pt idx="13">
                  <c:v>0</c:v>
                </c:pt>
                <c:pt idx="14">
                  <c:v>5.7491749933884497E-3</c:v>
                </c:pt>
                <c:pt idx="15">
                  <c:v>8.0488449907438302E-3</c:v>
                </c:pt>
                <c:pt idx="16">
                  <c:v>1.1498349986776899E-2</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0-EDC0-43D8-BA79-A039DABB12CC}"/>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0</c:v>
                </c:pt>
                <c:pt idx="1">
                  <c:v>3.2038111422979698E-3</c:v>
                </c:pt>
                <c:pt idx="2">
                  <c:v>3.3432702755411899E-3</c:v>
                </c:pt>
                <c:pt idx="3">
                  <c:v>0</c:v>
                </c:pt>
                <c:pt idx="4">
                  <c:v>0</c:v>
                </c:pt>
                <c:pt idx="5">
                  <c:v>0</c:v>
                </c:pt>
                <c:pt idx="6">
                  <c:v>2.9256630806396302E-3</c:v>
                </c:pt>
                <c:pt idx="7">
                  <c:v>0</c:v>
                </c:pt>
                <c:pt idx="8">
                  <c:v>0</c:v>
                </c:pt>
                <c:pt idx="9">
                  <c:v>3.06528784446172E-3</c:v>
                </c:pt>
                <c:pt idx="10">
                  <c:v>0</c:v>
                </c:pt>
                <c:pt idx="11">
                  <c:v>0</c:v>
                </c:pt>
                <c:pt idx="12">
                  <c:v>3.3446027866115501E-3</c:v>
                </c:pt>
                <c:pt idx="13">
                  <c:v>0</c:v>
                </c:pt>
                <c:pt idx="14">
                  <c:v>4.8784295359637804E-3</c:v>
                </c:pt>
                <c:pt idx="15">
                  <c:v>0</c:v>
                </c:pt>
                <c:pt idx="16">
                  <c:v>2.6496013744458499E-3</c:v>
                </c:pt>
                <c:pt idx="17">
                  <c:v>0</c:v>
                </c:pt>
                <c:pt idx="18">
                  <c:v>0</c:v>
                </c:pt>
                <c:pt idx="19">
                  <c:v>0</c:v>
                </c:pt>
                <c:pt idx="20">
                  <c:v>0</c:v>
                </c:pt>
                <c:pt idx="21">
                  <c:v>0</c:v>
                </c:pt>
                <c:pt idx="22">
                  <c:v>0</c:v>
                </c:pt>
                <c:pt idx="23">
                  <c:v>9.2054574414965305E-3</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1-EDC0-43D8-BA79-A039DABB12CC}"/>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0.104590007171886</c:v>
                </c:pt>
                <c:pt idx="30">
                  <c:v>0</c:v>
                </c:pt>
                <c:pt idx="31">
                  <c:v>0</c:v>
                </c:pt>
                <c:pt idx="32">
                  <c:v>0</c:v>
                </c:pt>
                <c:pt idx="33">
                  <c:v>0.11652225873916899</c:v>
                </c:pt>
                <c:pt idx="34">
                  <c:v>0</c:v>
                </c:pt>
              </c:numCache>
            </c:numRef>
          </c:val>
          <c:smooth val="0"/>
          <c:extLst>
            <c:ext xmlns:c16="http://schemas.microsoft.com/office/drawing/2014/chart" uri="{C3380CC4-5D6E-409C-BE32-E72D297353CC}">
              <c16:uniqueId val="{00000002-EDC0-43D8-BA79-A039DABB12CC}"/>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2.4427217668062801E-2</c:v>
                </c:pt>
                <c:pt idx="1">
                  <c:v>1.00559903175179E-2</c:v>
                </c:pt>
                <c:pt idx="2">
                  <c:v>0</c:v>
                </c:pt>
                <c:pt idx="3">
                  <c:v>0</c:v>
                </c:pt>
                <c:pt idx="4">
                  <c:v>0</c:v>
                </c:pt>
                <c:pt idx="5">
                  <c:v>1.6148306042696101E-2</c:v>
                </c:pt>
                <c:pt idx="6">
                  <c:v>2.6546989965955298E-2</c:v>
                </c:pt>
                <c:pt idx="7">
                  <c:v>5.3797184614005197E-3</c:v>
                </c:pt>
                <c:pt idx="8">
                  <c:v>1.07568135449796E-2</c:v>
                </c:pt>
                <c:pt idx="9">
                  <c:v>1.18303315360789E-2</c:v>
                </c:pt>
                <c:pt idx="10">
                  <c:v>0</c:v>
                </c:pt>
                <c:pt idx="11">
                  <c:v>0</c:v>
                </c:pt>
                <c:pt idx="12">
                  <c:v>6.0893486546121402E-3</c:v>
                </c:pt>
                <c:pt idx="13">
                  <c:v>3.9385020802451898E-3</c:v>
                </c:pt>
                <c:pt idx="14">
                  <c:v>2.2907375459042301E-2</c:v>
                </c:pt>
                <c:pt idx="15">
                  <c:v>1.3239914405742501E-2</c:v>
                </c:pt>
                <c:pt idx="16">
                  <c:v>6.79734259679952E-3</c:v>
                </c:pt>
                <c:pt idx="17">
                  <c:v>1.1446149443788699E-2</c:v>
                </c:pt>
                <c:pt idx="18">
                  <c:v>0</c:v>
                </c:pt>
                <c:pt idx="19">
                  <c:v>2.8595632731990999E-3</c:v>
                </c:pt>
                <c:pt idx="20">
                  <c:v>1.78653736900215E-3</c:v>
                </c:pt>
                <c:pt idx="21">
                  <c:v>3.9288660935284398E-3</c:v>
                </c:pt>
                <c:pt idx="22">
                  <c:v>0</c:v>
                </c:pt>
                <c:pt idx="23">
                  <c:v>1.0708052098242801E-3</c:v>
                </c:pt>
                <c:pt idx="24">
                  <c:v>0</c:v>
                </c:pt>
                <c:pt idx="25">
                  <c:v>0</c:v>
                </c:pt>
                <c:pt idx="26">
                  <c:v>6.7761309005834602E-3</c:v>
                </c:pt>
                <c:pt idx="27">
                  <c:v>0</c:v>
                </c:pt>
                <c:pt idx="28">
                  <c:v>1.06933572864537E-3</c:v>
                </c:pt>
                <c:pt idx="29">
                  <c:v>1.35412991807514E-2</c:v>
                </c:pt>
                <c:pt idx="30">
                  <c:v>2.85010919480853E-3</c:v>
                </c:pt>
                <c:pt idx="31">
                  <c:v>4.6304871272457903E-3</c:v>
                </c:pt>
                <c:pt idx="32">
                  <c:v>0</c:v>
                </c:pt>
                <c:pt idx="33">
                  <c:v>4.2721502088013397E-3</c:v>
                </c:pt>
                <c:pt idx="34">
                  <c:v>4.98272063664933E-3</c:v>
                </c:pt>
              </c:numCache>
            </c:numRef>
          </c:val>
          <c:smooth val="0"/>
          <c:extLst>
            <c:ext xmlns:c16="http://schemas.microsoft.com/office/drawing/2014/chart" uri="{C3380CC4-5D6E-409C-BE32-E72D297353CC}">
              <c16:uniqueId val="{00000003-EDC0-43D8-BA79-A039DABB12CC}"/>
            </c:ext>
          </c:extLst>
        </c:ser>
        <c:dLbls>
          <c:showLegendKey val="0"/>
          <c:showVal val="0"/>
          <c:showCatName val="0"/>
          <c:showSerName val="0"/>
          <c:showPercent val="0"/>
          <c:showBubbleSize val="0"/>
        </c:dLbls>
        <c:smooth val="0"/>
        <c:axId val="439521840"/>
        <c:axId val="439524136"/>
      </c:lineChart>
      <c:dateAx>
        <c:axId val="439521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24136"/>
        <c:crosses val="autoZero"/>
        <c:auto val="1"/>
        <c:lblOffset val="100"/>
        <c:baseTimeUnit val="days"/>
      </c:dateAx>
      <c:valAx>
        <c:axId val="439524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2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 Motos</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c:v>
                </c:pt>
                <c:pt idx="1">
                  <c:v>0</c:v>
                </c:pt>
                <c:pt idx="2">
                  <c:v>9.7730466638822708E-3</c:v>
                </c:pt>
                <c:pt idx="3">
                  <c:v>0</c:v>
                </c:pt>
              </c:numCache>
            </c:numRef>
          </c:val>
          <c:extLst>
            <c:ext xmlns:c16="http://schemas.microsoft.com/office/drawing/2014/chart" uri="{C3380CC4-5D6E-409C-BE32-E72D297353CC}">
              <c16:uniqueId val="{00000000-0127-477B-88BD-A6BC66ADBC9B}"/>
            </c:ext>
          </c:extLst>
        </c:ser>
        <c:ser>
          <c:idx val="1"/>
          <c:order val="1"/>
          <c:tx>
            <c:strRef>
              <c:f>Sheet1!$C$1</c:f>
              <c:strCache>
                <c:ptCount val="1"/>
                <c:pt idx="0">
                  <c:v>Zanella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3.2039316420288998E-3</c:v>
                </c:pt>
                <c:pt idx="1">
                  <c:v>3.0654202482154401E-3</c:v>
                </c:pt>
                <c:pt idx="2">
                  <c:v>7.0422963285313497E-3</c:v>
                </c:pt>
                <c:pt idx="3">
                  <c:v>3.0658295747694499E-3</c:v>
                </c:pt>
              </c:numCache>
            </c:numRef>
          </c:val>
          <c:extLst>
            <c:ext xmlns:c16="http://schemas.microsoft.com/office/drawing/2014/chart" uri="{C3380CC4-5D6E-409C-BE32-E72D297353CC}">
              <c16:uniqueId val="{00000001-0127-477B-88BD-A6BC66ADBC9B}"/>
            </c:ext>
          </c:extLst>
        </c:ser>
        <c:ser>
          <c:idx val="2"/>
          <c:order val="2"/>
          <c:tx>
            <c:strRef>
              <c:f>Sheet1!$D$1</c:f>
              <c:strCache>
                <c:ptCount val="1"/>
                <c:pt idx="0">
                  <c:v>Gilera Motors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0.104586881816824</c:v>
                </c:pt>
                <c:pt idx="1">
                  <c:v>0</c:v>
                </c:pt>
                <c:pt idx="2">
                  <c:v>0.11651181549308399</c:v>
                </c:pt>
                <c:pt idx="3">
                  <c:v>0</c:v>
                </c:pt>
              </c:numCache>
            </c:numRef>
          </c:val>
          <c:extLst>
            <c:ext xmlns:c16="http://schemas.microsoft.com/office/drawing/2014/chart" uri="{C3380CC4-5D6E-409C-BE32-E72D297353CC}">
              <c16:uniqueId val="{00000002-0127-477B-88BD-A6BC66ADBC9B}"/>
            </c:ext>
          </c:extLst>
        </c:ser>
        <c:ser>
          <c:idx val="3"/>
          <c:order val="3"/>
          <c:tx>
            <c:strRef>
              <c:f>Sheet1!$E$1</c:f>
              <c:strCache>
                <c:ptCount val="1"/>
                <c:pt idx="0">
                  <c:v>Motomel</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1.00311218804732E-2</c:v>
                </c:pt>
                <c:pt idx="1">
                  <c:v>0</c:v>
                </c:pt>
                <c:pt idx="2">
                  <c:v>8.8847367021695298E-3</c:v>
                </c:pt>
                <c:pt idx="3">
                  <c:v>8.3604705484074202E-3</c:v>
                </c:pt>
              </c:numCache>
            </c:numRef>
          </c:val>
          <c:extLst>
            <c:ext xmlns:c16="http://schemas.microsoft.com/office/drawing/2014/chart" uri="{C3380CC4-5D6E-409C-BE32-E72D297353CC}">
              <c16:uniqueId val="{00000003-0127-477B-88BD-A6BC66ADBC9B}"/>
            </c:ext>
          </c:extLst>
        </c:ser>
        <c:dLbls>
          <c:showLegendKey val="0"/>
          <c:showVal val="0"/>
          <c:showCatName val="0"/>
          <c:showSerName val="0"/>
          <c:showPercent val="0"/>
          <c:showBubbleSize val="0"/>
        </c:dLbls>
        <c:gapWidth val="219"/>
        <c:overlap val="-27"/>
        <c:axId val="439518232"/>
        <c:axId val="439522496"/>
      </c:barChart>
      <c:catAx>
        <c:axId val="43951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22496"/>
        <c:crosses val="autoZero"/>
        <c:auto val="1"/>
        <c:lblAlgn val="ctr"/>
        <c:lblOffset val="100"/>
        <c:noMultiLvlLbl val="0"/>
      </c:catAx>
      <c:valAx>
        <c:axId val="43952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1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1.14987466366166E-2</c:v>
                </c:pt>
                <c:pt idx="11">
                  <c:v>5.7493733183083002E-3</c:v>
                </c:pt>
                <c:pt idx="12">
                  <c:v>0</c:v>
                </c:pt>
                <c:pt idx="13">
                  <c:v>0</c:v>
                </c:pt>
                <c:pt idx="14">
                  <c:v>8.0491226456316303E-3</c:v>
                </c:pt>
                <c:pt idx="15">
                  <c:v>0</c:v>
                </c:pt>
                <c:pt idx="16">
                  <c:v>5.7493733183083002E-3</c:v>
                </c:pt>
                <c:pt idx="17">
                  <c:v>0</c:v>
                </c:pt>
                <c:pt idx="18">
                  <c:v>0</c:v>
                </c:pt>
                <c:pt idx="19">
                  <c:v>1.8397994618586599E-2</c:v>
                </c:pt>
                <c:pt idx="20">
                  <c:v>9.1989973092932893E-3</c:v>
                </c:pt>
                <c:pt idx="21">
                  <c:v>0</c:v>
                </c:pt>
                <c:pt idx="22">
                  <c:v>0</c:v>
                </c:pt>
                <c:pt idx="23">
                  <c:v>0</c:v>
                </c:pt>
              </c:numCache>
            </c:numRef>
          </c:val>
          <c:smooth val="0"/>
          <c:extLst>
            <c:ext xmlns:c16="http://schemas.microsoft.com/office/drawing/2014/chart" uri="{C3380CC4-5D6E-409C-BE32-E72D297353CC}">
              <c16:uniqueId val="{00000000-D89A-4E89-A7F9-83DC3046EA87}"/>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2.8578916845110598E-3</c:v>
                </c:pt>
                <c:pt idx="12">
                  <c:v>0</c:v>
                </c:pt>
                <c:pt idx="13">
                  <c:v>0</c:v>
                </c:pt>
                <c:pt idx="14">
                  <c:v>0</c:v>
                </c:pt>
                <c:pt idx="15">
                  <c:v>9.2010171306209903E-3</c:v>
                </c:pt>
                <c:pt idx="16">
                  <c:v>0</c:v>
                </c:pt>
                <c:pt idx="17">
                  <c:v>3.5897907744468199E-3</c:v>
                </c:pt>
                <c:pt idx="18">
                  <c:v>3.3458244111348998E-3</c:v>
                </c:pt>
                <c:pt idx="19">
                  <c:v>0</c:v>
                </c:pt>
                <c:pt idx="20">
                  <c:v>0</c:v>
                </c:pt>
                <c:pt idx="21">
                  <c:v>0</c:v>
                </c:pt>
                <c:pt idx="22">
                  <c:v>0</c:v>
                </c:pt>
                <c:pt idx="23">
                  <c:v>0</c:v>
                </c:pt>
              </c:numCache>
            </c:numRef>
          </c:val>
          <c:smooth val="0"/>
          <c:extLst>
            <c:ext xmlns:c16="http://schemas.microsoft.com/office/drawing/2014/chart" uri="{C3380CC4-5D6E-409C-BE32-E72D297353CC}">
              <c16:uniqueId val="{00000001-D89A-4E89-A7F9-83DC3046EA87}"/>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0.10467446242186799</c:v>
                </c:pt>
                <c:pt idx="19">
                  <c:v>0.116637258127224</c:v>
                </c:pt>
                <c:pt idx="20">
                  <c:v>0</c:v>
                </c:pt>
                <c:pt idx="21">
                  <c:v>0</c:v>
                </c:pt>
                <c:pt idx="22">
                  <c:v>0</c:v>
                </c:pt>
                <c:pt idx="23">
                  <c:v>0</c:v>
                </c:pt>
              </c:numCache>
            </c:numRef>
          </c:val>
          <c:smooth val="0"/>
          <c:extLst>
            <c:ext xmlns:c16="http://schemas.microsoft.com/office/drawing/2014/chart" uri="{C3380CC4-5D6E-409C-BE32-E72D297353CC}">
              <c16:uniqueId val="{00000002-D89A-4E89-A7F9-83DC3046EA87}"/>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1.07261994572543E-3</c:v>
                </c:pt>
                <c:pt idx="14">
                  <c:v>4.6480197648102002E-3</c:v>
                </c:pt>
                <c:pt idx="15">
                  <c:v>0</c:v>
                </c:pt>
                <c:pt idx="16">
                  <c:v>5.1843297376729198E-3</c:v>
                </c:pt>
                <c:pt idx="17">
                  <c:v>1.16319674114224E-2</c:v>
                </c:pt>
                <c:pt idx="18">
                  <c:v>6.7217516598793697E-3</c:v>
                </c:pt>
                <c:pt idx="19">
                  <c:v>0</c:v>
                </c:pt>
                <c:pt idx="20">
                  <c:v>0</c:v>
                </c:pt>
                <c:pt idx="21">
                  <c:v>0</c:v>
                </c:pt>
                <c:pt idx="22">
                  <c:v>0</c:v>
                </c:pt>
                <c:pt idx="23">
                  <c:v>0</c:v>
                </c:pt>
              </c:numCache>
            </c:numRef>
          </c:val>
          <c:smooth val="0"/>
          <c:extLst>
            <c:ext xmlns:c16="http://schemas.microsoft.com/office/drawing/2014/chart" uri="{C3380CC4-5D6E-409C-BE32-E72D297353CC}">
              <c16:uniqueId val="{00000003-D89A-4E89-A7F9-83DC3046EA87}"/>
            </c:ext>
          </c:extLst>
        </c:ser>
        <c:dLbls>
          <c:showLegendKey val="0"/>
          <c:showVal val="0"/>
          <c:showCatName val="0"/>
          <c:showSerName val="0"/>
          <c:showPercent val="0"/>
          <c:showBubbleSize val="0"/>
        </c:dLbls>
        <c:smooth val="0"/>
        <c:axId val="439530040"/>
        <c:axId val="439533648"/>
      </c:lineChart>
      <c:catAx>
        <c:axId val="43953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33648"/>
        <c:crosses val="autoZero"/>
        <c:auto val="1"/>
        <c:lblAlgn val="ctr"/>
        <c:lblOffset val="100"/>
        <c:noMultiLvlLbl val="0"/>
      </c:catAx>
      <c:valAx>
        <c:axId val="43953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3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 Motos</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1</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0-EAD0-45BF-8A4A-007D25F09FB6}"/>
            </c:ext>
          </c:extLst>
        </c:ser>
        <c:ser>
          <c:idx val="1"/>
          <c:order val="1"/>
          <c:tx>
            <c:strRef>
              <c:f>Sheet1!$C$1</c:f>
              <c:strCache>
                <c:ptCount val="1"/>
                <c:pt idx="0">
                  <c:v>Zanella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1-EAD0-45BF-8A4A-007D25F09FB6}"/>
            </c:ext>
          </c:extLst>
        </c:ser>
        <c:ser>
          <c:idx val="2"/>
          <c:order val="2"/>
          <c:tx>
            <c:strRef>
              <c:f>Sheet1!$D$1</c:f>
              <c:strCache>
                <c:ptCount val="1"/>
                <c:pt idx="0">
                  <c:v>Gilera Motors 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2-EAD0-45BF-8A4A-007D25F09FB6}"/>
            </c:ext>
          </c:extLst>
        </c:ser>
        <c:ser>
          <c:idx val="3"/>
          <c:order val="3"/>
          <c:tx>
            <c:strRef>
              <c:f>Sheet1!$E$1</c:f>
              <c:strCache>
                <c:ptCount val="1"/>
                <c:pt idx="0">
                  <c:v>Motomel</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3-EAD0-45BF-8A4A-007D25F09FB6}"/>
            </c:ext>
          </c:extLst>
        </c:ser>
        <c:dLbls>
          <c:showLegendKey val="0"/>
          <c:showVal val="0"/>
          <c:showCatName val="0"/>
          <c:showSerName val="0"/>
          <c:showPercent val="0"/>
          <c:showBubbleSize val="0"/>
        </c:dLbls>
        <c:smooth val="0"/>
        <c:axId val="527172056"/>
        <c:axId val="527174680"/>
      </c:lineChart>
      <c:dateAx>
        <c:axId val="527172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7174680"/>
        <c:crosses val="autoZero"/>
        <c:auto val="1"/>
        <c:lblOffset val="100"/>
        <c:baseTimeUnit val="days"/>
      </c:dateAx>
      <c:valAx>
        <c:axId val="52717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717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AE710-33F4-4FCD-A507-825122CFFA53}"/>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5D77CB4B-8BE9-4F70-8208-6D5C6DBE777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704938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035EF-BB3B-46E2-9104-619B44C7BDBC}"/>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7ACFCE1C-55D7-4254-AB44-4A35A8BDAADC}"/>
              </a:ext>
            </a:extLst>
          </p:cNvPr>
          <p:cNvGraphicFramePr>
            <a:graphicFrameLocks noGrp="1"/>
          </p:cNvGraphicFramePr>
          <p:nvPr>
            <p:ph type="tbl" sz="quarter" idx="13"/>
            <p:extLst>
              <p:ext uri="{D42A27DB-BD31-4B8C-83A1-F6EECF244321}">
                <p14:modId xmlns:p14="http://schemas.microsoft.com/office/powerpoint/2010/main" val="3136345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10076872"/>
                    </a:ext>
                  </a:extLst>
                </a:gridCol>
                <a:gridCol w="740664">
                  <a:extLst>
                    <a:ext uri="{9D8B030D-6E8A-4147-A177-3AD203B41FA5}">
                      <a16:colId xmlns:a16="http://schemas.microsoft.com/office/drawing/2014/main" val="3648062072"/>
                    </a:ext>
                  </a:extLst>
                </a:gridCol>
                <a:gridCol w="740664">
                  <a:extLst>
                    <a:ext uri="{9D8B030D-6E8A-4147-A177-3AD203B41FA5}">
                      <a16:colId xmlns:a16="http://schemas.microsoft.com/office/drawing/2014/main" val="1995218004"/>
                    </a:ext>
                  </a:extLst>
                </a:gridCol>
                <a:gridCol w="740664">
                  <a:extLst>
                    <a:ext uri="{9D8B030D-6E8A-4147-A177-3AD203B41FA5}">
                      <a16:colId xmlns:a16="http://schemas.microsoft.com/office/drawing/2014/main" val="241996116"/>
                    </a:ext>
                  </a:extLst>
                </a:gridCol>
                <a:gridCol w="740664">
                  <a:extLst>
                    <a:ext uri="{9D8B030D-6E8A-4147-A177-3AD203B41FA5}">
                      <a16:colId xmlns:a16="http://schemas.microsoft.com/office/drawing/2014/main" val="714362626"/>
                    </a:ext>
                  </a:extLst>
                </a:gridCol>
                <a:gridCol w="740664">
                  <a:extLst>
                    <a:ext uri="{9D8B030D-6E8A-4147-A177-3AD203B41FA5}">
                      <a16:colId xmlns:a16="http://schemas.microsoft.com/office/drawing/2014/main" val="4165294253"/>
                    </a:ext>
                  </a:extLst>
                </a:gridCol>
                <a:gridCol w="740664">
                  <a:extLst>
                    <a:ext uri="{9D8B030D-6E8A-4147-A177-3AD203B41FA5}">
                      <a16:colId xmlns:a16="http://schemas.microsoft.com/office/drawing/2014/main" val="2123033338"/>
                    </a:ext>
                  </a:extLst>
                </a:gridCol>
                <a:gridCol w="740664">
                  <a:extLst>
                    <a:ext uri="{9D8B030D-6E8A-4147-A177-3AD203B41FA5}">
                      <a16:colId xmlns:a16="http://schemas.microsoft.com/office/drawing/2014/main" val="4058296540"/>
                    </a:ext>
                  </a:extLst>
                </a:gridCol>
                <a:gridCol w="740664">
                  <a:extLst>
                    <a:ext uri="{9D8B030D-6E8A-4147-A177-3AD203B41FA5}">
                      <a16:colId xmlns:a16="http://schemas.microsoft.com/office/drawing/2014/main" val="14490860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853952019"/>
                  </a:ext>
                </a:extLst>
              </a:tr>
              <a:tr h="370840">
                <a:tc>
                  <a:txBody>
                    <a:bodyPr/>
                    <a:lstStyle/>
                    <a:p>
                      <a:r>
                        <a:rPr lang="en-US" sz="1000"/>
                        <a:t>Zanella</a:t>
                      </a:r>
                    </a:p>
                  </a:txBody>
                  <a:tcPr/>
                </a:tc>
                <a:tc>
                  <a:txBody>
                    <a:bodyPr/>
                    <a:lstStyle/>
                    <a:p>
                      <a:r>
                        <a:rPr lang="en-US" sz="1000"/>
                        <a:t>716665</a:t>
                      </a:r>
                    </a:p>
                  </a:txBody>
                  <a:tcPr/>
                </a:tc>
                <a:tc>
                  <a:txBody>
                    <a:bodyPr/>
                    <a:lstStyle/>
                    <a:p>
                      <a:r>
                        <a:rPr lang="en-US" sz="1000"/>
                        <a:t>-1302</a:t>
                      </a:r>
                    </a:p>
                  </a:txBody>
                  <a:tcPr/>
                </a:tc>
                <a:tc>
                  <a:txBody>
                    <a:bodyPr/>
                    <a:lstStyle/>
                    <a:p>
                      <a:r>
                        <a:rPr lang="en-US" sz="1000"/>
                        <a:t>8</a:t>
                      </a:r>
                    </a:p>
                  </a:txBody>
                  <a:tcPr/>
                </a:tc>
                <a:tc>
                  <a:txBody>
                    <a:bodyPr/>
                    <a:lstStyle/>
                    <a:p>
                      <a:r>
                        <a:rPr lang="en-US" sz="1000"/>
                        <a:t>180</a:t>
                      </a:r>
                    </a:p>
                  </a:txBody>
                  <a:tcPr/>
                </a:tc>
                <a:tc>
                  <a:txBody>
                    <a:bodyPr/>
                    <a:lstStyle/>
                    <a:p>
                      <a:r>
                        <a:rPr lang="en-US" sz="1000"/>
                        <a:t>39</a:t>
                      </a:r>
                    </a:p>
                  </a:txBody>
                  <a:tcPr/>
                </a:tc>
                <a:tc>
                  <a:txBody>
                    <a:bodyPr/>
                    <a:lstStyle/>
                    <a:p>
                      <a:r>
                        <a:rPr lang="en-US" sz="1000"/>
                        <a:t>15</a:t>
                      </a:r>
                    </a:p>
                  </a:txBody>
                  <a:tcPr/>
                </a:tc>
                <a:tc>
                  <a:txBody>
                    <a:bodyPr/>
                    <a:lstStyle/>
                    <a:p>
                      <a:r>
                        <a:rPr lang="en-US" sz="1000"/>
                        <a:t>0</a:t>
                      </a:r>
                    </a:p>
                  </a:txBody>
                  <a:tcPr/>
                </a:tc>
                <a:tc>
                  <a:txBody>
                    <a:bodyPr/>
                    <a:lstStyle/>
                    <a:p>
                      <a:r>
                        <a:rPr lang="en-US" sz="1000"/>
                        <a:t>0.0041 %</a:t>
                      </a:r>
                    </a:p>
                  </a:txBody>
                  <a:tcPr/>
                </a:tc>
                <a:extLst>
                  <a:ext uri="{0D108BD9-81ED-4DB2-BD59-A6C34878D82A}">
                    <a16:rowId xmlns:a16="http://schemas.microsoft.com/office/drawing/2014/main" val="968361319"/>
                  </a:ext>
                </a:extLst>
              </a:tr>
              <a:tr h="370840">
                <a:tc>
                  <a:txBody>
                    <a:bodyPr/>
                    <a:lstStyle/>
                    <a:p>
                      <a:r>
                        <a:rPr lang="en-US" sz="1000"/>
                        <a:t>Motomel</a:t>
                      </a:r>
                    </a:p>
                  </a:txBody>
                  <a:tcPr/>
                </a:tc>
                <a:tc>
                  <a:txBody>
                    <a:bodyPr/>
                    <a:lstStyle/>
                    <a:p>
                      <a:r>
                        <a:rPr lang="en-US" sz="1000"/>
                        <a:t>281013</a:t>
                      </a:r>
                    </a:p>
                  </a:txBody>
                  <a:tcPr/>
                </a:tc>
                <a:tc>
                  <a:txBody>
                    <a:bodyPr/>
                    <a:lstStyle/>
                    <a:p>
                      <a:r>
                        <a:rPr lang="en-US" sz="1000"/>
                        <a:t>2669</a:t>
                      </a:r>
                    </a:p>
                  </a:txBody>
                  <a:tcPr/>
                </a:tc>
                <a:tc>
                  <a:txBody>
                    <a:bodyPr/>
                    <a:lstStyle/>
                    <a:p>
                      <a:r>
                        <a:rPr lang="en-US" sz="1000"/>
                        <a:t>26</a:t>
                      </a:r>
                    </a:p>
                  </a:txBody>
                  <a:tcPr/>
                </a:tc>
                <a:tc>
                  <a:txBody>
                    <a:bodyPr/>
                    <a:lstStyle/>
                    <a:p>
                      <a:r>
                        <a:rPr lang="en-US" sz="1000"/>
                        <a:t>488</a:t>
                      </a:r>
                    </a:p>
                  </a:txBody>
                  <a:tcPr/>
                </a:tc>
                <a:tc>
                  <a:txBody>
                    <a:bodyPr/>
                    <a:lstStyle/>
                    <a:p>
                      <a:r>
                        <a:rPr lang="en-US" sz="1000"/>
                        <a:t>134</a:t>
                      </a:r>
                    </a:p>
                  </a:txBody>
                  <a:tcPr/>
                </a:tc>
                <a:tc>
                  <a:txBody>
                    <a:bodyPr/>
                    <a:lstStyle/>
                    <a:p>
                      <a:r>
                        <a:rPr lang="en-US" sz="1000"/>
                        <a:t>34</a:t>
                      </a:r>
                    </a:p>
                  </a:txBody>
                  <a:tcPr/>
                </a:tc>
                <a:tc>
                  <a:txBody>
                    <a:bodyPr/>
                    <a:lstStyle/>
                    <a:p>
                      <a:r>
                        <a:rPr lang="en-US" sz="1000"/>
                        <a:t>0</a:t>
                      </a:r>
                    </a:p>
                  </a:txBody>
                  <a:tcPr/>
                </a:tc>
                <a:tc>
                  <a:txBody>
                    <a:bodyPr/>
                    <a:lstStyle/>
                    <a:p>
                      <a:r>
                        <a:rPr lang="en-US" sz="1000"/>
                        <a:t>0.0090 %</a:t>
                      </a:r>
                    </a:p>
                  </a:txBody>
                  <a:tcPr/>
                </a:tc>
                <a:extLst>
                  <a:ext uri="{0D108BD9-81ED-4DB2-BD59-A6C34878D82A}">
                    <a16:rowId xmlns:a16="http://schemas.microsoft.com/office/drawing/2014/main" val="1529161563"/>
                  </a:ext>
                </a:extLst>
              </a:tr>
              <a:tr h="370840">
                <a:tc>
                  <a:txBody>
                    <a:bodyPr/>
                    <a:lstStyle/>
                    <a:p>
                      <a:r>
                        <a:rPr lang="en-US" sz="1000"/>
                        <a:t>Corven Motos</a:t>
                      </a:r>
                    </a:p>
                  </a:txBody>
                  <a:tcPr/>
                </a:tc>
                <a:tc>
                  <a:txBody>
                    <a:bodyPr/>
                    <a:lstStyle/>
                    <a:p>
                      <a:r>
                        <a:rPr lang="en-US" sz="1000"/>
                        <a:t>86957</a:t>
                      </a:r>
                    </a:p>
                  </a:txBody>
                  <a:tcPr/>
                </a:tc>
                <a:tc>
                  <a:txBody>
                    <a:bodyPr/>
                    <a:lstStyle/>
                    <a:p>
                      <a:r>
                        <a:rPr lang="en-US" sz="1000"/>
                        <a:t>-21</a:t>
                      </a:r>
                    </a:p>
                  </a:txBody>
                  <a:tcPr/>
                </a:tc>
                <a:tc>
                  <a:txBody>
                    <a:bodyPr/>
                    <a:lstStyle/>
                    <a:p>
                      <a:r>
                        <a:rPr lang="en-US" sz="1000"/>
                        <a:t>6</a:t>
                      </a:r>
                    </a:p>
                  </a:txBody>
                  <a:tcPr/>
                </a:tc>
                <a:tc>
                  <a:txBody>
                    <a:bodyPr/>
                    <a:lstStyle/>
                    <a:p>
                      <a:r>
                        <a:rPr lang="en-US" sz="1000"/>
                        <a:t>35</a:t>
                      </a:r>
                    </a:p>
                  </a:txBody>
                  <a:tcPr/>
                </a:tc>
                <a:tc>
                  <a:txBody>
                    <a:bodyPr/>
                    <a:lstStyle/>
                    <a:p>
                      <a:r>
                        <a:rPr lang="en-US" sz="1000"/>
                        <a:t>11</a:t>
                      </a:r>
                    </a:p>
                  </a:txBody>
                  <a:tcPr/>
                </a:tc>
                <a:tc>
                  <a:txBody>
                    <a:bodyPr/>
                    <a:lstStyle/>
                    <a:p>
                      <a:r>
                        <a:rPr lang="en-US" sz="1000"/>
                        <a:t>5</a:t>
                      </a:r>
                    </a:p>
                  </a:txBody>
                  <a:tcPr/>
                </a:tc>
                <a:tc>
                  <a:txBody>
                    <a:bodyPr/>
                    <a:lstStyle/>
                    <a:p>
                      <a:r>
                        <a:rPr lang="en-US" sz="1000"/>
                        <a:t>1</a:t>
                      </a:r>
                    </a:p>
                  </a:txBody>
                  <a:tcPr/>
                </a:tc>
                <a:tc>
                  <a:txBody>
                    <a:bodyPr/>
                    <a:lstStyle/>
                    <a:p>
                      <a:r>
                        <a:rPr lang="en-US" sz="1000"/>
                        <a:t>0.0098 %</a:t>
                      </a:r>
                    </a:p>
                  </a:txBody>
                  <a:tcPr/>
                </a:tc>
                <a:extLst>
                  <a:ext uri="{0D108BD9-81ED-4DB2-BD59-A6C34878D82A}">
                    <a16:rowId xmlns:a16="http://schemas.microsoft.com/office/drawing/2014/main" val="2679741837"/>
                  </a:ext>
                </a:extLst>
              </a:tr>
              <a:tr h="370840">
                <a:tc>
                  <a:txBody>
                    <a:bodyPr/>
                    <a:lstStyle/>
                    <a:p>
                      <a:r>
                        <a:rPr lang="en-US" sz="1000"/>
                        <a:t>Gilera Motors Argentina</a:t>
                      </a:r>
                    </a:p>
                  </a:txBody>
                  <a:tcPr/>
                </a:tc>
                <a:tc>
                  <a:txBody>
                    <a:bodyPr/>
                    <a:lstStyle/>
                    <a:p>
                      <a:r>
                        <a:rPr lang="en-US" sz="1000"/>
                        <a:t>33476</a:t>
                      </a:r>
                    </a:p>
                  </a:txBody>
                  <a:tcPr/>
                </a:tc>
                <a:tc>
                  <a:txBody>
                    <a:bodyPr/>
                    <a:lstStyle/>
                    <a:p>
                      <a:r>
                        <a:rPr lang="en-US" sz="1000"/>
                        <a:t>77</a:t>
                      </a:r>
                    </a:p>
                  </a:txBody>
                  <a:tcPr/>
                </a:tc>
                <a:tc>
                  <a:txBody>
                    <a:bodyPr/>
                    <a:lstStyle/>
                    <a:p>
                      <a:r>
                        <a:rPr lang="en-US" sz="1000"/>
                        <a:t>2</a:t>
                      </a:r>
                    </a:p>
                  </a:txBody>
                  <a:tcPr/>
                </a:tc>
                <a:tc>
                  <a:txBody>
                    <a:bodyPr/>
                    <a:lstStyle/>
                    <a:p>
                      <a:r>
                        <a:rPr lang="en-US" sz="1000"/>
                        <a:t>59</a:t>
                      </a:r>
                    </a:p>
                  </a:txBody>
                  <a:tcPr/>
                </a:tc>
                <a:tc>
                  <a:txBody>
                    <a:bodyPr/>
                    <a:lstStyle/>
                    <a:p>
                      <a:r>
                        <a:rPr lang="en-US" sz="1000"/>
                        <a:t>6</a:t>
                      </a:r>
                    </a:p>
                  </a:txBody>
                  <a:tcPr/>
                </a:tc>
                <a:tc>
                  <a:txBody>
                    <a:bodyPr/>
                    <a:lstStyle/>
                    <a:p>
                      <a:r>
                        <a:rPr lang="en-US" sz="1000"/>
                        <a:t>9</a:t>
                      </a:r>
                    </a:p>
                  </a:txBody>
                  <a:tcPr/>
                </a:tc>
                <a:tc>
                  <a:txBody>
                    <a:bodyPr/>
                    <a:lstStyle/>
                    <a:p>
                      <a:r>
                        <a:rPr lang="en-US" sz="1000"/>
                        <a:t>0</a:t>
                      </a:r>
                    </a:p>
                  </a:txBody>
                  <a:tcPr/>
                </a:tc>
                <a:tc>
                  <a:txBody>
                    <a:bodyPr/>
                    <a:lstStyle/>
                    <a:p>
                      <a:r>
                        <a:rPr lang="en-US" sz="1000"/>
                        <a:t>0.1107 %</a:t>
                      </a:r>
                    </a:p>
                  </a:txBody>
                  <a:tcPr/>
                </a:tc>
                <a:extLst>
                  <a:ext uri="{0D108BD9-81ED-4DB2-BD59-A6C34878D82A}">
                    <a16:rowId xmlns:a16="http://schemas.microsoft.com/office/drawing/2014/main" val="3849584295"/>
                  </a:ext>
                </a:extLst>
              </a:tr>
            </a:tbl>
          </a:graphicData>
        </a:graphic>
      </p:graphicFrame>
      <p:sp>
        <p:nvSpPr>
          <p:cNvPr id="4" name="Text Placeholder 3">
            <a:extLst>
              <a:ext uri="{FF2B5EF4-FFF2-40B4-BE49-F238E27FC236}">
                <a16:creationId xmlns:a16="http://schemas.microsoft.com/office/drawing/2014/main" id="{67D71F06-EA97-4288-9509-E8A3841FA926}"/>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166171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3C5D3-E0A3-4E3F-8679-78594D7249FB}"/>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DAAA5A94-1A61-4111-9F30-45DC32AB7CBB}"/>
              </a:ext>
            </a:extLst>
          </p:cNvPr>
          <p:cNvGraphicFramePr>
            <a:graphicFrameLocks noGrp="1"/>
          </p:cNvGraphicFramePr>
          <p:nvPr>
            <p:ph type="chart" sz="quarter" idx="13"/>
            <p:extLst>
              <p:ext uri="{D42A27DB-BD31-4B8C-83A1-F6EECF244321}">
                <p14:modId xmlns:p14="http://schemas.microsoft.com/office/powerpoint/2010/main" val="3636183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78D344-40E9-4547-B2ED-F9F16868D164}"/>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FD11786A-8269-4A0A-A0C4-7EB710AF21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6192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3DA3C-2DE4-4354-984F-6F4C5C1777C8}"/>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FCEF559B-DDE2-454A-ACA2-26CA50057ABD}"/>
              </a:ext>
            </a:extLst>
          </p:cNvPr>
          <p:cNvGraphicFramePr>
            <a:graphicFrameLocks noGrp="1"/>
          </p:cNvGraphicFramePr>
          <p:nvPr>
            <p:ph type="chart" sz="quarter" idx="13"/>
            <p:extLst>
              <p:ext uri="{D42A27DB-BD31-4B8C-83A1-F6EECF244321}">
                <p14:modId xmlns:p14="http://schemas.microsoft.com/office/powerpoint/2010/main" val="1797454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9A89F1-013A-409D-B0D2-96863E2DA825}"/>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3F1D2D69-A2DE-4465-8983-8EE99EBC7A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7721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86A55-E064-49A5-A4CA-0CB7051EEC67}"/>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47289FD0-6073-4E79-982A-450EC38BB394}"/>
              </a:ext>
            </a:extLst>
          </p:cNvPr>
          <p:cNvGraphicFramePr>
            <a:graphicFrameLocks noGrp="1"/>
          </p:cNvGraphicFramePr>
          <p:nvPr>
            <p:ph type="chart" sz="quarter" idx="13"/>
            <p:extLst>
              <p:ext uri="{D42A27DB-BD31-4B8C-83A1-F6EECF244321}">
                <p14:modId xmlns:p14="http://schemas.microsoft.com/office/powerpoint/2010/main" val="2420765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6E5A8E-A210-4C12-8F03-6A6568A43E64}"/>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E18EE12B-79E5-408D-BEF0-9C0AB58834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8668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12F60-7D3C-40A1-AC9E-14C88F085840}"/>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AEFEDAB1-284E-4AAD-B6F6-06CE762247C6}"/>
              </a:ext>
            </a:extLst>
          </p:cNvPr>
          <p:cNvGraphicFramePr>
            <a:graphicFrameLocks noGrp="1"/>
          </p:cNvGraphicFramePr>
          <p:nvPr>
            <p:ph type="chart" sz="quarter" idx="13"/>
            <p:extLst>
              <p:ext uri="{D42A27DB-BD31-4B8C-83A1-F6EECF244321}">
                <p14:modId xmlns:p14="http://schemas.microsoft.com/office/powerpoint/2010/main" val="4047491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D38A91-2E60-4435-B754-97F031437080}"/>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170C239B-0167-49A4-8856-44C3D369FD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0738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47995-C26C-473F-91BC-41E3C9E18835}"/>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7A10BCBB-1A00-40F6-82E5-7FA042A7073E}"/>
              </a:ext>
            </a:extLst>
          </p:cNvPr>
          <p:cNvGraphicFramePr>
            <a:graphicFrameLocks noGrp="1"/>
          </p:cNvGraphicFramePr>
          <p:nvPr>
            <p:ph type="chart" sz="quarter" idx="13"/>
            <p:extLst>
              <p:ext uri="{D42A27DB-BD31-4B8C-83A1-F6EECF244321}">
                <p14:modId xmlns:p14="http://schemas.microsoft.com/office/powerpoint/2010/main" val="3751640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C7044B-66DC-4D0E-B235-258D691621BB}"/>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5ED9656B-EA96-46F5-97FA-6362AF8D77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4824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CA4BD-2C02-45AF-B201-DAF52A0821BC}"/>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EEC4121C-6CEC-4AB6-BEC6-AE27533A0C86}"/>
              </a:ext>
            </a:extLst>
          </p:cNvPr>
          <p:cNvGraphicFramePr>
            <a:graphicFrameLocks noGrp="1"/>
          </p:cNvGraphicFramePr>
          <p:nvPr>
            <p:ph type="chart" sz="quarter" idx="13"/>
            <p:extLst>
              <p:ext uri="{D42A27DB-BD31-4B8C-83A1-F6EECF244321}">
                <p14:modId xmlns:p14="http://schemas.microsoft.com/office/powerpoint/2010/main" val="3603931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C055E8-C809-41B3-994B-02DDB0A2856E}"/>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C1583CE1-A2ED-495B-A458-55501293E9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5303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6039A-4AEB-466D-A47E-33A35F469EE0}"/>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C570C68E-7F90-4243-8A26-D8EE36285740}"/>
              </a:ext>
            </a:extLst>
          </p:cNvPr>
          <p:cNvGraphicFramePr>
            <a:graphicFrameLocks noGrp="1"/>
          </p:cNvGraphicFramePr>
          <p:nvPr>
            <p:ph type="chart" sz="quarter" idx="13"/>
            <p:extLst>
              <p:ext uri="{D42A27DB-BD31-4B8C-83A1-F6EECF244321}">
                <p14:modId xmlns:p14="http://schemas.microsoft.com/office/powerpoint/2010/main" val="722397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3F2001-3DAA-4321-B0B3-0CB75BCC1055}"/>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CBE09646-414B-44D8-8843-3138355D15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2242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7904A-9F49-4426-A991-A2EC96A2CE84}"/>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EDBFA040-58F5-4D25-AA97-B6290B9E70B3}"/>
              </a:ext>
            </a:extLst>
          </p:cNvPr>
          <p:cNvGraphicFramePr>
            <a:graphicFrameLocks noGrp="1"/>
          </p:cNvGraphicFramePr>
          <p:nvPr>
            <p:ph type="chart" sz="quarter" idx="13"/>
            <p:extLst>
              <p:ext uri="{D42A27DB-BD31-4B8C-83A1-F6EECF244321}">
                <p14:modId xmlns:p14="http://schemas.microsoft.com/office/powerpoint/2010/main" val="168546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7B5135-1E17-4CD0-99D8-D94A73CC977E}"/>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9BDD68CD-7EBB-47D5-BE3A-15C633A2D9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7348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4103E-8FDD-4B59-97E4-5ACD29C0284B}"/>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1E50F803-7C7E-454E-98A0-E71EE2D18655}"/>
              </a:ext>
            </a:extLst>
          </p:cNvPr>
          <p:cNvGraphicFramePr>
            <a:graphicFrameLocks noGrp="1"/>
          </p:cNvGraphicFramePr>
          <p:nvPr>
            <p:ph type="chart" sz="quarter" idx="13"/>
            <p:extLst>
              <p:ext uri="{D42A27DB-BD31-4B8C-83A1-F6EECF244321}">
                <p14:modId xmlns:p14="http://schemas.microsoft.com/office/powerpoint/2010/main" val="3985435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5D662D-92F6-4A78-8AE9-CB9A39118D4D}"/>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B356A36D-F8A1-42E0-A206-8D73780B47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6350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31880-E551-43EF-89C3-A7FF04D892E9}"/>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0BCC46D5-BCA2-44FC-AF26-CC8D514A4780}"/>
              </a:ext>
            </a:extLst>
          </p:cNvPr>
          <p:cNvGraphicFramePr>
            <a:graphicFrameLocks noGrp="1"/>
          </p:cNvGraphicFramePr>
          <p:nvPr>
            <p:ph type="chart" sz="quarter" idx="13"/>
            <p:extLst>
              <p:ext uri="{D42A27DB-BD31-4B8C-83A1-F6EECF244321}">
                <p14:modId xmlns:p14="http://schemas.microsoft.com/office/powerpoint/2010/main" val="1583907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18261B-7A0C-4503-99A1-215DDCDB4733}"/>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BD84D3F6-51C5-4CFC-ADB6-148F314485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4668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ADF24-4331-4161-A783-699598A9F686}"/>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9F39EEBD-DEC5-4E9B-AC64-97D0BECF5ACF}"/>
              </a:ext>
            </a:extLst>
          </p:cNvPr>
          <p:cNvGraphicFramePr>
            <a:graphicFrameLocks noGrp="1"/>
          </p:cNvGraphicFramePr>
          <p:nvPr>
            <p:ph type="chart" sz="quarter" idx="13"/>
            <p:extLst>
              <p:ext uri="{D42A27DB-BD31-4B8C-83A1-F6EECF244321}">
                <p14:modId xmlns:p14="http://schemas.microsoft.com/office/powerpoint/2010/main" val="1471249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12FEC6-02D7-4105-8E2E-D342575CBF0B}"/>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9852EEE0-8489-4DEF-B3A2-90E3F32524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0536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F704D-4AAC-4110-AAE6-A9E6DBE863BD}"/>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17B9737D-59B6-4D78-B7BB-60FBE1C726A9}"/>
              </a:ext>
            </a:extLst>
          </p:cNvPr>
          <p:cNvGraphicFramePr>
            <a:graphicFrameLocks noGrp="1"/>
          </p:cNvGraphicFramePr>
          <p:nvPr>
            <p:ph type="chart" sz="quarter" idx="13"/>
            <p:extLst>
              <p:ext uri="{D42A27DB-BD31-4B8C-83A1-F6EECF244321}">
                <p14:modId xmlns:p14="http://schemas.microsoft.com/office/powerpoint/2010/main" val="999286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45D20C-ACBE-4481-8C54-EAFE6241AA70}"/>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955827E8-B32E-4C2D-B596-80FA0F806A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073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1CA9F-C209-40EB-A0DE-216770E92C52}"/>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2070C866-5761-4769-9569-6588E8075C1C}"/>
              </a:ext>
            </a:extLst>
          </p:cNvPr>
          <p:cNvGraphicFramePr>
            <a:graphicFrameLocks noGrp="1"/>
          </p:cNvGraphicFramePr>
          <p:nvPr>
            <p:ph type="chart" sz="quarter" idx="13"/>
            <p:extLst>
              <p:ext uri="{D42A27DB-BD31-4B8C-83A1-F6EECF244321}">
                <p14:modId xmlns:p14="http://schemas.microsoft.com/office/powerpoint/2010/main" val="628493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5549B9-E867-451A-A341-5420D9169E0E}"/>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D01A29E7-EC1A-4772-96C1-42CCFACB0E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2346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E5556-EF70-495E-B9FA-703D8B4C7D72}"/>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28F1FC5D-8059-49EF-BF09-32A6C2BABD6F}"/>
              </a:ext>
            </a:extLst>
          </p:cNvPr>
          <p:cNvGraphicFramePr>
            <a:graphicFrameLocks noGrp="1"/>
          </p:cNvGraphicFramePr>
          <p:nvPr>
            <p:ph type="chart" sz="quarter" idx="13"/>
            <p:extLst>
              <p:ext uri="{D42A27DB-BD31-4B8C-83A1-F6EECF244321}">
                <p14:modId xmlns:p14="http://schemas.microsoft.com/office/powerpoint/2010/main" val="1398665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695E9E-5282-494D-AE53-5DE06E99B480}"/>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1CD36507-3B28-49C0-A750-E8832BC5D5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3121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4D656-953F-4596-9CE7-972B03021A07}"/>
              </a:ext>
            </a:extLst>
          </p:cNvPr>
          <p:cNvSpPr>
            <a:spLocks noGrp="1"/>
          </p:cNvSpPr>
          <p:nvPr>
            <p:ph type="title"/>
          </p:nvPr>
        </p:nvSpPr>
        <p:spPr/>
        <p:txBody>
          <a:bodyPr/>
          <a:lstStyle/>
          <a:p>
            <a:r>
              <a:rPr lang="en-US"/>
              <a:t>Facebook Hashtag Detection | Motomel</a:t>
            </a:r>
          </a:p>
        </p:txBody>
      </p:sp>
      <p:graphicFrame>
        <p:nvGraphicFramePr>
          <p:cNvPr id="5" name="Table Placeholder 4">
            <a:extLst>
              <a:ext uri="{FF2B5EF4-FFF2-40B4-BE49-F238E27FC236}">
                <a16:creationId xmlns:a16="http://schemas.microsoft.com/office/drawing/2014/main" id="{ED96BB1B-F850-40F6-A582-F61236015935}"/>
              </a:ext>
            </a:extLst>
          </p:cNvPr>
          <p:cNvGraphicFramePr>
            <a:graphicFrameLocks noGrp="1"/>
          </p:cNvGraphicFramePr>
          <p:nvPr>
            <p:ph type="tbl" sz="quarter" idx="13"/>
            <p:extLst>
              <p:ext uri="{D42A27DB-BD31-4B8C-83A1-F6EECF244321}">
                <p14:modId xmlns:p14="http://schemas.microsoft.com/office/powerpoint/2010/main" val="2861337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5415736"/>
                    </a:ext>
                  </a:extLst>
                </a:gridCol>
                <a:gridCol w="1152144">
                  <a:extLst>
                    <a:ext uri="{9D8B030D-6E8A-4147-A177-3AD203B41FA5}">
                      <a16:colId xmlns:a16="http://schemas.microsoft.com/office/drawing/2014/main" val="3393042393"/>
                    </a:ext>
                  </a:extLst>
                </a:gridCol>
                <a:gridCol w="1152144">
                  <a:extLst>
                    <a:ext uri="{9D8B030D-6E8A-4147-A177-3AD203B41FA5}">
                      <a16:colId xmlns:a16="http://schemas.microsoft.com/office/drawing/2014/main" val="3240291495"/>
                    </a:ext>
                  </a:extLst>
                </a:gridCol>
                <a:gridCol w="1152144">
                  <a:extLst>
                    <a:ext uri="{9D8B030D-6E8A-4147-A177-3AD203B41FA5}">
                      <a16:colId xmlns:a16="http://schemas.microsoft.com/office/drawing/2014/main" val="1285365659"/>
                    </a:ext>
                  </a:extLst>
                </a:gridCol>
                <a:gridCol w="1152144">
                  <a:extLst>
                    <a:ext uri="{9D8B030D-6E8A-4147-A177-3AD203B41FA5}">
                      <a16:colId xmlns:a16="http://schemas.microsoft.com/office/drawing/2014/main" val="3659650842"/>
                    </a:ext>
                  </a:extLst>
                </a:gridCol>
                <a:gridCol w="1152144">
                  <a:extLst>
                    <a:ext uri="{9D8B030D-6E8A-4147-A177-3AD203B41FA5}">
                      <a16:colId xmlns:a16="http://schemas.microsoft.com/office/drawing/2014/main" val="253516710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695287258"/>
                  </a:ext>
                </a:extLst>
              </a:tr>
              <a:tr h="370840">
                <a:tc>
                  <a:txBody>
                    <a:bodyPr/>
                    <a:lstStyle/>
                    <a:p>
                      <a:r>
                        <a:rPr lang="en-US" sz="1000"/>
                        <a:t>#MotomelTeBanca</a:t>
                      </a:r>
                    </a:p>
                  </a:txBody>
                  <a:tcPr/>
                </a:tc>
                <a:tc>
                  <a:txBody>
                    <a:bodyPr/>
                    <a:lstStyle/>
                    <a:p>
                      <a:r>
                        <a:rPr lang="en-US" sz="1000"/>
                        <a:t>22</a:t>
                      </a:r>
                    </a:p>
                  </a:txBody>
                  <a:tcPr/>
                </a:tc>
                <a:tc>
                  <a:txBody>
                    <a:bodyPr/>
                    <a:lstStyle/>
                    <a:p>
                      <a:r>
                        <a:rPr lang="en-US" sz="1000"/>
                        <a:t>19.863636363636</a:t>
                      </a:r>
                    </a:p>
                  </a:txBody>
                  <a:tcPr/>
                </a:tc>
                <a:tc>
                  <a:txBody>
                    <a:bodyPr/>
                    <a:lstStyle/>
                    <a:p>
                      <a:r>
                        <a:rPr lang="en-US" sz="1000"/>
                        <a:t>6.0909090909091</a:t>
                      </a:r>
                    </a:p>
                  </a:txBody>
                  <a:tcPr/>
                </a:tc>
                <a:tc>
                  <a:txBody>
                    <a:bodyPr/>
                    <a:lstStyle/>
                    <a:p>
                      <a:r>
                        <a:rPr lang="en-US" sz="1000"/>
                        <a:t>1.0909090909091</a:t>
                      </a:r>
                    </a:p>
                  </a:txBody>
                  <a:tcPr/>
                </a:tc>
                <a:tc>
                  <a:txBody>
                    <a:bodyPr/>
                    <a:lstStyle/>
                    <a:p>
                      <a:r>
                        <a:rPr lang="en-US" sz="1000"/>
                        <a:t>27.045454545455</a:t>
                      </a:r>
                    </a:p>
                  </a:txBody>
                  <a:tcPr/>
                </a:tc>
                <a:extLst>
                  <a:ext uri="{0D108BD9-81ED-4DB2-BD59-A6C34878D82A}">
                    <a16:rowId xmlns:a16="http://schemas.microsoft.com/office/drawing/2014/main" val="1377955953"/>
                  </a:ext>
                </a:extLst>
              </a:tr>
              <a:tr h="370840">
                <a:tc>
                  <a:txBody>
                    <a:bodyPr/>
                    <a:lstStyle/>
                    <a:p>
                      <a:r>
                        <a:rPr lang="en-US" sz="1000"/>
                        <a:t>#Motomel</a:t>
                      </a:r>
                    </a:p>
                  </a:txBody>
                  <a:tcPr/>
                </a:tc>
                <a:tc>
                  <a:txBody>
                    <a:bodyPr/>
                    <a:lstStyle/>
                    <a:p>
                      <a:r>
                        <a:rPr lang="en-US" sz="1000"/>
                        <a:t>21</a:t>
                      </a:r>
                    </a:p>
                  </a:txBody>
                  <a:tcPr/>
                </a:tc>
                <a:tc>
                  <a:txBody>
                    <a:bodyPr/>
                    <a:lstStyle/>
                    <a:p>
                      <a:r>
                        <a:rPr lang="en-US" sz="1000"/>
                        <a:t>20.095238095238</a:t>
                      </a:r>
                    </a:p>
                  </a:txBody>
                  <a:tcPr/>
                </a:tc>
                <a:tc>
                  <a:txBody>
                    <a:bodyPr/>
                    <a:lstStyle/>
                    <a:p>
                      <a:r>
                        <a:rPr lang="en-US" sz="1000"/>
                        <a:t>5.1428571428571</a:t>
                      </a:r>
                    </a:p>
                  </a:txBody>
                  <a:tcPr/>
                </a:tc>
                <a:tc>
                  <a:txBody>
                    <a:bodyPr/>
                    <a:lstStyle/>
                    <a:p>
                      <a:r>
                        <a:rPr lang="en-US" sz="1000"/>
                        <a:t>1.1904761904762</a:t>
                      </a:r>
                    </a:p>
                  </a:txBody>
                  <a:tcPr/>
                </a:tc>
                <a:tc>
                  <a:txBody>
                    <a:bodyPr/>
                    <a:lstStyle/>
                    <a:p>
                      <a:r>
                        <a:rPr lang="en-US" sz="1000"/>
                        <a:t>26.428571428571</a:t>
                      </a:r>
                    </a:p>
                  </a:txBody>
                  <a:tcPr/>
                </a:tc>
                <a:extLst>
                  <a:ext uri="{0D108BD9-81ED-4DB2-BD59-A6C34878D82A}">
                    <a16:rowId xmlns:a16="http://schemas.microsoft.com/office/drawing/2014/main" val="3211348723"/>
                  </a:ext>
                </a:extLst>
              </a:tr>
              <a:tr h="370840">
                <a:tc>
                  <a:txBody>
                    <a:bodyPr/>
                    <a:lstStyle/>
                    <a:p>
                      <a:r>
                        <a:rPr lang="en-US" sz="1000"/>
                        <a:t>#Zanella</a:t>
                      </a:r>
                    </a:p>
                  </a:txBody>
                  <a:tcPr/>
                </a:tc>
                <a:tc>
                  <a:txBody>
                    <a:bodyPr/>
                    <a:lstStyle/>
                    <a:p>
                      <a:r>
                        <a:rPr lang="en-US" sz="1000"/>
                        <a:t>6</a:t>
                      </a:r>
                    </a:p>
                  </a:txBody>
                  <a:tcPr/>
                </a:tc>
                <a:tc>
                  <a:txBody>
                    <a:bodyPr/>
                    <a:lstStyle/>
                    <a:p>
                      <a:r>
                        <a:rPr lang="en-US" sz="1000"/>
                        <a:t>25.166666666667</a:t>
                      </a:r>
                    </a:p>
                  </a:txBody>
                  <a:tcPr/>
                </a:tc>
                <a:tc>
                  <a:txBody>
                    <a:bodyPr/>
                    <a:lstStyle/>
                    <a:p>
                      <a:r>
                        <a:rPr lang="en-US" sz="1000"/>
                        <a:t>5.3333333333333</a:t>
                      </a:r>
                    </a:p>
                  </a:txBody>
                  <a:tcPr/>
                </a:tc>
                <a:tc>
                  <a:txBody>
                    <a:bodyPr/>
                    <a:lstStyle/>
                    <a:p>
                      <a:r>
                        <a:rPr lang="en-US" sz="1000"/>
                        <a:t>1.6666666666667</a:t>
                      </a:r>
                    </a:p>
                  </a:txBody>
                  <a:tcPr/>
                </a:tc>
                <a:tc>
                  <a:txBody>
                    <a:bodyPr/>
                    <a:lstStyle/>
                    <a:p>
                      <a:r>
                        <a:rPr lang="en-US" sz="1000"/>
                        <a:t>32.166666666667</a:t>
                      </a:r>
                    </a:p>
                  </a:txBody>
                  <a:tcPr/>
                </a:tc>
                <a:extLst>
                  <a:ext uri="{0D108BD9-81ED-4DB2-BD59-A6C34878D82A}">
                    <a16:rowId xmlns:a16="http://schemas.microsoft.com/office/drawing/2014/main" val="1873343521"/>
                  </a:ext>
                </a:extLst>
              </a:tr>
              <a:tr h="370840">
                <a:tc>
                  <a:txBody>
                    <a:bodyPr/>
                    <a:lstStyle/>
                    <a:p>
                      <a:r>
                        <a:rPr lang="en-US" sz="1000"/>
                        <a:t>#Corven</a:t>
                      </a:r>
                    </a:p>
                  </a:txBody>
                  <a:tcPr/>
                </a:tc>
                <a:tc>
                  <a:txBody>
                    <a:bodyPr/>
                    <a:lstStyle/>
                    <a:p>
                      <a:r>
                        <a:rPr lang="en-US" sz="1000"/>
                        <a:t>6</a:t>
                      </a:r>
                    </a:p>
                  </a:txBody>
                  <a:tcPr/>
                </a:tc>
                <a:tc>
                  <a:txBody>
                    <a:bodyPr/>
                    <a:lstStyle/>
                    <a:p>
                      <a:r>
                        <a:rPr lang="en-US" sz="1000"/>
                        <a:t>5.8333333333333</a:t>
                      </a:r>
                    </a:p>
                  </a:txBody>
                  <a:tcPr/>
                </a:tc>
                <a:tc>
                  <a:txBody>
                    <a:bodyPr/>
                    <a:lstStyle/>
                    <a:p>
                      <a:r>
                        <a:rPr lang="en-US" sz="1000"/>
                        <a:t>1.8333333333333</a:t>
                      </a:r>
                    </a:p>
                  </a:txBody>
                  <a:tcPr/>
                </a:tc>
                <a:tc>
                  <a:txBody>
                    <a:bodyPr/>
                    <a:lstStyle/>
                    <a:p>
                      <a:r>
                        <a:rPr lang="en-US" sz="1000"/>
                        <a:t>0.83333333333333</a:t>
                      </a:r>
                    </a:p>
                  </a:txBody>
                  <a:tcPr/>
                </a:tc>
                <a:tc>
                  <a:txBody>
                    <a:bodyPr/>
                    <a:lstStyle/>
                    <a:p>
                      <a:r>
                        <a:rPr lang="en-US" sz="1000"/>
                        <a:t>8.5</a:t>
                      </a:r>
                    </a:p>
                  </a:txBody>
                  <a:tcPr/>
                </a:tc>
                <a:extLst>
                  <a:ext uri="{0D108BD9-81ED-4DB2-BD59-A6C34878D82A}">
                    <a16:rowId xmlns:a16="http://schemas.microsoft.com/office/drawing/2014/main" val="2628728395"/>
                  </a:ext>
                </a:extLst>
              </a:tr>
              <a:tr h="370840">
                <a:tc>
                  <a:txBody>
                    <a:bodyPr/>
                    <a:lstStyle/>
                    <a:p>
                      <a:r>
                        <a:rPr lang="en-US" sz="1000"/>
                        <a:t>#Motos</a:t>
                      </a:r>
                    </a:p>
                  </a:txBody>
                  <a:tcPr/>
                </a:tc>
                <a:tc>
                  <a:txBody>
                    <a:bodyPr/>
                    <a:lstStyle/>
                    <a:p>
                      <a:r>
                        <a:rPr lang="en-US" sz="1000"/>
                        <a:t>6</a:t>
                      </a:r>
                    </a:p>
                  </a:txBody>
                  <a:tcPr/>
                </a:tc>
                <a:tc>
                  <a:txBody>
                    <a:bodyPr/>
                    <a:lstStyle/>
                    <a:p>
                      <a:r>
                        <a:rPr lang="en-US" sz="1000"/>
                        <a:t>5.8333333333333</a:t>
                      </a:r>
                    </a:p>
                  </a:txBody>
                  <a:tcPr/>
                </a:tc>
                <a:tc>
                  <a:txBody>
                    <a:bodyPr/>
                    <a:lstStyle/>
                    <a:p>
                      <a:r>
                        <a:rPr lang="en-US" sz="1000"/>
                        <a:t>1.8333333333333</a:t>
                      </a:r>
                    </a:p>
                  </a:txBody>
                  <a:tcPr/>
                </a:tc>
                <a:tc>
                  <a:txBody>
                    <a:bodyPr/>
                    <a:lstStyle/>
                    <a:p>
                      <a:r>
                        <a:rPr lang="en-US" sz="1000"/>
                        <a:t>0.83333333333333</a:t>
                      </a:r>
                    </a:p>
                  </a:txBody>
                  <a:tcPr/>
                </a:tc>
                <a:tc>
                  <a:txBody>
                    <a:bodyPr/>
                    <a:lstStyle/>
                    <a:p>
                      <a:r>
                        <a:rPr lang="en-US" sz="1000"/>
                        <a:t>8.5</a:t>
                      </a:r>
                    </a:p>
                  </a:txBody>
                  <a:tcPr/>
                </a:tc>
                <a:extLst>
                  <a:ext uri="{0D108BD9-81ED-4DB2-BD59-A6C34878D82A}">
                    <a16:rowId xmlns:a16="http://schemas.microsoft.com/office/drawing/2014/main" val="2436019139"/>
                  </a:ext>
                </a:extLst>
              </a:tr>
              <a:tr h="370840">
                <a:tc>
                  <a:txBody>
                    <a:bodyPr/>
                    <a:lstStyle/>
                    <a:p>
                      <a:r>
                        <a:rPr lang="en-US" sz="1000"/>
                        <a:t>#YaSabésADóndeIr</a:t>
                      </a:r>
                    </a:p>
                  </a:txBody>
                  <a:tcPr/>
                </a:tc>
                <a:tc>
                  <a:txBody>
                    <a:bodyPr/>
                    <a:lstStyle/>
                    <a:p>
                      <a:r>
                        <a:rPr lang="en-US" sz="1000"/>
                        <a:t>4</a:t>
                      </a:r>
                    </a:p>
                  </a:txBody>
                  <a:tcPr/>
                </a:tc>
                <a:tc>
                  <a:txBody>
                    <a:bodyPr/>
                    <a:lstStyle/>
                    <a:p>
                      <a:r>
                        <a:rPr lang="en-US" sz="1000"/>
                        <a:t>6.5</a:t>
                      </a:r>
                    </a:p>
                  </a:txBody>
                  <a:tcPr/>
                </a:tc>
                <a:tc>
                  <a:txBody>
                    <a:bodyPr/>
                    <a:lstStyle/>
                    <a:p>
                      <a:r>
                        <a:rPr lang="en-US" sz="1000"/>
                        <a:t>1.5</a:t>
                      </a:r>
                    </a:p>
                  </a:txBody>
                  <a:tcPr/>
                </a:tc>
                <a:tc>
                  <a:txBody>
                    <a:bodyPr/>
                    <a:lstStyle/>
                    <a:p>
                      <a:r>
                        <a:rPr lang="en-US" sz="1000"/>
                        <a:t>1</a:t>
                      </a:r>
                    </a:p>
                  </a:txBody>
                  <a:tcPr/>
                </a:tc>
                <a:tc>
                  <a:txBody>
                    <a:bodyPr/>
                    <a:lstStyle/>
                    <a:p>
                      <a:r>
                        <a:rPr lang="en-US" sz="1000"/>
                        <a:t>9</a:t>
                      </a:r>
                    </a:p>
                  </a:txBody>
                  <a:tcPr/>
                </a:tc>
                <a:extLst>
                  <a:ext uri="{0D108BD9-81ED-4DB2-BD59-A6C34878D82A}">
                    <a16:rowId xmlns:a16="http://schemas.microsoft.com/office/drawing/2014/main" val="46909477"/>
                  </a:ext>
                </a:extLst>
              </a:tr>
              <a:tr h="370840">
                <a:tc>
                  <a:txBody>
                    <a:bodyPr/>
                    <a:lstStyle/>
                    <a:p>
                      <a:r>
                        <a:rPr lang="en-US" sz="1000"/>
                        <a:t>#JugadorMotomel</a:t>
                      </a:r>
                    </a:p>
                  </a:txBody>
                  <a:tcPr/>
                </a:tc>
                <a:tc>
                  <a:txBody>
                    <a:bodyPr/>
                    <a:lstStyle/>
                    <a:p>
                      <a:r>
                        <a:rPr lang="en-US" sz="1000"/>
                        <a:t>4</a:t>
                      </a:r>
                    </a:p>
                  </a:txBody>
                  <a:tcPr/>
                </a:tc>
                <a:tc>
                  <a:txBody>
                    <a:bodyPr/>
                    <a:lstStyle/>
                    <a:p>
                      <a:r>
                        <a:rPr lang="en-US" sz="1000"/>
                        <a:t>23</a:t>
                      </a:r>
                    </a:p>
                  </a:txBody>
                  <a:tcPr/>
                </a:tc>
                <a:tc>
                  <a:txBody>
                    <a:bodyPr/>
                    <a:lstStyle/>
                    <a:p>
                      <a:r>
                        <a:rPr lang="en-US" sz="1000"/>
                        <a:t>20</a:t>
                      </a:r>
                    </a:p>
                  </a:txBody>
                  <a:tcPr/>
                </a:tc>
                <a:tc>
                  <a:txBody>
                    <a:bodyPr/>
                    <a:lstStyle/>
                    <a:p>
                      <a:r>
                        <a:rPr lang="en-US" sz="1000"/>
                        <a:t>0.75</a:t>
                      </a:r>
                    </a:p>
                  </a:txBody>
                  <a:tcPr/>
                </a:tc>
                <a:tc>
                  <a:txBody>
                    <a:bodyPr/>
                    <a:lstStyle/>
                    <a:p>
                      <a:r>
                        <a:rPr lang="en-US" sz="1000"/>
                        <a:t>43.75</a:t>
                      </a:r>
                    </a:p>
                  </a:txBody>
                  <a:tcPr/>
                </a:tc>
                <a:extLst>
                  <a:ext uri="{0D108BD9-81ED-4DB2-BD59-A6C34878D82A}">
                    <a16:rowId xmlns:a16="http://schemas.microsoft.com/office/drawing/2014/main" val="1476887786"/>
                  </a:ext>
                </a:extLst>
              </a:tr>
              <a:tr h="370840">
                <a:tc>
                  <a:txBody>
                    <a:bodyPr/>
                    <a:lstStyle/>
                    <a:p>
                      <a:r>
                        <a:rPr lang="en-US" sz="1000"/>
                        <a:t>#Gilera</a:t>
                      </a:r>
                    </a:p>
                  </a:txBody>
                  <a:tcPr/>
                </a:tc>
                <a:tc>
                  <a:txBody>
                    <a:bodyPr/>
                    <a:lstStyle/>
                    <a:p>
                      <a:r>
                        <a:rPr lang="en-US" sz="1000"/>
                        <a:t>3</a:t>
                      </a:r>
                    </a:p>
                  </a:txBody>
                  <a:tcPr/>
                </a:tc>
                <a:tc>
                  <a:txBody>
                    <a:bodyPr/>
                    <a:lstStyle/>
                    <a:p>
                      <a:r>
                        <a:rPr lang="en-US" sz="1000"/>
                        <a:t>30.666666666667</a:t>
                      </a:r>
                    </a:p>
                  </a:txBody>
                  <a:tcPr/>
                </a:tc>
                <a:tc>
                  <a:txBody>
                    <a:bodyPr/>
                    <a:lstStyle/>
                    <a:p>
                      <a:r>
                        <a:rPr lang="en-US" sz="1000"/>
                        <a:t>2.6666666666667</a:t>
                      </a:r>
                    </a:p>
                  </a:txBody>
                  <a:tcPr/>
                </a:tc>
                <a:tc>
                  <a:txBody>
                    <a:bodyPr/>
                    <a:lstStyle/>
                    <a:p>
                      <a:r>
                        <a:rPr lang="en-US" sz="1000"/>
                        <a:t>4.3333333333333</a:t>
                      </a:r>
                    </a:p>
                  </a:txBody>
                  <a:tcPr/>
                </a:tc>
                <a:tc>
                  <a:txBody>
                    <a:bodyPr/>
                    <a:lstStyle/>
                    <a:p>
                      <a:r>
                        <a:rPr lang="en-US" sz="1000"/>
                        <a:t>37.666666666667</a:t>
                      </a:r>
                    </a:p>
                  </a:txBody>
                  <a:tcPr/>
                </a:tc>
                <a:extLst>
                  <a:ext uri="{0D108BD9-81ED-4DB2-BD59-A6C34878D82A}">
                    <a16:rowId xmlns:a16="http://schemas.microsoft.com/office/drawing/2014/main" val="1481618318"/>
                  </a:ext>
                </a:extLst>
              </a:tr>
              <a:tr h="370840">
                <a:tc>
                  <a:txBody>
                    <a:bodyPr/>
                    <a:lstStyle/>
                    <a:p>
                      <a:r>
                        <a:rPr lang="en-US" sz="1000"/>
                        <a:t>#GileraMotors</a:t>
                      </a:r>
                    </a:p>
                  </a:txBody>
                  <a:tcPr/>
                </a:tc>
                <a:tc>
                  <a:txBody>
                    <a:bodyPr/>
                    <a:lstStyle/>
                    <a:p>
                      <a:r>
                        <a:rPr lang="en-US" sz="1000"/>
                        <a:t>2</a:t>
                      </a:r>
                    </a:p>
                  </a:txBody>
                  <a:tcPr/>
                </a:tc>
                <a:tc>
                  <a:txBody>
                    <a:bodyPr/>
                    <a:lstStyle/>
                    <a:p>
                      <a:r>
                        <a:rPr lang="en-US" sz="1000"/>
                        <a:t>29.5</a:t>
                      </a:r>
                    </a:p>
                  </a:txBody>
                  <a:tcPr/>
                </a:tc>
                <a:tc>
                  <a:txBody>
                    <a:bodyPr/>
                    <a:lstStyle/>
                    <a:p>
                      <a:r>
                        <a:rPr lang="en-US" sz="1000"/>
                        <a:t>3</a:t>
                      </a:r>
                    </a:p>
                  </a:txBody>
                  <a:tcPr/>
                </a:tc>
                <a:tc>
                  <a:txBody>
                    <a:bodyPr/>
                    <a:lstStyle/>
                    <a:p>
                      <a:r>
                        <a:rPr lang="en-US" sz="1000"/>
                        <a:t>4.5</a:t>
                      </a:r>
                    </a:p>
                  </a:txBody>
                  <a:tcPr/>
                </a:tc>
                <a:tc>
                  <a:txBody>
                    <a:bodyPr/>
                    <a:lstStyle/>
                    <a:p>
                      <a:r>
                        <a:rPr lang="en-US" sz="1000"/>
                        <a:t>37</a:t>
                      </a:r>
                    </a:p>
                  </a:txBody>
                  <a:tcPr/>
                </a:tc>
                <a:extLst>
                  <a:ext uri="{0D108BD9-81ED-4DB2-BD59-A6C34878D82A}">
                    <a16:rowId xmlns:a16="http://schemas.microsoft.com/office/drawing/2014/main" val="1044982348"/>
                  </a:ext>
                </a:extLst>
              </a:tr>
              <a:tr h="370840">
                <a:tc>
                  <a:txBody>
                    <a:bodyPr/>
                    <a:lstStyle/>
                    <a:p>
                      <a:r>
                        <a:rPr lang="en-US" sz="1000"/>
                        <a:t>#GileraArgentina</a:t>
                      </a:r>
                    </a:p>
                  </a:txBody>
                  <a:tcPr/>
                </a:tc>
                <a:tc>
                  <a:txBody>
                    <a:bodyPr/>
                    <a:lstStyle/>
                    <a:p>
                      <a:r>
                        <a:rPr lang="en-US" sz="1000"/>
                        <a:t>2</a:t>
                      </a:r>
                    </a:p>
                  </a:txBody>
                  <a:tcPr/>
                </a:tc>
                <a:tc>
                  <a:txBody>
                    <a:bodyPr/>
                    <a:lstStyle/>
                    <a:p>
                      <a:r>
                        <a:rPr lang="en-US" sz="1000"/>
                        <a:t>29.5</a:t>
                      </a:r>
                    </a:p>
                  </a:txBody>
                  <a:tcPr/>
                </a:tc>
                <a:tc>
                  <a:txBody>
                    <a:bodyPr/>
                    <a:lstStyle/>
                    <a:p>
                      <a:r>
                        <a:rPr lang="en-US" sz="1000"/>
                        <a:t>3</a:t>
                      </a:r>
                    </a:p>
                  </a:txBody>
                  <a:tcPr/>
                </a:tc>
                <a:tc>
                  <a:txBody>
                    <a:bodyPr/>
                    <a:lstStyle/>
                    <a:p>
                      <a:r>
                        <a:rPr lang="en-US" sz="1000"/>
                        <a:t>4.5</a:t>
                      </a:r>
                    </a:p>
                  </a:txBody>
                  <a:tcPr/>
                </a:tc>
                <a:tc>
                  <a:txBody>
                    <a:bodyPr/>
                    <a:lstStyle/>
                    <a:p>
                      <a:r>
                        <a:rPr lang="en-US" sz="1000"/>
                        <a:t>37</a:t>
                      </a:r>
                    </a:p>
                  </a:txBody>
                  <a:tcPr/>
                </a:tc>
                <a:extLst>
                  <a:ext uri="{0D108BD9-81ED-4DB2-BD59-A6C34878D82A}">
                    <a16:rowId xmlns:a16="http://schemas.microsoft.com/office/drawing/2014/main" val="692246834"/>
                  </a:ext>
                </a:extLst>
              </a:tr>
            </a:tbl>
          </a:graphicData>
        </a:graphic>
      </p:graphicFrame>
      <p:sp>
        <p:nvSpPr>
          <p:cNvPr id="4" name="Text Placeholder 3">
            <a:extLst>
              <a:ext uri="{FF2B5EF4-FFF2-40B4-BE49-F238E27FC236}">
                <a16:creationId xmlns:a16="http://schemas.microsoft.com/office/drawing/2014/main" id="{79D56293-7026-4BA4-B295-C67D00D95BB4}"/>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50392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98B10-5507-4A54-B059-183605806A89}"/>
              </a:ext>
            </a:extLst>
          </p:cNvPr>
          <p:cNvSpPr>
            <a:spLocks noGrp="1"/>
          </p:cNvSpPr>
          <p:nvPr>
            <p:ph type="title"/>
          </p:nvPr>
        </p:nvSpPr>
        <p:spPr/>
        <p:txBody>
          <a:bodyPr/>
          <a:lstStyle/>
          <a:p>
            <a:r>
              <a:rPr lang="en-US"/>
              <a:t>Facebook Post Table + Reactions | Motomel - 1 of 21</a:t>
            </a:r>
          </a:p>
        </p:txBody>
      </p:sp>
      <p:graphicFrame>
        <p:nvGraphicFramePr>
          <p:cNvPr id="5" name="Table Placeholder 4">
            <a:extLst>
              <a:ext uri="{FF2B5EF4-FFF2-40B4-BE49-F238E27FC236}">
                <a16:creationId xmlns:a16="http://schemas.microsoft.com/office/drawing/2014/main" id="{F10EA2C8-B287-404E-9159-5269F1030F49}"/>
              </a:ext>
            </a:extLst>
          </p:cNvPr>
          <p:cNvGraphicFramePr>
            <a:graphicFrameLocks noGrp="1"/>
          </p:cNvGraphicFramePr>
          <p:nvPr>
            <p:ph type="tbl" sz="quarter" idx="13"/>
            <p:extLst>
              <p:ext uri="{D42A27DB-BD31-4B8C-83A1-F6EECF244321}">
                <p14:modId xmlns:p14="http://schemas.microsoft.com/office/powerpoint/2010/main" val="1918795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71819331"/>
                    </a:ext>
                  </a:extLst>
                </a:gridCol>
                <a:gridCol w="493776">
                  <a:extLst>
                    <a:ext uri="{9D8B030D-6E8A-4147-A177-3AD203B41FA5}">
                      <a16:colId xmlns:a16="http://schemas.microsoft.com/office/drawing/2014/main" val="1505710926"/>
                    </a:ext>
                  </a:extLst>
                </a:gridCol>
                <a:gridCol w="493776">
                  <a:extLst>
                    <a:ext uri="{9D8B030D-6E8A-4147-A177-3AD203B41FA5}">
                      <a16:colId xmlns:a16="http://schemas.microsoft.com/office/drawing/2014/main" val="919053484"/>
                    </a:ext>
                  </a:extLst>
                </a:gridCol>
                <a:gridCol w="493776">
                  <a:extLst>
                    <a:ext uri="{9D8B030D-6E8A-4147-A177-3AD203B41FA5}">
                      <a16:colId xmlns:a16="http://schemas.microsoft.com/office/drawing/2014/main" val="28207687"/>
                    </a:ext>
                  </a:extLst>
                </a:gridCol>
                <a:gridCol w="493776">
                  <a:extLst>
                    <a:ext uri="{9D8B030D-6E8A-4147-A177-3AD203B41FA5}">
                      <a16:colId xmlns:a16="http://schemas.microsoft.com/office/drawing/2014/main" val="3441545402"/>
                    </a:ext>
                  </a:extLst>
                </a:gridCol>
                <a:gridCol w="493776">
                  <a:extLst>
                    <a:ext uri="{9D8B030D-6E8A-4147-A177-3AD203B41FA5}">
                      <a16:colId xmlns:a16="http://schemas.microsoft.com/office/drawing/2014/main" val="4125314710"/>
                    </a:ext>
                  </a:extLst>
                </a:gridCol>
                <a:gridCol w="493776">
                  <a:extLst>
                    <a:ext uri="{9D8B030D-6E8A-4147-A177-3AD203B41FA5}">
                      <a16:colId xmlns:a16="http://schemas.microsoft.com/office/drawing/2014/main" val="2631557692"/>
                    </a:ext>
                  </a:extLst>
                </a:gridCol>
                <a:gridCol w="493776">
                  <a:extLst>
                    <a:ext uri="{9D8B030D-6E8A-4147-A177-3AD203B41FA5}">
                      <a16:colId xmlns:a16="http://schemas.microsoft.com/office/drawing/2014/main" val="1860603029"/>
                    </a:ext>
                  </a:extLst>
                </a:gridCol>
                <a:gridCol w="493776">
                  <a:extLst>
                    <a:ext uri="{9D8B030D-6E8A-4147-A177-3AD203B41FA5}">
                      <a16:colId xmlns:a16="http://schemas.microsoft.com/office/drawing/2014/main" val="751330060"/>
                    </a:ext>
                  </a:extLst>
                </a:gridCol>
                <a:gridCol w="493776">
                  <a:extLst>
                    <a:ext uri="{9D8B030D-6E8A-4147-A177-3AD203B41FA5}">
                      <a16:colId xmlns:a16="http://schemas.microsoft.com/office/drawing/2014/main" val="2448224240"/>
                    </a:ext>
                  </a:extLst>
                </a:gridCol>
                <a:gridCol w="493776">
                  <a:extLst>
                    <a:ext uri="{9D8B030D-6E8A-4147-A177-3AD203B41FA5}">
                      <a16:colId xmlns:a16="http://schemas.microsoft.com/office/drawing/2014/main" val="4248320582"/>
                    </a:ext>
                  </a:extLst>
                </a:gridCol>
                <a:gridCol w="493776">
                  <a:extLst>
                    <a:ext uri="{9D8B030D-6E8A-4147-A177-3AD203B41FA5}">
                      <a16:colId xmlns:a16="http://schemas.microsoft.com/office/drawing/2014/main" val="2940232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506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- 2021-12-21 17:25:20</a:t>
                      </a:r>
                      <a:r>
                        <a:rPr kumimoji="0" lang="es-ES" sz="1000" b="0" i="0" u="none" strike="noStrike" kern="1200" cap="none" spc="0" normalizeH="0" baseline="0" noProof="0">
                          <a:ln>
                            <a:noFill/>
                          </a:ln>
                          <a:solidFill>
                            <a:prstClr val="black"/>
                          </a:solidFill>
                          <a:effectLst/>
                          <a:uLnTx/>
                          <a:uFillTx/>
                          <a:latin typeface="+mn-lt"/>
                          <a:ea typeface="+mn-ea"/>
                          <a:cs typeface="+mn-cs"/>
                        </a:rPr>
                        <a:t>
 No importa el terreno ni las condiciones, arriba de la 𝐒𝐤𝐮𝐚 𝟏𝟓𝟎 nada te condiciona.
La mejor alternativa 𝐎𝐍/𝐎𝐅𝐅 para todos los terrenos.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67346872"/>
                  </a:ext>
                </a:extLst>
              </a:tr>
            </a:tbl>
          </a:graphicData>
        </a:graphic>
      </p:graphicFrame>
      <p:sp>
        <p:nvSpPr>
          <p:cNvPr id="4" name="Text Placeholder 3">
            <a:extLst>
              <a:ext uri="{FF2B5EF4-FFF2-40B4-BE49-F238E27FC236}">
                <a16:creationId xmlns:a16="http://schemas.microsoft.com/office/drawing/2014/main" id="{2EFCA1ED-C18F-406C-A288-DDC81A6F001B}"/>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882174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12D52-FA85-443B-8739-D98C8678D5E2}"/>
              </a:ext>
            </a:extLst>
          </p:cNvPr>
          <p:cNvSpPr>
            <a:spLocks noGrp="1"/>
          </p:cNvSpPr>
          <p:nvPr>
            <p:ph type="title"/>
          </p:nvPr>
        </p:nvSpPr>
        <p:spPr/>
        <p:txBody>
          <a:bodyPr/>
          <a:lstStyle/>
          <a:p>
            <a:r>
              <a:rPr lang="en-US"/>
              <a:t>Facebook Post Table + Reactions | Motomel - 2 of 21</a:t>
            </a:r>
          </a:p>
        </p:txBody>
      </p:sp>
      <p:graphicFrame>
        <p:nvGraphicFramePr>
          <p:cNvPr id="5" name="Table Placeholder 4">
            <a:extLst>
              <a:ext uri="{FF2B5EF4-FFF2-40B4-BE49-F238E27FC236}">
                <a16:creationId xmlns:a16="http://schemas.microsoft.com/office/drawing/2014/main" id="{937CED8E-CADF-4BA9-BD3C-2304CBAEC26F}"/>
              </a:ext>
            </a:extLst>
          </p:cNvPr>
          <p:cNvGraphicFramePr>
            <a:graphicFrameLocks noGrp="1"/>
          </p:cNvGraphicFramePr>
          <p:nvPr>
            <p:ph type="tbl" sz="quarter" idx="13"/>
            <p:extLst>
              <p:ext uri="{D42A27DB-BD31-4B8C-83A1-F6EECF244321}">
                <p14:modId xmlns:p14="http://schemas.microsoft.com/office/powerpoint/2010/main" val="1434076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44363980"/>
                    </a:ext>
                  </a:extLst>
                </a:gridCol>
                <a:gridCol w="493776">
                  <a:extLst>
                    <a:ext uri="{9D8B030D-6E8A-4147-A177-3AD203B41FA5}">
                      <a16:colId xmlns:a16="http://schemas.microsoft.com/office/drawing/2014/main" val="1720525684"/>
                    </a:ext>
                  </a:extLst>
                </a:gridCol>
                <a:gridCol w="493776">
                  <a:extLst>
                    <a:ext uri="{9D8B030D-6E8A-4147-A177-3AD203B41FA5}">
                      <a16:colId xmlns:a16="http://schemas.microsoft.com/office/drawing/2014/main" val="3534593429"/>
                    </a:ext>
                  </a:extLst>
                </a:gridCol>
                <a:gridCol w="493776">
                  <a:extLst>
                    <a:ext uri="{9D8B030D-6E8A-4147-A177-3AD203B41FA5}">
                      <a16:colId xmlns:a16="http://schemas.microsoft.com/office/drawing/2014/main" val="1945492951"/>
                    </a:ext>
                  </a:extLst>
                </a:gridCol>
                <a:gridCol w="493776">
                  <a:extLst>
                    <a:ext uri="{9D8B030D-6E8A-4147-A177-3AD203B41FA5}">
                      <a16:colId xmlns:a16="http://schemas.microsoft.com/office/drawing/2014/main" val="3874392774"/>
                    </a:ext>
                  </a:extLst>
                </a:gridCol>
                <a:gridCol w="493776">
                  <a:extLst>
                    <a:ext uri="{9D8B030D-6E8A-4147-A177-3AD203B41FA5}">
                      <a16:colId xmlns:a16="http://schemas.microsoft.com/office/drawing/2014/main" val="1051443043"/>
                    </a:ext>
                  </a:extLst>
                </a:gridCol>
                <a:gridCol w="493776">
                  <a:extLst>
                    <a:ext uri="{9D8B030D-6E8A-4147-A177-3AD203B41FA5}">
                      <a16:colId xmlns:a16="http://schemas.microsoft.com/office/drawing/2014/main" val="1954344098"/>
                    </a:ext>
                  </a:extLst>
                </a:gridCol>
                <a:gridCol w="493776">
                  <a:extLst>
                    <a:ext uri="{9D8B030D-6E8A-4147-A177-3AD203B41FA5}">
                      <a16:colId xmlns:a16="http://schemas.microsoft.com/office/drawing/2014/main" val="1233072232"/>
                    </a:ext>
                  </a:extLst>
                </a:gridCol>
                <a:gridCol w="493776">
                  <a:extLst>
                    <a:ext uri="{9D8B030D-6E8A-4147-A177-3AD203B41FA5}">
                      <a16:colId xmlns:a16="http://schemas.microsoft.com/office/drawing/2014/main" val="3617738288"/>
                    </a:ext>
                  </a:extLst>
                </a:gridCol>
                <a:gridCol w="493776">
                  <a:extLst>
                    <a:ext uri="{9D8B030D-6E8A-4147-A177-3AD203B41FA5}">
                      <a16:colId xmlns:a16="http://schemas.microsoft.com/office/drawing/2014/main" val="3797278129"/>
                    </a:ext>
                  </a:extLst>
                </a:gridCol>
                <a:gridCol w="493776">
                  <a:extLst>
                    <a:ext uri="{9D8B030D-6E8A-4147-A177-3AD203B41FA5}">
                      <a16:colId xmlns:a16="http://schemas.microsoft.com/office/drawing/2014/main" val="2241477008"/>
                    </a:ext>
                  </a:extLst>
                </a:gridCol>
                <a:gridCol w="493776">
                  <a:extLst>
                    <a:ext uri="{9D8B030D-6E8A-4147-A177-3AD203B41FA5}">
                      <a16:colId xmlns:a16="http://schemas.microsoft.com/office/drawing/2014/main" val="2464613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376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- 2021-12-15 17:23:20</a:t>
                      </a:r>
                      <a:r>
                        <a:rPr kumimoji="0" lang="es-ES" sz="1000" b="0" i="0" u="none" strike="noStrike" kern="1200" cap="none" spc="0" normalizeH="0" baseline="0" noProof="0">
                          <a:ln>
                            <a:noFill/>
                          </a:ln>
                          <a:solidFill>
                            <a:prstClr val="black"/>
                          </a:solidFill>
                          <a:effectLst/>
                          <a:uLnTx/>
                          <a:uFillTx/>
                          <a:latin typeface="+mn-lt"/>
                          <a:ea typeface="+mn-ea"/>
                          <a:cs typeface="+mn-cs"/>
                        </a:rPr>
                        <a:t>
 La 𝐒𝐤𝐮𝐚 𝟏𝟓𝟎 es la moto 𝐎𝐍/𝐎𝐅𝐅 más elegida por los argentinos.
Ideal para los que buscan una moto versátil, que se adapte a diferentes terrenos.
Desde nuestra web vas a poder conocer todos sus detalles!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94177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- 2022-01-07 15:26:27</a:t>
                      </a:r>
                      <a:r>
                        <a:rPr kumimoji="0" lang="es-ES" sz="1000" b="0" i="0" u="none" strike="noStrike" kern="1200" cap="none" spc="0" normalizeH="0" baseline="0" noProof="0">
                          <a:ln>
                            <a:noFill/>
                          </a:ln>
                          <a:solidFill>
                            <a:prstClr val="black"/>
                          </a:solidFill>
                          <a:effectLst/>
                          <a:uLnTx/>
                          <a:uFillTx/>
                          <a:latin typeface="+mn-lt"/>
                          <a:ea typeface="+mn-ea"/>
                          <a:cs typeface="+mn-cs"/>
                        </a:rPr>
                        <a:t>
 A veces, se elige una moto por su fachada. Otras, por sus funcionalidades. A la RZ660 la elegirías por las dos, ¿no 😉?
#Zanella #CFMoto #RZ #RZ650 #PUSHFORPROGRESS #CFMOTObyZanella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07328378"/>
                  </a:ext>
                </a:extLst>
              </a:tr>
            </a:tbl>
          </a:graphicData>
        </a:graphic>
      </p:graphicFrame>
      <p:sp>
        <p:nvSpPr>
          <p:cNvPr id="4" name="Text Placeholder 3">
            <a:extLst>
              <a:ext uri="{FF2B5EF4-FFF2-40B4-BE49-F238E27FC236}">
                <a16:creationId xmlns:a16="http://schemas.microsoft.com/office/drawing/2014/main" id="{0130D671-8BE3-4621-A4B0-BAA2837EE9C6}"/>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238021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B66C6-AF43-4822-A100-C25E6F0BC48E}"/>
              </a:ext>
            </a:extLst>
          </p:cNvPr>
          <p:cNvSpPr>
            <a:spLocks noGrp="1"/>
          </p:cNvSpPr>
          <p:nvPr>
            <p:ph type="title"/>
          </p:nvPr>
        </p:nvSpPr>
        <p:spPr/>
        <p:txBody>
          <a:bodyPr/>
          <a:lstStyle/>
          <a:p>
            <a:r>
              <a:rPr lang="en-US"/>
              <a:t>Facebook Post Table + Reactions | Motomel - 3 of 21</a:t>
            </a:r>
          </a:p>
        </p:txBody>
      </p:sp>
      <p:graphicFrame>
        <p:nvGraphicFramePr>
          <p:cNvPr id="5" name="Table Placeholder 4">
            <a:extLst>
              <a:ext uri="{FF2B5EF4-FFF2-40B4-BE49-F238E27FC236}">
                <a16:creationId xmlns:a16="http://schemas.microsoft.com/office/drawing/2014/main" id="{480C3287-293C-4F98-BB4A-0264AE223BE6}"/>
              </a:ext>
            </a:extLst>
          </p:cNvPr>
          <p:cNvGraphicFramePr>
            <a:graphicFrameLocks noGrp="1"/>
          </p:cNvGraphicFramePr>
          <p:nvPr>
            <p:ph type="tbl" sz="quarter" idx="13"/>
            <p:extLst>
              <p:ext uri="{D42A27DB-BD31-4B8C-83A1-F6EECF244321}">
                <p14:modId xmlns:p14="http://schemas.microsoft.com/office/powerpoint/2010/main" val="3870170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65944959"/>
                    </a:ext>
                  </a:extLst>
                </a:gridCol>
                <a:gridCol w="493776">
                  <a:extLst>
                    <a:ext uri="{9D8B030D-6E8A-4147-A177-3AD203B41FA5}">
                      <a16:colId xmlns:a16="http://schemas.microsoft.com/office/drawing/2014/main" val="934945317"/>
                    </a:ext>
                  </a:extLst>
                </a:gridCol>
                <a:gridCol w="493776">
                  <a:extLst>
                    <a:ext uri="{9D8B030D-6E8A-4147-A177-3AD203B41FA5}">
                      <a16:colId xmlns:a16="http://schemas.microsoft.com/office/drawing/2014/main" val="4293089102"/>
                    </a:ext>
                  </a:extLst>
                </a:gridCol>
                <a:gridCol w="493776">
                  <a:extLst>
                    <a:ext uri="{9D8B030D-6E8A-4147-A177-3AD203B41FA5}">
                      <a16:colId xmlns:a16="http://schemas.microsoft.com/office/drawing/2014/main" val="3180880745"/>
                    </a:ext>
                  </a:extLst>
                </a:gridCol>
                <a:gridCol w="493776">
                  <a:extLst>
                    <a:ext uri="{9D8B030D-6E8A-4147-A177-3AD203B41FA5}">
                      <a16:colId xmlns:a16="http://schemas.microsoft.com/office/drawing/2014/main" val="3334121040"/>
                    </a:ext>
                  </a:extLst>
                </a:gridCol>
                <a:gridCol w="493776">
                  <a:extLst>
                    <a:ext uri="{9D8B030D-6E8A-4147-A177-3AD203B41FA5}">
                      <a16:colId xmlns:a16="http://schemas.microsoft.com/office/drawing/2014/main" val="1468432194"/>
                    </a:ext>
                  </a:extLst>
                </a:gridCol>
                <a:gridCol w="493776">
                  <a:extLst>
                    <a:ext uri="{9D8B030D-6E8A-4147-A177-3AD203B41FA5}">
                      <a16:colId xmlns:a16="http://schemas.microsoft.com/office/drawing/2014/main" val="2366553863"/>
                    </a:ext>
                  </a:extLst>
                </a:gridCol>
                <a:gridCol w="493776">
                  <a:extLst>
                    <a:ext uri="{9D8B030D-6E8A-4147-A177-3AD203B41FA5}">
                      <a16:colId xmlns:a16="http://schemas.microsoft.com/office/drawing/2014/main" val="1962917621"/>
                    </a:ext>
                  </a:extLst>
                </a:gridCol>
                <a:gridCol w="493776">
                  <a:extLst>
                    <a:ext uri="{9D8B030D-6E8A-4147-A177-3AD203B41FA5}">
                      <a16:colId xmlns:a16="http://schemas.microsoft.com/office/drawing/2014/main" val="2005013912"/>
                    </a:ext>
                  </a:extLst>
                </a:gridCol>
                <a:gridCol w="493776">
                  <a:extLst>
                    <a:ext uri="{9D8B030D-6E8A-4147-A177-3AD203B41FA5}">
                      <a16:colId xmlns:a16="http://schemas.microsoft.com/office/drawing/2014/main" val="1589731820"/>
                    </a:ext>
                  </a:extLst>
                </a:gridCol>
                <a:gridCol w="493776">
                  <a:extLst>
                    <a:ext uri="{9D8B030D-6E8A-4147-A177-3AD203B41FA5}">
                      <a16:colId xmlns:a16="http://schemas.microsoft.com/office/drawing/2014/main" val="1795369240"/>
                    </a:ext>
                  </a:extLst>
                </a:gridCol>
                <a:gridCol w="493776">
                  <a:extLst>
                    <a:ext uri="{9D8B030D-6E8A-4147-A177-3AD203B41FA5}">
                      <a16:colId xmlns:a16="http://schemas.microsoft.com/office/drawing/2014/main" val="1549407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9517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- 2021-12-29 17:27:59</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en detalle la 𝐁𝐥𝐢𝐭𝐳 𝐓𝐮𝐧𝐧𝐢𝐧𝐠, una moto super práctica y equipada con todo lo que necesitas para moverte libremente en tu rutina diaria.
Desde nuestra web vas a poder conocerla más en profundidad. Ingresá visitando el link en nuestra bio.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926503"/>
                  </a:ext>
                </a:extLst>
              </a:tr>
            </a:tbl>
          </a:graphicData>
        </a:graphic>
      </p:graphicFrame>
      <p:sp>
        <p:nvSpPr>
          <p:cNvPr id="4" name="Text Placeholder 3">
            <a:extLst>
              <a:ext uri="{FF2B5EF4-FFF2-40B4-BE49-F238E27FC236}">
                <a16:creationId xmlns:a16="http://schemas.microsoft.com/office/drawing/2014/main" id="{FBCA982A-8C2A-4008-BED9-B540307D85F1}"/>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5574672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F0EB8-CDC1-4CD4-865F-C65C868B3C35}"/>
              </a:ext>
            </a:extLst>
          </p:cNvPr>
          <p:cNvSpPr>
            <a:spLocks noGrp="1"/>
          </p:cNvSpPr>
          <p:nvPr>
            <p:ph type="title"/>
          </p:nvPr>
        </p:nvSpPr>
        <p:spPr/>
        <p:txBody>
          <a:bodyPr/>
          <a:lstStyle/>
          <a:p>
            <a:r>
              <a:rPr lang="en-US"/>
              <a:t>Facebook Post Table + Reactions | Motomel - 4 of 21</a:t>
            </a:r>
          </a:p>
        </p:txBody>
      </p:sp>
      <p:graphicFrame>
        <p:nvGraphicFramePr>
          <p:cNvPr id="5" name="Table Placeholder 4">
            <a:extLst>
              <a:ext uri="{FF2B5EF4-FFF2-40B4-BE49-F238E27FC236}">
                <a16:creationId xmlns:a16="http://schemas.microsoft.com/office/drawing/2014/main" id="{546FBAD6-A841-4ACB-AB8B-75F9E56273B0}"/>
              </a:ext>
            </a:extLst>
          </p:cNvPr>
          <p:cNvGraphicFramePr>
            <a:graphicFrameLocks noGrp="1"/>
          </p:cNvGraphicFramePr>
          <p:nvPr>
            <p:ph type="tbl" sz="quarter" idx="13"/>
            <p:extLst>
              <p:ext uri="{D42A27DB-BD31-4B8C-83A1-F6EECF244321}">
                <p14:modId xmlns:p14="http://schemas.microsoft.com/office/powerpoint/2010/main" val="2228221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09564677"/>
                    </a:ext>
                  </a:extLst>
                </a:gridCol>
                <a:gridCol w="493776">
                  <a:extLst>
                    <a:ext uri="{9D8B030D-6E8A-4147-A177-3AD203B41FA5}">
                      <a16:colId xmlns:a16="http://schemas.microsoft.com/office/drawing/2014/main" val="2847525799"/>
                    </a:ext>
                  </a:extLst>
                </a:gridCol>
                <a:gridCol w="493776">
                  <a:extLst>
                    <a:ext uri="{9D8B030D-6E8A-4147-A177-3AD203B41FA5}">
                      <a16:colId xmlns:a16="http://schemas.microsoft.com/office/drawing/2014/main" val="1488429304"/>
                    </a:ext>
                  </a:extLst>
                </a:gridCol>
                <a:gridCol w="493776">
                  <a:extLst>
                    <a:ext uri="{9D8B030D-6E8A-4147-A177-3AD203B41FA5}">
                      <a16:colId xmlns:a16="http://schemas.microsoft.com/office/drawing/2014/main" val="820052560"/>
                    </a:ext>
                  </a:extLst>
                </a:gridCol>
                <a:gridCol w="493776">
                  <a:extLst>
                    <a:ext uri="{9D8B030D-6E8A-4147-A177-3AD203B41FA5}">
                      <a16:colId xmlns:a16="http://schemas.microsoft.com/office/drawing/2014/main" val="2586724266"/>
                    </a:ext>
                  </a:extLst>
                </a:gridCol>
                <a:gridCol w="493776">
                  <a:extLst>
                    <a:ext uri="{9D8B030D-6E8A-4147-A177-3AD203B41FA5}">
                      <a16:colId xmlns:a16="http://schemas.microsoft.com/office/drawing/2014/main" val="1965829933"/>
                    </a:ext>
                  </a:extLst>
                </a:gridCol>
                <a:gridCol w="493776">
                  <a:extLst>
                    <a:ext uri="{9D8B030D-6E8A-4147-A177-3AD203B41FA5}">
                      <a16:colId xmlns:a16="http://schemas.microsoft.com/office/drawing/2014/main" val="2556115017"/>
                    </a:ext>
                  </a:extLst>
                </a:gridCol>
                <a:gridCol w="493776">
                  <a:extLst>
                    <a:ext uri="{9D8B030D-6E8A-4147-A177-3AD203B41FA5}">
                      <a16:colId xmlns:a16="http://schemas.microsoft.com/office/drawing/2014/main" val="1285131297"/>
                    </a:ext>
                  </a:extLst>
                </a:gridCol>
                <a:gridCol w="493776">
                  <a:extLst>
                    <a:ext uri="{9D8B030D-6E8A-4147-A177-3AD203B41FA5}">
                      <a16:colId xmlns:a16="http://schemas.microsoft.com/office/drawing/2014/main" val="3261696572"/>
                    </a:ext>
                  </a:extLst>
                </a:gridCol>
                <a:gridCol w="493776">
                  <a:extLst>
                    <a:ext uri="{9D8B030D-6E8A-4147-A177-3AD203B41FA5}">
                      <a16:colId xmlns:a16="http://schemas.microsoft.com/office/drawing/2014/main" val="346779651"/>
                    </a:ext>
                  </a:extLst>
                </a:gridCol>
                <a:gridCol w="493776">
                  <a:extLst>
                    <a:ext uri="{9D8B030D-6E8A-4147-A177-3AD203B41FA5}">
                      <a16:colId xmlns:a16="http://schemas.microsoft.com/office/drawing/2014/main" val="468897140"/>
                    </a:ext>
                  </a:extLst>
                </a:gridCol>
                <a:gridCol w="493776">
                  <a:extLst>
                    <a:ext uri="{9D8B030D-6E8A-4147-A177-3AD203B41FA5}">
                      <a16:colId xmlns:a16="http://schemas.microsoft.com/office/drawing/2014/main" val="961387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6246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- 2021-12-23 17:00:35</a:t>
                      </a:r>
                      <a:r>
                        <a:rPr kumimoji="0" lang="es-ES" sz="1000" b="0" i="0" u="none" strike="noStrike" kern="1200" cap="none" spc="0" normalizeH="0" baseline="0" noProof="0">
                          <a:ln>
                            <a:noFill/>
                          </a:ln>
                          <a:solidFill>
                            <a:prstClr val="black"/>
                          </a:solidFill>
                          <a:effectLst/>
                          <a:uLnTx/>
                          <a:uFillTx/>
                          <a:latin typeface="+mn-lt"/>
                          <a:ea typeface="+mn-ea"/>
                          <a:cs typeface="+mn-cs"/>
                        </a:rPr>
                        <a:t>
 ¡Último sorteo del año, no te lo podes perder!
Elegí el #JugadorMotomel de diciembre y participá.
¡Te podes ganar una #BiciMotomel para vos y otra para el jugador elegido!
¿Cómo participar? Muy sencillo, mirá 👇:
- Seguir a la cuenta de @motomeloficial y @motomelbicicletas
- Darle like a la publicación
- Comentar eligiendo el #JugadorMotomel del mes
Podes participar en Facebook, Twitter o Instagram.
Podes elegir entre estos jugadores:
Gabriel Hauche
﻿Luis Rodriguez
¿Para vos cuál de estos 2 fue el #JugadorMotomel del mes?
Tenes tiempo hasta el 29/12. Bases y condiciones en el link de nuestra bio.
#MotomelTeBanca #Sorteo #Bici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03399168"/>
                  </a:ext>
                </a:extLst>
              </a:tr>
            </a:tbl>
          </a:graphicData>
        </a:graphic>
      </p:graphicFrame>
      <p:sp>
        <p:nvSpPr>
          <p:cNvPr id="4" name="Text Placeholder 3">
            <a:extLst>
              <a:ext uri="{FF2B5EF4-FFF2-40B4-BE49-F238E27FC236}">
                <a16:creationId xmlns:a16="http://schemas.microsoft.com/office/drawing/2014/main" id="{5B53D538-6545-4A06-8539-1178B44F26F4}"/>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0431993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9E33F-A6C5-442B-ABAA-35306C541464}"/>
              </a:ext>
            </a:extLst>
          </p:cNvPr>
          <p:cNvSpPr>
            <a:spLocks noGrp="1"/>
          </p:cNvSpPr>
          <p:nvPr>
            <p:ph type="title"/>
          </p:nvPr>
        </p:nvSpPr>
        <p:spPr/>
        <p:txBody>
          <a:bodyPr/>
          <a:lstStyle/>
          <a:p>
            <a:r>
              <a:rPr lang="en-US"/>
              <a:t>Facebook Post Table + Reactions | Motomel - 5 of 21</a:t>
            </a:r>
          </a:p>
        </p:txBody>
      </p:sp>
      <p:graphicFrame>
        <p:nvGraphicFramePr>
          <p:cNvPr id="5" name="Table Placeholder 4">
            <a:extLst>
              <a:ext uri="{FF2B5EF4-FFF2-40B4-BE49-F238E27FC236}">
                <a16:creationId xmlns:a16="http://schemas.microsoft.com/office/drawing/2014/main" id="{7CFABCF0-1AE7-4CC7-8EE4-68DBD9865F3C}"/>
              </a:ext>
            </a:extLst>
          </p:cNvPr>
          <p:cNvGraphicFramePr>
            <a:graphicFrameLocks noGrp="1"/>
          </p:cNvGraphicFramePr>
          <p:nvPr>
            <p:ph type="tbl" sz="quarter" idx="13"/>
            <p:extLst>
              <p:ext uri="{D42A27DB-BD31-4B8C-83A1-F6EECF244321}">
                <p14:modId xmlns:p14="http://schemas.microsoft.com/office/powerpoint/2010/main" val="2391252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88097439"/>
                    </a:ext>
                  </a:extLst>
                </a:gridCol>
                <a:gridCol w="493776">
                  <a:extLst>
                    <a:ext uri="{9D8B030D-6E8A-4147-A177-3AD203B41FA5}">
                      <a16:colId xmlns:a16="http://schemas.microsoft.com/office/drawing/2014/main" val="34243802"/>
                    </a:ext>
                  </a:extLst>
                </a:gridCol>
                <a:gridCol w="493776">
                  <a:extLst>
                    <a:ext uri="{9D8B030D-6E8A-4147-A177-3AD203B41FA5}">
                      <a16:colId xmlns:a16="http://schemas.microsoft.com/office/drawing/2014/main" val="1663480247"/>
                    </a:ext>
                  </a:extLst>
                </a:gridCol>
                <a:gridCol w="493776">
                  <a:extLst>
                    <a:ext uri="{9D8B030D-6E8A-4147-A177-3AD203B41FA5}">
                      <a16:colId xmlns:a16="http://schemas.microsoft.com/office/drawing/2014/main" val="2037564139"/>
                    </a:ext>
                  </a:extLst>
                </a:gridCol>
                <a:gridCol w="493776">
                  <a:extLst>
                    <a:ext uri="{9D8B030D-6E8A-4147-A177-3AD203B41FA5}">
                      <a16:colId xmlns:a16="http://schemas.microsoft.com/office/drawing/2014/main" val="882082195"/>
                    </a:ext>
                  </a:extLst>
                </a:gridCol>
                <a:gridCol w="493776">
                  <a:extLst>
                    <a:ext uri="{9D8B030D-6E8A-4147-A177-3AD203B41FA5}">
                      <a16:colId xmlns:a16="http://schemas.microsoft.com/office/drawing/2014/main" val="2276676522"/>
                    </a:ext>
                  </a:extLst>
                </a:gridCol>
                <a:gridCol w="493776">
                  <a:extLst>
                    <a:ext uri="{9D8B030D-6E8A-4147-A177-3AD203B41FA5}">
                      <a16:colId xmlns:a16="http://schemas.microsoft.com/office/drawing/2014/main" val="709459512"/>
                    </a:ext>
                  </a:extLst>
                </a:gridCol>
                <a:gridCol w="493776">
                  <a:extLst>
                    <a:ext uri="{9D8B030D-6E8A-4147-A177-3AD203B41FA5}">
                      <a16:colId xmlns:a16="http://schemas.microsoft.com/office/drawing/2014/main" val="3457294253"/>
                    </a:ext>
                  </a:extLst>
                </a:gridCol>
                <a:gridCol w="493776">
                  <a:extLst>
                    <a:ext uri="{9D8B030D-6E8A-4147-A177-3AD203B41FA5}">
                      <a16:colId xmlns:a16="http://schemas.microsoft.com/office/drawing/2014/main" val="2090298449"/>
                    </a:ext>
                  </a:extLst>
                </a:gridCol>
                <a:gridCol w="493776">
                  <a:extLst>
                    <a:ext uri="{9D8B030D-6E8A-4147-A177-3AD203B41FA5}">
                      <a16:colId xmlns:a16="http://schemas.microsoft.com/office/drawing/2014/main" val="3262656164"/>
                    </a:ext>
                  </a:extLst>
                </a:gridCol>
                <a:gridCol w="493776">
                  <a:extLst>
                    <a:ext uri="{9D8B030D-6E8A-4147-A177-3AD203B41FA5}">
                      <a16:colId xmlns:a16="http://schemas.microsoft.com/office/drawing/2014/main" val="3848826320"/>
                    </a:ext>
                  </a:extLst>
                </a:gridCol>
                <a:gridCol w="493776">
                  <a:extLst>
                    <a:ext uri="{9D8B030D-6E8A-4147-A177-3AD203B41FA5}">
                      <a16:colId xmlns:a16="http://schemas.microsoft.com/office/drawing/2014/main" val="2772178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1798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- 2021-12-20 18:12:15</a:t>
                      </a:r>
                      <a:r>
                        <a:rPr kumimoji="0" lang="en-US" sz="1000" b="0" i="0" u="none" strike="noStrike" kern="1200" cap="none" spc="0" normalizeH="0" baseline="0" noProof="0">
                          <a:ln>
                            <a:noFill/>
                          </a:ln>
                          <a:solidFill>
                            <a:prstClr val="black"/>
                          </a:solidFill>
                          <a:effectLst/>
                          <a:uLnTx/>
                          <a:uFillTx/>
                          <a:latin typeface="+mn-lt"/>
                          <a:ea typeface="+mn-ea"/>
                          <a:cs typeface="+mn-cs"/>
                        </a:rPr>
                        <a:t>
 Con su atractivo 𝐝𝐢𝐬𝐞ñ𝐨 𝐝𝐞 𝐞𝐬𝐭𝐢𝐥𝐨 𝐭𝐮𝐧𝐧𝐢𝐧𝐠, la 𝐁𝐥𝐢𝐭𝐳 𝟏𝟏𝟎 te lleva a donde necesites sin importar cuanto la exijas.
Desde nuestra web vas a poder conocer todos sus detalles!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02728633"/>
                  </a:ext>
                </a:extLst>
              </a:tr>
            </a:tbl>
          </a:graphicData>
        </a:graphic>
      </p:graphicFrame>
      <p:sp>
        <p:nvSpPr>
          <p:cNvPr id="4" name="Text Placeholder 3">
            <a:extLst>
              <a:ext uri="{FF2B5EF4-FFF2-40B4-BE49-F238E27FC236}">
                <a16:creationId xmlns:a16="http://schemas.microsoft.com/office/drawing/2014/main" id="{C5D6FA18-7289-4495-A01B-3CA3812E22FF}"/>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962569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475EB-84D0-4316-954B-E6AA2CD9CC1D}"/>
              </a:ext>
            </a:extLst>
          </p:cNvPr>
          <p:cNvSpPr>
            <a:spLocks noGrp="1"/>
          </p:cNvSpPr>
          <p:nvPr>
            <p:ph type="title"/>
          </p:nvPr>
        </p:nvSpPr>
        <p:spPr/>
        <p:txBody>
          <a:bodyPr/>
          <a:lstStyle/>
          <a:p>
            <a:r>
              <a:rPr lang="en-US"/>
              <a:t>Facebook Post Table + Reactions | Motomel - 6 of 21</a:t>
            </a:r>
          </a:p>
        </p:txBody>
      </p:sp>
      <p:graphicFrame>
        <p:nvGraphicFramePr>
          <p:cNvPr id="5" name="Table Placeholder 4">
            <a:extLst>
              <a:ext uri="{FF2B5EF4-FFF2-40B4-BE49-F238E27FC236}">
                <a16:creationId xmlns:a16="http://schemas.microsoft.com/office/drawing/2014/main" id="{A34E751D-FBA5-40B9-8C91-FD3036D2D877}"/>
              </a:ext>
            </a:extLst>
          </p:cNvPr>
          <p:cNvGraphicFramePr>
            <a:graphicFrameLocks noGrp="1"/>
          </p:cNvGraphicFramePr>
          <p:nvPr>
            <p:ph type="tbl" sz="quarter" idx="13"/>
            <p:extLst>
              <p:ext uri="{D42A27DB-BD31-4B8C-83A1-F6EECF244321}">
                <p14:modId xmlns:p14="http://schemas.microsoft.com/office/powerpoint/2010/main" val="3757913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2645732"/>
                    </a:ext>
                  </a:extLst>
                </a:gridCol>
                <a:gridCol w="493776">
                  <a:extLst>
                    <a:ext uri="{9D8B030D-6E8A-4147-A177-3AD203B41FA5}">
                      <a16:colId xmlns:a16="http://schemas.microsoft.com/office/drawing/2014/main" val="2833789345"/>
                    </a:ext>
                  </a:extLst>
                </a:gridCol>
                <a:gridCol w="493776">
                  <a:extLst>
                    <a:ext uri="{9D8B030D-6E8A-4147-A177-3AD203B41FA5}">
                      <a16:colId xmlns:a16="http://schemas.microsoft.com/office/drawing/2014/main" val="1358274062"/>
                    </a:ext>
                  </a:extLst>
                </a:gridCol>
                <a:gridCol w="493776">
                  <a:extLst>
                    <a:ext uri="{9D8B030D-6E8A-4147-A177-3AD203B41FA5}">
                      <a16:colId xmlns:a16="http://schemas.microsoft.com/office/drawing/2014/main" val="2641811426"/>
                    </a:ext>
                  </a:extLst>
                </a:gridCol>
                <a:gridCol w="493776">
                  <a:extLst>
                    <a:ext uri="{9D8B030D-6E8A-4147-A177-3AD203B41FA5}">
                      <a16:colId xmlns:a16="http://schemas.microsoft.com/office/drawing/2014/main" val="3245635295"/>
                    </a:ext>
                  </a:extLst>
                </a:gridCol>
                <a:gridCol w="493776">
                  <a:extLst>
                    <a:ext uri="{9D8B030D-6E8A-4147-A177-3AD203B41FA5}">
                      <a16:colId xmlns:a16="http://schemas.microsoft.com/office/drawing/2014/main" val="451955571"/>
                    </a:ext>
                  </a:extLst>
                </a:gridCol>
                <a:gridCol w="493776">
                  <a:extLst>
                    <a:ext uri="{9D8B030D-6E8A-4147-A177-3AD203B41FA5}">
                      <a16:colId xmlns:a16="http://schemas.microsoft.com/office/drawing/2014/main" val="2200721623"/>
                    </a:ext>
                  </a:extLst>
                </a:gridCol>
                <a:gridCol w="493776">
                  <a:extLst>
                    <a:ext uri="{9D8B030D-6E8A-4147-A177-3AD203B41FA5}">
                      <a16:colId xmlns:a16="http://schemas.microsoft.com/office/drawing/2014/main" val="517795059"/>
                    </a:ext>
                  </a:extLst>
                </a:gridCol>
                <a:gridCol w="493776">
                  <a:extLst>
                    <a:ext uri="{9D8B030D-6E8A-4147-A177-3AD203B41FA5}">
                      <a16:colId xmlns:a16="http://schemas.microsoft.com/office/drawing/2014/main" val="4044093434"/>
                    </a:ext>
                  </a:extLst>
                </a:gridCol>
                <a:gridCol w="493776">
                  <a:extLst>
                    <a:ext uri="{9D8B030D-6E8A-4147-A177-3AD203B41FA5}">
                      <a16:colId xmlns:a16="http://schemas.microsoft.com/office/drawing/2014/main" val="3664232912"/>
                    </a:ext>
                  </a:extLst>
                </a:gridCol>
                <a:gridCol w="493776">
                  <a:extLst>
                    <a:ext uri="{9D8B030D-6E8A-4147-A177-3AD203B41FA5}">
                      <a16:colId xmlns:a16="http://schemas.microsoft.com/office/drawing/2014/main" val="556041501"/>
                    </a:ext>
                  </a:extLst>
                </a:gridCol>
                <a:gridCol w="493776">
                  <a:extLst>
                    <a:ext uri="{9D8B030D-6E8A-4147-A177-3AD203B41FA5}">
                      <a16:colId xmlns:a16="http://schemas.microsoft.com/office/drawing/2014/main" val="1497535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8767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- 2022-01-17 19:00:09</a:t>
                      </a:r>
                      <a:r>
                        <a:rPr kumimoji="0" lang="en-US" sz="1000" b="0" i="0" u="none" strike="noStrike" kern="1200" cap="none" spc="0" normalizeH="0" baseline="0" noProof="0">
                          <a:ln>
                            <a:noFill/>
                          </a:ln>
                          <a:solidFill>
                            <a:prstClr val="black"/>
                          </a:solidFill>
                          <a:effectLst/>
                          <a:uLnTx/>
                          <a:uFillTx/>
                          <a:latin typeface="+mn-lt"/>
                          <a:ea typeface="+mn-ea"/>
                          <a:cs typeface="+mn-cs"/>
                        </a:rPr>
                        <a:t>
 GILERA AC4 🙌 No te la pierdas!!! 💪⁣
⁣
☑️ Motor 223cc⁣
☑️ Potencia 17.7hp a 8500rpm⁣
☑️ Frenos: Disco Delantero y Trasero⁣
☑️ Neumáticos Delantero 100/80/17 - Trasero 130/70/17⁣
☑️ Encendido Electrónico⁣
⁣
Te invitamos a conocer más sobre este clásico de Gilera en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88277529"/>
                  </a:ext>
                </a:extLst>
              </a:tr>
            </a:tbl>
          </a:graphicData>
        </a:graphic>
      </p:graphicFrame>
      <p:sp>
        <p:nvSpPr>
          <p:cNvPr id="4" name="Text Placeholder 3">
            <a:extLst>
              <a:ext uri="{FF2B5EF4-FFF2-40B4-BE49-F238E27FC236}">
                <a16:creationId xmlns:a16="http://schemas.microsoft.com/office/drawing/2014/main" id="{BD3F1060-14FB-464B-A3EB-FA80FD2EC1A0}"/>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179862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7A7F9-9881-4F6F-86E7-27E8ED06900E}"/>
              </a:ext>
            </a:extLst>
          </p:cNvPr>
          <p:cNvSpPr>
            <a:spLocks noGrp="1"/>
          </p:cNvSpPr>
          <p:nvPr>
            <p:ph type="title"/>
          </p:nvPr>
        </p:nvSpPr>
        <p:spPr/>
        <p:txBody>
          <a:bodyPr/>
          <a:lstStyle/>
          <a:p>
            <a:r>
              <a:rPr lang="en-US"/>
              <a:t>Facebook Post Table + Reactions | Motomel - 7 of 21</a:t>
            </a:r>
          </a:p>
        </p:txBody>
      </p:sp>
      <p:graphicFrame>
        <p:nvGraphicFramePr>
          <p:cNvPr id="5" name="Table Placeholder 4">
            <a:extLst>
              <a:ext uri="{FF2B5EF4-FFF2-40B4-BE49-F238E27FC236}">
                <a16:creationId xmlns:a16="http://schemas.microsoft.com/office/drawing/2014/main" id="{EE934288-25BC-4F4B-827B-FA4F7826ECC2}"/>
              </a:ext>
            </a:extLst>
          </p:cNvPr>
          <p:cNvGraphicFramePr>
            <a:graphicFrameLocks noGrp="1"/>
          </p:cNvGraphicFramePr>
          <p:nvPr>
            <p:ph type="tbl" sz="quarter" idx="13"/>
            <p:extLst>
              <p:ext uri="{D42A27DB-BD31-4B8C-83A1-F6EECF244321}">
                <p14:modId xmlns:p14="http://schemas.microsoft.com/office/powerpoint/2010/main" val="2454188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1071441"/>
                    </a:ext>
                  </a:extLst>
                </a:gridCol>
                <a:gridCol w="493776">
                  <a:extLst>
                    <a:ext uri="{9D8B030D-6E8A-4147-A177-3AD203B41FA5}">
                      <a16:colId xmlns:a16="http://schemas.microsoft.com/office/drawing/2014/main" val="3911363386"/>
                    </a:ext>
                  </a:extLst>
                </a:gridCol>
                <a:gridCol w="493776">
                  <a:extLst>
                    <a:ext uri="{9D8B030D-6E8A-4147-A177-3AD203B41FA5}">
                      <a16:colId xmlns:a16="http://schemas.microsoft.com/office/drawing/2014/main" val="2587831910"/>
                    </a:ext>
                  </a:extLst>
                </a:gridCol>
                <a:gridCol w="493776">
                  <a:extLst>
                    <a:ext uri="{9D8B030D-6E8A-4147-A177-3AD203B41FA5}">
                      <a16:colId xmlns:a16="http://schemas.microsoft.com/office/drawing/2014/main" val="3896677417"/>
                    </a:ext>
                  </a:extLst>
                </a:gridCol>
                <a:gridCol w="493776">
                  <a:extLst>
                    <a:ext uri="{9D8B030D-6E8A-4147-A177-3AD203B41FA5}">
                      <a16:colId xmlns:a16="http://schemas.microsoft.com/office/drawing/2014/main" val="2493428559"/>
                    </a:ext>
                  </a:extLst>
                </a:gridCol>
                <a:gridCol w="493776">
                  <a:extLst>
                    <a:ext uri="{9D8B030D-6E8A-4147-A177-3AD203B41FA5}">
                      <a16:colId xmlns:a16="http://schemas.microsoft.com/office/drawing/2014/main" val="2912080019"/>
                    </a:ext>
                  </a:extLst>
                </a:gridCol>
                <a:gridCol w="493776">
                  <a:extLst>
                    <a:ext uri="{9D8B030D-6E8A-4147-A177-3AD203B41FA5}">
                      <a16:colId xmlns:a16="http://schemas.microsoft.com/office/drawing/2014/main" val="1445365472"/>
                    </a:ext>
                  </a:extLst>
                </a:gridCol>
                <a:gridCol w="493776">
                  <a:extLst>
                    <a:ext uri="{9D8B030D-6E8A-4147-A177-3AD203B41FA5}">
                      <a16:colId xmlns:a16="http://schemas.microsoft.com/office/drawing/2014/main" val="4108893265"/>
                    </a:ext>
                  </a:extLst>
                </a:gridCol>
                <a:gridCol w="493776">
                  <a:extLst>
                    <a:ext uri="{9D8B030D-6E8A-4147-A177-3AD203B41FA5}">
                      <a16:colId xmlns:a16="http://schemas.microsoft.com/office/drawing/2014/main" val="4168628054"/>
                    </a:ext>
                  </a:extLst>
                </a:gridCol>
                <a:gridCol w="493776">
                  <a:extLst>
                    <a:ext uri="{9D8B030D-6E8A-4147-A177-3AD203B41FA5}">
                      <a16:colId xmlns:a16="http://schemas.microsoft.com/office/drawing/2014/main" val="2316528984"/>
                    </a:ext>
                  </a:extLst>
                </a:gridCol>
                <a:gridCol w="493776">
                  <a:extLst>
                    <a:ext uri="{9D8B030D-6E8A-4147-A177-3AD203B41FA5}">
                      <a16:colId xmlns:a16="http://schemas.microsoft.com/office/drawing/2014/main" val="2204488208"/>
                    </a:ext>
                  </a:extLst>
                </a:gridCol>
                <a:gridCol w="493776">
                  <a:extLst>
                    <a:ext uri="{9D8B030D-6E8A-4147-A177-3AD203B41FA5}">
                      <a16:colId xmlns:a16="http://schemas.microsoft.com/office/drawing/2014/main" val="2411382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7816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- 2022-01-13 17:26:10</a:t>
                      </a:r>
                      <a:r>
                        <a:rPr kumimoji="0" lang="en-US" sz="1000" b="0" i="0" u="none" strike="noStrike" kern="1200" cap="none" spc="0" normalizeH="0" baseline="0" noProof="0">
                          <a:ln>
                            <a:noFill/>
                          </a:ln>
                          <a:solidFill>
                            <a:prstClr val="black"/>
                          </a:solidFill>
                          <a:effectLst/>
                          <a:uLnTx/>
                          <a:uFillTx/>
                          <a:latin typeface="+mn-lt"/>
                          <a:ea typeface="+mn-ea"/>
                          <a:cs typeface="+mn-cs"/>
                        </a:rPr>
                        <a:t>
 Alguien dijo 𝐞𝐱𝐜𝐞𝐥𝐞𝐧𝐭𝐞 𝐚𝐮𝐭𝐨𝐧𝐨𝐦𝐢́𝐚 y 𝐛𝐚𝐣𝐨 𝐦𝐚𝐧𝐭𝐞𝐧𝐢𝐦𝐢𝐞𝐧𝐭𝐨? 🙋‍♀️
¡La 𝐃𝐋𝐗 𝟏𝟏𝟎 𝐃𝐞𝐥𝐮𝐱𝐞 es para vos! ✨
Además, es muy maniobrable y súper cómoda para moverte libremente en tu rutina diaria 🛵
Desde nuestra web vas a poder conocerla más en profundidad.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12797708"/>
                  </a:ext>
                </a:extLst>
              </a:tr>
            </a:tbl>
          </a:graphicData>
        </a:graphic>
      </p:graphicFrame>
      <p:sp>
        <p:nvSpPr>
          <p:cNvPr id="4" name="Text Placeholder 3">
            <a:extLst>
              <a:ext uri="{FF2B5EF4-FFF2-40B4-BE49-F238E27FC236}">
                <a16:creationId xmlns:a16="http://schemas.microsoft.com/office/drawing/2014/main" id="{CD42BE05-2BF3-4B13-99FB-893AC0DD679E}"/>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639644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8867E-DC14-439A-BAF8-A46EF3FB8879}"/>
              </a:ext>
            </a:extLst>
          </p:cNvPr>
          <p:cNvSpPr>
            <a:spLocks noGrp="1"/>
          </p:cNvSpPr>
          <p:nvPr>
            <p:ph type="title"/>
          </p:nvPr>
        </p:nvSpPr>
        <p:spPr/>
        <p:txBody>
          <a:bodyPr/>
          <a:lstStyle/>
          <a:p>
            <a:r>
              <a:rPr lang="en-US"/>
              <a:t>Facebook Post Table + Reactions | Motomel - 8 of 21</a:t>
            </a:r>
          </a:p>
        </p:txBody>
      </p:sp>
      <p:graphicFrame>
        <p:nvGraphicFramePr>
          <p:cNvPr id="5" name="Table Placeholder 4">
            <a:extLst>
              <a:ext uri="{FF2B5EF4-FFF2-40B4-BE49-F238E27FC236}">
                <a16:creationId xmlns:a16="http://schemas.microsoft.com/office/drawing/2014/main" id="{58C94EDF-75C1-4A05-8DA7-0BCB29DB7045}"/>
              </a:ext>
            </a:extLst>
          </p:cNvPr>
          <p:cNvGraphicFramePr>
            <a:graphicFrameLocks noGrp="1"/>
          </p:cNvGraphicFramePr>
          <p:nvPr>
            <p:ph type="tbl" sz="quarter" idx="13"/>
            <p:extLst>
              <p:ext uri="{D42A27DB-BD31-4B8C-83A1-F6EECF244321}">
                <p14:modId xmlns:p14="http://schemas.microsoft.com/office/powerpoint/2010/main" val="573229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39104237"/>
                    </a:ext>
                  </a:extLst>
                </a:gridCol>
                <a:gridCol w="493776">
                  <a:extLst>
                    <a:ext uri="{9D8B030D-6E8A-4147-A177-3AD203B41FA5}">
                      <a16:colId xmlns:a16="http://schemas.microsoft.com/office/drawing/2014/main" val="2103511088"/>
                    </a:ext>
                  </a:extLst>
                </a:gridCol>
                <a:gridCol w="493776">
                  <a:extLst>
                    <a:ext uri="{9D8B030D-6E8A-4147-A177-3AD203B41FA5}">
                      <a16:colId xmlns:a16="http://schemas.microsoft.com/office/drawing/2014/main" val="3270301089"/>
                    </a:ext>
                  </a:extLst>
                </a:gridCol>
                <a:gridCol w="493776">
                  <a:extLst>
                    <a:ext uri="{9D8B030D-6E8A-4147-A177-3AD203B41FA5}">
                      <a16:colId xmlns:a16="http://schemas.microsoft.com/office/drawing/2014/main" val="3039544658"/>
                    </a:ext>
                  </a:extLst>
                </a:gridCol>
                <a:gridCol w="493776">
                  <a:extLst>
                    <a:ext uri="{9D8B030D-6E8A-4147-A177-3AD203B41FA5}">
                      <a16:colId xmlns:a16="http://schemas.microsoft.com/office/drawing/2014/main" val="3481285309"/>
                    </a:ext>
                  </a:extLst>
                </a:gridCol>
                <a:gridCol w="493776">
                  <a:extLst>
                    <a:ext uri="{9D8B030D-6E8A-4147-A177-3AD203B41FA5}">
                      <a16:colId xmlns:a16="http://schemas.microsoft.com/office/drawing/2014/main" val="1525326088"/>
                    </a:ext>
                  </a:extLst>
                </a:gridCol>
                <a:gridCol w="493776">
                  <a:extLst>
                    <a:ext uri="{9D8B030D-6E8A-4147-A177-3AD203B41FA5}">
                      <a16:colId xmlns:a16="http://schemas.microsoft.com/office/drawing/2014/main" val="266828426"/>
                    </a:ext>
                  </a:extLst>
                </a:gridCol>
                <a:gridCol w="493776">
                  <a:extLst>
                    <a:ext uri="{9D8B030D-6E8A-4147-A177-3AD203B41FA5}">
                      <a16:colId xmlns:a16="http://schemas.microsoft.com/office/drawing/2014/main" val="998971454"/>
                    </a:ext>
                  </a:extLst>
                </a:gridCol>
                <a:gridCol w="493776">
                  <a:extLst>
                    <a:ext uri="{9D8B030D-6E8A-4147-A177-3AD203B41FA5}">
                      <a16:colId xmlns:a16="http://schemas.microsoft.com/office/drawing/2014/main" val="497770444"/>
                    </a:ext>
                  </a:extLst>
                </a:gridCol>
                <a:gridCol w="493776">
                  <a:extLst>
                    <a:ext uri="{9D8B030D-6E8A-4147-A177-3AD203B41FA5}">
                      <a16:colId xmlns:a16="http://schemas.microsoft.com/office/drawing/2014/main" val="941064033"/>
                    </a:ext>
                  </a:extLst>
                </a:gridCol>
                <a:gridCol w="493776">
                  <a:extLst>
                    <a:ext uri="{9D8B030D-6E8A-4147-A177-3AD203B41FA5}">
                      <a16:colId xmlns:a16="http://schemas.microsoft.com/office/drawing/2014/main" val="2748351735"/>
                    </a:ext>
                  </a:extLst>
                </a:gridCol>
                <a:gridCol w="493776">
                  <a:extLst>
                    <a:ext uri="{9D8B030D-6E8A-4147-A177-3AD203B41FA5}">
                      <a16:colId xmlns:a16="http://schemas.microsoft.com/office/drawing/2014/main" val="3524683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3902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- 2021-12-30 17:58:17</a:t>
                      </a:r>
                      <a:r>
                        <a:rPr kumimoji="0" lang="en-US" sz="1000" b="0" i="0" u="none" strike="noStrike" kern="1200" cap="none" spc="0" normalizeH="0" baseline="0" noProof="0">
                          <a:ln>
                            <a:noFill/>
                          </a:ln>
                          <a:solidFill>
                            <a:prstClr val="black"/>
                          </a:solidFill>
                          <a:effectLst/>
                          <a:uLnTx/>
                          <a:uFillTx/>
                          <a:latin typeface="+mn-lt"/>
                          <a:ea typeface="+mn-ea"/>
                          <a:cs typeface="+mn-cs"/>
                        </a:rPr>
                        <a:t>
 ¿Quién dijo que no se puede combinar 𝐬𝐞𝐠𝐮𝐫𝐢𝐝𝐚𝐝 y 𝐞𝐬𝐭𝐢𝐥𝐨?
La 𝐒𝐭𝐫𝐚𝐭𝐨 𝐄𝐮𝐫𝐨 𝟏𝟓𝟎 combina ambas para que te puedas mover con tranquilidad y elegancia por donde quieras.
Desde nuestra web vas a poder conocerla más en profundidad.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51540242"/>
                  </a:ext>
                </a:extLst>
              </a:tr>
            </a:tbl>
          </a:graphicData>
        </a:graphic>
      </p:graphicFrame>
      <p:sp>
        <p:nvSpPr>
          <p:cNvPr id="4" name="Text Placeholder 3">
            <a:extLst>
              <a:ext uri="{FF2B5EF4-FFF2-40B4-BE49-F238E27FC236}">
                <a16:creationId xmlns:a16="http://schemas.microsoft.com/office/drawing/2014/main" id="{F90F4F4E-9325-418D-B2EA-6EA63B8DC48F}"/>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9809127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44CFB-F550-40AB-961B-4A989BA08C41}"/>
              </a:ext>
            </a:extLst>
          </p:cNvPr>
          <p:cNvSpPr>
            <a:spLocks noGrp="1"/>
          </p:cNvSpPr>
          <p:nvPr>
            <p:ph type="title"/>
          </p:nvPr>
        </p:nvSpPr>
        <p:spPr/>
        <p:txBody>
          <a:bodyPr/>
          <a:lstStyle/>
          <a:p>
            <a:r>
              <a:rPr lang="en-US"/>
              <a:t>Facebook Post Table + Reactions | Motomel - 9 of 21</a:t>
            </a:r>
          </a:p>
        </p:txBody>
      </p:sp>
      <p:graphicFrame>
        <p:nvGraphicFramePr>
          <p:cNvPr id="5" name="Table Placeholder 4">
            <a:extLst>
              <a:ext uri="{FF2B5EF4-FFF2-40B4-BE49-F238E27FC236}">
                <a16:creationId xmlns:a16="http://schemas.microsoft.com/office/drawing/2014/main" id="{099E536E-F274-4E1B-BD4D-DCAAB3C071C2}"/>
              </a:ext>
            </a:extLst>
          </p:cNvPr>
          <p:cNvGraphicFramePr>
            <a:graphicFrameLocks noGrp="1"/>
          </p:cNvGraphicFramePr>
          <p:nvPr>
            <p:ph type="tbl" sz="quarter" idx="13"/>
            <p:extLst>
              <p:ext uri="{D42A27DB-BD31-4B8C-83A1-F6EECF244321}">
                <p14:modId xmlns:p14="http://schemas.microsoft.com/office/powerpoint/2010/main" val="3154126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4378818"/>
                    </a:ext>
                  </a:extLst>
                </a:gridCol>
                <a:gridCol w="493776">
                  <a:extLst>
                    <a:ext uri="{9D8B030D-6E8A-4147-A177-3AD203B41FA5}">
                      <a16:colId xmlns:a16="http://schemas.microsoft.com/office/drawing/2014/main" val="1379834732"/>
                    </a:ext>
                  </a:extLst>
                </a:gridCol>
                <a:gridCol w="493776">
                  <a:extLst>
                    <a:ext uri="{9D8B030D-6E8A-4147-A177-3AD203B41FA5}">
                      <a16:colId xmlns:a16="http://schemas.microsoft.com/office/drawing/2014/main" val="3179084400"/>
                    </a:ext>
                  </a:extLst>
                </a:gridCol>
                <a:gridCol w="493776">
                  <a:extLst>
                    <a:ext uri="{9D8B030D-6E8A-4147-A177-3AD203B41FA5}">
                      <a16:colId xmlns:a16="http://schemas.microsoft.com/office/drawing/2014/main" val="351142146"/>
                    </a:ext>
                  </a:extLst>
                </a:gridCol>
                <a:gridCol w="493776">
                  <a:extLst>
                    <a:ext uri="{9D8B030D-6E8A-4147-A177-3AD203B41FA5}">
                      <a16:colId xmlns:a16="http://schemas.microsoft.com/office/drawing/2014/main" val="31083482"/>
                    </a:ext>
                  </a:extLst>
                </a:gridCol>
                <a:gridCol w="493776">
                  <a:extLst>
                    <a:ext uri="{9D8B030D-6E8A-4147-A177-3AD203B41FA5}">
                      <a16:colId xmlns:a16="http://schemas.microsoft.com/office/drawing/2014/main" val="3108997687"/>
                    </a:ext>
                  </a:extLst>
                </a:gridCol>
                <a:gridCol w="493776">
                  <a:extLst>
                    <a:ext uri="{9D8B030D-6E8A-4147-A177-3AD203B41FA5}">
                      <a16:colId xmlns:a16="http://schemas.microsoft.com/office/drawing/2014/main" val="2947233326"/>
                    </a:ext>
                  </a:extLst>
                </a:gridCol>
                <a:gridCol w="493776">
                  <a:extLst>
                    <a:ext uri="{9D8B030D-6E8A-4147-A177-3AD203B41FA5}">
                      <a16:colId xmlns:a16="http://schemas.microsoft.com/office/drawing/2014/main" val="2289869430"/>
                    </a:ext>
                  </a:extLst>
                </a:gridCol>
                <a:gridCol w="493776">
                  <a:extLst>
                    <a:ext uri="{9D8B030D-6E8A-4147-A177-3AD203B41FA5}">
                      <a16:colId xmlns:a16="http://schemas.microsoft.com/office/drawing/2014/main" val="4209850651"/>
                    </a:ext>
                  </a:extLst>
                </a:gridCol>
                <a:gridCol w="493776">
                  <a:extLst>
                    <a:ext uri="{9D8B030D-6E8A-4147-A177-3AD203B41FA5}">
                      <a16:colId xmlns:a16="http://schemas.microsoft.com/office/drawing/2014/main" val="1815585913"/>
                    </a:ext>
                  </a:extLst>
                </a:gridCol>
                <a:gridCol w="493776">
                  <a:extLst>
                    <a:ext uri="{9D8B030D-6E8A-4147-A177-3AD203B41FA5}">
                      <a16:colId xmlns:a16="http://schemas.microsoft.com/office/drawing/2014/main" val="2882017815"/>
                    </a:ext>
                  </a:extLst>
                </a:gridCol>
                <a:gridCol w="493776">
                  <a:extLst>
                    <a:ext uri="{9D8B030D-6E8A-4147-A177-3AD203B41FA5}">
                      <a16:colId xmlns:a16="http://schemas.microsoft.com/office/drawing/2014/main" val="1856260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1757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- 2022-01-13 18:00:27</a:t>
                      </a:r>
                      <a:r>
                        <a:rPr kumimoji="0" lang="en-US" sz="1000" b="0" i="0" u="none" strike="noStrike" kern="1200" cap="none" spc="0" normalizeH="0" baseline="0" noProof="0">
                          <a:ln>
                            <a:noFill/>
                          </a:ln>
                          <a:solidFill>
                            <a:prstClr val="black"/>
                          </a:solidFill>
                          <a:effectLst/>
                          <a:uLnTx/>
                          <a:uFillTx/>
                          <a:latin typeface="+mn-lt"/>
                          <a:ea typeface="+mn-ea"/>
                          <a:cs typeface="+mn-cs"/>
                        </a:rPr>
                        <a:t>
 ¿Estás listo para dejar tu marca con nuestra GX1 Sport? 🏁🏍️
💥 Motor 4 tiempos, refrigerado por aire
💥 Transmisión de 4 marchas
💥 Freno de disco, delantero y trasero
💥 Tablero digital
💥 Horquilla invertida
💥 Monoshock trasero
Descubrí más detalles en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2357530"/>
                  </a:ext>
                </a:extLst>
              </a:tr>
            </a:tbl>
          </a:graphicData>
        </a:graphic>
      </p:graphicFrame>
      <p:sp>
        <p:nvSpPr>
          <p:cNvPr id="4" name="Text Placeholder 3">
            <a:extLst>
              <a:ext uri="{FF2B5EF4-FFF2-40B4-BE49-F238E27FC236}">
                <a16:creationId xmlns:a16="http://schemas.microsoft.com/office/drawing/2014/main" id="{DB6374DD-1609-45F7-9E77-4844569DD6B1}"/>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4399214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AC557-6A28-4CCB-9CD3-4DB8A05B88C2}"/>
              </a:ext>
            </a:extLst>
          </p:cNvPr>
          <p:cNvSpPr>
            <a:spLocks noGrp="1"/>
          </p:cNvSpPr>
          <p:nvPr>
            <p:ph type="title"/>
          </p:nvPr>
        </p:nvSpPr>
        <p:spPr/>
        <p:txBody>
          <a:bodyPr/>
          <a:lstStyle/>
          <a:p>
            <a:r>
              <a:rPr lang="en-US"/>
              <a:t>Facebook Post Table + Reactions | Motomel - 10 of 21</a:t>
            </a:r>
          </a:p>
        </p:txBody>
      </p:sp>
      <p:graphicFrame>
        <p:nvGraphicFramePr>
          <p:cNvPr id="5" name="Table Placeholder 4">
            <a:extLst>
              <a:ext uri="{FF2B5EF4-FFF2-40B4-BE49-F238E27FC236}">
                <a16:creationId xmlns:a16="http://schemas.microsoft.com/office/drawing/2014/main" id="{FC418AC7-457C-42B1-86C7-9C86061DC1FE}"/>
              </a:ext>
            </a:extLst>
          </p:cNvPr>
          <p:cNvGraphicFramePr>
            <a:graphicFrameLocks noGrp="1"/>
          </p:cNvGraphicFramePr>
          <p:nvPr>
            <p:ph type="tbl" sz="quarter" idx="13"/>
            <p:extLst>
              <p:ext uri="{D42A27DB-BD31-4B8C-83A1-F6EECF244321}">
                <p14:modId xmlns:p14="http://schemas.microsoft.com/office/powerpoint/2010/main" val="1694129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26490966"/>
                    </a:ext>
                  </a:extLst>
                </a:gridCol>
                <a:gridCol w="493776">
                  <a:extLst>
                    <a:ext uri="{9D8B030D-6E8A-4147-A177-3AD203B41FA5}">
                      <a16:colId xmlns:a16="http://schemas.microsoft.com/office/drawing/2014/main" val="1538465643"/>
                    </a:ext>
                  </a:extLst>
                </a:gridCol>
                <a:gridCol w="493776">
                  <a:extLst>
                    <a:ext uri="{9D8B030D-6E8A-4147-A177-3AD203B41FA5}">
                      <a16:colId xmlns:a16="http://schemas.microsoft.com/office/drawing/2014/main" val="96201989"/>
                    </a:ext>
                  </a:extLst>
                </a:gridCol>
                <a:gridCol w="493776">
                  <a:extLst>
                    <a:ext uri="{9D8B030D-6E8A-4147-A177-3AD203B41FA5}">
                      <a16:colId xmlns:a16="http://schemas.microsoft.com/office/drawing/2014/main" val="291969150"/>
                    </a:ext>
                  </a:extLst>
                </a:gridCol>
                <a:gridCol w="493776">
                  <a:extLst>
                    <a:ext uri="{9D8B030D-6E8A-4147-A177-3AD203B41FA5}">
                      <a16:colId xmlns:a16="http://schemas.microsoft.com/office/drawing/2014/main" val="272381345"/>
                    </a:ext>
                  </a:extLst>
                </a:gridCol>
                <a:gridCol w="493776">
                  <a:extLst>
                    <a:ext uri="{9D8B030D-6E8A-4147-A177-3AD203B41FA5}">
                      <a16:colId xmlns:a16="http://schemas.microsoft.com/office/drawing/2014/main" val="2718207544"/>
                    </a:ext>
                  </a:extLst>
                </a:gridCol>
                <a:gridCol w="493776">
                  <a:extLst>
                    <a:ext uri="{9D8B030D-6E8A-4147-A177-3AD203B41FA5}">
                      <a16:colId xmlns:a16="http://schemas.microsoft.com/office/drawing/2014/main" val="3237853479"/>
                    </a:ext>
                  </a:extLst>
                </a:gridCol>
                <a:gridCol w="493776">
                  <a:extLst>
                    <a:ext uri="{9D8B030D-6E8A-4147-A177-3AD203B41FA5}">
                      <a16:colId xmlns:a16="http://schemas.microsoft.com/office/drawing/2014/main" val="2176932015"/>
                    </a:ext>
                  </a:extLst>
                </a:gridCol>
                <a:gridCol w="493776">
                  <a:extLst>
                    <a:ext uri="{9D8B030D-6E8A-4147-A177-3AD203B41FA5}">
                      <a16:colId xmlns:a16="http://schemas.microsoft.com/office/drawing/2014/main" val="718274426"/>
                    </a:ext>
                  </a:extLst>
                </a:gridCol>
                <a:gridCol w="493776">
                  <a:extLst>
                    <a:ext uri="{9D8B030D-6E8A-4147-A177-3AD203B41FA5}">
                      <a16:colId xmlns:a16="http://schemas.microsoft.com/office/drawing/2014/main" val="2876711346"/>
                    </a:ext>
                  </a:extLst>
                </a:gridCol>
                <a:gridCol w="493776">
                  <a:extLst>
                    <a:ext uri="{9D8B030D-6E8A-4147-A177-3AD203B41FA5}">
                      <a16:colId xmlns:a16="http://schemas.microsoft.com/office/drawing/2014/main" val="2078106523"/>
                    </a:ext>
                  </a:extLst>
                </a:gridCol>
                <a:gridCol w="493776">
                  <a:extLst>
                    <a:ext uri="{9D8B030D-6E8A-4147-A177-3AD203B41FA5}">
                      <a16:colId xmlns:a16="http://schemas.microsoft.com/office/drawing/2014/main" val="2788199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7238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- 2021-12-29 17:30:07</a:t>
                      </a:r>
                      <a:r>
                        <a:rPr kumimoji="0" lang="es-ES" sz="1000" b="0" i="0" u="none" strike="noStrike" kern="1200" cap="none" spc="0" normalizeH="0" baseline="0" noProof="0">
                          <a:ln>
                            <a:noFill/>
                          </a:ln>
                          <a:solidFill>
                            <a:prstClr val="black"/>
                          </a:solidFill>
                          <a:effectLst/>
                          <a:uLnTx/>
                          <a:uFillTx/>
                          <a:latin typeface="+mn-lt"/>
                          <a:ea typeface="+mn-ea"/>
                          <a:cs typeface="+mn-cs"/>
                        </a:rPr>
                        <a:t>
 Deportividad en su máxima belleza.
Pensada para usuarios exigentes, la RX 150 ofrece un estilo naked que se destaca por su asiento deportivo de doble altura y frenos a disco.
Te la podes llevar en: 
👉🏼Cuotas fijas con Ahora 12
👉🏼Cuotas fijas con Ahora 18
👉🏼Cuotas fijas con BNA 48 cuotas
#Zanella #Zanellizate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03829067"/>
                  </a:ext>
                </a:extLst>
              </a:tr>
            </a:tbl>
          </a:graphicData>
        </a:graphic>
      </p:graphicFrame>
      <p:sp>
        <p:nvSpPr>
          <p:cNvPr id="4" name="Text Placeholder 3">
            <a:extLst>
              <a:ext uri="{FF2B5EF4-FFF2-40B4-BE49-F238E27FC236}">
                <a16:creationId xmlns:a16="http://schemas.microsoft.com/office/drawing/2014/main" id="{3DB1E550-6E2F-4E05-B6BF-8ACF95DB30E4}"/>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3704152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9E1D6-D547-47FE-9D85-A54DA5EE00A4}"/>
              </a:ext>
            </a:extLst>
          </p:cNvPr>
          <p:cNvSpPr>
            <a:spLocks noGrp="1"/>
          </p:cNvSpPr>
          <p:nvPr>
            <p:ph type="title"/>
          </p:nvPr>
        </p:nvSpPr>
        <p:spPr/>
        <p:txBody>
          <a:bodyPr/>
          <a:lstStyle/>
          <a:p>
            <a:r>
              <a:rPr lang="en-US"/>
              <a:t>Facebook Post Table + Reactions | Motomel - 11 of 21</a:t>
            </a:r>
          </a:p>
        </p:txBody>
      </p:sp>
      <p:graphicFrame>
        <p:nvGraphicFramePr>
          <p:cNvPr id="5" name="Table Placeholder 4">
            <a:extLst>
              <a:ext uri="{FF2B5EF4-FFF2-40B4-BE49-F238E27FC236}">
                <a16:creationId xmlns:a16="http://schemas.microsoft.com/office/drawing/2014/main" id="{1063E116-DC78-49C1-9711-5CAACCB37FF5}"/>
              </a:ext>
            </a:extLst>
          </p:cNvPr>
          <p:cNvGraphicFramePr>
            <a:graphicFrameLocks noGrp="1"/>
          </p:cNvGraphicFramePr>
          <p:nvPr>
            <p:ph type="tbl" sz="quarter" idx="13"/>
            <p:extLst>
              <p:ext uri="{D42A27DB-BD31-4B8C-83A1-F6EECF244321}">
                <p14:modId xmlns:p14="http://schemas.microsoft.com/office/powerpoint/2010/main" val="1287972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6825274"/>
                    </a:ext>
                  </a:extLst>
                </a:gridCol>
                <a:gridCol w="493776">
                  <a:extLst>
                    <a:ext uri="{9D8B030D-6E8A-4147-A177-3AD203B41FA5}">
                      <a16:colId xmlns:a16="http://schemas.microsoft.com/office/drawing/2014/main" val="1403989811"/>
                    </a:ext>
                  </a:extLst>
                </a:gridCol>
                <a:gridCol w="493776">
                  <a:extLst>
                    <a:ext uri="{9D8B030D-6E8A-4147-A177-3AD203B41FA5}">
                      <a16:colId xmlns:a16="http://schemas.microsoft.com/office/drawing/2014/main" val="2389520237"/>
                    </a:ext>
                  </a:extLst>
                </a:gridCol>
                <a:gridCol w="493776">
                  <a:extLst>
                    <a:ext uri="{9D8B030D-6E8A-4147-A177-3AD203B41FA5}">
                      <a16:colId xmlns:a16="http://schemas.microsoft.com/office/drawing/2014/main" val="859587907"/>
                    </a:ext>
                  </a:extLst>
                </a:gridCol>
                <a:gridCol w="493776">
                  <a:extLst>
                    <a:ext uri="{9D8B030D-6E8A-4147-A177-3AD203B41FA5}">
                      <a16:colId xmlns:a16="http://schemas.microsoft.com/office/drawing/2014/main" val="2276593296"/>
                    </a:ext>
                  </a:extLst>
                </a:gridCol>
                <a:gridCol w="493776">
                  <a:extLst>
                    <a:ext uri="{9D8B030D-6E8A-4147-A177-3AD203B41FA5}">
                      <a16:colId xmlns:a16="http://schemas.microsoft.com/office/drawing/2014/main" val="3068572876"/>
                    </a:ext>
                  </a:extLst>
                </a:gridCol>
                <a:gridCol w="493776">
                  <a:extLst>
                    <a:ext uri="{9D8B030D-6E8A-4147-A177-3AD203B41FA5}">
                      <a16:colId xmlns:a16="http://schemas.microsoft.com/office/drawing/2014/main" val="3721873000"/>
                    </a:ext>
                  </a:extLst>
                </a:gridCol>
                <a:gridCol w="493776">
                  <a:extLst>
                    <a:ext uri="{9D8B030D-6E8A-4147-A177-3AD203B41FA5}">
                      <a16:colId xmlns:a16="http://schemas.microsoft.com/office/drawing/2014/main" val="991576900"/>
                    </a:ext>
                  </a:extLst>
                </a:gridCol>
                <a:gridCol w="493776">
                  <a:extLst>
                    <a:ext uri="{9D8B030D-6E8A-4147-A177-3AD203B41FA5}">
                      <a16:colId xmlns:a16="http://schemas.microsoft.com/office/drawing/2014/main" val="858484008"/>
                    </a:ext>
                  </a:extLst>
                </a:gridCol>
                <a:gridCol w="493776">
                  <a:extLst>
                    <a:ext uri="{9D8B030D-6E8A-4147-A177-3AD203B41FA5}">
                      <a16:colId xmlns:a16="http://schemas.microsoft.com/office/drawing/2014/main" val="2224933923"/>
                    </a:ext>
                  </a:extLst>
                </a:gridCol>
                <a:gridCol w="493776">
                  <a:extLst>
                    <a:ext uri="{9D8B030D-6E8A-4147-A177-3AD203B41FA5}">
                      <a16:colId xmlns:a16="http://schemas.microsoft.com/office/drawing/2014/main" val="774722983"/>
                    </a:ext>
                  </a:extLst>
                </a:gridCol>
                <a:gridCol w="493776">
                  <a:extLst>
                    <a:ext uri="{9D8B030D-6E8A-4147-A177-3AD203B41FA5}">
                      <a16:colId xmlns:a16="http://schemas.microsoft.com/office/drawing/2014/main" val="806159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1153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- 2021-12-24 17:13:11</a:t>
                      </a:r>
                      <a:r>
                        <a:rPr kumimoji="0" lang="en-US" sz="1000" b="0" i="0" u="none" strike="noStrike" kern="1200" cap="none" spc="0" normalizeH="0" baseline="0" noProof="0">
                          <a:ln>
                            <a:noFill/>
                          </a:ln>
                          <a:solidFill>
                            <a:prstClr val="black"/>
                          </a:solidFill>
                          <a:effectLst/>
                          <a:uLnTx/>
                          <a:uFillTx/>
                          <a:latin typeface="+mn-lt"/>
                          <a:ea typeface="+mn-ea"/>
                          <a:cs typeface="+mn-cs"/>
                        </a:rPr>
                        <a:t>
 Desde la familia 𝐌𝐨𝐭𝐨𝐦𝐞𝐥 queremos desearles, a todos los que nos confían su movilidad, una 𝐦𝐮𝐲 𝐟𝐞𝐥𝐢𝐳 𝐧𝐨𝐜𝐡𝐞 𝐛𝐮𝐞𝐧𝐚 𝐲 𝐧𝐚𝐯𝐢𝐝𝐚𝐝.
Es momento de frenar y disfrutar con nuestros seres queridos.
De nuestra parte sabes que vamos a estar ahí, bancándote como siempre 💙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52372006"/>
                  </a:ext>
                </a:extLst>
              </a:tr>
            </a:tbl>
          </a:graphicData>
        </a:graphic>
      </p:graphicFrame>
      <p:sp>
        <p:nvSpPr>
          <p:cNvPr id="4" name="Text Placeholder 3">
            <a:extLst>
              <a:ext uri="{FF2B5EF4-FFF2-40B4-BE49-F238E27FC236}">
                <a16:creationId xmlns:a16="http://schemas.microsoft.com/office/drawing/2014/main" id="{B4047BEC-E3E6-4184-9A4D-91BF41996F39}"/>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5290682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ED9AF-00C3-46A5-BFAC-861A115DC314}"/>
              </a:ext>
            </a:extLst>
          </p:cNvPr>
          <p:cNvSpPr>
            <a:spLocks noGrp="1"/>
          </p:cNvSpPr>
          <p:nvPr>
            <p:ph type="title"/>
          </p:nvPr>
        </p:nvSpPr>
        <p:spPr/>
        <p:txBody>
          <a:bodyPr/>
          <a:lstStyle/>
          <a:p>
            <a:r>
              <a:rPr lang="en-US"/>
              <a:t>Facebook Post Table + Reactions | Motomel - 12 of 21</a:t>
            </a:r>
          </a:p>
        </p:txBody>
      </p:sp>
      <p:graphicFrame>
        <p:nvGraphicFramePr>
          <p:cNvPr id="5" name="Table Placeholder 4">
            <a:extLst>
              <a:ext uri="{FF2B5EF4-FFF2-40B4-BE49-F238E27FC236}">
                <a16:creationId xmlns:a16="http://schemas.microsoft.com/office/drawing/2014/main" id="{04D14E3E-18F3-47C8-AE8B-8CE82D3DF764}"/>
              </a:ext>
            </a:extLst>
          </p:cNvPr>
          <p:cNvGraphicFramePr>
            <a:graphicFrameLocks noGrp="1"/>
          </p:cNvGraphicFramePr>
          <p:nvPr>
            <p:ph type="tbl" sz="quarter" idx="13"/>
            <p:extLst>
              <p:ext uri="{D42A27DB-BD31-4B8C-83A1-F6EECF244321}">
                <p14:modId xmlns:p14="http://schemas.microsoft.com/office/powerpoint/2010/main" val="3373219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52941714"/>
                    </a:ext>
                  </a:extLst>
                </a:gridCol>
                <a:gridCol w="493776">
                  <a:extLst>
                    <a:ext uri="{9D8B030D-6E8A-4147-A177-3AD203B41FA5}">
                      <a16:colId xmlns:a16="http://schemas.microsoft.com/office/drawing/2014/main" val="3177860245"/>
                    </a:ext>
                  </a:extLst>
                </a:gridCol>
                <a:gridCol w="493776">
                  <a:extLst>
                    <a:ext uri="{9D8B030D-6E8A-4147-A177-3AD203B41FA5}">
                      <a16:colId xmlns:a16="http://schemas.microsoft.com/office/drawing/2014/main" val="2732493842"/>
                    </a:ext>
                  </a:extLst>
                </a:gridCol>
                <a:gridCol w="493776">
                  <a:extLst>
                    <a:ext uri="{9D8B030D-6E8A-4147-A177-3AD203B41FA5}">
                      <a16:colId xmlns:a16="http://schemas.microsoft.com/office/drawing/2014/main" val="650524532"/>
                    </a:ext>
                  </a:extLst>
                </a:gridCol>
                <a:gridCol w="493776">
                  <a:extLst>
                    <a:ext uri="{9D8B030D-6E8A-4147-A177-3AD203B41FA5}">
                      <a16:colId xmlns:a16="http://schemas.microsoft.com/office/drawing/2014/main" val="1695377063"/>
                    </a:ext>
                  </a:extLst>
                </a:gridCol>
                <a:gridCol w="493776">
                  <a:extLst>
                    <a:ext uri="{9D8B030D-6E8A-4147-A177-3AD203B41FA5}">
                      <a16:colId xmlns:a16="http://schemas.microsoft.com/office/drawing/2014/main" val="4179447480"/>
                    </a:ext>
                  </a:extLst>
                </a:gridCol>
                <a:gridCol w="493776">
                  <a:extLst>
                    <a:ext uri="{9D8B030D-6E8A-4147-A177-3AD203B41FA5}">
                      <a16:colId xmlns:a16="http://schemas.microsoft.com/office/drawing/2014/main" val="1613540301"/>
                    </a:ext>
                  </a:extLst>
                </a:gridCol>
                <a:gridCol w="493776">
                  <a:extLst>
                    <a:ext uri="{9D8B030D-6E8A-4147-A177-3AD203B41FA5}">
                      <a16:colId xmlns:a16="http://schemas.microsoft.com/office/drawing/2014/main" val="4271206607"/>
                    </a:ext>
                  </a:extLst>
                </a:gridCol>
                <a:gridCol w="493776">
                  <a:extLst>
                    <a:ext uri="{9D8B030D-6E8A-4147-A177-3AD203B41FA5}">
                      <a16:colId xmlns:a16="http://schemas.microsoft.com/office/drawing/2014/main" val="1181535039"/>
                    </a:ext>
                  </a:extLst>
                </a:gridCol>
                <a:gridCol w="493776">
                  <a:extLst>
                    <a:ext uri="{9D8B030D-6E8A-4147-A177-3AD203B41FA5}">
                      <a16:colId xmlns:a16="http://schemas.microsoft.com/office/drawing/2014/main" val="426517826"/>
                    </a:ext>
                  </a:extLst>
                </a:gridCol>
                <a:gridCol w="493776">
                  <a:extLst>
                    <a:ext uri="{9D8B030D-6E8A-4147-A177-3AD203B41FA5}">
                      <a16:colId xmlns:a16="http://schemas.microsoft.com/office/drawing/2014/main" val="144518316"/>
                    </a:ext>
                  </a:extLst>
                </a:gridCol>
                <a:gridCol w="493776">
                  <a:extLst>
                    <a:ext uri="{9D8B030D-6E8A-4147-A177-3AD203B41FA5}">
                      <a16:colId xmlns:a16="http://schemas.microsoft.com/office/drawing/2014/main" val="1985559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3707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- 2022-01-01 17:00:00</a:t>
                      </a:r>
                      <a:r>
                        <a:rPr kumimoji="0" lang="es-ES" sz="1000" b="0" i="0" u="none" strike="noStrike" kern="1200" cap="none" spc="0" normalizeH="0" baseline="0" noProof="0">
                          <a:ln>
                            <a:noFill/>
                          </a:ln>
                          <a:solidFill>
                            <a:prstClr val="black"/>
                          </a:solidFill>
                          <a:effectLst/>
                          <a:uLnTx/>
                          <a:uFillTx/>
                          <a:latin typeface="+mn-lt"/>
                          <a:ea typeface="+mn-ea"/>
                          <a:cs typeface="+mn-cs"/>
                        </a:rPr>
                        <a:t>
 Sentí la libertad de moverte con agilidad entre el tráfico urbano o de tomar caminos con terrenos irregulares.
Arriba de tu 𝐒𝐤𝐮𝐚 𝟏𝟓𝟎 llegás seguro.
Visitá nuestra web para conocer todos sus detalles!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7463800"/>
                  </a:ext>
                </a:extLst>
              </a:tr>
            </a:tbl>
          </a:graphicData>
        </a:graphic>
      </p:graphicFrame>
      <p:sp>
        <p:nvSpPr>
          <p:cNvPr id="4" name="Text Placeholder 3">
            <a:extLst>
              <a:ext uri="{FF2B5EF4-FFF2-40B4-BE49-F238E27FC236}">
                <a16:creationId xmlns:a16="http://schemas.microsoft.com/office/drawing/2014/main" id="{C958A703-8E6E-4CDD-AA6C-AC962C711CEE}"/>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5328730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ADB32-65DA-41C5-86FB-38873CD3A4BF}"/>
              </a:ext>
            </a:extLst>
          </p:cNvPr>
          <p:cNvSpPr>
            <a:spLocks noGrp="1"/>
          </p:cNvSpPr>
          <p:nvPr>
            <p:ph type="title"/>
          </p:nvPr>
        </p:nvSpPr>
        <p:spPr/>
        <p:txBody>
          <a:bodyPr/>
          <a:lstStyle/>
          <a:p>
            <a:r>
              <a:rPr lang="en-US"/>
              <a:t>Facebook Post Table + Reactions | Motomel - 13 of 21</a:t>
            </a:r>
          </a:p>
        </p:txBody>
      </p:sp>
      <p:graphicFrame>
        <p:nvGraphicFramePr>
          <p:cNvPr id="5" name="Table Placeholder 4">
            <a:extLst>
              <a:ext uri="{FF2B5EF4-FFF2-40B4-BE49-F238E27FC236}">
                <a16:creationId xmlns:a16="http://schemas.microsoft.com/office/drawing/2014/main" id="{EE54E294-E7F8-4B13-9323-0999A785BE21}"/>
              </a:ext>
            </a:extLst>
          </p:cNvPr>
          <p:cNvGraphicFramePr>
            <a:graphicFrameLocks noGrp="1"/>
          </p:cNvGraphicFramePr>
          <p:nvPr>
            <p:ph type="tbl" sz="quarter" idx="13"/>
            <p:extLst>
              <p:ext uri="{D42A27DB-BD31-4B8C-83A1-F6EECF244321}">
                <p14:modId xmlns:p14="http://schemas.microsoft.com/office/powerpoint/2010/main" val="561715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29023607"/>
                    </a:ext>
                  </a:extLst>
                </a:gridCol>
                <a:gridCol w="493776">
                  <a:extLst>
                    <a:ext uri="{9D8B030D-6E8A-4147-A177-3AD203B41FA5}">
                      <a16:colId xmlns:a16="http://schemas.microsoft.com/office/drawing/2014/main" val="3958302756"/>
                    </a:ext>
                  </a:extLst>
                </a:gridCol>
                <a:gridCol w="493776">
                  <a:extLst>
                    <a:ext uri="{9D8B030D-6E8A-4147-A177-3AD203B41FA5}">
                      <a16:colId xmlns:a16="http://schemas.microsoft.com/office/drawing/2014/main" val="3202913820"/>
                    </a:ext>
                  </a:extLst>
                </a:gridCol>
                <a:gridCol w="493776">
                  <a:extLst>
                    <a:ext uri="{9D8B030D-6E8A-4147-A177-3AD203B41FA5}">
                      <a16:colId xmlns:a16="http://schemas.microsoft.com/office/drawing/2014/main" val="3589578385"/>
                    </a:ext>
                  </a:extLst>
                </a:gridCol>
                <a:gridCol w="493776">
                  <a:extLst>
                    <a:ext uri="{9D8B030D-6E8A-4147-A177-3AD203B41FA5}">
                      <a16:colId xmlns:a16="http://schemas.microsoft.com/office/drawing/2014/main" val="3767232497"/>
                    </a:ext>
                  </a:extLst>
                </a:gridCol>
                <a:gridCol w="493776">
                  <a:extLst>
                    <a:ext uri="{9D8B030D-6E8A-4147-A177-3AD203B41FA5}">
                      <a16:colId xmlns:a16="http://schemas.microsoft.com/office/drawing/2014/main" val="2789663070"/>
                    </a:ext>
                  </a:extLst>
                </a:gridCol>
                <a:gridCol w="493776">
                  <a:extLst>
                    <a:ext uri="{9D8B030D-6E8A-4147-A177-3AD203B41FA5}">
                      <a16:colId xmlns:a16="http://schemas.microsoft.com/office/drawing/2014/main" val="3662459272"/>
                    </a:ext>
                  </a:extLst>
                </a:gridCol>
                <a:gridCol w="493776">
                  <a:extLst>
                    <a:ext uri="{9D8B030D-6E8A-4147-A177-3AD203B41FA5}">
                      <a16:colId xmlns:a16="http://schemas.microsoft.com/office/drawing/2014/main" val="3654757410"/>
                    </a:ext>
                  </a:extLst>
                </a:gridCol>
                <a:gridCol w="493776">
                  <a:extLst>
                    <a:ext uri="{9D8B030D-6E8A-4147-A177-3AD203B41FA5}">
                      <a16:colId xmlns:a16="http://schemas.microsoft.com/office/drawing/2014/main" val="2958480469"/>
                    </a:ext>
                  </a:extLst>
                </a:gridCol>
                <a:gridCol w="493776">
                  <a:extLst>
                    <a:ext uri="{9D8B030D-6E8A-4147-A177-3AD203B41FA5}">
                      <a16:colId xmlns:a16="http://schemas.microsoft.com/office/drawing/2014/main" val="2915161120"/>
                    </a:ext>
                  </a:extLst>
                </a:gridCol>
                <a:gridCol w="493776">
                  <a:extLst>
                    <a:ext uri="{9D8B030D-6E8A-4147-A177-3AD203B41FA5}">
                      <a16:colId xmlns:a16="http://schemas.microsoft.com/office/drawing/2014/main" val="869249378"/>
                    </a:ext>
                  </a:extLst>
                </a:gridCol>
                <a:gridCol w="493776">
                  <a:extLst>
                    <a:ext uri="{9D8B030D-6E8A-4147-A177-3AD203B41FA5}">
                      <a16:colId xmlns:a16="http://schemas.microsoft.com/office/drawing/2014/main" val="3936460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5231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- 2021-12-16 16:52:40</a:t>
                      </a:r>
                      <a:r>
                        <a:rPr kumimoji="0" lang="es-ES" sz="1000" b="0" i="0" u="none" strike="noStrike" kern="1200" cap="none" spc="0" normalizeH="0" baseline="0" noProof="0">
                          <a:ln>
                            <a:noFill/>
                          </a:ln>
                          <a:solidFill>
                            <a:prstClr val="black"/>
                          </a:solidFill>
                          <a:effectLst/>
                          <a:uLnTx/>
                          <a:uFillTx/>
                          <a:latin typeface="+mn-lt"/>
                          <a:ea typeface="+mn-ea"/>
                          <a:cs typeface="+mn-cs"/>
                        </a:rPr>
                        <a:t>
 La gama de colores de la 𝐒𝐭𝐫𝐚𝐭𝐨 𝐄𝐮𝐫𝐨 𝟏𝟓𝟎 hace que sea difícil elegir solo una 😍
¿Cuál elegirías para salir a rodar?
¡Contanos! 👇
Para conocer más sobre nuestros modelos visitá nuestra web oficial o acercate a un concesionario de nuestra red.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53865305"/>
                  </a:ext>
                </a:extLst>
              </a:tr>
            </a:tbl>
          </a:graphicData>
        </a:graphic>
      </p:graphicFrame>
      <p:sp>
        <p:nvSpPr>
          <p:cNvPr id="4" name="Text Placeholder 3">
            <a:extLst>
              <a:ext uri="{FF2B5EF4-FFF2-40B4-BE49-F238E27FC236}">
                <a16:creationId xmlns:a16="http://schemas.microsoft.com/office/drawing/2014/main" id="{2E54DE1D-4F27-4D9A-8C78-A37244E4E47C}"/>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1925807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549BB-E4B4-4159-BFB0-8520E66ADE86}"/>
              </a:ext>
            </a:extLst>
          </p:cNvPr>
          <p:cNvSpPr>
            <a:spLocks noGrp="1"/>
          </p:cNvSpPr>
          <p:nvPr>
            <p:ph type="title"/>
          </p:nvPr>
        </p:nvSpPr>
        <p:spPr/>
        <p:txBody>
          <a:bodyPr/>
          <a:lstStyle/>
          <a:p>
            <a:r>
              <a:rPr lang="en-US"/>
              <a:t>Facebook Post Table + Reactions | Motomel - 14 of 21</a:t>
            </a:r>
          </a:p>
        </p:txBody>
      </p:sp>
      <p:graphicFrame>
        <p:nvGraphicFramePr>
          <p:cNvPr id="5" name="Table Placeholder 4">
            <a:extLst>
              <a:ext uri="{FF2B5EF4-FFF2-40B4-BE49-F238E27FC236}">
                <a16:creationId xmlns:a16="http://schemas.microsoft.com/office/drawing/2014/main" id="{5805BADD-47F5-4249-818D-FDCF21458AB0}"/>
              </a:ext>
            </a:extLst>
          </p:cNvPr>
          <p:cNvGraphicFramePr>
            <a:graphicFrameLocks noGrp="1"/>
          </p:cNvGraphicFramePr>
          <p:nvPr>
            <p:ph type="tbl" sz="quarter" idx="13"/>
            <p:extLst>
              <p:ext uri="{D42A27DB-BD31-4B8C-83A1-F6EECF244321}">
                <p14:modId xmlns:p14="http://schemas.microsoft.com/office/powerpoint/2010/main" val="288278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1025618"/>
                    </a:ext>
                  </a:extLst>
                </a:gridCol>
                <a:gridCol w="493776">
                  <a:extLst>
                    <a:ext uri="{9D8B030D-6E8A-4147-A177-3AD203B41FA5}">
                      <a16:colId xmlns:a16="http://schemas.microsoft.com/office/drawing/2014/main" val="3689689322"/>
                    </a:ext>
                  </a:extLst>
                </a:gridCol>
                <a:gridCol w="493776">
                  <a:extLst>
                    <a:ext uri="{9D8B030D-6E8A-4147-A177-3AD203B41FA5}">
                      <a16:colId xmlns:a16="http://schemas.microsoft.com/office/drawing/2014/main" val="2970575659"/>
                    </a:ext>
                  </a:extLst>
                </a:gridCol>
                <a:gridCol w="493776">
                  <a:extLst>
                    <a:ext uri="{9D8B030D-6E8A-4147-A177-3AD203B41FA5}">
                      <a16:colId xmlns:a16="http://schemas.microsoft.com/office/drawing/2014/main" val="614066325"/>
                    </a:ext>
                  </a:extLst>
                </a:gridCol>
                <a:gridCol w="493776">
                  <a:extLst>
                    <a:ext uri="{9D8B030D-6E8A-4147-A177-3AD203B41FA5}">
                      <a16:colId xmlns:a16="http://schemas.microsoft.com/office/drawing/2014/main" val="2459062391"/>
                    </a:ext>
                  </a:extLst>
                </a:gridCol>
                <a:gridCol w="493776">
                  <a:extLst>
                    <a:ext uri="{9D8B030D-6E8A-4147-A177-3AD203B41FA5}">
                      <a16:colId xmlns:a16="http://schemas.microsoft.com/office/drawing/2014/main" val="776176478"/>
                    </a:ext>
                  </a:extLst>
                </a:gridCol>
                <a:gridCol w="493776">
                  <a:extLst>
                    <a:ext uri="{9D8B030D-6E8A-4147-A177-3AD203B41FA5}">
                      <a16:colId xmlns:a16="http://schemas.microsoft.com/office/drawing/2014/main" val="4246324548"/>
                    </a:ext>
                  </a:extLst>
                </a:gridCol>
                <a:gridCol w="493776">
                  <a:extLst>
                    <a:ext uri="{9D8B030D-6E8A-4147-A177-3AD203B41FA5}">
                      <a16:colId xmlns:a16="http://schemas.microsoft.com/office/drawing/2014/main" val="1827609995"/>
                    </a:ext>
                  </a:extLst>
                </a:gridCol>
                <a:gridCol w="493776">
                  <a:extLst>
                    <a:ext uri="{9D8B030D-6E8A-4147-A177-3AD203B41FA5}">
                      <a16:colId xmlns:a16="http://schemas.microsoft.com/office/drawing/2014/main" val="2947904574"/>
                    </a:ext>
                  </a:extLst>
                </a:gridCol>
                <a:gridCol w="493776">
                  <a:extLst>
                    <a:ext uri="{9D8B030D-6E8A-4147-A177-3AD203B41FA5}">
                      <a16:colId xmlns:a16="http://schemas.microsoft.com/office/drawing/2014/main" val="3732593874"/>
                    </a:ext>
                  </a:extLst>
                </a:gridCol>
                <a:gridCol w="493776">
                  <a:extLst>
                    <a:ext uri="{9D8B030D-6E8A-4147-A177-3AD203B41FA5}">
                      <a16:colId xmlns:a16="http://schemas.microsoft.com/office/drawing/2014/main" val="3457036379"/>
                    </a:ext>
                  </a:extLst>
                </a:gridCol>
                <a:gridCol w="493776">
                  <a:extLst>
                    <a:ext uri="{9D8B030D-6E8A-4147-A177-3AD203B41FA5}">
                      <a16:colId xmlns:a16="http://schemas.microsoft.com/office/drawing/2014/main" val="1305705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646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- 2021-12-17 17:09:01</a:t>
                      </a:r>
                      <a:r>
                        <a:rPr kumimoji="0" lang="es-ES" sz="1000" b="0" i="0" u="none" strike="noStrike" kern="1200" cap="none" spc="0" normalizeH="0" baseline="0" noProof="0">
                          <a:ln>
                            <a:noFill/>
                          </a:ln>
                          <a:solidFill>
                            <a:prstClr val="black"/>
                          </a:solidFill>
                          <a:effectLst/>
                          <a:uLnTx/>
                          <a:uFillTx/>
                          <a:latin typeface="+mn-lt"/>
                          <a:ea typeface="+mn-ea"/>
                          <a:cs typeface="+mn-cs"/>
                        </a:rPr>
                        <a:t>
 Sea donde sea que vayas, que tus aventuras estén acompañadas con tu moto preferida. 
Zanella. La libertad de no tener límites.
#Zanella #zanellizate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60913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- 2021-12-27 18:03:40</a:t>
                      </a:r>
                      <a:r>
                        <a:rPr kumimoji="0" lang="es-ES" sz="1000" b="0" i="0" u="none" strike="noStrike" kern="1200" cap="none" spc="0" normalizeH="0" baseline="0" noProof="0">
                          <a:ln>
                            <a:noFill/>
                          </a:ln>
                          <a:solidFill>
                            <a:prstClr val="black"/>
                          </a:solidFill>
                          <a:effectLst/>
                          <a:uLnTx/>
                          <a:uFillTx/>
                          <a:latin typeface="+mn-lt"/>
                          <a:ea typeface="+mn-ea"/>
                          <a:cs typeface="+mn-cs"/>
                        </a:rPr>
                        <a:t>
 Vos pones tus objetivos, nosotros te ayudamos a alcanzarlos.
Gracias por el video @belencouso 🏆.
#Zanella #zanellizate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55047626"/>
                  </a:ext>
                </a:extLst>
              </a:tr>
            </a:tbl>
          </a:graphicData>
        </a:graphic>
      </p:graphicFrame>
      <p:sp>
        <p:nvSpPr>
          <p:cNvPr id="4" name="Text Placeholder 3">
            <a:extLst>
              <a:ext uri="{FF2B5EF4-FFF2-40B4-BE49-F238E27FC236}">
                <a16:creationId xmlns:a16="http://schemas.microsoft.com/office/drawing/2014/main" id="{1F1B8EE4-FE8E-4C94-B9E5-C46DBB99B70B}"/>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3652104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2109A-7E36-471F-A8B7-ADDF3EF2A981}"/>
              </a:ext>
            </a:extLst>
          </p:cNvPr>
          <p:cNvSpPr>
            <a:spLocks noGrp="1"/>
          </p:cNvSpPr>
          <p:nvPr>
            <p:ph type="title"/>
          </p:nvPr>
        </p:nvSpPr>
        <p:spPr/>
        <p:txBody>
          <a:bodyPr/>
          <a:lstStyle/>
          <a:p>
            <a:r>
              <a:rPr lang="en-US"/>
              <a:t>Facebook Post Table + Reactions | Motomel - 15 of 21</a:t>
            </a:r>
          </a:p>
        </p:txBody>
      </p:sp>
      <p:graphicFrame>
        <p:nvGraphicFramePr>
          <p:cNvPr id="5" name="Table Placeholder 4">
            <a:extLst>
              <a:ext uri="{FF2B5EF4-FFF2-40B4-BE49-F238E27FC236}">
                <a16:creationId xmlns:a16="http://schemas.microsoft.com/office/drawing/2014/main" id="{41E4C2E1-FBB9-45ED-8582-497660EF54BE}"/>
              </a:ext>
            </a:extLst>
          </p:cNvPr>
          <p:cNvGraphicFramePr>
            <a:graphicFrameLocks noGrp="1"/>
          </p:cNvGraphicFramePr>
          <p:nvPr>
            <p:ph type="tbl" sz="quarter" idx="13"/>
            <p:extLst>
              <p:ext uri="{D42A27DB-BD31-4B8C-83A1-F6EECF244321}">
                <p14:modId xmlns:p14="http://schemas.microsoft.com/office/powerpoint/2010/main" val="2791549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48198605"/>
                    </a:ext>
                  </a:extLst>
                </a:gridCol>
                <a:gridCol w="493776">
                  <a:extLst>
                    <a:ext uri="{9D8B030D-6E8A-4147-A177-3AD203B41FA5}">
                      <a16:colId xmlns:a16="http://schemas.microsoft.com/office/drawing/2014/main" val="3002465593"/>
                    </a:ext>
                  </a:extLst>
                </a:gridCol>
                <a:gridCol w="493776">
                  <a:extLst>
                    <a:ext uri="{9D8B030D-6E8A-4147-A177-3AD203B41FA5}">
                      <a16:colId xmlns:a16="http://schemas.microsoft.com/office/drawing/2014/main" val="435062460"/>
                    </a:ext>
                  </a:extLst>
                </a:gridCol>
                <a:gridCol w="493776">
                  <a:extLst>
                    <a:ext uri="{9D8B030D-6E8A-4147-A177-3AD203B41FA5}">
                      <a16:colId xmlns:a16="http://schemas.microsoft.com/office/drawing/2014/main" val="799199722"/>
                    </a:ext>
                  </a:extLst>
                </a:gridCol>
                <a:gridCol w="493776">
                  <a:extLst>
                    <a:ext uri="{9D8B030D-6E8A-4147-A177-3AD203B41FA5}">
                      <a16:colId xmlns:a16="http://schemas.microsoft.com/office/drawing/2014/main" val="3694813716"/>
                    </a:ext>
                  </a:extLst>
                </a:gridCol>
                <a:gridCol w="493776">
                  <a:extLst>
                    <a:ext uri="{9D8B030D-6E8A-4147-A177-3AD203B41FA5}">
                      <a16:colId xmlns:a16="http://schemas.microsoft.com/office/drawing/2014/main" val="1892469021"/>
                    </a:ext>
                  </a:extLst>
                </a:gridCol>
                <a:gridCol w="493776">
                  <a:extLst>
                    <a:ext uri="{9D8B030D-6E8A-4147-A177-3AD203B41FA5}">
                      <a16:colId xmlns:a16="http://schemas.microsoft.com/office/drawing/2014/main" val="2486547468"/>
                    </a:ext>
                  </a:extLst>
                </a:gridCol>
                <a:gridCol w="493776">
                  <a:extLst>
                    <a:ext uri="{9D8B030D-6E8A-4147-A177-3AD203B41FA5}">
                      <a16:colId xmlns:a16="http://schemas.microsoft.com/office/drawing/2014/main" val="1225935235"/>
                    </a:ext>
                  </a:extLst>
                </a:gridCol>
                <a:gridCol w="493776">
                  <a:extLst>
                    <a:ext uri="{9D8B030D-6E8A-4147-A177-3AD203B41FA5}">
                      <a16:colId xmlns:a16="http://schemas.microsoft.com/office/drawing/2014/main" val="3021900203"/>
                    </a:ext>
                  </a:extLst>
                </a:gridCol>
                <a:gridCol w="493776">
                  <a:extLst>
                    <a:ext uri="{9D8B030D-6E8A-4147-A177-3AD203B41FA5}">
                      <a16:colId xmlns:a16="http://schemas.microsoft.com/office/drawing/2014/main" val="638316808"/>
                    </a:ext>
                  </a:extLst>
                </a:gridCol>
                <a:gridCol w="493776">
                  <a:extLst>
                    <a:ext uri="{9D8B030D-6E8A-4147-A177-3AD203B41FA5}">
                      <a16:colId xmlns:a16="http://schemas.microsoft.com/office/drawing/2014/main" val="697043009"/>
                    </a:ext>
                  </a:extLst>
                </a:gridCol>
                <a:gridCol w="493776">
                  <a:extLst>
                    <a:ext uri="{9D8B030D-6E8A-4147-A177-3AD203B41FA5}">
                      <a16:colId xmlns:a16="http://schemas.microsoft.com/office/drawing/2014/main" val="1394488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7512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- 2021-12-16 17:37:52</a:t>
                      </a:r>
                      <a:r>
                        <a:rPr kumimoji="0" lang="es-ES" sz="1000" b="0" i="0" u="none" strike="noStrike" kern="1200" cap="none" spc="0" normalizeH="0" baseline="0" noProof="0">
                          <a:ln>
                            <a:noFill/>
                          </a:ln>
                          <a:solidFill>
                            <a:prstClr val="black"/>
                          </a:solidFill>
                          <a:effectLst/>
                          <a:uLnTx/>
                          <a:uFillTx/>
                          <a:latin typeface="+mn-lt"/>
                          <a:ea typeface="+mn-ea"/>
                          <a:cs typeface="+mn-cs"/>
                        </a:rPr>
                        <a:t>
 Elegante, deportiva y eficiente. 
La RX 150 Z7 está  equipada con el motor más probado de su categoría.
#Zanella #NosImpulsaNuestraHistoria⁣
#Street #RX150teconecta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56495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- 2021-12-24 11:39:22</a:t>
                      </a:r>
                      <a:r>
                        <a:rPr kumimoji="0" lang="es-ES" sz="1000" b="0" i="0" u="none" strike="noStrike" kern="1200" cap="none" spc="0" normalizeH="0" baseline="0" noProof="0">
                          <a:ln>
                            <a:noFill/>
                          </a:ln>
                          <a:solidFill>
                            <a:prstClr val="black"/>
                          </a:solidFill>
                          <a:effectLst/>
                          <a:uLnTx/>
                          <a:uFillTx/>
                          <a:latin typeface="+mn-lt"/>
                          <a:ea typeface="+mn-ea"/>
                          <a:cs typeface="+mn-cs"/>
                        </a:rPr>
                        <a:t>
 Les deseamos unas muy felices fiestas, llenas de alegría y infinitos caminos juntos. 
Feliz Navidad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61287574"/>
                  </a:ext>
                </a:extLst>
              </a:tr>
            </a:tbl>
          </a:graphicData>
        </a:graphic>
      </p:graphicFrame>
      <p:sp>
        <p:nvSpPr>
          <p:cNvPr id="4" name="Text Placeholder 3">
            <a:extLst>
              <a:ext uri="{FF2B5EF4-FFF2-40B4-BE49-F238E27FC236}">
                <a16:creationId xmlns:a16="http://schemas.microsoft.com/office/drawing/2014/main" id="{09B41F2F-9B7C-431A-99E3-A3A0B51B8C94}"/>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6216581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1CC0F-F8CA-4D9A-A4B8-07B247A0385A}"/>
              </a:ext>
            </a:extLst>
          </p:cNvPr>
          <p:cNvSpPr>
            <a:spLocks noGrp="1"/>
          </p:cNvSpPr>
          <p:nvPr>
            <p:ph type="title"/>
          </p:nvPr>
        </p:nvSpPr>
        <p:spPr/>
        <p:txBody>
          <a:bodyPr/>
          <a:lstStyle/>
          <a:p>
            <a:r>
              <a:rPr lang="en-US"/>
              <a:t>Facebook Post Table + Reactions | Motomel - 16 of 21</a:t>
            </a:r>
          </a:p>
        </p:txBody>
      </p:sp>
      <p:graphicFrame>
        <p:nvGraphicFramePr>
          <p:cNvPr id="5" name="Table Placeholder 4">
            <a:extLst>
              <a:ext uri="{FF2B5EF4-FFF2-40B4-BE49-F238E27FC236}">
                <a16:creationId xmlns:a16="http://schemas.microsoft.com/office/drawing/2014/main" id="{6041CD3A-27E7-4D85-90CD-886173CFB4C2}"/>
              </a:ext>
            </a:extLst>
          </p:cNvPr>
          <p:cNvGraphicFramePr>
            <a:graphicFrameLocks noGrp="1"/>
          </p:cNvGraphicFramePr>
          <p:nvPr>
            <p:ph type="tbl" sz="quarter" idx="13"/>
            <p:extLst>
              <p:ext uri="{D42A27DB-BD31-4B8C-83A1-F6EECF244321}">
                <p14:modId xmlns:p14="http://schemas.microsoft.com/office/powerpoint/2010/main" val="2727047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6592457"/>
                    </a:ext>
                  </a:extLst>
                </a:gridCol>
                <a:gridCol w="493776">
                  <a:extLst>
                    <a:ext uri="{9D8B030D-6E8A-4147-A177-3AD203B41FA5}">
                      <a16:colId xmlns:a16="http://schemas.microsoft.com/office/drawing/2014/main" val="1275840462"/>
                    </a:ext>
                  </a:extLst>
                </a:gridCol>
                <a:gridCol w="493776">
                  <a:extLst>
                    <a:ext uri="{9D8B030D-6E8A-4147-A177-3AD203B41FA5}">
                      <a16:colId xmlns:a16="http://schemas.microsoft.com/office/drawing/2014/main" val="3299105417"/>
                    </a:ext>
                  </a:extLst>
                </a:gridCol>
                <a:gridCol w="493776">
                  <a:extLst>
                    <a:ext uri="{9D8B030D-6E8A-4147-A177-3AD203B41FA5}">
                      <a16:colId xmlns:a16="http://schemas.microsoft.com/office/drawing/2014/main" val="2864935203"/>
                    </a:ext>
                  </a:extLst>
                </a:gridCol>
                <a:gridCol w="493776">
                  <a:extLst>
                    <a:ext uri="{9D8B030D-6E8A-4147-A177-3AD203B41FA5}">
                      <a16:colId xmlns:a16="http://schemas.microsoft.com/office/drawing/2014/main" val="4152677287"/>
                    </a:ext>
                  </a:extLst>
                </a:gridCol>
                <a:gridCol w="493776">
                  <a:extLst>
                    <a:ext uri="{9D8B030D-6E8A-4147-A177-3AD203B41FA5}">
                      <a16:colId xmlns:a16="http://schemas.microsoft.com/office/drawing/2014/main" val="4145822261"/>
                    </a:ext>
                  </a:extLst>
                </a:gridCol>
                <a:gridCol w="493776">
                  <a:extLst>
                    <a:ext uri="{9D8B030D-6E8A-4147-A177-3AD203B41FA5}">
                      <a16:colId xmlns:a16="http://schemas.microsoft.com/office/drawing/2014/main" val="3669063531"/>
                    </a:ext>
                  </a:extLst>
                </a:gridCol>
                <a:gridCol w="493776">
                  <a:extLst>
                    <a:ext uri="{9D8B030D-6E8A-4147-A177-3AD203B41FA5}">
                      <a16:colId xmlns:a16="http://schemas.microsoft.com/office/drawing/2014/main" val="3696900543"/>
                    </a:ext>
                  </a:extLst>
                </a:gridCol>
                <a:gridCol w="493776">
                  <a:extLst>
                    <a:ext uri="{9D8B030D-6E8A-4147-A177-3AD203B41FA5}">
                      <a16:colId xmlns:a16="http://schemas.microsoft.com/office/drawing/2014/main" val="303690287"/>
                    </a:ext>
                  </a:extLst>
                </a:gridCol>
                <a:gridCol w="493776">
                  <a:extLst>
                    <a:ext uri="{9D8B030D-6E8A-4147-A177-3AD203B41FA5}">
                      <a16:colId xmlns:a16="http://schemas.microsoft.com/office/drawing/2014/main" val="2567638349"/>
                    </a:ext>
                  </a:extLst>
                </a:gridCol>
                <a:gridCol w="493776">
                  <a:extLst>
                    <a:ext uri="{9D8B030D-6E8A-4147-A177-3AD203B41FA5}">
                      <a16:colId xmlns:a16="http://schemas.microsoft.com/office/drawing/2014/main" val="4252163606"/>
                    </a:ext>
                  </a:extLst>
                </a:gridCol>
                <a:gridCol w="493776">
                  <a:extLst>
                    <a:ext uri="{9D8B030D-6E8A-4147-A177-3AD203B41FA5}">
                      <a16:colId xmlns:a16="http://schemas.microsoft.com/office/drawing/2014/main" val="128540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904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- 2021-12-21 17:34:49</a:t>
                      </a:r>
                      <a:r>
                        <a:rPr kumimoji="0" lang="es-ES" sz="1000" b="0" i="0" u="none" strike="noStrike" kern="1200" cap="none" spc="0" normalizeH="0" baseline="0" noProof="0">
                          <a:ln>
                            <a:noFill/>
                          </a:ln>
                          <a:solidFill>
                            <a:prstClr val="black"/>
                          </a:solidFill>
                          <a:effectLst/>
                          <a:uLnTx/>
                          <a:uFillTx/>
                          <a:latin typeface="+mn-lt"/>
                          <a:ea typeface="+mn-ea"/>
                          <a:cs typeface="+mn-cs"/>
                        </a:rPr>
                        <a:t>
 Lo bueno no queda en el pasado.
La Ceccato 60 Serie combina el perfecto equilibrio entre elegancia, carácter, tradición y tecnología, una mezcla que lleva la esencia del motociclismo a la máxima expresión.
#Zanella #Ceccato60 #NosImpulsaNuestraHistoria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31800627"/>
                  </a:ext>
                </a:extLst>
              </a:tr>
            </a:tbl>
          </a:graphicData>
        </a:graphic>
      </p:graphicFrame>
      <p:sp>
        <p:nvSpPr>
          <p:cNvPr id="4" name="Text Placeholder 3">
            <a:extLst>
              <a:ext uri="{FF2B5EF4-FFF2-40B4-BE49-F238E27FC236}">
                <a16:creationId xmlns:a16="http://schemas.microsoft.com/office/drawing/2014/main" id="{E74534C3-D688-40C3-BDEA-3AC835553888}"/>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8933738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877DE-7D84-460A-BD26-B34A2AADEE58}"/>
              </a:ext>
            </a:extLst>
          </p:cNvPr>
          <p:cNvSpPr>
            <a:spLocks noGrp="1"/>
          </p:cNvSpPr>
          <p:nvPr>
            <p:ph type="title"/>
          </p:nvPr>
        </p:nvSpPr>
        <p:spPr/>
        <p:txBody>
          <a:bodyPr/>
          <a:lstStyle/>
          <a:p>
            <a:r>
              <a:rPr lang="en-US"/>
              <a:t>Facebook Post Table + Reactions | Motomel - 17 of 21</a:t>
            </a:r>
          </a:p>
        </p:txBody>
      </p:sp>
      <p:graphicFrame>
        <p:nvGraphicFramePr>
          <p:cNvPr id="5" name="Table Placeholder 4">
            <a:extLst>
              <a:ext uri="{FF2B5EF4-FFF2-40B4-BE49-F238E27FC236}">
                <a16:creationId xmlns:a16="http://schemas.microsoft.com/office/drawing/2014/main" id="{03B8AD9B-21E7-4184-9A30-4494EA55E4C4}"/>
              </a:ext>
            </a:extLst>
          </p:cNvPr>
          <p:cNvGraphicFramePr>
            <a:graphicFrameLocks noGrp="1"/>
          </p:cNvGraphicFramePr>
          <p:nvPr>
            <p:ph type="tbl" sz="quarter" idx="13"/>
            <p:extLst>
              <p:ext uri="{D42A27DB-BD31-4B8C-83A1-F6EECF244321}">
                <p14:modId xmlns:p14="http://schemas.microsoft.com/office/powerpoint/2010/main" val="1723927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34796237"/>
                    </a:ext>
                  </a:extLst>
                </a:gridCol>
                <a:gridCol w="493776">
                  <a:extLst>
                    <a:ext uri="{9D8B030D-6E8A-4147-A177-3AD203B41FA5}">
                      <a16:colId xmlns:a16="http://schemas.microsoft.com/office/drawing/2014/main" val="2489357910"/>
                    </a:ext>
                  </a:extLst>
                </a:gridCol>
                <a:gridCol w="493776">
                  <a:extLst>
                    <a:ext uri="{9D8B030D-6E8A-4147-A177-3AD203B41FA5}">
                      <a16:colId xmlns:a16="http://schemas.microsoft.com/office/drawing/2014/main" val="3995889920"/>
                    </a:ext>
                  </a:extLst>
                </a:gridCol>
                <a:gridCol w="493776">
                  <a:extLst>
                    <a:ext uri="{9D8B030D-6E8A-4147-A177-3AD203B41FA5}">
                      <a16:colId xmlns:a16="http://schemas.microsoft.com/office/drawing/2014/main" val="2773308498"/>
                    </a:ext>
                  </a:extLst>
                </a:gridCol>
                <a:gridCol w="493776">
                  <a:extLst>
                    <a:ext uri="{9D8B030D-6E8A-4147-A177-3AD203B41FA5}">
                      <a16:colId xmlns:a16="http://schemas.microsoft.com/office/drawing/2014/main" val="512548252"/>
                    </a:ext>
                  </a:extLst>
                </a:gridCol>
                <a:gridCol w="493776">
                  <a:extLst>
                    <a:ext uri="{9D8B030D-6E8A-4147-A177-3AD203B41FA5}">
                      <a16:colId xmlns:a16="http://schemas.microsoft.com/office/drawing/2014/main" val="4181454833"/>
                    </a:ext>
                  </a:extLst>
                </a:gridCol>
                <a:gridCol w="493776">
                  <a:extLst>
                    <a:ext uri="{9D8B030D-6E8A-4147-A177-3AD203B41FA5}">
                      <a16:colId xmlns:a16="http://schemas.microsoft.com/office/drawing/2014/main" val="3962562646"/>
                    </a:ext>
                  </a:extLst>
                </a:gridCol>
                <a:gridCol w="493776">
                  <a:extLst>
                    <a:ext uri="{9D8B030D-6E8A-4147-A177-3AD203B41FA5}">
                      <a16:colId xmlns:a16="http://schemas.microsoft.com/office/drawing/2014/main" val="3860664253"/>
                    </a:ext>
                  </a:extLst>
                </a:gridCol>
                <a:gridCol w="493776">
                  <a:extLst>
                    <a:ext uri="{9D8B030D-6E8A-4147-A177-3AD203B41FA5}">
                      <a16:colId xmlns:a16="http://schemas.microsoft.com/office/drawing/2014/main" val="3903842698"/>
                    </a:ext>
                  </a:extLst>
                </a:gridCol>
                <a:gridCol w="493776">
                  <a:extLst>
                    <a:ext uri="{9D8B030D-6E8A-4147-A177-3AD203B41FA5}">
                      <a16:colId xmlns:a16="http://schemas.microsoft.com/office/drawing/2014/main" val="3635243704"/>
                    </a:ext>
                  </a:extLst>
                </a:gridCol>
                <a:gridCol w="493776">
                  <a:extLst>
                    <a:ext uri="{9D8B030D-6E8A-4147-A177-3AD203B41FA5}">
                      <a16:colId xmlns:a16="http://schemas.microsoft.com/office/drawing/2014/main" val="1097687753"/>
                    </a:ext>
                  </a:extLst>
                </a:gridCol>
                <a:gridCol w="493776">
                  <a:extLst>
                    <a:ext uri="{9D8B030D-6E8A-4147-A177-3AD203B41FA5}">
                      <a16:colId xmlns:a16="http://schemas.microsoft.com/office/drawing/2014/main" val="2995989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5033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- 2022-01-10 17:56:16</a:t>
                      </a:r>
                      <a:r>
                        <a:rPr kumimoji="0" lang="en-US" sz="1000" b="0" i="0" u="none" strike="noStrike" kern="1200" cap="none" spc="0" normalizeH="0" baseline="0" noProof="0">
                          <a:ln>
                            <a:noFill/>
                          </a:ln>
                          <a:solidFill>
                            <a:prstClr val="black"/>
                          </a:solidFill>
                          <a:effectLst/>
                          <a:uLnTx/>
                          <a:uFillTx/>
                          <a:latin typeface="+mn-lt"/>
                          <a:ea typeface="+mn-ea"/>
                          <a:cs typeface="+mn-cs"/>
                        </a:rPr>
                        <a:t>
 La 𝐃𝐋𝐗 𝟏𝟏𝟎 𝐃𝐞𝐥𝐮𝐱𝐞 es un modelo super 𝐯𝐞𝐫𝐬𝐚́𝐭𝐢𝐥, con 𝐞𝐱𝐜𝐞𝐥𝐞𝐧𝐭𝐞 𝐚𝐮𝐭𝐨𝐧𝐨𝐦𝐢́𝐚 𝐲 𝐛𝐚𝐣𝐨 𝐜𝐨𝐬𝐭𝐨 𝐝𝐞 𝐦𝐚𝐧𝐭𝐞𝐧𝐢𝐦𝐢𝐞𝐧𝐭𝐨.
Además, viene disponible en 𝟓 𝐜𝐨𝐥𝐨𝐫𝐞𝐬 que enamoran 😍
﻿¿Cuál te gusta más? 👇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39339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 - 2021-12-31 11:30:00</a:t>
                      </a:r>
                      <a:r>
                        <a:rPr kumimoji="0" lang="es-ES" sz="1000" b="0" i="0" u="none" strike="noStrike" kern="1200" cap="none" spc="0" normalizeH="0" baseline="0" noProof="0">
                          <a:ln>
                            <a:noFill/>
                          </a:ln>
                          <a:solidFill>
                            <a:prstClr val="black"/>
                          </a:solidFill>
                          <a:effectLst/>
                          <a:uLnTx/>
                          <a:uFillTx/>
                          <a:latin typeface="+mn-lt"/>
                          <a:ea typeface="+mn-ea"/>
                          <a:cs typeface="+mn-cs"/>
                        </a:rPr>
                        <a:t>
 Gracias por habernos acompañado en este 2021, lleno de desafíos y metas cumplidas. Esperamos que el 2022 traiga nuevos caminos para seguir creciendo y descubriendo nuevas aventuras.
#FelizAñoNuevo #2022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21907208"/>
                  </a:ext>
                </a:extLst>
              </a:tr>
            </a:tbl>
          </a:graphicData>
        </a:graphic>
      </p:graphicFrame>
      <p:sp>
        <p:nvSpPr>
          <p:cNvPr id="4" name="Text Placeholder 3">
            <a:extLst>
              <a:ext uri="{FF2B5EF4-FFF2-40B4-BE49-F238E27FC236}">
                <a16:creationId xmlns:a16="http://schemas.microsoft.com/office/drawing/2014/main" id="{EAAA81A4-0915-479F-A206-DB394ED5D8DB}"/>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5536079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A8233-D34C-47FE-82F7-E84AC1F4A6F5}"/>
              </a:ext>
            </a:extLst>
          </p:cNvPr>
          <p:cNvSpPr>
            <a:spLocks noGrp="1"/>
          </p:cNvSpPr>
          <p:nvPr>
            <p:ph type="title"/>
          </p:nvPr>
        </p:nvSpPr>
        <p:spPr/>
        <p:txBody>
          <a:bodyPr/>
          <a:lstStyle/>
          <a:p>
            <a:r>
              <a:rPr lang="en-US"/>
              <a:t>Facebook Post Table + Reactions | Motomel - 18 of 21</a:t>
            </a:r>
          </a:p>
        </p:txBody>
      </p:sp>
      <p:graphicFrame>
        <p:nvGraphicFramePr>
          <p:cNvPr id="5" name="Table Placeholder 4">
            <a:extLst>
              <a:ext uri="{FF2B5EF4-FFF2-40B4-BE49-F238E27FC236}">
                <a16:creationId xmlns:a16="http://schemas.microsoft.com/office/drawing/2014/main" id="{27B6DCCB-DF92-4153-846E-657D9CCB9E0E}"/>
              </a:ext>
            </a:extLst>
          </p:cNvPr>
          <p:cNvGraphicFramePr>
            <a:graphicFrameLocks noGrp="1"/>
          </p:cNvGraphicFramePr>
          <p:nvPr>
            <p:ph type="tbl" sz="quarter" idx="13"/>
            <p:extLst>
              <p:ext uri="{D42A27DB-BD31-4B8C-83A1-F6EECF244321}">
                <p14:modId xmlns:p14="http://schemas.microsoft.com/office/powerpoint/2010/main" val="1162879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9225963"/>
                    </a:ext>
                  </a:extLst>
                </a:gridCol>
                <a:gridCol w="493776">
                  <a:extLst>
                    <a:ext uri="{9D8B030D-6E8A-4147-A177-3AD203B41FA5}">
                      <a16:colId xmlns:a16="http://schemas.microsoft.com/office/drawing/2014/main" val="1339723891"/>
                    </a:ext>
                  </a:extLst>
                </a:gridCol>
                <a:gridCol w="493776">
                  <a:extLst>
                    <a:ext uri="{9D8B030D-6E8A-4147-A177-3AD203B41FA5}">
                      <a16:colId xmlns:a16="http://schemas.microsoft.com/office/drawing/2014/main" val="245014774"/>
                    </a:ext>
                  </a:extLst>
                </a:gridCol>
                <a:gridCol w="493776">
                  <a:extLst>
                    <a:ext uri="{9D8B030D-6E8A-4147-A177-3AD203B41FA5}">
                      <a16:colId xmlns:a16="http://schemas.microsoft.com/office/drawing/2014/main" val="1265335716"/>
                    </a:ext>
                  </a:extLst>
                </a:gridCol>
                <a:gridCol w="493776">
                  <a:extLst>
                    <a:ext uri="{9D8B030D-6E8A-4147-A177-3AD203B41FA5}">
                      <a16:colId xmlns:a16="http://schemas.microsoft.com/office/drawing/2014/main" val="2241721149"/>
                    </a:ext>
                  </a:extLst>
                </a:gridCol>
                <a:gridCol w="493776">
                  <a:extLst>
                    <a:ext uri="{9D8B030D-6E8A-4147-A177-3AD203B41FA5}">
                      <a16:colId xmlns:a16="http://schemas.microsoft.com/office/drawing/2014/main" val="2401402284"/>
                    </a:ext>
                  </a:extLst>
                </a:gridCol>
                <a:gridCol w="493776">
                  <a:extLst>
                    <a:ext uri="{9D8B030D-6E8A-4147-A177-3AD203B41FA5}">
                      <a16:colId xmlns:a16="http://schemas.microsoft.com/office/drawing/2014/main" val="1236312194"/>
                    </a:ext>
                  </a:extLst>
                </a:gridCol>
                <a:gridCol w="493776">
                  <a:extLst>
                    <a:ext uri="{9D8B030D-6E8A-4147-A177-3AD203B41FA5}">
                      <a16:colId xmlns:a16="http://schemas.microsoft.com/office/drawing/2014/main" val="2887387859"/>
                    </a:ext>
                  </a:extLst>
                </a:gridCol>
                <a:gridCol w="493776">
                  <a:extLst>
                    <a:ext uri="{9D8B030D-6E8A-4147-A177-3AD203B41FA5}">
                      <a16:colId xmlns:a16="http://schemas.microsoft.com/office/drawing/2014/main" val="2522831728"/>
                    </a:ext>
                  </a:extLst>
                </a:gridCol>
                <a:gridCol w="493776">
                  <a:extLst>
                    <a:ext uri="{9D8B030D-6E8A-4147-A177-3AD203B41FA5}">
                      <a16:colId xmlns:a16="http://schemas.microsoft.com/office/drawing/2014/main" val="4259688641"/>
                    </a:ext>
                  </a:extLst>
                </a:gridCol>
                <a:gridCol w="493776">
                  <a:extLst>
                    <a:ext uri="{9D8B030D-6E8A-4147-A177-3AD203B41FA5}">
                      <a16:colId xmlns:a16="http://schemas.microsoft.com/office/drawing/2014/main" val="440667580"/>
                    </a:ext>
                  </a:extLst>
                </a:gridCol>
                <a:gridCol w="493776">
                  <a:extLst>
                    <a:ext uri="{9D8B030D-6E8A-4147-A177-3AD203B41FA5}">
                      <a16:colId xmlns:a16="http://schemas.microsoft.com/office/drawing/2014/main" val="4285185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0790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- 2021-12-31 18:00:00</a:t>
                      </a:r>
                      <a:r>
                        <a:rPr kumimoji="0" lang="es-ES" sz="1000" b="0" i="0" u="none" strike="noStrike" kern="1200" cap="none" spc="0" normalizeH="0" baseline="0" noProof="0">
                          <a:ln>
                            <a:noFill/>
                          </a:ln>
                          <a:solidFill>
                            <a:prstClr val="black"/>
                          </a:solidFill>
                          <a:effectLst/>
                          <a:uLnTx/>
                          <a:uFillTx/>
                          <a:latin typeface="+mn-lt"/>
                          <a:ea typeface="+mn-ea"/>
                          <a:cs typeface="+mn-cs"/>
                        </a:rPr>
                        <a:t>
 Cerramos este 2021 lleno de emociones, satisfacciones y experiencias hermosas 💙
Comenzamos el 𝟐𝟎𝟐𝟐 con mucha expectativa y sabiendo que los tenemos a ustedes, los que nos bancan desde hace años.
Les dejamos un saludo de la figura del fútbol argentino, el #JugadorMotomel más votado del año por ustedes, @juliaanalvarez
¡𝐅𝐞𝐥𝐢𝐳 𝐚ñ𝐨 𝐧𝐮𝐞𝐯𝐨!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22610856"/>
                  </a:ext>
                </a:extLst>
              </a:tr>
            </a:tbl>
          </a:graphicData>
        </a:graphic>
      </p:graphicFrame>
      <p:sp>
        <p:nvSpPr>
          <p:cNvPr id="4" name="Text Placeholder 3">
            <a:extLst>
              <a:ext uri="{FF2B5EF4-FFF2-40B4-BE49-F238E27FC236}">
                <a16:creationId xmlns:a16="http://schemas.microsoft.com/office/drawing/2014/main" id="{2A056D23-859F-48A1-9461-0472B0C1DDEE}"/>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0456710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E6EB0-6F01-4BDA-AFBB-B6EDA4A0745A}"/>
              </a:ext>
            </a:extLst>
          </p:cNvPr>
          <p:cNvSpPr>
            <a:spLocks noGrp="1"/>
          </p:cNvSpPr>
          <p:nvPr>
            <p:ph type="title"/>
          </p:nvPr>
        </p:nvSpPr>
        <p:spPr/>
        <p:txBody>
          <a:bodyPr/>
          <a:lstStyle/>
          <a:p>
            <a:r>
              <a:rPr lang="en-US"/>
              <a:t>Facebook Post Table + Reactions | Motomel - 19 of 21</a:t>
            </a:r>
          </a:p>
        </p:txBody>
      </p:sp>
      <p:graphicFrame>
        <p:nvGraphicFramePr>
          <p:cNvPr id="5" name="Table Placeholder 4">
            <a:extLst>
              <a:ext uri="{FF2B5EF4-FFF2-40B4-BE49-F238E27FC236}">
                <a16:creationId xmlns:a16="http://schemas.microsoft.com/office/drawing/2014/main" id="{0451A18C-E463-4CD2-BE3C-1BAA5B7AF645}"/>
              </a:ext>
            </a:extLst>
          </p:cNvPr>
          <p:cNvGraphicFramePr>
            <a:graphicFrameLocks noGrp="1"/>
          </p:cNvGraphicFramePr>
          <p:nvPr>
            <p:ph type="tbl" sz="quarter" idx="13"/>
            <p:extLst>
              <p:ext uri="{D42A27DB-BD31-4B8C-83A1-F6EECF244321}">
                <p14:modId xmlns:p14="http://schemas.microsoft.com/office/powerpoint/2010/main" val="1406469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9382891"/>
                    </a:ext>
                  </a:extLst>
                </a:gridCol>
                <a:gridCol w="493776">
                  <a:extLst>
                    <a:ext uri="{9D8B030D-6E8A-4147-A177-3AD203B41FA5}">
                      <a16:colId xmlns:a16="http://schemas.microsoft.com/office/drawing/2014/main" val="90757995"/>
                    </a:ext>
                  </a:extLst>
                </a:gridCol>
                <a:gridCol w="493776">
                  <a:extLst>
                    <a:ext uri="{9D8B030D-6E8A-4147-A177-3AD203B41FA5}">
                      <a16:colId xmlns:a16="http://schemas.microsoft.com/office/drawing/2014/main" val="3217923778"/>
                    </a:ext>
                  </a:extLst>
                </a:gridCol>
                <a:gridCol w="493776">
                  <a:extLst>
                    <a:ext uri="{9D8B030D-6E8A-4147-A177-3AD203B41FA5}">
                      <a16:colId xmlns:a16="http://schemas.microsoft.com/office/drawing/2014/main" val="2109554569"/>
                    </a:ext>
                  </a:extLst>
                </a:gridCol>
                <a:gridCol w="493776">
                  <a:extLst>
                    <a:ext uri="{9D8B030D-6E8A-4147-A177-3AD203B41FA5}">
                      <a16:colId xmlns:a16="http://schemas.microsoft.com/office/drawing/2014/main" val="3518682919"/>
                    </a:ext>
                  </a:extLst>
                </a:gridCol>
                <a:gridCol w="493776">
                  <a:extLst>
                    <a:ext uri="{9D8B030D-6E8A-4147-A177-3AD203B41FA5}">
                      <a16:colId xmlns:a16="http://schemas.microsoft.com/office/drawing/2014/main" val="4029954894"/>
                    </a:ext>
                  </a:extLst>
                </a:gridCol>
                <a:gridCol w="493776">
                  <a:extLst>
                    <a:ext uri="{9D8B030D-6E8A-4147-A177-3AD203B41FA5}">
                      <a16:colId xmlns:a16="http://schemas.microsoft.com/office/drawing/2014/main" val="3676561331"/>
                    </a:ext>
                  </a:extLst>
                </a:gridCol>
                <a:gridCol w="493776">
                  <a:extLst>
                    <a:ext uri="{9D8B030D-6E8A-4147-A177-3AD203B41FA5}">
                      <a16:colId xmlns:a16="http://schemas.microsoft.com/office/drawing/2014/main" val="1399480213"/>
                    </a:ext>
                  </a:extLst>
                </a:gridCol>
                <a:gridCol w="493776">
                  <a:extLst>
                    <a:ext uri="{9D8B030D-6E8A-4147-A177-3AD203B41FA5}">
                      <a16:colId xmlns:a16="http://schemas.microsoft.com/office/drawing/2014/main" val="1760111255"/>
                    </a:ext>
                  </a:extLst>
                </a:gridCol>
                <a:gridCol w="493776">
                  <a:extLst>
                    <a:ext uri="{9D8B030D-6E8A-4147-A177-3AD203B41FA5}">
                      <a16:colId xmlns:a16="http://schemas.microsoft.com/office/drawing/2014/main" val="2621430720"/>
                    </a:ext>
                  </a:extLst>
                </a:gridCol>
                <a:gridCol w="493776">
                  <a:extLst>
                    <a:ext uri="{9D8B030D-6E8A-4147-A177-3AD203B41FA5}">
                      <a16:colId xmlns:a16="http://schemas.microsoft.com/office/drawing/2014/main" val="1489908440"/>
                    </a:ext>
                  </a:extLst>
                </a:gridCol>
                <a:gridCol w="493776">
                  <a:extLst>
                    <a:ext uri="{9D8B030D-6E8A-4147-A177-3AD203B41FA5}">
                      <a16:colId xmlns:a16="http://schemas.microsoft.com/office/drawing/2014/main" val="3585813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9755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- 2021-12-27 17:37:03</a:t>
                      </a:r>
                      <a:r>
                        <a:rPr kumimoji="0" lang="en-US" sz="1000" b="0" i="0" u="none" strike="noStrike" kern="1200" cap="none" spc="0" normalizeH="0" baseline="0" noProof="0">
                          <a:ln>
                            <a:noFill/>
                          </a:ln>
                          <a:solidFill>
                            <a:prstClr val="black"/>
                          </a:solidFill>
                          <a:effectLst/>
                          <a:uLnTx/>
                          <a:uFillTx/>
                          <a:latin typeface="+mn-lt"/>
                          <a:ea typeface="+mn-ea"/>
                          <a:cs typeface="+mn-cs"/>
                        </a:rPr>
                        <a:t>
 La 𝐒𝐭𝐫𝐚𝐭𝐨 𝐄𝐮𝐫𝐨 𝟏𝟓𝟎 destaca por su 𝐞𝐥𝐞𝐠𝐚𝐧𝐭𝐞 𝐝𝐢𝐬𝐞ñ𝐨 pero además sus componentes están pensados para garantizar 𝐜𝐨𝐦𝐨𝐝𝐢𝐝𝐚𝐝 y 𝐬𝐞𝐠𝐮𝐫𝐢𝐝𝐚𝐝 en tus recorridos urbanos.
¡Mirá todo que tiene para ofrecerte!
Para conocer más sobre nuestros modelos visitá nuestra web oficial o acercate a un concesionario de nuestra red.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66053086"/>
                  </a:ext>
                </a:extLst>
              </a:tr>
            </a:tbl>
          </a:graphicData>
        </a:graphic>
      </p:graphicFrame>
      <p:sp>
        <p:nvSpPr>
          <p:cNvPr id="4" name="Text Placeholder 3">
            <a:extLst>
              <a:ext uri="{FF2B5EF4-FFF2-40B4-BE49-F238E27FC236}">
                <a16:creationId xmlns:a16="http://schemas.microsoft.com/office/drawing/2014/main" id="{2ECB8DD4-0907-4447-AEA2-8929FDE82932}"/>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0470895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26A56-FFCB-40F8-9EB7-A7CEF271DD83}"/>
              </a:ext>
            </a:extLst>
          </p:cNvPr>
          <p:cNvSpPr>
            <a:spLocks noGrp="1"/>
          </p:cNvSpPr>
          <p:nvPr>
            <p:ph type="title"/>
          </p:nvPr>
        </p:nvSpPr>
        <p:spPr/>
        <p:txBody>
          <a:bodyPr/>
          <a:lstStyle/>
          <a:p>
            <a:r>
              <a:rPr lang="en-US"/>
              <a:t>Facebook Post Table + Reactions | Motomel - 20 of 21</a:t>
            </a:r>
          </a:p>
        </p:txBody>
      </p:sp>
      <p:graphicFrame>
        <p:nvGraphicFramePr>
          <p:cNvPr id="5" name="Table Placeholder 4">
            <a:extLst>
              <a:ext uri="{FF2B5EF4-FFF2-40B4-BE49-F238E27FC236}">
                <a16:creationId xmlns:a16="http://schemas.microsoft.com/office/drawing/2014/main" id="{AC56F7F5-43DE-47B3-82AB-F071FF9ABE56}"/>
              </a:ext>
            </a:extLst>
          </p:cNvPr>
          <p:cNvGraphicFramePr>
            <a:graphicFrameLocks noGrp="1"/>
          </p:cNvGraphicFramePr>
          <p:nvPr>
            <p:ph type="tbl" sz="quarter" idx="13"/>
            <p:extLst>
              <p:ext uri="{D42A27DB-BD31-4B8C-83A1-F6EECF244321}">
                <p14:modId xmlns:p14="http://schemas.microsoft.com/office/powerpoint/2010/main" val="1354725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82289737"/>
                    </a:ext>
                  </a:extLst>
                </a:gridCol>
                <a:gridCol w="493776">
                  <a:extLst>
                    <a:ext uri="{9D8B030D-6E8A-4147-A177-3AD203B41FA5}">
                      <a16:colId xmlns:a16="http://schemas.microsoft.com/office/drawing/2014/main" val="494312557"/>
                    </a:ext>
                  </a:extLst>
                </a:gridCol>
                <a:gridCol w="493776">
                  <a:extLst>
                    <a:ext uri="{9D8B030D-6E8A-4147-A177-3AD203B41FA5}">
                      <a16:colId xmlns:a16="http://schemas.microsoft.com/office/drawing/2014/main" val="2923373972"/>
                    </a:ext>
                  </a:extLst>
                </a:gridCol>
                <a:gridCol w="493776">
                  <a:extLst>
                    <a:ext uri="{9D8B030D-6E8A-4147-A177-3AD203B41FA5}">
                      <a16:colId xmlns:a16="http://schemas.microsoft.com/office/drawing/2014/main" val="247237570"/>
                    </a:ext>
                  </a:extLst>
                </a:gridCol>
                <a:gridCol w="493776">
                  <a:extLst>
                    <a:ext uri="{9D8B030D-6E8A-4147-A177-3AD203B41FA5}">
                      <a16:colId xmlns:a16="http://schemas.microsoft.com/office/drawing/2014/main" val="4123554088"/>
                    </a:ext>
                  </a:extLst>
                </a:gridCol>
                <a:gridCol w="493776">
                  <a:extLst>
                    <a:ext uri="{9D8B030D-6E8A-4147-A177-3AD203B41FA5}">
                      <a16:colId xmlns:a16="http://schemas.microsoft.com/office/drawing/2014/main" val="535479216"/>
                    </a:ext>
                  </a:extLst>
                </a:gridCol>
                <a:gridCol w="493776">
                  <a:extLst>
                    <a:ext uri="{9D8B030D-6E8A-4147-A177-3AD203B41FA5}">
                      <a16:colId xmlns:a16="http://schemas.microsoft.com/office/drawing/2014/main" val="3603939833"/>
                    </a:ext>
                  </a:extLst>
                </a:gridCol>
                <a:gridCol w="493776">
                  <a:extLst>
                    <a:ext uri="{9D8B030D-6E8A-4147-A177-3AD203B41FA5}">
                      <a16:colId xmlns:a16="http://schemas.microsoft.com/office/drawing/2014/main" val="597082001"/>
                    </a:ext>
                  </a:extLst>
                </a:gridCol>
                <a:gridCol w="493776">
                  <a:extLst>
                    <a:ext uri="{9D8B030D-6E8A-4147-A177-3AD203B41FA5}">
                      <a16:colId xmlns:a16="http://schemas.microsoft.com/office/drawing/2014/main" val="1013981401"/>
                    </a:ext>
                  </a:extLst>
                </a:gridCol>
                <a:gridCol w="493776">
                  <a:extLst>
                    <a:ext uri="{9D8B030D-6E8A-4147-A177-3AD203B41FA5}">
                      <a16:colId xmlns:a16="http://schemas.microsoft.com/office/drawing/2014/main" val="1215897648"/>
                    </a:ext>
                  </a:extLst>
                </a:gridCol>
                <a:gridCol w="493776">
                  <a:extLst>
                    <a:ext uri="{9D8B030D-6E8A-4147-A177-3AD203B41FA5}">
                      <a16:colId xmlns:a16="http://schemas.microsoft.com/office/drawing/2014/main" val="2096123856"/>
                    </a:ext>
                  </a:extLst>
                </a:gridCol>
                <a:gridCol w="493776">
                  <a:extLst>
                    <a:ext uri="{9D8B030D-6E8A-4147-A177-3AD203B41FA5}">
                      <a16:colId xmlns:a16="http://schemas.microsoft.com/office/drawing/2014/main" val="2229909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5201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- 2022-01-10 17:54:11</a:t>
                      </a:r>
                      <a:r>
                        <a:rPr kumimoji="0" lang="en-US" sz="1000" b="0" i="0" u="none" strike="noStrike" kern="1200" cap="none" spc="0" normalizeH="0" baseline="0" noProof="0">
                          <a:ln>
                            <a:noFill/>
                          </a:ln>
                          <a:solidFill>
                            <a:prstClr val="black"/>
                          </a:solidFill>
                          <a:effectLst/>
                          <a:uLnTx/>
                          <a:uFillTx/>
                          <a:latin typeface="+mn-lt"/>
                          <a:ea typeface="+mn-ea"/>
                          <a:cs typeface="+mn-cs"/>
                        </a:rPr>
                        <a:t>
 La 𝐃𝐋𝐗 𝟏𝟏𝟎 𝐃𝐞𝐥𝐮𝐱𝐞 es un modelo super 𝐯𝐞𝐫𝐬𝐚́𝐭𝐢𝐥, con 𝐞𝐱𝐜𝐞𝐥𝐞𝐧𝐭𝐞 𝐚𝐮𝐭𝐨𝐧𝐨𝐦𝐢́𝐚 𝐲 𝐛𝐚𝐣𝐨 𝐜𝐨𝐬𝐭𝐨 𝐝𝐞 𝐦𝐚𝐧𝐭𝐞𝐧𝐢𝐦𝐢𝐞𝐧𝐭𝐨.
Además, viene disponible en 𝟓 𝐜𝐨𝐥𝐨𝐫𝐞𝐬 que enamoran 😍
﻿¿Cuál te gusta más? 👇
﻿#motomeltebanca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30072086"/>
                  </a:ext>
                </a:extLst>
              </a:tr>
            </a:tbl>
          </a:graphicData>
        </a:graphic>
      </p:graphicFrame>
      <p:sp>
        <p:nvSpPr>
          <p:cNvPr id="4" name="Text Placeholder 3">
            <a:extLst>
              <a:ext uri="{FF2B5EF4-FFF2-40B4-BE49-F238E27FC236}">
                <a16:creationId xmlns:a16="http://schemas.microsoft.com/office/drawing/2014/main" id="{18F19B20-45B4-42C3-BC8A-32713219FD0F}"/>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0062871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44D6A-96EB-44F6-8EB9-F3DD4C321438}"/>
              </a:ext>
            </a:extLst>
          </p:cNvPr>
          <p:cNvSpPr>
            <a:spLocks noGrp="1"/>
          </p:cNvSpPr>
          <p:nvPr>
            <p:ph type="title"/>
          </p:nvPr>
        </p:nvSpPr>
        <p:spPr/>
        <p:txBody>
          <a:bodyPr/>
          <a:lstStyle/>
          <a:p>
            <a:r>
              <a:rPr lang="en-US"/>
              <a:t>Facebook Post Table + Reactions | Motomel - 21 of 21</a:t>
            </a:r>
          </a:p>
        </p:txBody>
      </p:sp>
      <p:graphicFrame>
        <p:nvGraphicFramePr>
          <p:cNvPr id="5" name="Table Placeholder 4">
            <a:extLst>
              <a:ext uri="{FF2B5EF4-FFF2-40B4-BE49-F238E27FC236}">
                <a16:creationId xmlns:a16="http://schemas.microsoft.com/office/drawing/2014/main" id="{28801AA9-E3DC-4089-8D2A-3123CEF3B7B1}"/>
              </a:ext>
            </a:extLst>
          </p:cNvPr>
          <p:cNvGraphicFramePr>
            <a:graphicFrameLocks noGrp="1"/>
          </p:cNvGraphicFramePr>
          <p:nvPr>
            <p:ph type="tbl" sz="quarter" idx="13"/>
            <p:extLst>
              <p:ext uri="{D42A27DB-BD31-4B8C-83A1-F6EECF244321}">
                <p14:modId xmlns:p14="http://schemas.microsoft.com/office/powerpoint/2010/main" val="3937221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48283150"/>
                    </a:ext>
                  </a:extLst>
                </a:gridCol>
                <a:gridCol w="493776">
                  <a:extLst>
                    <a:ext uri="{9D8B030D-6E8A-4147-A177-3AD203B41FA5}">
                      <a16:colId xmlns:a16="http://schemas.microsoft.com/office/drawing/2014/main" val="3278886508"/>
                    </a:ext>
                  </a:extLst>
                </a:gridCol>
                <a:gridCol w="493776">
                  <a:extLst>
                    <a:ext uri="{9D8B030D-6E8A-4147-A177-3AD203B41FA5}">
                      <a16:colId xmlns:a16="http://schemas.microsoft.com/office/drawing/2014/main" val="3829676178"/>
                    </a:ext>
                  </a:extLst>
                </a:gridCol>
                <a:gridCol w="493776">
                  <a:extLst>
                    <a:ext uri="{9D8B030D-6E8A-4147-A177-3AD203B41FA5}">
                      <a16:colId xmlns:a16="http://schemas.microsoft.com/office/drawing/2014/main" val="633606782"/>
                    </a:ext>
                  </a:extLst>
                </a:gridCol>
                <a:gridCol w="493776">
                  <a:extLst>
                    <a:ext uri="{9D8B030D-6E8A-4147-A177-3AD203B41FA5}">
                      <a16:colId xmlns:a16="http://schemas.microsoft.com/office/drawing/2014/main" val="4226772309"/>
                    </a:ext>
                  </a:extLst>
                </a:gridCol>
                <a:gridCol w="493776">
                  <a:extLst>
                    <a:ext uri="{9D8B030D-6E8A-4147-A177-3AD203B41FA5}">
                      <a16:colId xmlns:a16="http://schemas.microsoft.com/office/drawing/2014/main" val="1342894132"/>
                    </a:ext>
                  </a:extLst>
                </a:gridCol>
                <a:gridCol w="493776">
                  <a:extLst>
                    <a:ext uri="{9D8B030D-6E8A-4147-A177-3AD203B41FA5}">
                      <a16:colId xmlns:a16="http://schemas.microsoft.com/office/drawing/2014/main" val="3762453075"/>
                    </a:ext>
                  </a:extLst>
                </a:gridCol>
                <a:gridCol w="493776">
                  <a:extLst>
                    <a:ext uri="{9D8B030D-6E8A-4147-A177-3AD203B41FA5}">
                      <a16:colId xmlns:a16="http://schemas.microsoft.com/office/drawing/2014/main" val="1146701299"/>
                    </a:ext>
                  </a:extLst>
                </a:gridCol>
                <a:gridCol w="493776">
                  <a:extLst>
                    <a:ext uri="{9D8B030D-6E8A-4147-A177-3AD203B41FA5}">
                      <a16:colId xmlns:a16="http://schemas.microsoft.com/office/drawing/2014/main" val="3459898298"/>
                    </a:ext>
                  </a:extLst>
                </a:gridCol>
                <a:gridCol w="493776">
                  <a:extLst>
                    <a:ext uri="{9D8B030D-6E8A-4147-A177-3AD203B41FA5}">
                      <a16:colId xmlns:a16="http://schemas.microsoft.com/office/drawing/2014/main" val="659260783"/>
                    </a:ext>
                  </a:extLst>
                </a:gridCol>
                <a:gridCol w="493776">
                  <a:extLst>
                    <a:ext uri="{9D8B030D-6E8A-4147-A177-3AD203B41FA5}">
                      <a16:colId xmlns:a16="http://schemas.microsoft.com/office/drawing/2014/main" val="2965680299"/>
                    </a:ext>
                  </a:extLst>
                </a:gridCol>
                <a:gridCol w="493776">
                  <a:extLst>
                    <a:ext uri="{9D8B030D-6E8A-4147-A177-3AD203B41FA5}">
                      <a16:colId xmlns:a16="http://schemas.microsoft.com/office/drawing/2014/main" val="1547616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3112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- 2021-12-21 19:50:03</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Plan Mi Moto.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8096639"/>
                  </a:ext>
                </a:extLst>
              </a:tr>
            </a:tbl>
          </a:graphicData>
        </a:graphic>
      </p:graphicFrame>
      <p:sp>
        <p:nvSpPr>
          <p:cNvPr id="4" name="Text Placeholder 3">
            <a:extLst>
              <a:ext uri="{FF2B5EF4-FFF2-40B4-BE49-F238E27FC236}">
                <a16:creationId xmlns:a16="http://schemas.microsoft.com/office/drawing/2014/main" id="{8476851B-252E-4FE9-BAC5-F1DD74B5E7B7}"/>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419110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155A4-F82B-4C80-82BD-31D4C74BFEE7}"/>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7893EAC4-EEB2-46A8-9C37-24F839505E09}"/>
              </a:ext>
            </a:extLst>
          </p:cNvPr>
          <p:cNvGraphicFramePr>
            <a:graphicFrameLocks noGrp="1"/>
          </p:cNvGraphicFramePr>
          <p:nvPr>
            <p:ph type="chart" sz="quarter" idx="13"/>
            <p:extLst>
              <p:ext uri="{D42A27DB-BD31-4B8C-83A1-F6EECF244321}">
                <p14:modId xmlns:p14="http://schemas.microsoft.com/office/powerpoint/2010/main" val="36940755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84C180-8F85-40BD-B7DD-39EF537F6146}"/>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3F5FE2A7-0781-47E8-B8FF-52D297E712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55062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62C9C-EA0E-42E1-9DB7-7B8C3743F299}"/>
              </a:ext>
            </a:extLst>
          </p:cNvPr>
          <p:cNvSpPr>
            <a:spLocks noGrp="1"/>
          </p:cNvSpPr>
          <p:nvPr>
            <p:ph type="title"/>
          </p:nvPr>
        </p:nvSpPr>
        <p:spPr/>
        <p:txBody>
          <a:bodyPr/>
          <a:lstStyle/>
          <a:p>
            <a:r>
              <a:rPr lang="en-US"/>
              <a:t>Facebook User Posts Table | Motomel</a:t>
            </a:r>
          </a:p>
        </p:txBody>
      </p:sp>
      <p:graphicFrame>
        <p:nvGraphicFramePr>
          <p:cNvPr id="5" name="Table Placeholder 4">
            <a:extLst>
              <a:ext uri="{FF2B5EF4-FFF2-40B4-BE49-F238E27FC236}">
                <a16:creationId xmlns:a16="http://schemas.microsoft.com/office/drawing/2014/main" id="{6F986C0A-2063-4D0D-8751-A2B8EC14161D}"/>
              </a:ext>
            </a:extLst>
          </p:cNvPr>
          <p:cNvGraphicFramePr>
            <a:graphicFrameLocks noGrp="1"/>
          </p:cNvGraphicFramePr>
          <p:nvPr>
            <p:ph type="tbl" sz="quarter" idx="13"/>
            <p:extLst>
              <p:ext uri="{D42A27DB-BD31-4B8C-83A1-F6EECF244321}">
                <p14:modId xmlns:p14="http://schemas.microsoft.com/office/powerpoint/2010/main" val="885827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072023531"/>
                    </a:ext>
                  </a:extLst>
                </a:gridCol>
                <a:gridCol w="1152144">
                  <a:extLst>
                    <a:ext uri="{9D8B030D-6E8A-4147-A177-3AD203B41FA5}">
                      <a16:colId xmlns:a16="http://schemas.microsoft.com/office/drawing/2014/main" val="2189239681"/>
                    </a:ext>
                  </a:extLst>
                </a:gridCol>
                <a:gridCol w="1152144">
                  <a:extLst>
                    <a:ext uri="{9D8B030D-6E8A-4147-A177-3AD203B41FA5}">
                      <a16:colId xmlns:a16="http://schemas.microsoft.com/office/drawing/2014/main" val="2445688151"/>
                    </a:ext>
                  </a:extLst>
                </a:gridCol>
                <a:gridCol w="1152144">
                  <a:extLst>
                    <a:ext uri="{9D8B030D-6E8A-4147-A177-3AD203B41FA5}">
                      <a16:colId xmlns:a16="http://schemas.microsoft.com/office/drawing/2014/main" val="150013355"/>
                    </a:ext>
                  </a:extLst>
                </a:gridCol>
                <a:gridCol w="1152144">
                  <a:extLst>
                    <a:ext uri="{9D8B030D-6E8A-4147-A177-3AD203B41FA5}">
                      <a16:colId xmlns:a16="http://schemas.microsoft.com/office/drawing/2014/main" val="3641395700"/>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959444734"/>
                  </a:ext>
                </a:extLst>
              </a:tr>
              <a:tr h="370840">
                <a:tc>
                  <a:txBody>
                    <a:bodyPr/>
                    <a:lstStyle/>
                    <a:p>
                      <a:r>
                        <a:rPr lang="es-ES" sz="1000" b="1"/>
                        <a:t>Corven Motos - 2021-12-15 06:34:50</a:t>
                      </a:r>
                      <a:r>
                        <a:rPr lang="es-ES" sz="1000"/>
                        <a:t>
 Hola que tal . Que precio tiene la corven Mirage 110 R2??</a:t>
                      </a:r>
                      <a:endParaRPr lang="en-US" sz="1000"/>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1359721068"/>
                  </a:ext>
                </a:extLst>
              </a:tr>
            </a:tbl>
          </a:graphicData>
        </a:graphic>
      </p:graphicFrame>
      <p:sp>
        <p:nvSpPr>
          <p:cNvPr id="4" name="Text Placeholder 3">
            <a:extLst>
              <a:ext uri="{FF2B5EF4-FFF2-40B4-BE49-F238E27FC236}">
                <a16:creationId xmlns:a16="http://schemas.microsoft.com/office/drawing/2014/main" id="{8F506D47-02B3-4705-B74C-C8B9A87CE5F4}"/>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40264333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1350</Words>
  <Application>Microsoft Office PowerPoint</Application>
  <PresentationFormat>On-screen Show (4:3)</PresentationFormat>
  <Paragraphs>768</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FACEBOOK NUEVO - La emilia usar</vt:lpstr>
      <vt:lpstr>Facebook Key Metrics Table | Motomel</vt:lpstr>
      <vt:lpstr>Facebook Key Metrics Radar | Motomel</vt:lpstr>
      <vt:lpstr>Facebook Page Likes Total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vt:lpstr>
      <vt:lpstr>Facebook Post Table + Reactions | Motomel - 1 of 21</vt:lpstr>
      <vt:lpstr>Facebook Post Table + Reactions | Motomel - 2 of 21</vt:lpstr>
      <vt:lpstr>Facebook Post Table + Reactions | Motomel - 3 of 21</vt:lpstr>
      <vt:lpstr>Facebook Post Table + Reactions | Motomel - 4 of 21</vt:lpstr>
      <vt:lpstr>Facebook Post Table + Reactions | Motomel - 5 of 21</vt:lpstr>
      <vt:lpstr>Facebook Post Table + Reactions | Motomel - 6 of 21</vt:lpstr>
      <vt:lpstr>Facebook Post Table + Reactions | Motomel - 7 of 21</vt:lpstr>
      <vt:lpstr>Facebook Post Table + Reactions | Motomel - 8 of 21</vt:lpstr>
      <vt:lpstr>Facebook Post Table + Reactions | Motomel - 9 of 21</vt:lpstr>
      <vt:lpstr>Facebook Post Table + Reactions | Motomel - 10 of 21</vt:lpstr>
      <vt:lpstr>Facebook Post Table + Reactions | Motomel - 11 of 21</vt:lpstr>
      <vt:lpstr>Facebook Post Table + Reactions | Motomel - 12 of 21</vt:lpstr>
      <vt:lpstr>Facebook Post Table + Reactions | Motomel - 13 of 21</vt:lpstr>
      <vt:lpstr>Facebook Post Table + Reactions | Motomel - 14 of 21</vt:lpstr>
      <vt:lpstr>Facebook Post Table + Reactions | Motomel - 15 of 21</vt:lpstr>
      <vt:lpstr>Facebook Post Table + Reactions | Motomel - 16 of 21</vt:lpstr>
      <vt:lpstr>Facebook Post Table + Reactions | Motomel - 17 of 21</vt:lpstr>
      <vt:lpstr>Facebook Post Table + Reactions | Motomel - 18 of 21</vt:lpstr>
      <vt:lpstr>Facebook Post Table + Reactions | Motomel - 19 of 21</vt:lpstr>
      <vt:lpstr>Facebook Post Table + Reactions | Motomel - 20 of 21</vt:lpstr>
      <vt:lpstr>Facebook Post Table + Reactions | Motomel - 21 of 21</vt:lpstr>
      <vt:lpstr>Facebook User Posts | Motomel</vt:lpstr>
      <vt:lpstr>Facebook User Posts Table | Motomel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2022-01-19T09:54:09Z</dcterms:created>
  <dcterms:modified xsi:type="dcterms:W3CDTF">2022-01-19T09:55:47Z</dcterms:modified>
</cp:coreProperties>
</file>