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4.fntdata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AEA-4E96-98FB-DCD134C0AB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84305296"/>
        <c:axId val="384306936"/>
      </c:radarChart>
      <c:catAx>
        <c:axId val="3843052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06936"/>
        <c:crosses val="autoZero"/>
        <c:auto val="1"/>
        <c:lblAlgn val="ctr"/>
        <c:lblOffset val="100"/>
        <c:noMultiLvlLbl val="0"/>
      </c:catAx>
      <c:valAx>
        <c:axId val="384306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43052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4705</c:v>
                </c:pt>
                <c:pt idx="1">
                  <c:v>4723</c:v>
                </c:pt>
                <c:pt idx="2">
                  <c:v>4754</c:v>
                </c:pt>
                <c:pt idx="3">
                  <c:v>4787</c:v>
                </c:pt>
                <c:pt idx="4">
                  <c:v>4824</c:v>
                </c:pt>
                <c:pt idx="5">
                  <c:v>4856</c:v>
                </c:pt>
                <c:pt idx="6">
                  <c:v>4907</c:v>
                </c:pt>
                <c:pt idx="7">
                  <c:v>4940</c:v>
                </c:pt>
                <c:pt idx="8">
                  <c:v>4973</c:v>
                </c:pt>
                <c:pt idx="9">
                  <c:v>5009</c:v>
                </c:pt>
                <c:pt idx="10">
                  <c:v>5047</c:v>
                </c:pt>
                <c:pt idx="11">
                  <c:v>5100</c:v>
                </c:pt>
                <c:pt idx="12">
                  <c:v>5158</c:v>
                </c:pt>
                <c:pt idx="13">
                  <c:v>5199</c:v>
                </c:pt>
                <c:pt idx="14">
                  <c:v>5245</c:v>
                </c:pt>
                <c:pt idx="15">
                  <c:v>5274</c:v>
                </c:pt>
                <c:pt idx="16">
                  <c:v>5311</c:v>
                </c:pt>
                <c:pt idx="17">
                  <c:v>5325</c:v>
                </c:pt>
                <c:pt idx="18">
                  <c:v>5353</c:v>
                </c:pt>
                <c:pt idx="19">
                  <c:v>5383</c:v>
                </c:pt>
                <c:pt idx="20">
                  <c:v>5416</c:v>
                </c:pt>
                <c:pt idx="21">
                  <c:v>5454</c:v>
                </c:pt>
                <c:pt idx="22">
                  <c:v>5474</c:v>
                </c:pt>
                <c:pt idx="23">
                  <c:v>5492</c:v>
                </c:pt>
                <c:pt idx="24">
                  <c:v>5520</c:v>
                </c:pt>
                <c:pt idx="25">
                  <c:v>5554</c:v>
                </c:pt>
                <c:pt idx="26">
                  <c:v>5585</c:v>
                </c:pt>
                <c:pt idx="27">
                  <c:v>5614</c:v>
                </c:pt>
                <c:pt idx="28">
                  <c:v>5651</c:v>
                </c:pt>
                <c:pt idx="29">
                  <c:v>5683</c:v>
                </c:pt>
                <c:pt idx="30">
                  <c:v>5719</c:v>
                </c:pt>
                <c:pt idx="31">
                  <c:v>5742</c:v>
                </c:pt>
                <c:pt idx="32">
                  <c:v>5775</c:v>
                </c:pt>
                <c:pt idx="33">
                  <c:v>5806</c:v>
                </c:pt>
                <c:pt idx="34">
                  <c:v>5835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9DF-4B48-BF3C-0FF08D9B5C1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171200"/>
        <c:axId val="424172512"/>
      </c:lineChart>
      <c:dateAx>
        <c:axId val="4241712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72512"/>
        <c:crosses val="autoZero"/>
        <c:auto val="1"/>
        <c:lblOffset val="100"/>
        <c:baseTimeUnit val="days"/>
      </c:dateAx>
      <c:valAx>
        <c:axId val="424172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71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Sheet1!$A$2:$A$36</c:f>
              <c:numCache>
                <c:formatCode>m/d/yyyy</c:formatCode>
                <c:ptCount val="35"/>
                <c:pt idx="0">
                  <c:v>44545</c:v>
                </c:pt>
                <c:pt idx="1">
                  <c:v>44546</c:v>
                </c:pt>
                <c:pt idx="2">
                  <c:v>44547</c:v>
                </c:pt>
                <c:pt idx="3">
                  <c:v>44548</c:v>
                </c:pt>
                <c:pt idx="4">
                  <c:v>44549</c:v>
                </c:pt>
                <c:pt idx="5">
                  <c:v>44550</c:v>
                </c:pt>
                <c:pt idx="6">
                  <c:v>44551</c:v>
                </c:pt>
                <c:pt idx="7">
                  <c:v>44552</c:v>
                </c:pt>
                <c:pt idx="8">
                  <c:v>44553</c:v>
                </c:pt>
                <c:pt idx="9">
                  <c:v>44554</c:v>
                </c:pt>
                <c:pt idx="10">
                  <c:v>44555</c:v>
                </c:pt>
                <c:pt idx="11">
                  <c:v>44556</c:v>
                </c:pt>
                <c:pt idx="12">
                  <c:v>44557</c:v>
                </c:pt>
                <c:pt idx="13">
                  <c:v>44558</c:v>
                </c:pt>
                <c:pt idx="14">
                  <c:v>44559</c:v>
                </c:pt>
                <c:pt idx="15">
                  <c:v>44560</c:v>
                </c:pt>
                <c:pt idx="16">
                  <c:v>44561</c:v>
                </c:pt>
                <c:pt idx="17">
                  <c:v>44562</c:v>
                </c:pt>
                <c:pt idx="18">
                  <c:v>44563</c:v>
                </c:pt>
                <c:pt idx="19">
                  <c:v>44564</c:v>
                </c:pt>
                <c:pt idx="20">
                  <c:v>44565</c:v>
                </c:pt>
                <c:pt idx="21">
                  <c:v>44566</c:v>
                </c:pt>
                <c:pt idx="22">
                  <c:v>44567</c:v>
                </c:pt>
                <c:pt idx="23">
                  <c:v>44568</c:v>
                </c:pt>
                <c:pt idx="24">
                  <c:v>44569</c:v>
                </c:pt>
                <c:pt idx="25">
                  <c:v>44570</c:v>
                </c:pt>
                <c:pt idx="26">
                  <c:v>44571</c:v>
                </c:pt>
                <c:pt idx="27">
                  <c:v>44572</c:v>
                </c:pt>
                <c:pt idx="28">
                  <c:v>44573</c:v>
                </c:pt>
                <c:pt idx="29">
                  <c:v>44574</c:v>
                </c:pt>
                <c:pt idx="30">
                  <c:v>44575</c:v>
                </c:pt>
                <c:pt idx="31">
                  <c:v>44576</c:v>
                </c:pt>
                <c:pt idx="32">
                  <c:v>44577</c:v>
                </c:pt>
                <c:pt idx="33">
                  <c:v>44578</c:v>
                </c:pt>
                <c:pt idx="34">
                  <c:v>44579</c:v>
                </c:pt>
              </c:numCache>
            </c:numRef>
          </c:cat>
          <c:val>
            <c:numRef>
              <c:f>Sheet1!$B$2:$B$36</c:f>
              <c:numCache>
                <c:formatCode>General</c:formatCode>
                <c:ptCount val="35"/>
                <c:pt idx="0">
                  <c:v>24</c:v>
                </c:pt>
                <c:pt idx="1">
                  <c:v>18</c:v>
                </c:pt>
                <c:pt idx="2">
                  <c:v>31</c:v>
                </c:pt>
                <c:pt idx="3">
                  <c:v>33</c:v>
                </c:pt>
                <c:pt idx="4">
                  <c:v>37</c:v>
                </c:pt>
                <c:pt idx="5">
                  <c:v>32</c:v>
                </c:pt>
                <c:pt idx="6">
                  <c:v>51</c:v>
                </c:pt>
                <c:pt idx="7">
                  <c:v>33</c:v>
                </c:pt>
                <c:pt idx="8">
                  <c:v>33</c:v>
                </c:pt>
                <c:pt idx="9">
                  <c:v>36</c:v>
                </c:pt>
                <c:pt idx="10">
                  <c:v>38</c:v>
                </c:pt>
                <c:pt idx="11">
                  <c:v>53</c:v>
                </c:pt>
                <c:pt idx="12">
                  <c:v>58</c:v>
                </c:pt>
                <c:pt idx="13">
                  <c:v>41</c:v>
                </c:pt>
                <c:pt idx="14">
                  <c:v>46</c:v>
                </c:pt>
                <c:pt idx="15">
                  <c:v>29</c:v>
                </c:pt>
                <c:pt idx="16">
                  <c:v>37</c:v>
                </c:pt>
                <c:pt idx="17">
                  <c:v>14</c:v>
                </c:pt>
                <c:pt idx="18">
                  <c:v>28</c:v>
                </c:pt>
                <c:pt idx="19">
                  <c:v>30</c:v>
                </c:pt>
                <c:pt idx="20">
                  <c:v>33</c:v>
                </c:pt>
                <c:pt idx="21">
                  <c:v>38</c:v>
                </c:pt>
                <c:pt idx="22">
                  <c:v>20</c:v>
                </c:pt>
                <c:pt idx="23">
                  <c:v>18</c:v>
                </c:pt>
                <c:pt idx="24">
                  <c:v>28</c:v>
                </c:pt>
                <c:pt idx="25">
                  <c:v>34</c:v>
                </c:pt>
                <c:pt idx="26">
                  <c:v>31</c:v>
                </c:pt>
                <c:pt idx="27">
                  <c:v>29</c:v>
                </c:pt>
                <c:pt idx="28">
                  <c:v>37</c:v>
                </c:pt>
                <c:pt idx="29">
                  <c:v>32</c:v>
                </c:pt>
                <c:pt idx="30">
                  <c:v>36</c:v>
                </c:pt>
                <c:pt idx="31">
                  <c:v>23</c:v>
                </c:pt>
                <c:pt idx="32">
                  <c:v>33</c:v>
                </c:pt>
                <c:pt idx="33">
                  <c:v>31</c:v>
                </c:pt>
                <c:pt idx="34">
                  <c:v>29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7E-42A3-886F-AD9AB4877B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146600"/>
        <c:axId val="424150864"/>
      </c:lineChart>
      <c:dateAx>
        <c:axId val="4241466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50864"/>
        <c:crosses val="autoZero"/>
        <c:auto val="1"/>
        <c:lblOffset val="100"/>
        <c:baseTimeUnit val="days"/>
      </c:dateAx>
      <c:valAx>
        <c:axId val="424150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46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36</c:v>
                </c:pt>
                <c:pt idx="1">
                  <c:v>37</c:v>
                </c:pt>
                <c:pt idx="2">
                  <c:v>36</c:v>
                </c:pt>
                <c:pt idx="3">
                  <c:v>26</c:v>
                </c:pt>
                <c:pt idx="4">
                  <c:v>32</c:v>
                </c:pt>
                <c:pt idx="5">
                  <c:v>27</c:v>
                </c:pt>
                <c:pt idx="6">
                  <c:v>37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A2-4081-9D54-14231B7A454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152504"/>
        <c:axId val="424145288"/>
      </c:barChart>
      <c:catAx>
        <c:axId val="424152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45288"/>
        <c:crosses val="autoZero"/>
        <c:auto val="1"/>
        <c:lblAlgn val="ctr"/>
        <c:lblOffset val="100"/>
        <c:noMultiLvlLbl val="0"/>
      </c:catAx>
      <c:valAx>
        <c:axId val="424145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525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1</c:v>
                </c:pt>
                <c:pt idx="3">
                  <c:v>3</c:v>
                </c:pt>
                <c:pt idx="4">
                  <c:v>1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1A7-40D6-B4BF-948D208E05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161688"/>
        <c:axId val="424160704"/>
      </c:barChart>
      <c:catAx>
        <c:axId val="424161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60704"/>
        <c:crosses val="autoZero"/>
        <c:auto val="1"/>
        <c:lblAlgn val="ctr"/>
        <c:lblOffset val="100"/>
        <c:noMultiLvlLbl val="0"/>
      </c:catAx>
      <c:valAx>
        <c:axId val="4241607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61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0.37950664136622397</c:v>
                </c:pt>
                <c:pt idx="2">
                  <c:v>0.98671726755218203</c:v>
                </c:pt>
                <c:pt idx="3">
                  <c:v>2.14421252371916</c:v>
                </c:pt>
                <c:pt idx="4">
                  <c:v>0.72106261859582499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93-49E7-90A0-9256D6550C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4158736"/>
        <c:axId val="424162344"/>
      </c:barChart>
      <c:catAx>
        <c:axId val="4241587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62344"/>
        <c:crosses val="autoZero"/>
        <c:auto val="1"/>
        <c:lblAlgn val="ctr"/>
        <c:lblOffset val="100"/>
        <c:noMultiLvlLbl val="0"/>
      </c:catAx>
      <c:valAx>
        <c:axId val="424162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587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2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7B-4841-920D-F79CC3B800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4169888"/>
        <c:axId val="424170544"/>
      </c:lineChart>
      <c:catAx>
        <c:axId val="424169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70544"/>
        <c:crosses val="autoZero"/>
        <c:auto val="1"/>
        <c:lblAlgn val="ctr"/>
        <c:lblOffset val="100"/>
        <c:noMultiLvlLbl val="0"/>
      </c:catAx>
      <c:valAx>
        <c:axId val="4241705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4169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0.38008361839604698</c:v>
                </c:pt>
                <c:pt idx="10">
                  <c:v>0</c:v>
                </c:pt>
                <c:pt idx="11">
                  <c:v>0</c:v>
                </c:pt>
                <c:pt idx="12">
                  <c:v>2.3090079817559901</c:v>
                </c:pt>
                <c:pt idx="13">
                  <c:v>0</c:v>
                </c:pt>
                <c:pt idx="14">
                  <c:v>1.4063093880653701</c:v>
                </c:pt>
                <c:pt idx="15">
                  <c:v>0</c:v>
                </c:pt>
                <c:pt idx="16">
                  <c:v>0</c:v>
                </c:pt>
                <c:pt idx="17">
                  <c:v>0.72215887495248998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90-4F68-99C0-C2D2C6D1C4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1190000"/>
        <c:axId val="321192624"/>
      </c:lineChart>
      <c:catAx>
        <c:axId val="32119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92624"/>
        <c:crosses val="autoZero"/>
        <c:auto val="1"/>
        <c:lblAlgn val="ctr"/>
        <c:lblOffset val="100"/>
        <c:noMultiLvlLbl val="0"/>
      </c:catAx>
      <c:valAx>
        <c:axId val="32119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119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7B6-4D8C-8E89-0FF50DDB8C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406528"/>
        <c:axId val="425406200"/>
      </c:barChart>
      <c:catAx>
        <c:axId val="425406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06200"/>
        <c:crosses val="autoZero"/>
        <c:auto val="1"/>
        <c:lblAlgn val="ctr"/>
        <c:lblOffset val="100"/>
        <c:noMultiLvlLbl val="0"/>
      </c:catAx>
      <c:valAx>
        <c:axId val="425406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06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981-460D-89F9-E79BE94CCF9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981-460D-89F9-E79BE94CCF9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981-460D-89F9-E79BE94CCF9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401280"/>
        <c:axId val="425407184"/>
      </c:barChart>
      <c:catAx>
        <c:axId val="425401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07184"/>
        <c:crosses val="autoZero"/>
        <c:auto val="1"/>
        <c:lblAlgn val="ctr"/>
        <c:lblOffset val="100"/>
        <c:noMultiLvlLbl val="0"/>
      </c:catAx>
      <c:valAx>
        <c:axId val="4254071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012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camelbak_ar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Image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1.4588242647591201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AFE-4DE4-987F-0141B2C0D0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5405216"/>
        <c:axId val="425400296"/>
      </c:barChart>
      <c:catAx>
        <c:axId val="4254052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00296"/>
        <c:crosses val="autoZero"/>
        <c:auto val="1"/>
        <c:lblAlgn val="ctr"/>
        <c:lblOffset val="100"/>
        <c:noMultiLvlLbl val="0"/>
      </c:catAx>
      <c:valAx>
        <c:axId val="425400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052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78-4016-B746-F85D68FD94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camelbak_ar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78-4016-B746-F85D68FD94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5410464"/>
        <c:axId val="425410792"/>
      </c:barChart>
      <c:catAx>
        <c:axId val="425410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10792"/>
        <c:crosses val="autoZero"/>
        <c:auto val="1"/>
        <c:lblAlgn val="ctr"/>
        <c:lblOffset val="100"/>
        <c:noMultiLvlLbl val="0"/>
      </c:catAx>
      <c:valAx>
        <c:axId val="4254107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5410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1/19/2022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0A3F98-25F9-495F-9325-E6FB0D9E5A2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6ECEA7-E10F-4BEA-9DDE-34E2CFE65B88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5661586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B22FAA-5079-44EB-9381-3FBC3EB80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CamelBak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936ED2F-3295-4459-AB31-B05E68122A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839927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50364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48429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61934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919034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60301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19798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681043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680871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530458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88944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094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camelbak_ar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1.4232 %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8663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ACD99-B35F-46FB-9CB1-A3F77302F4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8611848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2AADF1-9CA1-4E3C-9105-FEEB05049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3F59F9A-7A38-41A8-ADCD-5AAEFE2586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130620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B87E5EE-2C25-45E0-BFC6-C396DCE30B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6824522-DAB0-4A55-8B94-111532403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6065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E9EE7-A389-45F9-8E67-FDCAA97AD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0455370-D698-4460-85DB-C40D1B46D4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6671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FCE596-E7F1-477D-9D42-22682EFBF29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97D53E-D39F-4544-BD6A-62A1DDA7C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67420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02413-8A4B-477A-A81E-AA64EDBB9C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46B150-BE7B-4945-88DC-85611F4B0A3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872226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C6AC19-922D-4FA7-B391-07A6FB05C2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BD67D0-1496-4C21-8454-66EA03B66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8015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AC1A56-D2E8-4501-992C-F374501310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B041C7-EDBB-40EC-A2A6-14C5D4DAA71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683919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4DD15D-3632-42D1-BE83-230E3820070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4E9D97-01E1-4A49-BB65-B46C8F7AE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4732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4395D-0810-4D98-84B9-5A07D3200D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6EC242E-F1A7-4346-AA13-20B94EAFE2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35061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F4E50D-8FE1-41A3-B4E5-D719945C41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CFA459-36B4-4EE4-84FA-CF98C3DB60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31823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03DA35-48F3-477C-ABBA-A29B380B1B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67A3D6A-AD57-4ED8-B21A-EB491BBE679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728430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B57FD8-6457-4444-AA69-0CCA426F59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CD1F5BF-A506-4B66-8A7B-4AD7792AF6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459361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362348-4418-4518-96B6-2FBDBF5C2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E2B034B-CE44-4D81-91DD-A005733B0AB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9434732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DE5C53-F3D5-4830-8355-4E359C2031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8DFD7-1305-4DF5-9FE8-5F1B0651AA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35709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D6CC68-6FA8-4832-BC3E-88ED309F90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1E1014-C3D7-489B-9F58-A076936C70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456511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DF3203-A905-46F2-9A96-70882DC82E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E4566F-F09A-43FB-AABE-CB5583C033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935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F0A1C2-A80B-4C20-97B5-6B86AE2B1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Type Distribution Per Profile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5EA1504-5285-4C50-BB94-85F7CCDAAB7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642022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D1628-8E39-4B98-B056-14596820BE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B361EB-0D46-4B67-9272-D01A0CD31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01322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8DB22B-D6AF-498A-B76D-E848FCE16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F527B40-B519-491B-A215-4326C5B70F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6127233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62E9F3-4609-46FD-9971-BFB260165A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D2F440-F90C-4628-9C56-177AA611A1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08936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CA6206-16BC-4308-A6FF-2A571FBFA7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267E02-4F60-4A91-A25B-3A917AD642A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855451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287DF6-2FE3-451E-8D46-8D1D6AA0E6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C0AB68-8E77-40BF-9940-87CC5135A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04326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4D8118-EC90-4978-899E-E6001D89BB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CamelBak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44DE77F-0ECE-40D1-ACC2-0B0656B7243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546732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A0668D-A7E4-44E1-A557-F21EFE98F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1F3631-E73A-4B02-99F3-ADC38EFB63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73460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AFE375-D618-439C-AD72-1A3CEEADEC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D87B962-17FA-4987-A26A-C6788A755E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29631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40590540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509466512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095747991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232300549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8022519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1694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42408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76.333333333333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6631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#hidratacion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4788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#ciclismo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3353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645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8638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764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#agua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870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#deportes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08465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60533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B87F7-644A-4F3F-976B-E45F2C3C5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6592417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04230E-BD64-4195-B6B5-59E887D696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| CamelBak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B91B68-82AF-46B9-A9E4-1AFE11B5E33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614268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64902008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3838393316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987589937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212187988"/>
                    </a:ext>
                  </a:extLst>
                </a:gridCol>
                <a:gridCol w="1399032">
                  <a:extLst>
                    <a:ext uri="{9D8B030D-6E8A-4147-A177-3AD203B41FA5}">
                      <a16:colId xmlns:a16="http://schemas.microsoft.com/office/drawing/2014/main" val="11211196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08806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#mountainbike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7111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#mtb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387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56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#health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399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#salud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47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#water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2886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567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#camelbakeddy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994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78487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#caramagnola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59410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7818C4-8830-49DD-AEA8-FF1E05E48D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81608229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854FF-F94A-4BAF-BC95-6878607BA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- 1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13BE68-856F-4C89-B214-C47D18EC83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1345735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565008762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4126098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31032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8719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1887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162408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94442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429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- 2021-12-23 12:00:24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Tu próxima mochila de hidratación te espera para tus vacaciones: 
𝐂𝐚𝐦𝐞𝐥𝐛𝐚𝐤 𝐌.𝐔.𝐋.𝐄. 
Tiene todo lo que necesita y MÁS. 
Ligera y fácil de maniobrar, aún cuando está completamente cargada.
Su nuevo depósito Crux, es más fácil de cargar y rellenar, y suministra más agua con cada sorbo. 
#hidratacion  #camelbak #argentina #ciclismo #cycling #mountainbike #mtb #roadcycling #health #salud #water #mochilas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269739516_4644821048937766_2811146074574368050_n.jpg?_nc_cat=104&amp;ccb=1-5&amp;_nc_sid=8ae9d6&amp;_nc_ohc=7hmE9k-3GGEAX__CdAU&amp;_nc_ht=scontent-iad3-1.cdninstagram.com&amp;edm=AL-3X8kEAAAA&amp;oh=00_AT8rLxmim6iSjaugquhHSfiWeN-uY64JdFO5X9MlsLq7Cw&amp;oe=61ED3055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2.9761 %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751526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222B0A-97B9-4591-8A78-4B99C6F8F2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387296379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72B5E5-7A40-4707-8217-9CEA493995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- 2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6AFD88-8AE6-4033-BEE5-86C57034AB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04457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1350671208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1876298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348866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172071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947534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10367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71818581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3304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- 2022-01-13 14:07:32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Podium Flow es perfecto para tus paseo rápidos o para tus salidas en bici. 
¡Conocela!
✅Transporta hasta 2 litros de carga, además de una botella Podium Dirt Series de 21 oz. 
✅La botella está asegurada y es de fácil acceso mediante una funda elástica.
✅ Hebilla de cintura ajustable: para un ajuste seguro y personalizado.
Si tus paseos necesitan algo más que una botella, esta es la solución para vos.
#CamelbakArgentina #Camelbak #agua #hidratacion #deportes #ciclismo  #podium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271794959_161531009534386_5304074713013622481_n.jpg?_nc_cat=111&amp;ccb=1-5&amp;_nc_sid=8ae9d6&amp;_nc_ohc=HUu75wu0D1sAX9OKjoW&amp;_nc_ht=scontent-iad3-1.cdninstagram.com&amp;edm=AL-3X8kEAAAA&amp;oh=00_AT-tZdj9XiKbiRrRo8g49zmy4Tq5RQIRHeLyAmNKe1VIcw&amp;oe=61ED3B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70387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DECE422-925E-4836-9B0E-E73F0362147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40806658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01CBE-E9B9-4151-98B7-DCE29E86B6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- 3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7924D17-D65D-4FC3-B47F-04F6BCFCD7A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20206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32374231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27457266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90325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470268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186889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749684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98852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90483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- 2021-12-16 12:00:16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El mejor regalo para el arbolito se llama Camebak🎄
Elegí tu caramañola Podium y hacé especial la llegada de Papá Noel 🎅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268445457_1783296858535988_1935800678508882878_n.jpg?_nc_cat=107&amp;ccb=1-5&amp;_nc_sid=8ae9d6&amp;_nc_ohc=-_aku8v0Nm0AX9vZAsJ&amp;_nc_ht=scontent-iad3-1.cdninstagram.com&amp;edm=AL-3X8kEAAAA&amp;oh=00_AT9ipcT4s9zYpvFGsm_R9sKMtEk6hT2VbTKQtxCgXY8rLQ&amp;oe=61ED7C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2.0114 %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8562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2991E84-04DC-4A5B-8418-FD2064A4E8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5148887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30A30A-CE06-43FD-9E5B-27840440CD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- 4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D0ADF0-09CE-429E-B534-0D46974249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7406465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460714270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268810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8869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641295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86321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227020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141731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43171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- 2021-12-29 14:35:06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Empezó el verano y tu hidratación es muy importante. Si salís a andar en bici no te olvides tu Camelbak para evitar golpes de calor.
¿𝐂𝐨́𝐦𝐨 𝐩𝐨𝐝𝐞́𝐬 𝐩𝐫𝐞𝐯𝐞𝐧𝐢𝐫𝐥𝐨𝐬?
✅Evitar el sol entre las 12 y 17hs.
✅Tomar abundante agua aunque no tengas sed.
✅Comer alimentos frescos, frutas y verduras.
✅Usar ropa suelta y clara.
¡Prepará tu Camelbak, tené en cuenta estos consejos y salí! 😎
#hidratacion  #camelbak #argentina #ciclismo #cycling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270237622_209384461397238_2292559412989052530_n.jpg?_nc_cat=108&amp;ccb=1-5&amp;_nc_sid=8ae9d6&amp;_nc_ohc=vsONTdReIUkAX8hyL9o&amp;_nc_ht=scontent-iad3-1.cdninstagram.com&amp;edm=AL-3X8kEAAAA&amp;oh=00_AT86FdgBWdoiAhvD6l3QaI6BwT67nhlT0FgePTzpsm6Oew&amp;oe=61ED2E9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0.9914 %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5422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CAB22C-DF2B-46F5-B8ED-87A818F07A2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5913442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253060-908F-4F4D-97AB-F9043180D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- 5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8B854F-6779-49FD-9374-23A5115B9D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829428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816559345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3850774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0198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55392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515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0856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9448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7951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- 2021-12-31 17:30:13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Brindemos por un 2022 lleno de momentos únicos.
¡Feliz Año Nuevo!
#CamelbakArgentina #Camelbak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270361765_294013409409643_2578768724545993556_n.jpg?_nc_cat=104&amp;ccb=1-5&amp;_nc_sid=8ae9d6&amp;_nc_ohc=HeTYQFwCjS0AX8gfCYl&amp;_nc_ht=scontent-iad3-1.cdninstagram.com&amp;edm=AL-3X8kEAAAA&amp;oh=00_AT97LH2eiGun9zEG2I5fih8eqJwAlIJJ_ZgSS-Osqz1b9w&amp;oe=61ED4318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5298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0C3755-E8DC-4091-A0E2-E045BB51AE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17391065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44800C-8707-4ED3-9DB3-F144E5519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CamelBak - 6 of 6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09E6886-0B5A-455D-B36E-5E88BC479B5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246588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21992">
                  <a:extLst>
                    <a:ext uri="{9D8B030D-6E8A-4147-A177-3AD203B41FA5}">
                      <a16:colId xmlns:a16="http://schemas.microsoft.com/office/drawing/2014/main" val="2593286679"/>
                    </a:ext>
                  </a:extLst>
                </a:gridCol>
                <a:gridCol w="1810512">
                  <a:extLst>
                    <a:ext uri="{9D8B030D-6E8A-4147-A177-3AD203B41FA5}">
                      <a16:colId xmlns:a16="http://schemas.microsoft.com/office/drawing/2014/main" val="1761562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355769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36599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8936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21850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257489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47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camelbak_ar - 2022-01-04 09:47:44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👑 𝐏𝐫𝐞𝐩𝐚𝐫𝐚𝐭𝐞 𝐩𝐚𝐫𝐚 𝐥𝐨𝐬 𝐑𝐞𝐲𝐞𝐬 𝐜𝐨𝐧 𝐄𝐝𝐝𝐲 𝐊𝐢𝐝𝐬🧙‍♂️ 
Las caramañolas ideales para los días de calor. A prueba de fugas cuando está cerrada y muy fácil de llevar.
¡𝘌𝘭 𝘮𝘦𝘫𝘰𝘳 𝘳𝘦𝘨𝘢𝘭𝘰!
#camelbakeddy #eddy #caramagnola #ocio #reyes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-iad3-1.cdninstagram.com/v/t51.2885-15/271170368_372826447579866_7430494847341656233_n.jpg?_nc_cat=107&amp;ccb=1-5&amp;_nc_sid=8ae9d6&amp;_nc_ohc=PHaKYnoIOoUAX8fLnJ4&amp;_nc_ht=scontent-iad3-1.cdninstagram.com&amp;edm=AL-3X8kEAAAA&amp;oh=00_AT8vd9cmCd8Xm1w6kI9kBNo3HFgHr2mXrVnJ0Lvt32HmBQ&amp;oe=61ED6344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0.3693 %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49639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100F92C-F556-4890-8A8B-0E71194C154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12/15/2021 - 01/18/2022</a:t>
            </a:r>
          </a:p>
        </p:txBody>
      </p:sp>
    </p:spTree>
    <p:extLst>
      <p:ext uri="{BB962C8B-B14F-4D97-AF65-F5344CB8AC3E}">
        <p14:creationId xmlns:p14="http://schemas.microsoft.com/office/powerpoint/2010/main" val="291646730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992</Words>
  <Application>Microsoft Office PowerPoint</Application>
  <PresentationFormat>On-screen Show (4:3)</PresentationFormat>
  <Paragraphs>270</Paragraphs>
  <Slides>22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quintly_template</vt:lpstr>
      <vt:lpstr>Reporte Instagram</vt:lpstr>
      <vt:lpstr>Instagram Key Metrics Table | CamelBak</vt:lpstr>
      <vt:lpstr>Instagram Key Metrics Radar | CamelBak</vt:lpstr>
      <vt:lpstr>Instagram Followers Total | CamelBak</vt:lpstr>
      <vt:lpstr>Instagram Followers Change | CamelBak</vt:lpstr>
      <vt:lpstr>Instagram Followers Change Per Weekday | CamelBak</vt:lpstr>
      <vt:lpstr>Instagram Posts By Weekday | CamelBak</vt:lpstr>
      <vt:lpstr>Instagram Interaction Rate By Weekday | CamelBak</vt:lpstr>
      <vt:lpstr>Instagram Posts By Hour | CamelBak</vt:lpstr>
      <vt:lpstr>Instagram Interaction Rate By Hour | CamelBak</vt:lpstr>
      <vt:lpstr>Instagram Post Type Distribution Per Profile | CamelBak</vt:lpstr>
      <vt:lpstr>Instagram Interactions by Post Type | CamelBak</vt:lpstr>
      <vt:lpstr>Instagram Interaction Rate By Post Type | CamelBak</vt:lpstr>
      <vt:lpstr>Instagram Interactions Distribution | CamelBak</vt:lpstr>
      <vt:lpstr>Instagram Hashtag Detection | CamelBak - 1 of 2</vt:lpstr>
      <vt:lpstr>Instagram Hashtag Detection | CamelBak - 2 of 2</vt:lpstr>
      <vt:lpstr>Instagram Posts Table | CamelBak - 1 of 6</vt:lpstr>
      <vt:lpstr>Instagram Posts Table | CamelBak - 2 of 6</vt:lpstr>
      <vt:lpstr>Instagram Posts Table | CamelBak - 3 of 6</vt:lpstr>
      <vt:lpstr>Instagram Posts Table | CamelBak - 4 of 6</vt:lpstr>
      <vt:lpstr>Instagram Posts Table | CamelBak - 5 of 6</vt:lpstr>
      <vt:lpstr>Instagram Posts Table | CamelBak - 6 of 6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Frederik Peiniger</dc:creator>
  <cp:lastModifiedBy>Frederik Peiniger</cp:lastModifiedBy>
  <cp:revision>1</cp:revision>
  <dcterms:created xsi:type="dcterms:W3CDTF">2022-01-19T09:48:10Z</dcterms:created>
  <dcterms:modified xsi:type="dcterms:W3CDTF">2022-01-19T09:49:13Z</dcterms:modified>
</cp:coreProperties>
</file>