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34.142000000000003</c:v>
                </c:pt>
                <c:pt idx="1">
                  <c:v>54.545499999999997</c:v>
                </c:pt>
                <c:pt idx="2">
                  <c:v>57.142899999999997</c:v>
                </c:pt>
                <c:pt idx="3">
                  <c:v>0</c:v>
                </c:pt>
                <c:pt idx="4">
                  <c:v>44.444400000000002</c:v>
                </c:pt>
                <c:pt idx="5">
                  <c:v>22.396799999999999</c:v>
                </c:pt>
                <c:pt idx="6">
                  <c:v>51.584499999999998</c:v>
                </c:pt>
                <c:pt idx="7">
                  <c:v>24.997900000000001</c:v>
                </c:pt>
              </c:numCache>
            </c:numRef>
          </c:val>
          <c:extLst>
            <c:ext xmlns:c16="http://schemas.microsoft.com/office/drawing/2014/chart" uri="{C3380CC4-5D6E-409C-BE32-E72D297353CC}">
              <c16:uniqueId val="{00000000-A0AF-42D2-8D18-E27775400F46}"/>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59.090899999999998</c:v>
                </c:pt>
                <c:pt idx="2">
                  <c:v>42.857100000000003</c:v>
                </c:pt>
                <c:pt idx="3">
                  <c:v>28.571400000000001</c:v>
                </c:pt>
                <c:pt idx="4">
                  <c:v>50</c:v>
                </c:pt>
                <c:pt idx="5">
                  <c:v>74.267200000000003</c:v>
                </c:pt>
                <c:pt idx="6">
                  <c:v>44.292999999999999</c:v>
                </c:pt>
                <c:pt idx="7">
                  <c:v>24.2728</c:v>
                </c:pt>
              </c:numCache>
            </c:numRef>
          </c:val>
          <c:extLst>
            <c:ext xmlns:c16="http://schemas.microsoft.com/office/drawing/2014/chart" uri="{C3380CC4-5D6E-409C-BE32-E72D297353CC}">
              <c16:uniqueId val="{00000001-A0AF-42D2-8D18-E27775400F46}"/>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75.345399999999998</c:v>
                </c:pt>
                <c:pt idx="1">
                  <c:v>100</c:v>
                </c:pt>
                <c:pt idx="2">
                  <c:v>100</c:v>
                </c:pt>
                <c:pt idx="3">
                  <c:v>100</c:v>
                </c:pt>
                <c:pt idx="4">
                  <c:v>100</c:v>
                </c:pt>
                <c:pt idx="5">
                  <c:v>100</c:v>
                </c:pt>
                <c:pt idx="6">
                  <c:v>38.191200000000002</c:v>
                </c:pt>
                <c:pt idx="7">
                  <c:v>80.403400000000005</c:v>
                </c:pt>
              </c:numCache>
            </c:numRef>
          </c:val>
          <c:extLst>
            <c:ext xmlns:c16="http://schemas.microsoft.com/office/drawing/2014/chart" uri="{C3380CC4-5D6E-409C-BE32-E72D297353CC}">
              <c16:uniqueId val="{00000002-A0AF-42D2-8D18-E27775400F46}"/>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96.033100000000005</c:v>
                </c:pt>
                <c:pt idx="1">
                  <c:v>54.545499999999997</c:v>
                </c:pt>
                <c:pt idx="2">
                  <c:v>57.142899999999997</c:v>
                </c:pt>
                <c:pt idx="3">
                  <c:v>14.2857</c:v>
                </c:pt>
                <c:pt idx="4">
                  <c:v>47.222200000000001</c:v>
                </c:pt>
                <c:pt idx="5">
                  <c:v>73.8947</c:v>
                </c:pt>
                <c:pt idx="6">
                  <c:v>58.994799999999998</c:v>
                </c:pt>
                <c:pt idx="7">
                  <c:v>60.818800000000003</c:v>
                </c:pt>
              </c:numCache>
            </c:numRef>
          </c:val>
          <c:extLst>
            <c:ext xmlns:c16="http://schemas.microsoft.com/office/drawing/2014/chart" uri="{C3380CC4-5D6E-409C-BE32-E72D297353CC}">
              <c16:uniqueId val="{00000003-A0AF-42D2-8D18-E27775400F46}"/>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13.692</c:v>
                </c:pt>
                <c:pt idx="1">
                  <c:v>40.909100000000002</c:v>
                </c:pt>
                <c:pt idx="2">
                  <c:v>71.428600000000003</c:v>
                </c:pt>
                <c:pt idx="3">
                  <c:v>42.857100000000003</c:v>
                </c:pt>
                <c:pt idx="4">
                  <c:v>47.222200000000001</c:v>
                </c:pt>
                <c:pt idx="5">
                  <c:v>16.534400000000002</c:v>
                </c:pt>
                <c:pt idx="6">
                  <c:v>100</c:v>
                </c:pt>
                <c:pt idx="7">
                  <c:v>100</c:v>
                </c:pt>
              </c:numCache>
            </c:numRef>
          </c:val>
          <c:extLst>
            <c:ext xmlns:c16="http://schemas.microsoft.com/office/drawing/2014/chart" uri="{C3380CC4-5D6E-409C-BE32-E72D297353CC}">
              <c16:uniqueId val="{00000004-A0AF-42D2-8D18-E27775400F46}"/>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41.492100000000001</c:v>
                </c:pt>
                <c:pt idx="1">
                  <c:v>22.7273</c:v>
                </c:pt>
                <c:pt idx="2">
                  <c:v>85.714299999999994</c:v>
                </c:pt>
                <c:pt idx="3">
                  <c:v>28.571400000000001</c:v>
                </c:pt>
                <c:pt idx="4">
                  <c:v>36.1111</c:v>
                </c:pt>
                <c:pt idx="5">
                  <c:v>8.8582999999999998</c:v>
                </c:pt>
                <c:pt idx="6">
                  <c:v>5.8666</c:v>
                </c:pt>
                <c:pt idx="7">
                  <c:v>52.895099999999999</c:v>
                </c:pt>
              </c:numCache>
            </c:numRef>
          </c:val>
          <c:extLst>
            <c:ext xmlns:c16="http://schemas.microsoft.com/office/drawing/2014/chart" uri="{C3380CC4-5D6E-409C-BE32-E72D297353CC}">
              <c16:uniqueId val="{00000005-A0AF-42D2-8D18-E27775400F46}"/>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8.1608999999999998</c:v>
                </c:pt>
                <c:pt idx="1">
                  <c:v>0</c:v>
                </c:pt>
                <c:pt idx="2">
                  <c:v>0</c:v>
                </c:pt>
                <c:pt idx="3">
                  <c:v>0</c:v>
                </c:pt>
                <c:pt idx="4">
                  <c:v>0</c:v>
                </c:pt>
                <c:pt idx="5">
                  <c:v>0</c:v>
                </c:pt>
                <c:pt idx="6">
                  <c:v>0</c:v>
                </c:pt>
                <c:pt idx="7">
                  <c:v>62.098300000000002</c:v>
                </c:pt>
              </c:numCache>
            </c:numRef>
          </c:val>
          <c:extLst>
            <c:ext xmlns:c16="http://schemas.microsoft.com/office/drawing/2014/chart" uri="{C3380CC4-5D6E-409C-BE32-E72D297353CC}">
              <c16:uniqueId val="{00000006-A0AF-42D2-8D18-E27775400F46}"/>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40.074300000000001</c:v>
                </c:pt>
                <c:pt idx="1">
                  <c:v>0</c:v>
                </c:pt>
                <c:pt idx="2">
                  <c:v>0</c:v>
                </c:pt>
                <c:pt idx="3">
                  <c:v>0</c:v>
                </c:pt>
                <c:pt idx="4">
                  <c:v>0</c:v>
                </c:pt>
                <c:pt idx="5">
                  <c:v>0</c:v>
                </c:pt>
                <c:pt idx="6">
                  <c:v>0</c:v>
                </c:pt>
                <c:pt idx="7">
                  <c:v>-4.9360999999999997</c:v>
                </c:pt>
              </c:numCache>
            </c:numRef>
          </c:val>
          <c:extLst>
            <c:ext xmlns:c16="http://schemas.microsoft.com/office/drawing/2014/chart" uri="{C3380CC4-5D6E-409C-BE32-E72D297353CC}">
              <c16:uniqueId val="{00000007-A0AF-42D2-8D18-E27775400F46}"/>
            </c:ext>
          </c:extLst>
        </c:ser>
        <c:dLbls>
          <c:showLegendKey val="0"/>
          <c:showVal val="0"/>
          <c:showCatName val="0"/>
          <c:showSerName val="0"/>
          <c:showPercent val="0"/>
          <c:showBubbleSize val="0"/>
        </c:dLbls>
        <c:axId val="391601048"/>
        <c:axId val="391593176"/>
      </c:radarChart>
      <c:catAx>
        <c:axId val="39160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93176"/>
        <c:crosses val="autoZero"/>
        <c:auto val="1"/>
        <c:lblAlgn val="ctr"/>
        <c:lblOffset val="100"/>
        <c:noMultiLvlLbl val="0"/>
      </c:catAx>
      <c:valAx>
        <c:axId val="39159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0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16000</c:v>
                </c:pt>
                <c:pt idx="1">
                  <c:v>16004</c:v>
                </c:pt>
                <c:pt idx="2">
                  <c:v>16015</c:v>
                </c:pt>
                <c:pt idx="3">
                  <c:v>16018</c:v>
                </c:pt>
                <c:pt idx="4">
                  <c:v>16018</c:v>
                </c:pt>
                <c:pt idx="5">
                  <c:v>16018</c:v>
                </c:pt>
                <c:pt idx="6">
                  <c:v>16018</c:v>
                </c:pt>
                <c:pt idx="7">
                  <c:v>16020</c:v>
                </c:pt>
                <c:pt idx="8">
                  <c:v>16018</c:v>
                </c:pt>
                <c:pt idx="9">
                  <c:v>16019</c:v>
                </c:pt>
                <c:pt idx="10">
                  <c:v>16016</c:v>
                </c:pt>
                <c:pt idx="11">
                  <c:v>16021</c:v>
                </c:pt>
                <c:pt idx="12">
                  <c:v>16020</c:v>
                </c:pt>
                <c:pt idx="13">
                  <c:v>16025</c:v>
                </c:pt>
                <c:pt idx="14">
                  <c:v>16026</c:v>
                </c:pt>
                <c:pt idx="15">
                  <c:v>16031</c:v>
                </c:pt>
                <c:pt idx="16">
                  <c:v>16033</c:v>
                </c:pt>
                <c:pt idx="17">
                  <c:v>16034</c:v>
                </c:pt>
                <c:pt idx="18">
                  <c:v>16032</c:v>
                </c:pt>
                <c:pt idx="19">
                  <c:v>16033</c:v>
                </c:pt>
                <c:pt idx="20">
                  <c:v>16035</c:v>
                </c:pt>
                <c:pt idx="21">
                  <c:v>16038</c:v>
                </c:pt>
                <c:pt idx="22">
                  <c:v>16040</c:v>
                </c:pt>
                <c:pt idx="23">
                  <c:v>16044</c:v>
                </c:pt>
                <c:pt idx="24">
                  <c:v>16045</c:v>
                </c:pt>
                <c:pt idx="25">
                  <c:v>16045</c:v>
                </c:pt>
                <c:pt idx="26">
                  <c:v>16049</c:v>
                </c:pt>
                <c:pt idx="27">
                  <c:v>16049</c:v>
                </c:pt>
                <c:pt idx="28">
                  <c:v>16056</c:v>
                </c:pt>
                <c:pt idx="29">
                  <c:v>16064</c:v>
                </c:pt>
                <c:pt idx="30">
                  <c:v>16067</c:v>
                </c:pt>
                <c:pt idx="31">
                  <c:v>16067</c:v>
                </c:pt>
                <c:pt idx="32">
                  <c:v>16075</c:v>
                </c:pt>
                <c:pt idx="33">
                  <c:v>16074</c:v>
                </c:pt>
                <c:pt idx="34">
                  <c:v>16086</c:v>
                </c:pt>
              </c:numCache>
            </c:numRef>
          </c:val>
          <c:smooth val="0"/>
          <c:extLst>
            <c:ext xmlns:c16="http://schemas.microsoft.com/office/drawing/2014/chart" uri="{C3380CC4-5D6E-409C-BE32-E72D297353CC}">
              <c16:uniqueId val="{00000000-2916-46B1-B6A0-3DE33B019899}"/>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46873</c:v>
                </c:pt>
                <c:pt idx="1">
                  <c:v>46876</c:v>
                </c:pt>
                <c:pt idx="2">
                  <c:v>46894</c:v>
                </c:pt>
                <c:pt idx="3">
                  <c:v>46898</c:v>
                </c:pt>
                <c:pt idx="4">
                  <c:v>46907</c:v>
                </c:pt>
                <c:pt idx="5">
                  <c:v>46918</c:v>
                </c:pt>
                <c:pt idx="6">
                  <c:v>46926</c:v>
                </c:pt>
                <c:pt idx="7">
                  <c:v>46927</c:v>
                </c:pt>
                <c:pt idx="8">
                  <c:v>46934</c:v>
                </c:pt>
                <c:pt idx="9">
                  <c:v>46939</c:v>
                </c:pt>
                <c:pt idx="10">
                  <c:v>46942</c:v>
                </c:pt>
                <c:pt idx="11">
                  <c:v>46963</c:v>
                </c:pt>
                <c:pt idx="12">
                  <c:v>46974</c:v>
                </c:pt>
                <c:pt idx="13">
                  <c:v>46994</c:v>
                </c:pt>
                <c:pt idx="14">
                  <c:v>47018</c:v>
                </c:pt>
                <c:pt idx="15">
                  <c:v>47024</c:v>
                </c:pt>
                <c:pt idx="16">
                  <c:v>47026</c:v>
                </c:pt>
                <c:pt idx="17">
                  <c:v>47027</c:v>
                </c:pt>
                <c:pt idx="18">
                  <c:v>47043</c:v>
                </c:pt>
                <c:pt idx="19">
                  <c:v>47046</c:v>
                </c:pt>
                <c:pt idx="20">
                  <c:v>47041</c:v>
                </c:pt>
                <c:pt idx="21">
                  <c:v>47039</c:v>
                </c:pt>
                <c:pt idx="22">
                  <c:v>47036</c:v>
                </c:pt>
                <c:pt idx="23">
                  <c:v>47054</c:v>
                </c:pt>
                <c:pt idx="24">
                  <c:v>47086</c:v>
                </c:pt>
                <c:pt idx="25">
                  <c:v>47093</c:v>
                </c:pt>
                <c:pt idx="26">
                  <c:v>47087</c:v>
                </c:pt>
                <c:pt idx="27">
                  <c:v>47087</c:v>
                </c:pt>
                <c:pt idx="28">
                  <c:v>47091</c:v>
                </c:pt>
                <c:pt idx="29">
                  <c:v>47092</c:v>
                </c:pt>
                <c:pt idx="30">
                  <c:v>47102</c:v>
                </c:pt>
                <c:pt idx="31">
                  <c:v>47108</c:v>
                </c:pt>
                <c:pt idx="32">
                  <c:v>47117</c:v>
                </c:pt>
                <c:pt idx="33">
                  <c:v>47117</c:v>
                </c:pt>
                <c:pt idx="34">
                  <c:v>47115</c:v>
                </c:pt>
              </c:numCache>
            </c:numRef>
          </c:val>
          <c:smooth val="0"/>
          <c:extLst>
            <c:ext xmlns:c16="http://schemas.microsoft.com/office/drawing/2014/chart" uri="{C3380CC4-5D6E-409C-BE32-E72D297353CC}">
              <c16:uniqueId val="{00000001-2916-46B1-B6A0-3DE33B019899}"/>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34883</c:v>
                </c:pt>
                <c:pt idx="1">
                  <c:v>34891</c:v>
                </c:pt>
                <c:pt idx="2">
                  <c:v>34915</c:v>
                </c:pt>
                <c:pt idx="3">
                  <c:v>34945</c:v>
                </c:pt>
                <c:pt idx="4">
                  <c:v>34965</c:v>
                </c:pt>
                <c:pt idx="5">
                  <c:v>34977</c:v>
                </c:pt>
                <c:pt idx="6">
                  <c:v>34990</c:v>
                </c:pt>
                <c:pt idx="7">
                  <c:v>35000</c:v>
                </c:pt>
                <c:pt idx="8">
                  <c:v>35011</c:v>
                </c:pt>
                <c:pt idx="9">
                  <c:v>35015</c:v>
                </c:pt>
                <c:pt idx="10">
                  <c:v>35028</c:v>
                </c:pt>
                <c:pt idx="11">
                  <c:v>35054</c:v>
                </c:pt>
                <c:pt idx="12">
                  <c:v>35077</c:v>
                </c:pt>
                <c:pt idx="13">
                  <c:v>35104</c:v>
                </c:pt>
                <c:pt idx="14">
                  <c:v>35118</c:v>
                </c:pt>
                <c:pt idx="15">
                  <c:v>35133</c:v>
                </c:pt>
                <c:pt idx="16">
                  <c:v>35146</c:v>
                </c:pt>
                <c:pt idx="17">
                  <c:v>35154</c:v>
                </c:pt>
                <c:pt idx="18">
                  <c:v>35168</c:v>
                </c:pt>
                <c:pt idx="19">
                  <c:v>35180</c:v>
                </c:pt>
                <c:pt idx="20">
                  <c:v>35203</c:v>
                </c:pt>
                <c:pt idx="21">
                  <c:v>35228</c:v>
                </c:pt>
                <c:pt idx="22">
                  <c:v>35252</c:v>
                </c:pt>
                <c:pt idx="23">
                  <c:v>35266</c:v>
                </c:pt>
                <c:pt idx="24">
                  <c:v>35292</c:v>
                </c:pt>
                <c:pt idx="25">
                  <c:v>35314</c:v>
                </c:pt>
                <c:pt idx="26">
                  <c:v>35331</c:v>
                </c:pt>
                <c:pt idx="27">
                  <c:v>35342</c:v>
                </c:pt>
                <c:pt idx="28">
                  <c:v>35356</c:v>
                </c:pt>
                <c:pt idx="29">
                  <c:v>35377</c:v>
                </c:pt>
                <c:pt idx="30">
                  <c:v>35416</c:v>
                </c:pt>
                <c:pt idx="31">
                  <c:v>35439</c:v>
                </c:pt>
                <c:pt idx="32">
                  <c:v>35476</c:v>
                </c:pt>
                <c:pt idx="33">
                  <c:v>35492</c:v>
                </c:pt>
                <c:pt idx="34">
                  <c:v>35499</c:v>
                </c:pt>
              </c:numCache>
            </c:numRef>
          </c:val>
          <c:smooth val="0"/>
          <c:extLst>
            <c:ext xmlns:c16="http://schemas.microsoft.com/office/drawing/2014/chart" uri="{C3380CC4-5D6E-409C-BE32-E72D297353CC}">
              <c16:uniqueId val="{00000002-2916-46B1-B6A0-3DE33B019899}"/>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44645</c:v>
                </c:pt>
                <c:pt idx="1">
                  <c:v>44652</c:v>
                </c:pt>
                <c:pt idx="2">
                  <c:v>44676</c:v>
                </c:pt>
                <c:pt idx="3">
                  <c:v>44695</c:v>
                </c:pt>
                <c:pt idx="4">
                  <c:v>44721</c:v>
                </c:pt>
                <c:pt idx="5">
                  <c:v>44746</c:v>
                </c:pt>
                <c:pt idx="6">
                  <c:v>44762</c:v>
                </c:pt>
                <c:pt idx="7">
                  <c:v>44775</c:v>
                </c:pt>
                <c:pt idx="8">
                  <c:v>44795</c:v>
                </c:pt>
                <c:pt idx="9">
                  <c:v>44812</c:v>
                </c:pt>
                <c:pt idx="10">
                  <c:v>44833</c:v>
                </c:pt>
                <c:pt idx="11">
                  <c:v>44856</c:v>
                </c:pt>
                <c:pt idx="12">
                  <c:v>44868</c:v>
                </c:pt>
                <c:pt idx="13">
                  <c:v>44906</c:v>
                </c:pt>
                <c:pt idx="14">
                  <c:v>44931</c:v>
                </c:pt>
                <c:pt idx="15">
                  <c:v>44954</c:v>
                </c:pt>
                <c:pt idx="16">
                  <c:v>44989</c:v>
                </c:pt>
                <c:pt idx="17">
                  <c:v>45000</c:v>
                </c:pt>
                <c:pt idx="18">
                  <c:v>45016</c:v>
                </c:pt>
                <c:pt idx="19">
                  <c:v>45019</c:v>
                </c:pt>
                <c:pt idx="20">
                  <c:v>45039</c:v>
                </c:pt>
                <c:pt idx="21">
                  <c:v>45045</c:v>
                </c:pt>
                <c:pt idx="22">
                  <c:v>45038</c:v>
                </c:pt>
                <c:pt idx="23">
                  <c:v>45058</c:v>
                </c:pt>
                <c:pt idx="24">
                  <c:v>45079</c:v>
                </c:pt>
                <c:pt idx="25">
                  <c:v>45088</c:v>
                </c:pt>
                <c:pt idx="26">
                  <c:v>45102</c:v>
                </c:pt>
                <c:pt idx="27">
                  <c:v>45111</c:v>
                </c:pt>
                <c:pt idx="28">
                  <c:v>45126</c:v>
                </c:pt>
                <c:pt idx="29">
                  <c:v>45150</c:v>
                </c:pt>
                <c:pt idx="30">
                  <c:v>45166</c:v>
                </c:pt>
                <c:pt idx="31">
                  <c:v>45191</c:v>
                </c:pt>
                <c:pt idx="32">
                  <c:v>45210</c:v>
                </c:pt>
                <c:pt idx="33">
                  <c:v>45233</c:v>
                </c:pt>
                <c:pt idx="34">
                  <c:v>45246</c:v>
                </c:pt>
              </c:numCache>
            </c:numRef>
          </c:val>
          <c:smooth val="0"/>
          <c:extLst>
            <c:ext xmlns:c16="http://schemas.microsoft.com/office/drawing/2014/chart" uri="{C3380CC4-5D6E-409C-BE32-E72D297353CC}">
              <c16:uniqueId val="{00000003-2916-46B1-B6A0-3DE33B019899}"/>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6323</c:v>
                </c:pt>
                <c:pt idx="1">
                  <c:v>6331</c:v>
                </c:pt>
                <c:pt idx="2">
                  <c:v>6338</c:v>
                </c:pt>
                <c:pt idx="3">
                  <c:v>6346</c:v>
                </c:pt>
                <c:pt idx="4">
                  <c:v>6360</c:v>
                </c:pt>
                <c:pt idx="5">
                  <c:v>6384</c:v>
                </c:pt>
                <c:pt idx="6">
                  <c:v>6401</c:v>
                </c:pt>
                <c:pt idx="7">
                  <c:v>6404</c:v>
                </c:pt>
                <c:pt idx="8">
                  <c:v>6405</c:v>
                </c:pt>
                <c:pt idx="9">
                  <c:v>6407</c:v>
                </c:pt>
                <c:pt idx="10">
                  <c:v>6409</c:v>
                </c:pt>
                <c:pt idx="11">
                  <c:v>6410</c:v>
                </c:pt>
                <c:pt idx="12">
                  <c:v>6411</c:v>
                </c:pt>
                <c:pt idx="13">
                  <c:v>6416</c:v>
                </c:pt>
                <c:pt idx="14">
                  <c:v>6418</c:v>
                </c:pt>
                <c:pt idx="15">
                  <c:v>6422</c:v>
                </c:pt>
                <c:pt idx="16">
                  <c:v>6423</c:v>
                </c:pt>
                <c:pt idx="17">
                  <c:v>6420</c:v>
                </c:pt>
                <c:pt idx="18">
                  <c:v>6421</c:v>
                </c:pt>
                <c:pt idx="19">
                  <c:v>6420</c:v>
                </c:pt>
                <c:pt idx="20">
                  <c:v>6423</c:v>
                </c:pt>
                <c:pt idx="21">
                  <c:v>6420</c:v>
                </c:pt>
                <c:pt idx="22">
                  <c:v>6418</c:v>
                </c:pt>
                <c:pt idx="23">
                  <c:v>6421</c:v>
                </c:pt>
                <c:pt idx="24">
                  <c:v>6424</c:v>
                </c:pt>
                <c:pt idx="25">
                  <c:v>6427</c:v>
                </c:pt>
                <c:pt idx="26">
                  <c:v>6427</c:v>
                </c:pt>
                <c:pt idx="27">
                  <c:v>6422</c:v>
                </c:pt>
                <c:pt idx="28">
                  <c:v>6423</c:v>
                </c:pt>
                <c:pt idx="29">
                  <c:v>6433</c:v>
                </c:pt>
                <c:pt idx="30">
                  <c:v>6436</c:v>
                </c:pt>
                <c:pt idx="31">
                  <c:v>6439</c:v>
                </c:pt>
                <c:pt idx="32">
                  <c:v>6442</c:v>
                </c:pt>
                <c:pt idx="33">
                  <c:v>6446</c:v>
                </c:pt>
                <c:pt idx="34">
                  <c:v>6451</c:v>
                </c:pt>
              </c:numCache>
            </c:numRef>
          </c:val>
          <c:smooth val="0"/>
          <c:extLst>
            <c:ext xmlns:c16="http://schemas.microsoft.com/office/drawing/2014/chart" uri="{C3380CC4-5D6E-409C-BE32-E72D297353CC}">
              <c16:uniqueId val="{00000004-2916-46B1-B6A0-3DE33B019899}"/>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19324</c:v>
                </c:pt>
                <c:pt idx="1">
                  <c:v>19333</c:v>
                </c:pt>
                <c:pt idx="2">
                  <c:v>19347</c:v>
                </c:pt>
                <c:pt idx="3">
                  <c:v>19357</c:v>
                </c:pt>
                <c:pt idx="4">
                  <c:v>19365</c:v>
                </c:pt>
                <c:pt idx="5">
                  <c:v>19375</c:v>
                </c:pt>
                <c:pt idx="6">
                  <c:v>19371</c:v>
                </c:pt>
                <c:pt idx="7">
                  <c:v>19377</c:v>
                </c:pt>
                <c:pt idx="8">
                  <c:v>19379</c:v>
                </c:pt>
                <c:pt idx="9">
                  <c:v>19385</c:v>
                </c:pt>
                <c:pt idx="10">
                  <c:v>19383</c:v>
                </c:pt>
                <c:pt idx="11">
                  <c:v>19387</c:v>
                </c:pt>
                <c:pt idx="12">
                  <c:v>19394</c:v>
                </c:pt>
                <c:pt idx="13">
                  <c:v>19396</c:v>
                </c:pt>
                <c:pt idx="14">
                  <c:v>19403</c:v>
                </c:pt>
                <c:pt idx="15">
                  <c:v>19410</c:v>
                </c:pt>
                <c:pt idx="16">
                  <c:v>19412</c:v>
                </c:pt>
                <c:pt idx="17">
                  <c:v>19418</c:v>
                </c:pt>
                <c:pt idx="18">
                  <c:v>19426</c:v>
                </c:pt>
                <c:pt idx="19">
                  <c:v>19432</c:v>
                </c:pt>
                <c:pt idx="20">
                  <c:v>19443</c:v>
                </c:pt>
                <c:pt idx="21">
                  <c:v>19458</c:v>
                </c:pt>
                <c:pt idx="22">
                  <c:v>19467</c:v>
                </c:pt>
                <c:pt idx="23">
                  <c:v>19474</c:v>
                </c:pt>
                <c:pt idx="24">
                  <c:v>19478</c:v>
                </c:pt>
                <c:pt idx="25">
                  <c:v>19481</c:v>
                </c:pt>
                <c:pt idx="26">
                  <c:v>19487</c:v>
                </c:pt>
                <c:pt idx="27">
                  <c:v>19487</c:v>
                </c:pt>
                <c:pt idx="28">
                  <c:v>19490</c:v>
                </c:pt>
                <c:pt idx="29">
                  <c:v>19505</c:v>
                </c:pt>
                <c:pt idx="30">
                  <c:v>19515</c:v>
                </c:pt>
                <c:pt idx="31">
                  <c:v>19522</c:v>
                </c:pt>
                <c:pt idx="32">
                  <c:v>19539</c:v>
                </c:pt>
                <c:pt idx="33">
                  <c:v>19547</c:v>
                </c:pt>
                <c:pt idx="34">
                  <c:v>19549</c:v>
                </c:pt>
              </c:numCache>
            </c:numRef>
          </c:val>
          <c:smooth val="0"/>
          <c:extLst>
            <c:ext xmlns:c16="http://schemas.microsoft.com/office/drawing/2014/chart" uri="{C3380CC4-5D6E-409C-BE32-E72D297353CC}">
              <c16:uniqueId val="{00000005-2916-46B1-B6A0-3DE33B019899}"/>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3793</c:v>
                </c:pt>
                <c:pt idx="1">
                  <c:v>3795</c:v>
                </c:pt>
                <c:pt idx="2">
                  <c:v>3798</c:v>
                </c:pt>
                <c:pt idx="3">
                  <c:v>3801</c:v>
                </c:pt>
                <c:pt idx="4">
                  <c:v>3802</c:v>
                </c:pt>
                <c:pt idx="5">
                  <c:v>3805</c:v>
                </c:pt>
                <c:pt idx="6">
                  <c:v>3807</c:v>
                </c:pt>
                <c:pt idx="7">
                  <c:v>3811</c:v>
                </c:pt>
                <c:pt idx="8">
                  <c:v>3813</c:v>
                </c:pt>
                <c:pt idx="9">
                  <c:v>3813</c:v>
                </c:pt>
                <c:pt idx="10">
                  <c:v>3813</c:v>
                </c:pt>
                <c:pt idx="11">
                  <c:v>3813</c:v>
                </c:pt>
                <c:pt idx="12">
                  <c:v>3813</c:v>
                </c:pt>
                <c:pt idx="13">
                  <c:v>3813</c:v>
                </c:pt>
                <c:pt idx="14">
                  <c:v>3812</c:v>
                </c:pt>
                <c:pt idx="15">
                  <c:v>3809</c:v>
                </c:pt>
                <c:pt idx="16">
                  <c:v>3817</c:v>
                </c:pt>
                <c:pt idx="17">
                  <c:v>3819</c:v>
                </c:pt>
                <c:pt idx="18">
                  <c:v>3822</c:v>
                </c:pt>
                <c:pt idx="19">
                  <c:v>3822</c:v>
                </c:pt>
                <c:pt idx="20">
                  <c:v>3823</c:v>
                </c:pt>
                <c:pt idx="21">
                  <c:v>3825</c:v>
                </c:pt>
                <c:pt idx="22">
                  <c:v>3826</c:v>
                </c:pt>
                <c:pt idx="23">
                  <c:v>3827</c:v>
                </c:pt>
                <c:pt idx="24">
                  <c:v>3830</c:v>
                </c:pt>
                <c:pt idx="25">
                  <c:v>3831</c:v>
                </c:pt>
                <c:pt idx="26">
                  <c:v>3831</c:v>
                </c:pt>
                <c:pt idx="27">
                  <c:v>3832</c:v>
                </c:pt>
                <c:pt idx="28">
                  <c:v>3838</c:v>
                </c:pt>
                <c:pt idx="29">
                  <c:v>3841</c:v>
                </c:pt>
                <c:pt idx="30">
                  <c:v>3842</c:v>
                </c:pt>
                <c:pt idx="31">
                  <c:v>3848</c:v>
                </c:pt>
                <c:pt idx="32">
                  <c:v>3845</c:v>
                </c:pt>
                <c:pt idx="33">
                  <c:v>3845</c:v>
                </c:pt>
                <c:pt idx="34">
                  <c:v>3845</c:v>
                </c:pt>
              </c:numCache>
            </c:numRef>
          </c:val>
          <c:smooth val="0"/>
          <c:extLst>
            <c:ext xmlns:c16="http://schemas.microsoft.com/office/drawing/2014/chart" uri="{C3380CC4-5D6E-409C-BE32-E72D297353CC}">
              <c16:uniqueId val="{00000006-2916-46B1-B6A0-3DE33B019899}"/>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18899</c:v>
                </c:pt>
                <c:pt idx="1">
                  <c:v>18896</c:v>
                </c:pt>
                <c:pt idx="2">
                  <c:v>18897</c:v>
                </c:pt>
                <c:pt idx="3">
                  <c:v>18894</c:v>
                </c:pt>
                <c:pt idx="4">
                  <c:v>18896</c:v>
                </c:pt>
                <c:pt idx="5">
                  <c:v>18895</c:v>
                </c:pt>
                <c:pt idx="6">
                  <c:v>18893</c:v>
                </c:pt>
                <c:pt idx="7">
                  <c:v>18891</c:v>
                </c:pt>
                <c:pt idx="8">
                  <c:v>18889</c:v>
                </c:pt>
                <c:pt idx="9">
                  <c:v>18885</c:v>
                </c:pt>
                <c:pt idx="10">
                  <c:v>18882</c:v>
                </c:pt>
                <c:pt idx="11">
                  <c:v>18880</c:v>
                </c:pt>
                <c:pt idx="12">
                  <c:v>18878</c:v>
                </c:pt>
                <c:pt idx="13">
                  <c:v>18879</c:v>
                </c:pt>
                <c:pt idx="14">
                  <c:v>18880</c:v>
                </c:pt>
                <c:pt idx="15">
                  <c:v>18875</c:v>
                </c:pt>
                <c:pt idx="16">
                  <c:v>18898</c:v>
                </c:pt>
                <c:pt idx="17">
                  <c:v>18906</c:v>
                </c:pt>
                <c:pt idx="18">
                  <c:v>18903</c:v>
                </c:pt>
                <c:pt idx="19">
                  <c:v>18902</c:v>
                </c:pt>
                <c:pt idx="20">
                  <c:v>18904</c:v>
                </c:pt>
                <c:pt idx="21">
                  <c:v>18900</c:v>
                </c:pt>
                <c:pt idx="22">
                  <c:v>18899</c:v>
                </c:pt>
                <c:pt idx="23">
                  <c:v>18895</c:v>
                </c:pt>
                <c:pt idx="24">
                  <c:v>18891</c:v>
                </c:pt>
                <c:pt idx="25">
                  <c:v>18890</c:v>
                </c:pt>
                <c:pt idx="26">
                  <c:v>18882</c:v>
                </c:pt>
                <c:pt idx="27">
                  <c:v>18879</c:v>
                </c:pt>
                <c:pt idx="28">
                  <c:v>18881</c:v>
                </c:pt>
                <c:pt idx="29">
                  <c:v>18880</c:v>
                </c:pt>
                <c:pt idx="30">
                  <c:v>18881</c:v>
                </c:pt>
                <c:pt idx="31">
                  <c:v>18895</c:v>
                </c:pt>
                <c:pt idx="32">
                  <c:v>18893</c:v>
                </c:pt>
                <c:pt idx="33">
                  <c:v>18894</c:v>
                </c:pt>
                <c:pt idx="34">
                  <c:v>18881</c:v>
                </c:pt>
              </c:numCache>
            </c:numRef>
          </c:val>
          <c:smooth val="0"/>
          <c:extLst>
            <c:ext xmlns:c16="http://schemas.microsoft.com/office/drawing/2014/chart" uri="{C3380CC4-5D6E-409C-BE32-E72D297353CC}">
              <c16:uniqueId val="{00000007-2916-46B1-B6A0-3DE33B019899}"/>
            </c:ext>
          </c:extLst>
        </c:ser>
        <c:dLbls>
          <c:showLegendKey val="0"/>
          <c:showVal val="0"/>
          <c:showCatName val="0"/>
          <c:showSerName val="0"/>
          <c:showPercent val="0"/>
          <c:showBubbleSize val="0"/>
        </c:dLbls>
        <c:smooth val="0"/>
        <c:axId val="449129816"/>
        <c:axId val="449123912"/>
      </c:lineChart>
      <c:dateAx>
        <c:axId val="44912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3912"/>
        <c:crosses val="autoZero"/>
        <c:auto val="1"/>
        <c:lblOffset val="100"/>
        <c:baseTimeUnit val="days"/>
      </c:dateAx>
      <c:valAx>
        <c:axId val="44912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4</c:v>
                </c:pt>
                <c:pt idx="1">
                  <c:v>4</c:v>
                </c:pt>
                <c:pt idx="2">
                  <c:v>11</c:v>
                </c:pt>
                <c:pt idx="3">
                  <c:v>3</c:v>
                </c:pt>
                <c:pt idx="4">
                  <c:v>0</c:v>
                </c:pt>
                <c:pt idx="5">
                  <c:v>0</c:v>
                </c:pt>
                <c:pt idx="6">
                  <c:v>0</c:v>
                </c:pt>
                <c:pt idx="7">
                  <c:v>2</c:v>
                </c:pt>
                <c:pt idx="8">
                  <c:v>-2</c:v>
                </c:pt>
                <c:pt idx="9">
                  <c:v>1</c:v>
                </c:pt>
                <c:pt idx="10">
                  <c:v>-3</c:v>
                </c:pt>
                <c:pt idx="11">
                  <c:v>5</c:v>
                </c:pt>
                <c:pt idx="12">
                  <c:v>-1</c:v>
                </c:pt>
                <c:pt idx="13">
                  <c:v>5</c:v>
                </c:pt>
                <c:pt idx="14">
                  <c:v>1</c:v>
                </c:pt>
                <c:pt idx="15">
                  <c:v>5</c:v>
                </c:pt>
                <c:pt idx="16">
                  <c:v>2</c:v>
                </c:pt>
                <c:pt idx="17">
                  <c:v>1</c:v>
                </c:pt>
                <c:pt idx="18">
                  <c:v>-2</c:v>
                </c:pt>
                <c:pt idx="19">
                  <c:v>1</c:v>
                </c:pt>
                <c:pt idx="20">
                  <c:v>2</c:v>
                </c:pt>
                <c:pt idx="21">
                  <c:v>3</c:v>
                </c:pt>
                <c:pt idx="22">
                  <c:v>2</c:v>
                </c:pt>
                <c:pt idx="23">
                  <c:v>4</c:v>
                </c:pt>
                <c:pt idx="24">
                  <c:v>1</c:v>
                </c:pt>
                <c:pt idx="25">
                  <c:v>0</c:v>
                </c:pt>
                <c:pt idx="26">
                  <c:v>4</c:v>
                </c:pt>
                <c:pt idx="27">
                  <c:v>0</c:v>
                </c:pt>
                <c:pt idx="28">
                  <c:v>7</c:v>
                </c:pt>
                <c:pt idx="29">
                  <c:v>8</c:v>
                </c:pt>
                <c:pt idx="30">
                  <c:v>3</c:v>
                </c:pt>
                <c:pt idx="31">
                  <c:v>0</c:v>
                </c:pt>
                <c:pt idx="32">
                  <c:v>8</c:v>
                </c:pt>
                <c:pt idx="33">
                  <c:v>-1</c:v>
                </c:pt>
                <c:pt idx="34">
                  <c:v>12</c:v>
                </c:pt>
              </c:numCache>
            </c:numRef>
          </c:val>
          <c:smooth val="0"/>
          <c:extLst>
            <c:ext xmlns:c16="http://schemas.microsoft.com/office/drawing/2014/chart" uri="{C3380CC4-5D6E-409C-BE32-E72D297353CC}">
              <c16:uniqueId val="{00000000-A2CB-4939-8125-49457009F21D}"/>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14</c:v>
                </c:pt>
                <c:pt idx="1">
                  <c:v>3</c:v>
                </c:pt>
                <c:pt idx="2">
                  <c:v>18</c:v>
                </c:pt>
                <c:pt idx="3">
                  <c:v>4</c:v>
                </c:pt>
                <c:pt idx="4">
                  <c:v>9</c:v>
                </c:pt>
                <c:pt idx="5">
                  <c:v>11</c:v>
                </c:pt>
                <c:pt idx="6">
                  <c:v>8</c:v>
                </c:pt>
                <c:pt idx="7">
                  <c:v>1</c:v>
                </c:pt>
                <c:pt idx="8">
                  <c:v>7</c:v>
                </c:pt>
                <c:pt idx="9">
                  <c:v>5</c:v>
                </c:pt>
                <c:pt idx="10">
                  <c:v>3</c:v>
                </c:pt>
                <c:pt idx="11">
                  <c:v>21</c:v>
                </c:pt>
                <c:pt idx="12">
                  <c:v>11</c:v>
                </c:pt>
                <c:pt idx="13">
                  <c:v>20</c:v>
                </c:pt>
                <c:pt idx="14">
                  <c:v>24</c:v>
                </c:pt>
                <c:pt idx="15">
                  <c:v>6</c:v>
                </c:pt>
                <c:pt idx="16">
                  <c:v>2</c:v>
                </c:pt>
                <c:pt idx="17">
                  <c:v>1</c:v>
                </c:pt>
                <c:pt idx="18">
                  <c:v>16</c:v>
                </c:pt>
                <c:pt idx="19">
                  <c:v>3</c:v>
                </c:pt>
                <c:pt idx="20">
                  <c:v>-5</c:v>
                </c:pt>
                <c:pt idx="21">
                  <c:v>-2</c:v>
                </c:pt>
                <c:pt idx="22">
                  <c:v>-3</c:v>
                </c:pt>
                <c:pt idx="23">
                  <c:v>18</c:v>
                </c:pt>
                <c:pt idx="24">
                  <c:v>32</c:v>
                </c:pt>
                <c:pt idx="25">
                  <c:v>7</c:v>
                </c:pt>
                <c:pt idx="26">
                  <c:v>-6</c:v>
                </c:pt>
                <c:pt idx="27">
                  <c:v>0</c:v>
                </c:pt>
                <c:pt idx="28">
                  <c:v>4</c:v>
                </c:pt>
                <c:pt idx="29">
                  <c:v>1</c:v>
                </c:pt>
                <c:pt idx="30">
                  <c:v>10</c:v>
                </c:pt>
                <c:pt idx="31">
                  <c:v>6</c:v>
                </c:pt>
                <c:pt idx="32">
                  <c:v>9</c:v>
                </c:pt>
                <c:pt idx="33">
                  <c:v>0</c:v>
                </c:pt>
                <c:pt idx="34">
                  <c:v>-2</c:v>
                </c:pt>
              </c:numCache>
            </c:numRef>
          </c:val>
          <c:smooth val="0"/>
          <c:extLst>
            <c:ext xmlns:c16="http://schemas.microsoft.com/office/drawing/2014/chart" uri="{C3380CC4-5D6E-409C-BE32-E72D297353CC}">
              <c16:uniqueId val="{00000001-A2CB-4939-8125-49457009F21D}"/>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15</c:v>
                </c:pt>
                <c:pt idx="1">
                  <c:v>8</c:v>
                </c:pt>
                <c:pt idx="2">
                  <c:v>24</c:v>
                </c:pt>
                <c:pt idx="3">
                  <c:v>30</c:v>
                </c:pt>
                <c:pt idx="4">
                  <c:v>20</c:v>
                </c:pt>
                <c:pt idx="5">
                  <c:v>12</c:v>
                </c:pt>
                <c:pt idx="6">
                  <c:v>13</c:v>
                </c:pt>
                <c:pt idx="7">
                  <c:v>10</c:v>
                </c:pt>
                <c:pt idx="8">
                  <c:v>11</c:v>
                </c:pt>
                <c:pt idx="9">
                  <c:v>4</c:v>
                </c:pt>
                <c:pt idx="10">
                  <c:v>13</c:v>
                </c:pt>
                <c:pt idx="11">
                  <c:v>26</c:v>
                </c:pt>
                <c:pt idx="12">
                  <c:v>23</c:v>
                </c:pt>
                <c:pt idx="13">
                  <c:v>27</c:v>
                </c:pt>
                <c:pt idx="14">
                  <c:v>14</c:v>
                </c:pt>
                <c:pt idx="15">
                  <c:v>15</c:v>
                </c:pt>
                <c:pt idx="16">
                  <c:v>13</c:v>
                </c:pt>
                <c:pt idx="17">
                  <c:v>8</c:v>
                </c:pt>
                <c:pt idx="18">
                  <c:v>14</c:v>
                </c:pt>
                <c:pt idx="19">
                  <c:v>12</c:v>
                </c:pt>
                <c:pt idx="20">
                  <c:v>23</c:v>
                </c:pt>
                <c:pt idx="21">
                  <c:v>25</c:v>
                </c:pt>
                <c:pt idx="22">
                  <c:v>24</c:v>
                </c:pt>
                <c:pt idx="23">
                  <c:v>14</c:v>
                </c:pt>
                <c:pt idx="24">
                  <c:v>26</c:v>
                </c:pt>
                <c:pt idx="25">
                  <c:v>22</c:v>
                </c:pt>
                <c:pt idx="26">
                  <c:v>17</c:v>
                </c:pt>
                <c:pt idx="27">
                  <c:v>11</c:v>
                </c:pt>
                <c:pt idx="28">
                  <c:v>14</c:v>
                </c:pt>
                <c:pt idx="29">
                  <c:v>21</c:v>
                </c:pt>
                <c:pt idx="30">
                  <c:v>39</c:v>
                </c:pt>
                <c:pt idx="31">
                  <c:v>23</c:v>
                </c:pt>
                <c:pt idx="32">
                  <c:v>37</c:v>
                </c:pt>
                <c:pt idx="33">
                  <c:v>16</c:v>
                </c:pt>
                <c:pt idx="34">
                  <c:v>7</c:v>
                </c:pt>
              </c:numCache>
            </c:numRef>
          </c:val>
          <c:smooth val="0"/>
          <c:extLst>
            <c:ext xmlns:c16="http://schemas.microsoft.com/office/drawing/2014/chart" uri="{C3380CC4-5D6E-409C-BE32-E72D297353CC}">
              <c16:uniqueId val="{00000002-A2CB-4939-8125-49457009F21D}"/>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10</c:v>
                </c:pt>
                <c:pt idx="1">
                  <c:v>7</c:v>
                </c:pt>
                <c:pt idx="2">
                  <c:v>24</c:v>
                </c:pt>
                <c:pt idx="3">
                  <c:v>19</c:v>
                </c:pt>
                <c:pt idx="4">
                  <c:v>26</c:v>
                </c:pt>
                <c:pt idx="5">
                  <c:v>25</c:v>
                </c:pt>
                <c:pt idx="6">
                  <c:v>16</c:v>
                </c:pt>
                <c:pt idx="7">
                  <c:v>13</c:v>
                </c:pt>
                <c:pt idx="8">
                  <c:v>20</c:v>
                </c:pt>
                <c:pt idx="9">
                  <c:v>17</c:v>
                </c:pt>
                <c:pt idx="10">
                  <c:v>21</c:v>
                </c:pt>
                <c:pt idx="11">
                  <c:v>23</c:v>
                </c:pt>
                <c:pt idx="12">
                  <c:v>12</c:v>
                </c:pt>
                <c:pt idx="13">
                  <c:v>38</c:v>
                </c:pt>
                <c:pt idx="14">
                  <c:v>25</c:v>
                </c:pt>
                <c:pt idx="15">
                  <c:v>23</c:v>
                </c:pt>
                <c:pt idx="16">
                  <c:v>35</c:v>
                </c:pt>
                <c:pt idx="17">
                  <c:v>11</c:v>
                </c:pt>
                <c:pt idx="18">
                  <c:v>16</c:v>
                </c:pt>
                <c:pt idx="19">
                  <c:v>3</c:v>
                </c:pt>
                <c:pt idx="20">
                  <c:v>20</c:v>
                </c:pt>
                <c:pt idx="21">
                  <c:v>6</c:v>
                </c:pt>
                <c:pt idx="22">
                  <c:v>-7</c:v>
                </c:pt>
                <c:pt idx="23">
                  <c:v>20</c:v>
                </c:pt>
                <c:pt idx="24">
                  <c:v>21</c:v>
                </c:pt>
                <c:pt idx="25">
                  <c:v>9</c:v>
                </c:pt>
                <c:pt idx="26">
                  <c:v>14</c:v>
                </c:pt>
                <c:pt idx="27">
                  <c:v>9</c:v>
                </c:pt>
                <c:pt idx="28">
                  <c:v>15</c:v>
                </c:pt>
                <c:pt idx="29">
                  <c:v>24</c:v>
                </c:pt>
                <c:pt idx="30">
                  <c:v>16</c:v>
                </c:pt>
                <c:pt idx="31">
                  <c:v>25</c:v>
                </c:pt>
                <c:pt idx="32">
                  <c:v>19</c:v>
                </c:pt>
                <c:pt idx="33">
                  <c:v>23</c:v>
                </c:pt>
                <c:pt idx="34">
                  <c:v>13</c:v>
                </c:pt>
              </c:numCache>
            </c:numRef>
          </c:val>
          <c:smooth val="0"/>
          <c:extLst>
            <c:ext xmlns:c16="http://schemas.microsoft.com/office/drawing/2014/chart" uri="{C3380CC4-5D6E-409C-BE32-E72D297353CC}">
              <c16:uniqueId val="{00000003-A2CB-4939-8125-49457009F21D}"/>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14</c:v>
                </c:pt>
                <c:pt idx="1">
                  <c:v>8</c:v>
                </c:pt>
                <c:pt idx="2">
                  <c:v>7</c:v>
                </c:pt>
                <c:pt idx="3">
                  <c:v>8</c:v>
                </c:pt>
                <c:pt idx="4">
                  <c:v>14</c:v>
                </c:pt>
                <c:pt idx="5">
                  <c:v>24</c:v>
                </c:pt>
                <c:pt idx="6">
                  <c:v>17</c:v>
                </c:pt>
                <c:pt idx="7">
                  <c:v>3</c:v>
                </c:pt>
                <c:pt idx="8">
                  <c:v>1</c:v>
                </c:pt>
                <c:pt idx="9">
                  <c:v>2</c:v>
                </c:pt>
                <c:pt idx="10">
                  <c:v>2</c:v>
                </c:pt>
                <c:pt idx="11">
                  <c:v>1</c:v>
                </c:pt>
                <c:pt idx="12">
                  <c:v>1</c:v>
                </c:pt>
                <c:pt idx="13">
                  <c:v>5</c:v>
                </c:pt>
                <c:pt idx="14">
                  <c:v>2</c:v>
                </c:pt>
                <c:pt idx="15">
                  <c:v>4</c:v>
                </c:pt>
                <c:pt idx="16">
                  <c:v>1</c:v>
                </c:pt>
                <c:pt idx="17">
                  <c:v>-3</c:v>
                </c:pt>
                <c:pt idx="18">
                  <c:v>1</c:v>
                </c:pt>
                <c:pt idx="19">
                  <c:v>-1</c:v>
                </c:pt>
                <c:pt idx="20">
                  <c:v>3</c:v>
                </c:pt>
                <c:pt idx="21">
                  <c:v>-3</c:v>
                </c:pt>
                <c:pt idx="22">
                  <c:v>-2</c:v>
                </c:pt>
                <c:pt idx="23">
                  <c:v>3</c:v>
                </c:pt>
                <c:pt idx="24">
                  <c:v>3</c:v>
                </c:pt>
                <c:pt idx="25">
                  <c:v>3</c:v>
                </c:pt>
                <c:pt idx="26">
                  <c:v>0</c:v>
                </c:pt>
                <c:pt idx="27">
                  <c:v>-5</c:v>
                </c:pt>
                <c:pt idx="28">
                  <c:v>1</c:v>
                </c:pt>
                <c:pt idx="29">
                  <c:v>10</c:v>
                </c:pt>
                <c:pt idx="30">
                  <c:v>3</c:v>
                </c:pt>
                <c:pt idx="31">
                  <c:v>3</c:v>
                </c:pt>
                <c:pt idx="32">
                  <c:v>3</c:v>
                </c:pt>
                <c:pt idx="33">
                  <c:v>4</c:v>
                </c:pt>
                <c:pt idx="34">
                  <c:v>5</c:v>
                </c:pt>
              </c:numCache>
            </c:numRef>
          </c:val>
          <c:smooth val="0"/>
          <c:extLst>
            <c:ext xmlns:c16="http://schemas.microsoft.com/office/drawing/2014/chart" uri="{C3380CC4-5D6E-409C-BE32-E72D297353CC}">
              <c16:uniqueId val="{00000004-A2CB-4939-8125-49457009F21D}"/>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5</c:v>
                </c:pt>
                <c:pt idx="1">
                  <c:v>9</c:v>
                </c:pt>
                <c:pt idx="2">
                  <c:v>14</c:v>
                </c:pt>
                <c:pt idx="3">
                  <c:v>10</c:v>
                </c:pt>
                <c:pt idx="4">
                  <c:v>8</c:v>
                </c:pt>
                <c:pt idx="5">
                  <c:v>10</c:v>
                </c:pt>
                <c:pt idx="6">
                  <c:v>-4</c:v>
                </c:pt>
                <c:pt idx="7">
                  <c:v>6</c:v>
                </c:pt>
                <c:pt idx="8">
                  <c:v>2</c:v>
                </c:pt>
                <c:pt idx="9">
                  <c:v>6</c:v>
                </c:pt>
                <c:pt idx="10">
                  <c:v>-2</c:v>
                </c:pt>
                <c:pt idx="11">
                  <c:v>4</c:v>
                </c:pt>
                <c:pt idx="12">
                  <c:v>7</c:v>
                </c:pt>
                <c:pt idx="13">
                  <c:v>2</c:v>
                </c:pt>
                <c:pt idx="14">
                  <c:v>7</c:v>
                </c:pt>
                <c:pt idx="15">
                  <c:v>7</c:v>
                </c:pt>
                <c:pt idx="16">
                  <c:v>2</c:v>
                </c:pt>
                <c:pt idx="17">
                  <c:v>6</c:v>
                </c:pt>
                <c:pt idx="18">
                  <c:v>8</c:v>
                </c:pt>
                <c:pt idx="19">
                  <c:v>6</c:v>
                </c:pt>
                <c:pt idx="20">
                  <c:v>11</c:v>
                </c:pt>
                <c:pt idx="21">
                  <c:v>15</c:v>
                </c:pt>
                <c:pt idx="22">
                  <c:v>9</c:v>
                </c:pt>
                <c:pt idx="23">
                  <c:v>7</c:v>
                </c:pt>
                <c:pt idx="24">
                  <c:v>4</c:v>
                </c:pt>
                <c:pt idx="25">
                  <c:v>3</c:v>
                </c:pt>
                <c:pt idx="26">
                  <c:v>6</c:v>
                </c:pt>
                <c:pt idx="27">
                  <c:v>0</c:v>
                </c:pt>
                <c:pt idx="28">
                  <c:v>3</c:v>
                </c:pt>
                <c:pt idx="29">
                  <c:v>15</c:v>
                </c:pt>
                <c:pt idx="30">
                  <c:v>10</c:v>
                </c:pt>
                <c:pt idx="31">
                  <c:v>7</c:v>
                </c:pt>
                <c:pt idx="32">
                  <c:v>17</c:v>
                </c:pt>
                <c:pt idx="33">
                  <c:v>8</c:v>
                </c:pt>
                <c:pt idx="34">
                  <c:v>2</c:v>
                </c:pt>
              </c:numCache>
            </c:numRef>
          </c:val>
          <c:smooth val="0"/>
          <c:extLst>
            <c:ext xmlns:c16="http://schemas.microsoft.com/office/drawing/2014/chart" uri="{C3380CC4-5D6E-409C-BE32-E72D297353CC}">
              <c16:uniqueId val="{00000005-A2CB-4939-8125-49457009F21D}"/>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1</c:v>
                </c:pt>
                <c:pt idx="1">
                  <c:v>2</c:v>
                </c:pt>
                <c:pt idx="2">
                  <c:v>3</c:v>
                </c:pt>
                <c:pt idx="3">
                  <c:v>3</c:v>
                </c:pt>
                <c:pt idx="4">
                  <c:v>1</c:v>
                </c:pt>
                <c:pt idx="5">
                  <c:v>3</c:v>
                </c:pt>
                <c:pt idx="6">
                  <c:v>2</c:v>
                </c:pt>
                <c:pt idx="7">
                  <c:v>4</c:v>
                </c:pt>
                <c:pt idx="8">
                  <c:v>2</c:v>
                </c:pt>
                <c:pt idx="9">
                  <c:v>0</c:v>
                </c:pt>
                <c:pt idx="10">
                  <c:v>0</c:v>
                </c:pt>
                <c:pt idx="11">
                  <c:v>0</c:v>
                </c:pt>
                <c:pt idx="12">
                  <c:v>0</c:v>
                </c:pt>
                <c:pt idx="13">
                  <c:v>0</c:v>
                </c:pt>
                <c:pt idx="14">
                  <c:v>-1</c:v>
                </c:pt>
                <c:pt idx="15">
                  <c:v>-3</c:v>
                </c:pt>
                <c:pt idx="16">
                  <c:v>8</c:v>
                </c:pt>
                <c:pt idx="17">
                  <c:v>2</c:v>
                </c:pt>
                <c:pt idx="18">
                  <c:v>3</c:v>
                </c:pt>
                <c:pt idx="19">
                  <c:v>0</c:v>
                </c:pt>
                <c:pt idx="20">
                  <c:v>1</c:v>
                </c:pt>
                <c:pt idx="21">
                  <c:v>2</c:v>
                </c:pt>
                <c:pt idx="22">
                  <c:v>1</c:v>
                </c:pt>
                <c:pt idx="23">
                  <c:v>1</c:v>
                </c:pt>
                <c:pt idx="24">
                  <c:v>3</c:v>
                </c:pt>
                <c:pt idx="25">
                  <c:v>1</c:v>
                </c:pt>
                <c:pt idx="26">
                  <c:v>0</c:v>
                </c:pt>
                <c:pt idx="27">
                  <c:v>1</c:v>
                </c:pt>
                <c:pt idx="28">
                  <c:v>6</c:v>
                </c:pt>
                <c:pt idx="29">
                  <c:v>3</c:v>
                </c:pt>
                <c:pt idx="30">
                  <c:v>1</c:v>
                </c:pt>
                <c:pt idx="31">
                  <c:v>6</c:v>
                </c:pt>
                <c:pt idx="32">
                  <c:v>-3</c:v>
                </c:pt>
                <c:pt idx="33">
                  <c:v>0</c:v>
                </c:pt>
                <c:pt idx="34">
                  <c:v>0</c:v>
                </c:pt>
              </c:numCache>
            </c:numRef>
          </c:val>
          <c:smooth val="0"/>
          <c:extLst>
            <c:ext xmlns:c16="http://schemas.microsoft.com/office/drawing/2014/chart" uri="{C3380CC4-5D6E-409C-BE32-E72D297353CC}">
              <c16:uniqueId val="{00000006-A2CB-4939-8125-49457009F21D}"/>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-3</c:v>
                </c:pt>
                <c:pt idx="1">
                  <c:v>-3</c:v>
                </c:pt>
                <c:pt idx="2">
                  <c:v>1</c:v>
                </c:pt>
                <c:pt idx="3">
                  <c:v>-3</c:v>
                </c:pt>
                <c:pt idx="4">
                  <c:v>2</c:v>
                </c:pt>
                <c:pt idx="5">
                  <c:v>-1</c:v>
                </c:pt>
                <c:pt idx="6">
                  <c:v>-2</c:v>
                </c:pt>
                <c:pt idx="7">
                  <c:v>-2</c:v>
                </c:pt>
                <c:pt idx="8">
                  <c:v>-2</c:v>
                </c:pt>
                <c:pt idx="9">
                  <c:v>-4</c:v>
                </c:pt>
                <c:pt idx="10">
                  <c:v>-3</c:v>
                </c:pt>
                <c:pt idx="11">
                  <c:v>-2</c:v>
                </c:pt>
                <c:pt idx="12">
                  <c:v>-2</c:v>
                </c:pt>
                <c:pt idx="13">
                  <c:v>1</c:v>
                </c:pt>
                <c:pt idx="14">
                  <c:v>1</c:v>
                </c:pt>
                <c:pt idx="15">
                  <c:v>-5</c:v>
                </c:pt>
                <c:pt idx="16">
                  <c:v>23</c:v>
                </c:pt>
                <c:pt idx="17">
                  <c:v>8</c:v>
                </c:pt>
                <c:pt idx="18">
                  <c:v>-3</c:v>
                </c:pt>
                <c:pt idx="19">
                  <c:v>-1</c:v>
                </c:pt>
                <c:pt idx="20">
                  <c:v>2</c:v>
                </c:pt>
                <c:pt idx="21">
                  <c:v>-4</c:v>
                </c:pt>
                <c:pt idx="22">
                  <c:v>-1</c:v>
                </c:pt>
                <c:pt idx="23">
                  <c:v>-4</c:v>
                </c:pt>
                <c:pt idx="24">
                  <c:v>-4</c:v>
                </c:pt>
                <c:pt idx="25">
                  <c:v>-1</c:v>
                </c:pt>
                <c:pt idx="26">
                  <c:v>-8</c:v>
                </c:pt>
                <c:pt idx="27">
                  <c:v>-3</c:v>
                </c:pt>
                <c:pt idx="28">
                  <c:v>2</c:v>
                </c:pt>
                <c:pt idx="29">
                  <c:v>-1</c:v>
                </c:pt>
                <c:pt idx="30">
                  <c:v>1</c:v>
                </c:pt>
                <c:pt idx="31">
                  <c:v>14</c:v>
                </c:pt>
                <c:pt idx="32">
                  <c:v>-2</c:v>
                </c:pt>
                <c:pt idx="33">
                  <c:v>1</c:v>
                </c:pt>
                <c:pt idx="34">
                  <c:v>-13</c:v>
                </c:pt>
              </c:numCache>
            </c:numRef>
          </c:val>
          <c:smooth val="0"/>
          <c:extLst>
            <c:ext xmlns:c16="http://schemas.microsoft.com/office/drawing/2014/chart" uri="{C3380CC4-5D6E-409C-BE32-E72D297353CC}">
              <c16:uniqueId val="{00000007-A2CB-4939-8125-49457009F21D}"/>
            </c:ext>
          </c:extLst>
        </c:ser>
        <c:dLbls>
          <c:showLegendKey val="0"/>
          <c:showVal val="0"/>
          <c:showCatName val="0"/>
          <c:showSerName val="0"/>
          <c:showPercent val="0"/>
          <c:showBubbleSize val="0"/>
        </c:dLbls>
        <c:smooth val="0"/>
        <c:axId val="449136376"/>
        <c:axId val="449140312"/>
      </c:lineChart>
      <c:dateAx>
        <c:axId val="44913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40312"/>
        <c:crosses val="autoZero"/>
        <c:auto val="1"/>
        <c:lblOffset val="100"/>
        <c:baseTimeUnit val="days"/>
      </c:dateAx>
      <c:valAx>
        <c:axId val="4491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3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3</c:v>
                </c:pt>
                <c:pt idx="3">
                  <c:v>3</c:v>
                </c:pt>
                <c:pt idx="4">
                  <c:v>4</c:v>
                </c:pt>
                <c:pt idx="5">
                  <c:v>0</c:v>
                </c:pt>
                <c:pt idx="6">
                  <c:v>2</c:v>
                </c:pt>
              </c:numCache>
            </c:numRef>
          </c:val>
          <c:extLst>
            <c:ext xmlns:c16="http://schemas.microsoft.com/office/drawing/2014/chart" uri="{C3380CC4-5D6E-409C-BE32-E72D297353CC}">
              <c16:uniqueId val="{00000000-F15E-4716-9B34-8E846130206C}"/>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8</c:v>
                </c:pt>
                <c:pt idx="3">
                  <c:v>3</c:v>
                </c:pt>
                <c:pt idx="4">
                  <c:v>11</c:v>
                </c:pt>
                <c:pt idx="5">
                  <c:v>9</c:v>
                </c:pt>
                <c:pt idx="6">
                  <c:v>12</c:v>
                </c:pt>
              </c:numCache>
            </c:numRef>
          </c:val>
          <c:extLst>
            <c:ext xmlns:c16="http://schemas.microsoft.com/office/drawing/2014/chart" uri="{C3380CC4-5D6E-409C-BE32-E72D297353CC}">
              <c16:uniqueId val="{00000001-F15E-4716-9B34-8E846130206C}"/>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16</c:v>
                </c:pt>
                <c:pt idx="2">
                  <c:v>16</c:v>
                </c:pt>
                <c:pt idx="3">
                  <c:v>16</c:v>
                </c:pt>
                <c:pt idx="4">
                  <c:v>19</c:v>
                </c:pt>
                <c:pt idx="5">
                  <c:v>20</c:v>
                </c:pt>
                <c:pt idx="6">
                  <c:v>24</c:v>
                </c:pt>
              </c:numCache>
            </c:numRef>
          </c:val>
          <c:extLst>
            <c:ext xmlns:c16="http://schemas.microsoft.com/office/drawing/2014/chart" uri="{C3380CC4-5D6E-409C-BE32-E72D297353CC}">
              <c16:uniqueId val="{00000002-F15E-4716-9B34-8E846130206C}"/>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15</c:v>
                </c:pt>
                <c:pt idx="1">
                  <c:v>19</c:v>
                </c:pt>
                <c:pt idx="2">
                  <c:v>14</c:v>
                </c:pt>
                <c:pt idx="3">
                  <c:v>13</c:v>
                </c:pt>
                <c:pt idx="4">
                  <c:v>22</c:v>
                </c:pt>
                <c:pt idx="5">
                  <c:v>19</c:v>
                </c:pt>
                <c:pt idx="6">
                  <c:v>19</c:v>
                </c:pt>
              </c:numCache>
            </c:numRef>
          </c:val>
          <c:extLst>
            <c:ext xmlns:c16="http://schemas.microsoft.com/office/drawing/2014/chart" uri="{C3380CC4-5D6E-409C-BE32-E72D297353CC}">
              <c16:uniqueId val="{00000003-F15E-4716-9B34-8E846130206C}"/>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5</c:v>
                </c:pt>
                <c:pt idx="2">
                  <c:v>3</c:v>
                </c:pt>
                <c:pt idx="3">
                  <c:v>4</c:v>
                </c:pt>
                <c:pt idx="4">
                  <c:v>3</c:v>
                </c:pt>
                <c:pt idx="5">
                  <c:v>3</c:v>
                </c:pt>
                <c:pt idx="6">
                  <c:v>4</c:v>
                </c:pt>
              </c:numCache>
            </c:numRef>
          </c:val>
          <c:extLst>
            <c:ext xmlns:c16="http://schemas.microsoft.com/office/drawing/2014/chart" uri="{C3380CC4-5D6E-409C-BE32-E72D297353CC}">
              <c16:uniqueId val="{00000004-F15E-4716-9B34-8E846130206C}"/>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2</c:v>
                </c:pt>
                <c:pt idx="2">
                  <c:v>7</c:v>
                </c:pt>
                <c:pt idx="3">
                  <c:v>8</c:v>
                </c:pt>
                <c:pt idx="4">
                  <c:v>8</c:v>
                </c:pt>
                <c:pt idx="5">
                  <c:v>5</c:v>
                </c:pt>
                <c:pt idx="6">
                  <c:v>8</c:v>
                </c:pt>
              </c:numCache>
            </c:numRef>
          </c:val>
          <c:extLst>
            <c:ext xmlns:c16="http://schemas.microsoft.com/office/drawing/2014/chart" uri="{C3380CC4-5D6E-409C-BE32-E72D297353CC}">
              <c16:uniqueId val="{00000005-F15E-4716-9B34-8E846130206C}"/>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2</c:v>
                </c:pt>
                <c:pt idx="3">
                  <c:v>1</c:v>
                </c:pt>
                <c:pt idx="4">
                  <c:v>3</c:v>
                </c:pt>
                <c:pt idx="5">
                  <c:v>3</c:v>
                </c:pt>
                <c:pt idx="6">
                  <c:v>0</c:v>
                </c:pt>
              </c:numCache>
            </c:numRef>
          </c:val>
          <c:extLst>
            <c:ext xmlns:c16="http://schemas.microsoft.com/office/drawing/2014/chart" uri="{C3380CC4-5D6E-409C-BE32-E72D297353CC}">
              <c16:uniqueId val="{00000006-F15E-4716-9B34-8E846130206C}"/>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-3</c:v>
                </c:pt>
                <c:pt idx="2">
                  <c:v>-1</c:v>
                </c:pt>
                <c:pt idx="3">
                  <c:v>-2</c:v>
                </c:pt>
                <c:pt idx="4">
                  <c:v>3</c:v>
                </c:pt>
                <c:pt idx="5">
                  <c:v>2</c:v>
                </c:pt>
                <c:pt idx="6">
                  <c:v>-1</c:v>
                </c:pt>
              </c:numCache>
            </c:numRef>
          </c:val>
          <c:extLst>
            <c:ext xmlns:c16="http://schemas.microsoft.com/office/drawing/2014/chart" uri="{C3380CC4-5D6E-409C-BE32-E72D297353CC}">
              <c16:uniqueId val="{00000007-F15E-4716-9B34-8E846130206C}"/>
            </c:ext>
          </c:extLst>
        </c:ser>
        <c:dLbls>
          <c:showLegendKey val="0"/>
          <c:showVal val="0"/>
          <c:showCatName val="0"/>
          <c:showSerName val="0"/>
          <c:showPercent val="0"/>
          <c:showBubbleSize val="0"/>
        </c:dLbls>
        <c:gapWidth val="219"/>
        <c:overlap val="-27"/>
        <c:axId val="449131456"/>
        <c:axId val="449139656"/>
      </c:barChart>
      <c:catAx>
        <c:axId val="44913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39656"/>
        <c:crosses val="autoZero"/>
        <c:auto val="1"/>
        <c:lblAlgn val="ctr"/>
        <c:lblOffset val="100"/>
        <c:noMultiLvlLbl val="0"/>
      </c:catAx>
      <c:valAx>
        <c:axId val="44913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3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2</c:v>
                </c:pt>
                <c:pt idx="4">
                  <c:v>3</c:v>
                </c:pt>
                <c:pt idx="5">
                  <c:v>0</c:v>
                </c:pt>
                <c:pt idx="6">
                  <c:v>0</c:v>
                </c:pt>
              </c:numCache>
            </c:numRef>
          </c:val>
          <c:extLst>
            <c:ext xmlns:c16="http://schemas.microsoft.com/office/drawing/2014/chart" uri="{C3380CC4-5D6E-409C-BE32-E72D297353CC}">
              <c16:uniqueId val="{00000000-5134-4B9E-B87F-7CF87214439C}"/>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3</c:v>
                </c:pt>
                <c:pt idx="3">
                  <c:v>4</c:v>
                </c:pt>
                <c:pt idx="4">
                  <c:v>4</c:v>
                </c:pt>
                <c:pt idx="5">
                  <c:v>0</c:v>
                </c:pt>
                <c:pt idx="6">
                  <c:v>3</c:v>
                </c:pt>
              </c:numCache>
            </c:numRef>
          </c:val>
          <c:extLst>
            <c:ext xmlns:c16="http://schemas.microsoft.com/office/drawing/2014/chart" uri="{C3380CC4-5D6E-409C-BE32-E72D297353CC}">
              <c16:uniqueId val="{00000001-5134-4B9E-B87F-7CF87214439C}"/>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4</c:v>
                </c:pt>
                <c:pt idx="2">
                  <c:v>7</c:v>
                </c:pt>
                <c:pt idx="3">
                  <c:v>5</c:v>
                </c:pt>
                <c:pt idx="4">
                  <c:v>5</c:v>
                </c:pt>
                <c:pt idx="5">
                  <c:v>5</c:v>
                </c:pt>
                <c:pt idx="6">
                  <c:v>5</c:v>
                </c:pt>
              </c:numCache>
            </c:numRef>
          </c:val>
          <c:extLst>
            <c:ext xmlns:c16="http://schemas.microsoft.com/office/drawing/2014/chart" uri="{C3380CC4-5D6E-409C-BE32-E72D297353CC}">
              <c16:uniqueId val="{00000002-5134-4B9E-B87F-7CF87214439C}"/>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3</c:v>
                </c:pt>
                <c:pt idx="3">
                  <c:v>3</c:v>
                </c:pt>
                <c:pt idx="4">
                  <c:v>5</c:v>
                </c:pt>
                <c:pt idx="5">
                  <c:v>0</c:v>
                </c:pt>
                <c:pt idx="6">
                  <c:v>0</c:v>
                </c:pt>
              </c:numCache>
            </c:numRef>
          </c:val>
          <c:extLst>
            <c:ext xmlns:c16="http://schemas.microsoft.com/office/drawing/2014/chart" uri="{C3380CC4-5D6E-409C-BE32-E72D297353CC}">
              <c16:uniqueId val="{00000003-5134-4B9E-B87F-7CF87214439C}"/>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2</c:v>
                </c:pt>
                <c:pt idx="3">
                  <c:v>2</c:v>
                </c:pt>
                <c:pt idx="4">
                  <c:v>4</c:v>
                </c:pt>
                <c:pt idx="5">
                  <c:v>2</c:v>
                </c:pt>
                <c:pt idx="6">
                  <c:v>5</c:v>
                </c:pt>
              </c:numCache>
            </c:numRef>
          </c:val>
          <c:extLst>
            <c:ext xmlns:c16="http://schemas.microsoft.com/office/drawing/2014/chart" uri="{C3380CC4-5D6E-409C-BE32-E72D297353CC}">
              <c16:uniqueId val="{00000004-5134-4B9E-B87F-7CF87214439C}"/>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1</c:v>
                </c:pt>
                <c:pt idx="2">
                  <c:v>3</c:v>
                </c:pt>
                <c:pt idx="3">
                  <c:v>2</c:v>
                </c:pt>
                <c:pt idx="4">
                  <c:v>5</c:v>
                </c:pt>
                <c:pt idx="5">
                  <c:v>0</c:v>
                </c:pt>
                <c:pt idx="6">
                  <c:v>0</c:v>
                </c:pt>
              </c:numCache>
            </c:numRef>
          </c:val>
          <c:extLst>
            <c:ext xmlns:c16="http://schemas.microsoft.com/office/drawing/2014/chart" uri="{C3380CC4-5D6E-409C-BE32-E72D297353CC}">
              <c16:uniqueId val="{00000005-5134-4B9E-B87F-7CF87214439C}"/>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5134-4B9E-B87F-7CF87214439C}"/>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5134-4B9E-B87F-7CF87214439C}"/>
            </c:ext>
          </c:extLst>
        </c:ser>
        <c:dLbls>
          <c:showLegendKey val="0"/>
          <c:showVal val="0"/>
          <c:showCatName val="0"/>
          <c:showSerName val="0"/>
          <c:showPercent val="0"/>
          <c:showBubbleSize val="0"/>
        </c:dLbls>
        <c:gapWidth val="219"/>
        <c:overlap val="-27"/>
        <c:axId val="449133096"/>
        <c:axId val="449135392"/>
      </c:barChart>
      <c:catAx>
        <c:axId val="44913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35392"/>
        <c:crosses val="autoZero"/>
        <c:auto val="1"/>
        <c:lblAlgn val="ctr"/>
        <c:lblOffset val="100"/>
        <c:noMultiLvlLbl val="0"/>
      </c:catAx>
      <c:valAx>
        <c:axId val="44913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0.830580315402356</c:v>
                </c:pt>
                <c:pt idx="1">
                  <c:v>0.30542915913482499</c:v>
                </c:pt>
                <c:pt idx="2">
                  <c:v>0.56307008248665003</c:v>
                </c:pt>
                <c:pt idx="3">
                  <c:v>0.25867979804275998</c:v>
                </c:pt>
                <c:pt idx="4">
                  <c:v>0.62332481456086797</c:v>
                </c:pt>
              </c:numCache>
            </c:numRef>
          </c:val>
          <c:extLst>
            <c:ext xmlns:c16="http://schemas.microsoft.com/office/drawing/2014/chart" uri="{C3380CC4-5D6E-409C-BE32-E72D297353CC}">
              <c16:uniqueId val="{00000000-A5A1-4F63-A30C-4E53C2872611}"/>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1.8661956845554799</c:v>
                </c:pt>
                <c:pt idx="1">
                  <c:v>0.36103899788625499</c:v>
                </c:pt>
                <c:pt idx="2">
                  <c:v>0.651856265338838</c:v>
                </c:pt>
                <c:pt idx="3">
                  <c:v>0.68359790611567395</c:v>
                </c:pt>
                <c:pt idx="4">
                  <c:v>0.20481338043154401</c:v>
                </c:pt>
                <c:pt idx="6">
                  <c:v>0.43338865954519001</c:v>
                </c:pt>
              </c:numCache>
            </c:numRef>
          </c:val>
          <c:extLst>
            <c:ext xmlns:c16="http://schemas.microsoft.com/office/drawing/2014/chart" uri="{C3380CC4-5D6E-409C-BE32-E72D297353CC}">
              <c16:uniqueId val="{00000001-A5A1-4F63-A30C-4E53C2872611}"/>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0.27961694751499</c:v>
                </c:pt>
                <c:pt idx="1">
                  <c:v>0.44897843198545101</c:v>
                </c:pt>
                <c:pt idx="2">
                  <c:v>0.59877322529705201</c:v>
                </c:pt>
                <c:pt idx="3">
                  <c:v>0.623454860617772</c:v>
                </c:pt>
                <c:pt idx="4">
                  <c:v>0.50865278054047902</c:v>
                </c:pt>
                <c:pt idx="5">
                  <c:v>0.58253530732289505</c:v>
                </c:pt>
                <c:pt idx="6">
                  <c:v>0.317694865164389</c:v>
                </c:pt>
              </c:numCache>
            </c:numRef>
          </c:val>
          <c:extLst>
            <c:ext xmlns:c16="http://schemas.microsoft.com/office/drawing/2014/chart" uri="{C3380CC4-5D6E-409C-BE32-E72D297353CC}">
              <c16:uniqueId val="{00000002-A5A1-4F63-A30C-4E53C2872611}"/>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0.83123817999777505</c:v>
                </c:pt>
                <c:pt idx="1">
                  <c:v>0.42718878629436002</c:v>
                </c:pt>
                <c:pt idx="2">
                  <c:v>0.49097044535914303</c:v>
                </c:pt>
                <c:pt idx="3">
                  <c:v>0.47984573738272701</c:v>
                </c:pt>
                <c:pt idx="4">
                  <c:v>0.53131605295360995</c:v>
                </c:pt>
              </c:numCache>
            </c:numRef>
          </c:val>
          <c:extLst>
            <c:ext xmlns:c16="http://schemas.microsoft.com/office/drawing/2014/chart" uri="{C3380CC4-5D6E-409C-BE32-E72D297353CC}">
              <c16:uniqueId val="{00000003-A5A1-4F63-A30C-4E53C2872611}"/>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1.3073430405511199</c:v>
                </c:pt>
                <c:pt idx="2">
                  <c:v>1.08031939877877</c:v>
                </c:pt>
                <c:pt idx="3">
                  <c:v>0.81415374980429001</c:v>
                </c:pt>
                <c:pt idx="4">
                  <c:v>1.6831063096915599</c:v>
                </c:pt>
                <c:pt idx="5">
                  <c:v>0.44621888210427402</c:v>
                </c:pt>
                <c:pt idx="6">
                  <c:v>0.39142007202129298</c:v>
                </c:pt>
              </c:numCache>
            </c:numRef>
          </c:val>
          <c:extLst>
            <c:ext xmlns:c16="http://schemas.microsoft.com/office/drawing/2014/chart" uri="{C3380CC4-5D6E-409C-BE32-E72D297353CC}">
              <c16:uniqueId val="{00000004-A5A1-4F63-A30C-4E53C2872611}"/>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0.19808602593126201</c:v>
                </c:pt>
                <c:pt idx="1">
                  <c:v>0</c:v>
                </c:pt>
                <c:pt idx="2">
                  <c:v>2.91555189682376E-2</c:v>
                </c:pt>
                <c:pt idx="3">
                  <c:v>1.07789668656102</c:v>
                </c:pt>
                <c:pt idx="4">
                  <c:v>3.4986622761885203E-2</c:v>
                </c:pt>
              </c:numCache>
            </c:numRef>
          </c:val>
          <c:extLst>
            <c:ext xmlns:c16="http://schemas.microsoft.com/office/drawing/2014/chart" uri="{C3380CC4-5D6E-409C-BE32-E72D297353CC}">
              <c16:uniqueId val="{00000005-A5A1-4F63-A30C-4E53C2872611}"/>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A5A1-4F63-A30C-4E53C2872611}"/>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A5A1-4F63-A30C-4E53C2872611}"/>
            </c:ext>
          </c:extLst>
        </c:ser>
        <c:dLbls>
          <c:showLegendKey val="0"/>
          <c:showVal val="0"/>
          <c:showCatName val="0"/>
          <c:showSerName val="0"/>
          <c:showPercent val="0"/>
          <c:showBubbleSize val="0"/>
        </c:dLbls>
        <c:gapWidth val="219"/>
        <c:overlap val="-27"/>
        <c:axId val="449114728"/>
        <c:axId val="449111776"/>
      </c:barChart>
      <c:catAx>
        <c:axId val="44911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1776"/>
        <c:crosses val="autoZero"/>
        <c:auto val="1"/>
        <c:lblAlgn val="ctr"/>
        <c:lblOffset val="100"/>
        <c:noMultiLvlLbl val="0"/>
      </c:catAx>
      <c:valAx>
        <c:axId val="4491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7</c:v>
                </c:pt>
                <c:pt idx="11">
                  <c:v>2</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F39-4604-80F9-47A3B1171CAE}"/>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2</c:v>
                </c:pt>
                <c:pt idx="17">
                  <c:v>2</c:v>
                </c:pt>
                <c:pt idx="18">
                  <c:v>1</c:v>
                </c:pt>
                <c:pt idx="19">
                  <c:v>4</c:v>
                </c:pt>
                <c:pt idx="20">
                  <c:v>1</c:v>
                </c:pt>
                <c:pt idx="21">
                  <c:v>3</c:v>
                </c:pt>
                <c:pt idx="22">
                  <c:v>0</c:v>
                </c:pt>
                <c:pt idx="23">
                  <c:v>0</c:v>
                </c:pt>
              </c:numCache>
            </c:numRef>
          </c:val>
          <c:smooth val="0"/>
          <c:extLst>
            <c:ext xmlns:c16="http://schemas.microsoft.com/office/drawing/2014/chart" uri="{C3380CC4-5D6E-409C-BE32-E72D297353CC}">
              <c16:uniqueId val="{00000001-5F39-4604-80F9-47A3B1171CAE}"/>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2</c:v>
                </c:pt>
                <c:pt idx="17">
                  <c:v>3</c:v>
                </c:pt>
                <c:pt idx="18">
                  <c:v>5</c:v>
                </c:pt>
                <c:pt idx="19">
                  <c:v>6</c:v>
                </c:pt>
                <c:pt idx="20">
                  <c:v>9</c:v>
                </c:pt>
                <c:pt idx="21">
                  <c:v>2</c:v>
                </c:pt>
                <c:pt idx="22">
                  <c:v>0</c:v>
                </c:pt>
                <c:pt idx="23">
                  <c:v>0</c:v>
                </c:pt>
              </c:numCache>
            </c:numRef>
          </c:val>
          <c:smooth val="0"/>
          <c:extLst>
            <c:ext xmlns:c16="http://schemas.microsoft.com/office/drawing/2014/chart" uri="{C3380CC4-5D6E-409C-BE32-E72D297353CC}">
              <c16:uniqueId val="{00000002-5F39-4604-80F9-47A3B1171CAE}"/>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1</c:v>
                </c:pt>
                <c:pt idx="14">
                  <c:v>0</c:v>
                </c:pt>
                <c:pt idx="15">
                  <c:v>2</c:v>
                </c:pt>
                <c:pt idx="16">
                  <c:v>0</c:v>
                </c:pt>
                <c:pt idx="17">
                  <c:v>2</c:v>
                </c:pt>
                <c:pt idx="18">
                  <c:v>5</c:v>
                </c:pt>
                <c:pt idx="19">
                  <c:v>0</c:v>
                </c:pt>
                <c:pt idx="20">
                  <c:v>1</c:v>
                </c:pt>
                <c:pt idx="21">
                  <c:v>0</c:v>
                </c:pt>
                <c:pt idx="22">
                  <c:v>0</c:v>
                </c:pt>
                <c:pt idx="23">
                  <c:v>0</c:v>
                </c:pt>
              </c:numCache>
            </c:numRef>
          </c:val>
          <c:smooth val="0"/>
          <c:extLst>
            <c:ext xmlns:c16="http://schemas.microsoft.com/office/drawing/2014/chart" uri="{C3380CC4-5D6E-409C-BE32-E72D297353CC}">
              <c16:uniqueId val="{00000003-5F39-4604-80F9-47A3B1171CAE}"/>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2</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0</c:v>
                </c:pt>
                <c:pt idx="16">
                  <c:v>0</c:v>
                </c:pt>
                <c:pt idx="17">
                  <c:v>0</c:v>
                </c:pt>
                <c:pt idx="18">
                  <c:v>1</c:v>
                </c:pt>
                <c:pt idx="19">
                  <c:v>0</c:v>
                </c:pt>
                <c:pt idx="20">
                  <c:v>0</c:v>
                </c:pt>
                <c:pt idx="21">
                  <c:v>6</c:v>
                </c:pt>
                <c:pt idx="22">
                  <c:v>0</c:v>
                </c:pt>
                <c:pt idx="23">
                  <c:v>0</c:v>
                </c:pt>
              </c:numCache>
            </c:numRef>
          </c:val>
          <c:smooth val="0"/>
          <c:extLst>
            <c:ext xmlns:c16="http://schemas.microsoft.com/office/drawing/2014/chart" uri="{C3380CC4-5D6E-409C-BE32-E72D297353CC}">
              <c16:uniqueId val="{00000004-5F39-4604-80F9-47A3B1171CAE}"/>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0</c:v>
                </c:pt>
                <c:pt idx="16">
                  <c:v>0</c:v>
                </c:pt>
                <c:pt idx="17">
                  <c:v>0</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5-5F39-4604-80F9-47A3B1171CAE}"/>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5F39-4604-80F9-47A3B1171CAE}"/>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5F39-4604-80F9-47A3B1171CAE}"/>
            </c:ext>
          </c:extLst>
        </c:ser>
        <c:dLbls>
          <c:showLegendKey val="0"/>
          <c:showVal val="0"/>
          <c:showCatName val="0"/>
          <c:showSerName val="0"/>
          <c:showPercent val="0"/>
          <c:showBubbleSize val="0"/>
        </c:dLbls>
        <c:smooth val="0"/>
        <c:axId val="449110136"/>
        <c:axId val="449109480"/>
      </c:lineChart>
      <c:catAx>
        <c:axId val="44911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9480"/>
        <c:crosses val="autoZero"/>
        <c:auto val="1"/>
        <c:lblAlgn val="ctr"/>
        <c:lblOffset val="100"/>
        <c:noMultiLvlLbl val="0"/>
      </c:catAx>
      <c:valAx>
        <c:axId val="44910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0.21817728462785199</c:v>
                </c:pt>
                <c:pt idx="9">
                  <c:v>0.95374641565889495</c:v>
                </c:pt>
                <c:pt idx="10">
                  <c:v>0.55123158850873599</c:v>
                </c:pt>
                <c:pt idx="11">
                  <c:v>0.33661638199725702</c:v>
                </c:pt>
                <c:pt idx="12">
                  <c:v>0.33661638199725702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0DD-4B1B-8CF7-D77F50D7D78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1.1172589912747399</c:v>
                </c:pt>
                <c:pt idx="10">
                  <c:v>0</c:v>
                </c:pt>
                <c:pt idx="11">
                  <c:v>0</c:v>
                </c:pt>
                <c:pt idx="12">
                  <c:v>0</c:v>
                </c:pt>
                <c:pt idx="13">
                  <c:v>0.45328793360289399</c:v>
                </c:pt>
                <c:pt idx="14">
                  <c:v>0.23409236007661199</c:v>
                </c:pt>
                <c:pt idx="15">
                  <c:v>8.2996382208980604E-2</c:v>
                </c:pt>
                <c:pt idx="16">
                  <c:v>0.34581825920408599</c:v>
                </c:pt>
                <c:pt idx="17">
                  <c:v>0.61715258565652298</c:v>
                </c:pt>
                <c:pt idx="18">
                  <c:v>0.102149393487976</c:v>
                </c:pt>
                <c:pt idx="19">
                  <c:v>0.43115556501383301</c:v>
                </c:pt>
                <c:pt idx="20">
                  <c:v>0.46180038306022603</c:v>
                </c:pt>
                <c:pt idx="21">
                  <c:v>1.07540611477619</c:v>
                </c:pt>
                <c:pt idx="22">
                  <c:v>0</c:v>
                </c:pt>
                <c:pt idx="23">
                  <c:v>0</c:v>
                </c:pt>
              </c:numCache>
            </c:numRef>
          </c:val>
          <c:smooth val="0"/>
          <c:extLst>
            <c:ext xmlns:c16="http://schemas.microsoft.com/office/drawing/2014/chart" uri="{C3380CC4-5D6E-409C-BE32-E72D297353CC}">
              <c16:uniqueId val="{00000001-50DD-4B1B-8CF7-D77F50D7D78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1.02313420110271</c:v>
                </c:pt>
                <c:pt idx="11">
                  <c:v>0</c:v>
                </c:pt>
                <c:pt idx="12">
                  <c:v>0</c:v>
                </c:pt>
                <c:pt idx="13">
                  <c:v>0</c:v>
                </c:pt>
                <c:pt idx="14">
                  <c:v>0.507304041380094</c:v>
                </c:pt>
                <c:pt idx="15">
                  <c:v>0</c:v>
                </c:pt>
                <c:pt idx="16">
                  <c:v>0.478883646905019</c:v>
                </c:pt>
                <c:pt idx="17">
                  <c:v>0.25104681786316502</c:v>
                </c:pt>
                <c:pt idx="18">
                  <c:v>0.35525493093844102</c:v>
                </c:pt>
                <c:pt idx="19">
                  <c:v>0.54770160209823704</c:v>
                </c:pt>
                <c:pt idx="20">
                  <c:v>0.50844085715909704</c:v>
                </c:pt>
                <c:pt idx="21">
                  <c:v>0.45756835104871302</c:v>
                </c:pt>
                <c:pt idx="22">
                  <c:v>0</c:v>
                </c:pt>
                <c:pt idx="23">
                  <c:v>0</c:v>
                </c:pt>
              </c:numCache>
            </c:numRef>
          </c:val>
          <c:smooth val="0"/>
          <c:extLst>
            <c:ext xmlns:c16="http://schemas.microsoft.com/office/drawing/2014/chart" uri="{C3380CC4-5D6E-409C-BE32-E72D297353CC}">
              <c16:uniqueId val="{00000002-50DD-4B1B-8CF7-D77F50D7D78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0.76650943396226401</c:v>
                </c:pt>
                <c:pt idx="11">
                  <c:v>0</c:v>
                </c:pt>
                <c:pt idx="12">
                  <c:v>0</c:v>
                </c:pt>
                <c:pt idx="13">
                  <c:v>0.29814880740477001</c:v>
                </c:pt>
                <c:pt idx="14">
                  <c:v>0</c:v>
                </c:pt>
                <c:pt idx="15">
                  <c:v>0.49061053755785</c:v>
                </c:pt>
                <c:pt idx="16">
                  <c:v>0.249199003203987</c:v>
                </c:pt>
                <c:pt idx="17">
                  <c:v>0.485048059807761</c:v>
                </c:pt>
                <c:pt idx="18">
                  <c:v>0.90601637593449602</c:v>
                </c:pt>
                <c:pt idx="19">
                  <c:v>0</c:v>
                </c:pt>
                <c:pt idx="20">
                  <c:v>0.13572445710217201</c:v>
                </c:pt>
                <c:pt idx="21">
                  <c:v>0</c:v>
                </c:pt>
                <c:pt idx="22">
                  <c:v>0</c:v>
                </c:pt>
                <c:pt idx="23">
                  <c:v>0</c:v>
                </c:pt>
              </c:numCache>
            </c:numRef>
          </c:val>
          <c:smooth val="0"/>
          <c:extLst>
            <c:ext xmlns:c16="http://schemas.microsoft.com/office/drawing/2014/chart" uri="{C3380CC4-5D6E-409C-BE32-E72D297353CC}">
              <c16:uniqueId val="{00000003-50DD-4B1B-8CF7-D77F50D7D78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0.36828083372512099</c:v>
                </c:pt>
                <c:pt idx="1">
                  <c:v>0</c:v>
                </c:pt>
                <c:pt idx="2">
                  <c:v>0</c:v>
                </c:pt>
                <c:pt idx="3">
                  <c:v>0</c:v>
                </c:pt>
                <c:pt idx="4">
                  <c:v>0</c:v>
                </c:pt>
                <c:pt idx="5">
                  <c:v>0</c:v>
                </c:pt>
                <c:pt idx="6">
                  <c:v>0</c:v>
                </c:pt>
                <c:pt idx="7">
                  <c:v>0</c:v>
                </c:pt>
                <c:pt idx="8">
                  <c:v>0</c:v>
                </c:pt>
                <c:pt idx="9">
                  <c:v>0.50148879485973996</c:v>
                </c:pt>
                <c:pt idx="10">
                  <c:v>0.38134043775792698</c:v>
                </c:pt>
                <c:pt idx="11">
                  <c:v>0.31343049678733698</c:v>
                </c:pt>
                <c:pt idx="12">
                  <c:v>0</c:v>
                </c:pt>
                <c:pt idx="13">
                  <c:v>0</c:v>
                </c:pt>
                <c:pt idx="14">
                  <c:v>0</c:v>
                </c:pt>
                <c:pt idx="15">
                  <c:v>0</c:v>
                </c:pt>
                <c:pt idx="16">
                  <c:v>0</c:v>
                </c:pt>
                <c:pt idx="17">
                  <c:v>0</c:v>
                </c:pt>
                <c:pt idx="18">
                  <c:v>0.76006895470929303</c:v>
                </c:pt>
                <c:pt idx="19">
                  <c:v>0</c:v>
                </c:pt>
                <c:pt idx="20">
                  <c:v>0</c:v>
                </c:pt>
                <c:pt idx="21">
                  <c:v>1.47312333490049</c:v>
                </c:pt>
                <c:pt idx="22">
                  <c:v>0</c:v>
                </c:pt>
                <c:pt idx="23">
                  <c:v>0</c:v>
                </c:pt>
              </c:numCache>
            </c:numRef>
          </c:val>
          <c:smooth val="0"/>
          <c:extLst>
            <c:ext xmlns:c16="http://schemas.microsoft.com/office/drawing/2014/chart" uri="{C3380CC4-5D6E-409C-BE32-E72D297353CC}">
              <c16:uniqueId val="{00000004-50DD-4B1B-8CF7-D77F50D7D78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0.159497839061535</c:v>
                </c:pt>
                <c:pt idx="12">
                  <c:v>8.06064347945393E-2</c:v>
                </c:pt>
                <c:pt idx="13">
                  <c:v>1.2862728956575401E-2</c:v>
                </c:pt>
                <c:pt idx="14">
                  <c:v>0.23667421280098799</c:v>
                </c:pt>
                <c:pt idx="15">
                  <c:v>0</c:v>
                </c:pt>
                <c:pt idx="16">
                  <c:v>2.13521300679152</c:v>
                </c:pt>
                <c:pt idx="17">
                  <c:v>0</c:v>
                </c:pt>
                <c:pt idx="18">
                  <c:v>5.1450915826301699E-3</c:v>
                </c:pt>
                <c:pt idx="19">
                  <c:v>5.1450915826301699E-3</c:v>
                </c:pt>
                <c:pt idx="20">
                  <c:v>0</c:v>
                </c:pt>
                <c:pt idx="21">
                  <c:v>0</c:v>
                </c:pt>
                <c:pt idx="22">
                  <c:v>0</c:v>
                </c:pt>
                <c:pt idx="23">
                  <c:v>0</c:v>
                </c:pt>
              </c:numCache>
            </c:numRef>
          </c:val>
          <c:smooth val="0"/>
          <c:extLst>
            <c:ext xmlns:c16="http://schemas.microsoft.com/office/drawing/2014/chart" uri="{C3380CC4-5D6E-409C-BE32-E72D297353CC}">
              <c16:uniqueId val="{00000005-50DD-4B1B-8CF7-D77F50D7D78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50DD-4B1B-8CF7-D77F50D7D78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50DD-4B1B-8CF7-D77F50D7D788}"/>
            </c:ext>
          </c:extLst>
        </c:ser>
        <c:dLbls>
          <c:showLegendKey val="0"/>
          <c:showVal val="0"/>
          <c:showCatName val="0"/>
          <c:showSerName val="0"/>
          <c:showPercent val="0"/>
          <c:showBubbleSize val="0"/>
        </c:dLbls>
        <c:smooth val="0"/>
        <c:axId val="449115384"/>
        <c:axId val="449116040"/>
      </c:lineChart>
      <c:catAx>
        <c:axId val="44911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6040"/>
        <c:crosses val="autoZero"/>
        <c:auto val="1"/>
        <c:lblAlgn val="ctr"/>
        <c:lblOffset val="100"/>
        <c:noMultiLvlLbl val="0"/>
      </c:catAx>
      <c:valAx>
        <c:axId val="44911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4</c:v>
                </c:pt>
                <c:pt idx="1">
                  <c:v>3</c:v>
                </c:pt>
                <c:pt idx="2">
                  <c:v>7</c:v>
                </c:pt>
                <c:pt idx="3">
                  <c:v>4</c:v>
                </c:pt>
                <c:pt idx="4">
                  <c:v>5</c:v>
                </c:pt>
                <c:pt idx="5">
                  <c:v>6</c:v>
                </c:pt>
                <c:pt idx="6">
                  <c:v>0</c:v>
                </c:pt>
                <c:pt idx="7">
                  <c:v>0</c:v>
                </c:pt>
              </c:numCache>
            </c:numRef>
          </c:val>
          <c:extLst>
            <c:ext xmlns:c16="http://schemas.microsoft.com/office/drawing/2014/chart" uri="{C3380CC4-5D6E-409C-BE32-E72D297353CC}">
              <c16:uniqueId val="{00000000-DFB2-49FE-AE4F-6795E3C0473C}"/>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12</c:v>
                </c:pt>
                <c:pt idx="1">
                  <c:v>13</c:v>
                </c:pt>
                <c:pt idx="2">
                  <c:v>22</c:v>
                </c:pt>
                <c:pt idx="3">
                  <c:v>12</c:v>
                </c:pt>
                <c:pt idx="4">
                  <c:v>9</c:v>
                </c:pt>
                <c:pt idx="5">
                  <c:v>5</c:v>
                </c:pt>
                <c:pt idx="6">
                  <c:v>0</c:v>
                </c:pt>
                <c:pt idx="7">
                  <c:v>0</c:v>
                </c:pt>
              </c:numCache>
            </c:numRef>
          </c:val>
          <c:extLst>
            <c:ext xmlns:c16="http://schemas.microsoft.com/office/drawing/2014/chart" uri="{C3380CC4-5D6E-409C-BE32-E72D297353CC}">
              <c16:uniqueId val="{00000001-DFB2-49FE-AE4F-6795E3C0473C}"/>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0</c:v>
                </c:pt>
                <c:pt idx="1">
                  <c:v>2</c:v>
                </c:pt>
                <c:pt idx="2">
                  <c:v>7</c:v>
                </c:pt>
                <c:pt idx="3">
                  <c:v>1</c:v>
                </c:pt>
                <c:pt idx="4">
                  <c:v>3</c:v>
                </c:pt>
                <c:pt idx="5">
                  <c:v>2</c:v>
                </c:pt>
                <c:pt idx="6">
                  <c:v>0</c:v>
                </c:pt>
                <c:pt idx="7">
                  <c:v>0</c:v>
                </c:pt>
              </c:numCache>
            </c:numRef>
          </c:val>
          <c:extLst>
            <c:ext xmlns:c16="http://schemas.microsoft.com/office/drawing/2014/chart" uri="{C3380CC4-5D6E-409C-BE32-E72D297353CC}">
              <c16:uniqueId val="{00000002-DFB2-49FE-AE4F-6795E3C0473C}"/>
            </c:ext>
          </c:extLst>
        </c:ser>
        <c:dLbls>
          <c:showLegendKey val="0"/>
          <c:showVal val="0"/>
          <c:showCatName val="0"/>
          <c:showSerName val="0"/>
          <c:showPercent val="0"/>
          <c:showBubbleSize val="0"/>
        </c:dLbls>
        <c:gapWidth val="150"/>
        <c:overlap val="100"/>
        <c:axId val="449121616"/>
        <c:axId val="449128832"/>
      </c:barChart>
      <c:catAx>
        <c:axId val="44912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8832"/>
        <c:crosses val="autoZero"/>
        <c:auto val="1"/>
        <c:lblAlgn val="ctr"/>
        <c:lblOffset val="100"/>
        <c:noMultiLvlLbl val="0"/>
      </c:catAx>
      <c:valAx>
        <c:axId val="449128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1070</c:v>
                </c:pt>
                <c:pt idx="1">
                  <c:v>3250</c:v>
                </c:pt>
                <c:pt idx="2">
                  <c:v>3420</c:v>
                </c:pt>
                <c:pt idx="3">
                  <c:v>3653</c:v>
                </c:pt>
                <c:pt idx="4">
                  <c:v>630</c:v>
                </c:pt>
                <c:pt idx="5">
                  <c:v>9</c:v>
                </c:pt>
                <c:pt idx="6">
                  <c:v>0</c:v>
                </c:pt>
                <c:pt idx="7">
                  <c:v>0</c:v>
                </c:pt>
              </c:numCache>
            </c:numRef>
          </c:val>
          <c:extLst>
            <c:ext xmlns:c16="http://schemas.microsoft.com/office/drawing/2014/chart" uri="{C3380CC4-5D6E-409C-BE32-E72D297353CC}">
              <c16:uniqueId val="{00000000-4F2E-407E-AD3E-1CE680467CF2}"/>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0</c:v>
                </c:pt>
                <c:pt idx="1">
                  <c:v>114</c:v>
                </c:pt>
                <c:pt idx="2">
                  <c:v>779</c:v>
                </c:pt>
                <c:pt idx="3">
                  <c:v>61</c:v>
                </c:pt>
                <c:pt idx="4">
                  <c:v>195</c:v>
                </c:pt>
                <c:pt idx="5">
                  <c:v>77</c:v>
                </c:pt>
                <c:pt idx="6">
                  <c:v>0</c:v>
                </c:pt>
                <c:pt idx="7">
                  <c:v>0</c:v>
                </c:pt>
              </c:numCache>
            </c:numRef>
          </c:val>
          <c:extLst>
            <c:ext xmlns:c16="http://schemas.microsoft.com/office/drawing/2014/chart" uri="{C3380CC4-5D6E-409C-BE32-E72D297353CC}">
              <c16:uniqueId val="{00000001-4F2E-407E-AD3E-1CE680467CF2}"/>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313</c:v>
                </c:pt>
                <c:pt idx="1">
                  <c:v>1222</c:v>
                </c:pt>
                <c:pt idx="2">
                  <c:v>1976</c:v>
                </c:pt>
                <c:pt idx="3">
                  <c:v>849</c:v>
                </c:pt>
                <c:pt idx="4">
                  <c:v>196</c:v>
                </c:pt>
                <c:pt idx="5">
                  <c:v>461</c:v>
                </c:pt>
                <c:pt idx="6">
                  <c:v>0</c:v>
                </c:pt>
                <c:pt idx="7">
                  <c:v>0</c:v>
                </c:pt>
              </c:numCache>
            </c:numRef>
          </c:val>
          <c:extLst>
            <c:ext xmlns:c16="http://schemas.microsoft.com/office/drawing/2014/chart" uri="{C3380CC4-5D6E-409C-BE32-E72D297353CC}">
              <c16:uniqueId val="{00000002-4F2E-407E-AD3E-1CE680467CF2}"/>
            </c:ext>
          </c:extLst>
        </c:ser>
        <c:dLbls>
          <c:showLegendKey val="0"/>
          <c:showVal val="0"/>
          <c:showCatName val="0"/>
          <c:showSerName val="0"/>
          <c:showPercent val="0"/>
          <c:showBubbleSize val="0"/>
        </c:dLbls>
        <c:gapWidth val="150"/>
        <c:overlap val="100"/>
        <c:axId val="449139000"/>
        <c:axId val="449117352"/>
      </c:barChart>
      <c:catAx>
        <c:axId val="44913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7352"/>
        <c:crosses val="autoZero"/>
        <c:auto val="1"/>
        <c:lblAlgn val="ctr"/>
        <c:lblOffset val="100"/>
        <c:noMultiLvlLbl val="0"/>
      </c:catAx>
      <c:valAx>
        <c:axId val="449117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3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0.48757853153005698</c:v>
                </c:pt>
                <c:pt idx="1">
                  <c:v>0.55595281196252799</c:v>
                </c:pt>
                <c:pt idx="2">
                  <c:v>0</c:v>
                </c:pt>
              </c:numCache>
            </c:numRef>
          </c:val>
          <c:extLst>
            <c:ext xmlns:c16="http://schemas.microsoft.com/office/drawing/2014/chart" uri="{C3380CC4-5D6E-409C-BE32-E72D297353CC}">
              <c16:uniqueId val="{00000000-74C2-4EAB-8623-56CF3B5AFF6F}"/>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0.86743566794214699</c:v>
                </c:pt>
                <c:pt idx="1">
                  <c:v>0.531882577822542</c:v>
                </c:pt>
                <c:pt idx="2">
                  <c:v>0.121277258402749</c:v>
                </c:pt>
              </c:numCache>
            </c:numRef>
          </c:val>
          <c:extLst>
            <c:ext xmlns:c16="http://schemas.microsoft.com/office/drawing/2014/chart" uri="{C3380CC4-5D6E-409C-BE32-E72D297353CC}">
              <c16:uniqueId val="{00000001-74C2-4EAB-8623-56CF3B5AFF6F}"/>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0.80227086228941902</c:v>
                </c:pt>
                <c:pt idx="1">
                  <c:v>0.44222456467961502</c:v>
                </c:pt>
                <c:pt idx="2">
                  <c:v>0.317056910700796</c:v>
                </c:pt>
              </c:numCache>
            </c:numRef>
          </c:val>
          <c:extLst>
            <c:ext xmlns:c16="http://schemas.microsoft.com/office/drawing/2014/chart" uri="{C3380CC4-5D6E-409C-BE32-E72D297353CC}">
              <c16:uniqueId val="{00000002-74C2-4EAB-8623-56CF3B5AFF6F}"/>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0.47141992499284002</c:v>
                </c:pt>
                <c:pt idx="1">
                  <c:v>0.67795680656543</c:v>
                </c:pt>
                <c:pt idx="2">
                  <c:v>0.13485729445316</c:v>
                </c:pt>
              </c:numCache>
            </c:numRef>
          </c:val>
          <c:extLst>
            <c:ext xmlns:c16="http://schemas.microsoft.com/office/drawing/2014/chart" uri="{C3380CC4-5D6E-409C-BE32-E72D297353CC}">
              <c16:uniqueId val="{00000003-74C2-4EAB-8623-56CF3B5AFF6F}"/>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0.61065007416227901</c:v>
                </c:pt>
                <c:pt idx="1">
                  <c:v>1.10086422689884</c:v>
                </c:pt>
                <c:pt idx="2">
                  <c:v>1.0150753888117501</c:v>
                </c:pt>
              </c:numCache>
            </c:numRef>
          </c:val>
          <c:extLst>
            <c:ext xmlns:c16="http://schemas.microsoft.com/office/drawing/2014/chart" uri="{C3380CC4-5D6E-409C-BE32-E72D297353CC}">
              <c16:uniqueId val="{00000004-74C2-4EAB-8623-56CF3B5AFF6F}"/>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0.39411916509845402</c:v>
                </c:pt>
                <c:pt idx="1">
                  <c:v>9.2908526675831594E-3</c:v>
                </c:pt>
                <c:pt idx="2">
                  <c:v>0.19743045038040999</c:v>
                </c:pt>
              </c:numCache>
            </c:numRef>
          </c:val>
          <c:extLst>
            <c:ext xmlns:c16="http://schemas.microsoft.com/office/drawing/2014/chart" uri="{C3380CC4-5D6E-409C-BE32-E72D297353CC}">
              <c16:uniqueId val="{00000005-74C2-4EAB-8623-56CF3B5AFF6F}"/>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74C2-4EAB-8623-56CF3B5AFF6F}"/>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74C2-4EAB-8623-56CF3B5AFF6F}"/>
            </c:ext>
          </c:extLst>
        </c:ser>
        <c:dLbls>
          <c:showLegendKey val="0"/>
          <c:showVal val="0"/>
          <c:showCatName val="0"/>
          <c:showSerName val="0"/>
          <c:showPercent val="0"/>
          <c:showBubbleSize val="0"/>
        </c:dLbls>
        <c:gapWidth val="219"/>
        <c:overlap val="-27"/>
        <c:axId val="445287232"/>
        <c:axId val="445287560"/>
      </c:barChart>
      <c:catAx>
        <c:axId val="44528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87560"/>
        <c:crosses val="autoZero"/>
        <c:auto val="1"/>
        <c:lblAlgn val="ctr"/>
        <c:lblOffset val="100"/>
        <c:noMultiLvlLbl val="0"/>
      </c:catAx>
      <c:valAx>
        <c:axId val="44528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8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1367</c:v>
                </c:pt>
                <c:pt idx="1">
                  <c:v>4503</c:v>
                </c:pt>
                <c:pt idx="2">
                  <c:v>6102</c:v>
                </c:pt>
                <c:pt idx="3">
                  <c:v>4478</c:v>
                </c:pt>
                <c:pt idx="4">
                  <c:v>985</c:v>
                </c:pt>
                <c:pt idx="5">
                  <c:v>515</c:v>
                </c:pt>
                <c:pt idx="6">
                  <c:v>0</c:v>
                </c:pt>
                <c:pt idx="7">
                  <c:v>0</c:v>
                </c:pt>
              </c:numCache>
            </c:numRef>
          </c:val>
          <c:extLst>
            <c:ext xmlns:c16="http://schemas.microsoft.com/office/drawing/2014/chart" uri="{C3380CC4-5D6E-409C-BE32-E72D297353CC}">
              <c16:uniqueId val="{00000000-D013-4433-83A7-653F3385AC5E}"/>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16</c:v>
                </c:pt>
                <c:pt idx="1">
                  <c:v>83</c:v>
                </c:pt>
                <c:pt idx="2">
                  <c:v>73</c:v>
                </c:pt>
                <c:pt idx="3">
                  <c:v>85</c:v>
                </c:pt>
                <c:pt idx="4">
                  <c:v>36</c:v>
                </c:pt>
                <c:pt idx="5">
                  <c:v>32</c:v>
                </c:pt>
                <c:pt idx="6">
                  <c:v>0</c:v>
                </c:pt>
                <c:pt idx="7">
                  <c:v>0</c:v>
                </c:pt>
              </c:numCache>
            </c:numRef>
          </c:val>
          <c:extLst>
            <c:ext xmlns:c16="http://schemas.microsoft.com/office/drawing/2014/chart" uri="{C3380CC4-5D6E-409C-BE32-E72D297353CC}">
              <c16:uniqueId val="{00000001-D013-4433-83A7-653F3385AC5E}"/>
            </c:ext>
          </c:extLst>
        </c:ser>
        <c:dLbls>
          <c:showLegendKey val="0"/>
          <c:showVal val="0"/>
          <c:showCatName val="0"/>
          <c:showSerName val="0"/>
          <c:showPercent val="0"/>
          <c:showBubbleSize val="0"/>
        </c:dLbls>
        <c:gapWidth val="150"/>
        <c:overlap val="100"/>
        <c:axId val="445261976"/>
        <c:axId val="445257384"/>
      </c:barChart>
      <c:catAx>
        <c:axId val="44526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57384"/>
        <c:crosses val="autoZero"/>
        <c:auto val="1"/>
        <c:lblAlgn val="ctr"/>
        <c:lblOffset val="100"/>
        <c:noMultiLvlLbl val="0"/>
      </c:catAx>
      <c:valAx>
        <c:axId val="445257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6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9B55-7012-4512-8E68-BE5D26692D9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9D89737-45B9-4F54-8811-436B954A367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8937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453B-0F85-4447-B98E-8C13601C88B1}"/>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4B6219B-066B-4504-802A-438F58DC4566}"/>
              </a:ext>
            </a:extLst>
          </p:cNvPr>
          <p:cNvGraphicFramePr>
            <a:graphicFrameLocks noGrp="1"/>
          </p:cNvGraphicFramePr>
          <p:nvPr>
            <p:ph type="tbl" sz="quarter" idx="13"/>
            <p:extLst>
              <p:ext uri="{D42A27DB-BD31-4B8C-83A1-F6EECF244321}">
                <p14:modId xmlns:p14="http://schemas.microsoft.com/office/powerpoint/2010/main" val="177099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0202010"/>
                    </a:ext>
                  </a:extLst>
                </a:gridCol>
                <a:gridCol w="658368">
                  <a:extLst>
                    <a:ext uri="{9D8B030D-6E8A-4147-A177-3AD203B41FA5}">
                      <a16:colId xmlns:a16="http://schemas.microsoft.com/office/drawing/2014/main" val="2344458897"/>
                    </a:ext>
                  </a:extLst>
                </a:gridCol>
                <a:gridCol w="658368">
                  <a:extLst>
                    <a:ext uri="{9D8B030D-6E8A-4147-A177-3AD203B41FA5}">
                      <a16:colId xmlns:a16="http://schemas.microsoft.com/office/drawing/2014/main" val="2427749218"/>
                    </a:ext>
                  </a:extLst>
                </a:gridCol>
                <a:gridCol w="658368">
                  <a:extLst>
                    <a:ext uri="{9D8B030D-6E8A-4147-A177-3AD203B41FA5}">
                      <a16:colId xmlns:a16="http://schemas.microsoft.com/office/drawing/2014/main" val="898921489"/>
                    </a:ext>
                  </a:extLst>
                </a:gridCol>
                <a:gridCol w="658368">
                  <a:extLst>
                    <a:ext uri="{9D8B030D-6E8A-4147-A177-3AD203B41FA5}">
                      <a16:colId xmlns:a16="http://schemas.microsoft.com/office/drawing/2014/main" val="929998346"/>
                    </a:ext>
                  </a:extLst>
                </a:gridCol>
                <a:gridCol w="658368">
                  <a:extLst>
                    <a:ext uri="{9D8B030D-6E8A-4147-A177-3AD203B41FA5}">
                      <a16:colId xmlns:a16="http://schemas.microsoft.com/office/drawing/2014/main" val="2606720186"/>
                    </a:ext>
                  </a:extLst>
                </a:gridCol>
                <a:gridCol w="658368">
                  <a:extLst>
                    <a:ext uri="{9D8B030D-6E8A-4147-A177-3AD203B41FA5}">
                      <a16:colId xmlns:a16="http://schemas.microsoft.com/office/drawing/2014/main" val="440113132"/>
                    </a:ext>
                  </a:extLst>
                </a:gridCol>
                <a:gridCol w="658368">
                  <a:extLst>
                    <a:ext uri="{9D8B030D-6E8A-4147-A177-3AD203B41FA5}">
                      <a16:colId xmlns:a16="http://schemas.microsoft.com/office/drawing/2014/main" val="1448760631"/>
                    </a:ext>
                  </a:extLst>
                </a:gridCol>
                <a:gridCol w="658368">
                  <a:extLst>
                    <a:ext uri="{9D8B030D-6E8A-4147-A177-3AD203B41FA5}">
                      <a16:colId xmlns:a16="http://schemas.microsoft.com/office/drawing/2014/main" val="2827621657"/>
                    </a:ext>
                  </a:extLst>
                </a:gridCol>
                <a:gridCol w="658368">
                  <a:extLst>
                    <a:ext uri="{9D8B030D-6E8A-4147-A177-3AD203B41FA5}">
                      <a16:colId xmlns:a16="http://schemas.microsoft.com/office/drawing/2014/main" val="36443611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08850754"/>
                  </a:ext>
                </a:extLst>
              </a:tr>
              <a:tr h="370840">
                <a:tc>
                  <a:txBody>
                    <a:bodyPr/>
                    <a:lstStyle/>
                    <a:p>
                      <a:r>
                        <a:rPr lang="en-US" sz="1000"/>
                        <a:t>trekbicycleargentina</a:t>
                      </a:r>
                    </a:p>
                  </a:txBody>
                  <a:tcPr/>
                </a:tc>
                <a:tc>
                  <a:txBody>
                    <a:bodyPr/>
                    <a:lstStyle/>
                    <a:p>
                      <a:r>
                        <a:rPr lang="en-US" sz="1000"/>
                        <a:t>47115</a:t>
                      </a:r>
                    </a:p>
                  </a:txBody>
                  <a:tcPr/>
                </a:tc>
                <a:tc>
                  <a:txBody>
                    <a:bodyPr/>
                    <a:lstStyle/>
                    <a:p>
                      <a:r>
                        <a:rPr lang="en-US" sz="1000"/>
                        <a:t>256</a:t>
                      </a:r>
                    </a:p>
                  </a:txBody>
                  <a:tcPr/>
                </a:tc>
                <a:tc>
                  <a:txBody>
                    <a:bodyPr/>
                    <a:lstStyle/>
                    <a:p>
                      <a:r>
                        <a:rPr lang="en-US" sz="1000"/>
                        <a:t>13</a:t>
                      </a:r>
                    </a:p>
                  </a:txBody>
                  <a:tcPr/>
                </a:tc>
                <a:tc>
                  <a:txBody>
                    <a:bodyPr/>
                    <a:lstStyle/>
                    <a:p>
                      <a:r>
                        <a:rPr lang="en-US" sz="1000"/>
                        <a:t>3</a:t>
                      </a:r>
                    </a:p>
                  </a:txBody>
                  <a:tcPr/>
                </a:tc>
                <a:tc>
                  <a:txBody>
                    <a:bodyPr/>
                    <a:lstStyle/>
                    <a:p>
                      <a:r>
                        <a:rPr lang="en-US" sz="1000"/>
                        <a:t>2</a:t>
                      </a:r>
                    </a:p>
                  </a:txBody>
                  <a:tcPr/>
                </a:tc>
                <a:tc>
                  <a:txBody>
                    <a:bodyPr/>
                    <a:lstStyle/>
                    <a:p>
                      <a:r>
                        <a:rPr lang="en-US" sz="1000"/>
                        <a:t>18</a:t>
                      </a:r>
                    </a:p>
                  </a:txBody>
                  <a:tcPr/>
                </a:tc>
                <a:tc>
                  <a:txBody>
                    <a:bodyPr/>
                    <a:lstStyle/>
                    <a:p>
                      <a:r>
                        <a:rPr lang="en-US" sz="1000"/>
                        <a:t>4503</a:t>
                      </a:r>
                    </a:p>
                  </a:txBody>
                  <a:tcPr/>
                </a:tc>
                <a:tc>
                  <a:txBody>
                    <a:bodyPr/>
                    <a:lstStyle/>
                    <a:p>
                      <a:r>
                        <a:rPr lang="en-US" sz="1000"/>
                        <a:t>83</a:t>
                      </a:r>
                    </a:p>
                  </a:txBody>
                  <a:tcPr/>
                </a:tc>
                <a:tc>
                  <a:txBody>
                    <a:bodyPr/>
                    <a:lstStyle/>
                    <a:p>
                      <a:r>
                        <a:rPr lang="en-US" sz="1000"/>
                        <a:t>0.5422 %</a:t>
                      </a:r>
                    </a:p>
                  </a:txBody>
                  <a:tcPr/>
                </a:tc>
                <a:extLst>
                  <a:ext uri="{0D108BD9-81ED-4DB2-BD59-A6C34878D82A}">
                    <a16:rowId xmlns:a16="http://schemas.microsoft.com/office/drawing/2014/main" val="610762196"/>
                  </a:ext>
                </a:extLst>
              </a:tr>
              <a:tr h="370840">
                <a:tc>
                  <a:txBody>
                    <a:bodyPr/>
                    <a:lstStyle/>
                    <a:p>
                      <a:r>
                        <a:rPr lang="en-US" sz="1000"/>
                        <a:t>specialized_arg</a:t>
                      </a:r>
                    </a:p>
                  </a:txBody>
                  <a:tcPr/>
                </a:tc>
                <a:tc>
                  <a:txBody>
                    <a:bodyPr/>
                    <a:lstStyle/>
                    <a:p>
                      <a:r>
                        <a:rPr lang="en-US" sz="1000"/>
                        <a:t>45246</a:t>
                      </a:r>
                    </a:p>
                  </a:txBody>
                  <a:tcPr/>
                </a:tc>
                <a:tc>
                  <a:txBody>
                    <a:bodyPr/>
                    <a:lstStyle/>
                    <a:p>
                      <a:r>
                        <a:rPr lang="en-US" sz="1000"/>
                        <a:t>611</a:t>
                      </a:r>
                    </a:p>
                  </a:txBody>
                  <a:tcPr/>
                </a:tc>
                <a:tc>
                  <a:txBody>
                    <a:bodyPr/>
                    <a:lstStyle/>
                    <a:p>
                      <a:r>
                        <a:rPr lang="en-US" sz="1000"/>
                        <a:t>12</a:t>
                      </a:r>
                    </a:p>
                  </a:txBody>
                  <a:tcPr/>
                </a:tc>
                <a:tc>
                  <a:txBody>
                    <a:bodyPr/>
                    <a:lstStyle/>
                    <a:p>
                      <a:r>
                        <a:rPr lang="en-US" sz="1000"/>
                        <a:t>4</a:t>
                      </a:r>
                    </a:p>
                  </a:txBody>
                  <a:tcPr/>
                </a:tc>
                <a:tc>
                  <a:txBody>
                    <a:bodyPr/>
                    <a:lstStyle/>
                    <a:p>
                      <a:r>
                        <a:rPr lang="en-US" sz="1000"/>
                        <a:t>1</a:t>
                      </a:r>
                    </a:p>
                  </a:txBody>
                  <a:tcPr/>
                </a:tc>
                <a:tc>
                  <a:txBody>
                    <a:bodyPr/>
                    <a:lstStyle/>
                    <a:p>
                      <a:r>
                        <a:rPr lang="en-US" sz="1000"/>
                        <a:t>17</a:t>
                      </a:r>
                    </a:p>
                  </a:txBody>
                  <a:tcPr/>
                </a:tc>
                <a:tc>
                  <a:txBody>
                    <a:bodyPr/>
                    <a:lstStyle/>
                    <a:p>
                      <a:r>
                        <a:rPr lang="en-US" sz="1000"/>
                        <a:t>4478</a:t>
                      </a:r>
                    </a:p>
                  </a:txBody>
                  <a:tcPr/>
                </a:tc>
                <a:tc>
                  <a:txBody>
                    <a:bodyPr/>
                    <a:lstStyle/>
                    <a:p>
                      <a:r>
                        <a:rPr lang="en-US" sz="1000"/>
                        <a:t>85</a:t>
                      </a:r>
                    </a:p>
                  </a:txBody>
                  <a:tcPr/>
                </a:tc>
                <a:tc>
                  <a:txBody>
                    <a:bodyPr/>
                    <a:lstStyle/>
                    <a:p>
                      <a:r>
                        <a:rPr lang="en-US" sz="1000"/>
                        <a:t>0.5973 %</a:t>
                      </a:r>
                    </a:p>
                  </a:txBody>
                  <a:tcPr/>
                </a:tc>
                <a:extLst>
                  <a:ext uri="{0D108BD9-81ED-4DB2-BD59-A6C34878D82A}">
                    <a16:rowId xmlns:a16="http://schemas.microsoft.com/office/drawing/2014/main" val="2063749852"/>
                  </a:ext>
                </a:extLst>
              </a:tr>
              <a:tr h="370840">
                <a:tc>
                  <a:txBody>
                    <a:bodyPr/>
                    <a:lstStyle/>
                    <a:p>
                      <a:r>
                        <a:rPr lang="en-US" sz="1000"/>
                        <a:t>scottsportsargentina</a:t>
                      </a:r>
                    </a:p>
                  </a:txBody>
                  <a:tcPr/>
                </a:tc>
                <a:tc>
                  <a:txBody>
                    <a:bodyPr/>
                    <a:lstStyle/>
                    <a:p>
                      <a:r>
                        <a:rPr lang="en-US" sz="1000"/>
                        <a:t>35499</a:t>
                      </a:r>
                    </a:p>
                  </a:txBody>
                  <a:tcPr/>
                </a:tc>
                <a:tc>
                  <a:txBody>
                    <a:bodyPr/>
                    <a:lstStyle/>
                    <a:p>
                      <a:r>
                        <a:rPr lang="en-US" sz="1000"/>
                        <a:t>631</a:t>
                      </a:r>
                    </a:p>
                  </a:txBody>
                  <a:tcPr/>
                </a:tc>
                <a:tc>
                  <a:txBody>
                    <a:bodyPr/>
                    <a:lstStyle/>
                    <a:p>
                      <a:r>
                        <a:rPr lang="en-US" sz="1000"/>
                        <a:t>22</a:t>
                      </a:r>
                    </a:p>
                  </a:txBody>
                  <a:tcPr/>
                </a:tc>
                <a:tc>
                  <a:txBody>
                    <a:bodyPr/>
                    <a:lstStyle/>
                    <a:p>
                      <a:r>
                        <a:rPr lang="en-US" sz="1000"/>
                        <a:t>7</a:t>
                      </a:r>
                    </a:p>
                  </a:txBody>
                  <a:tcPr/>
                </a:tc>
                <a:tc>
                  <a:txBody>
                    <a:bodyPr/>
                    <a:lstStyle/>
                    <a:p>
                      <a:r>
                        <a:rPr lang="en-US" sz="1000"/>
                        <a:t>7</a:t>
                      </a:r>
                    </a:p>
                  </a:txBody>
                  <a:tcPr/>
                </a:tc>
                <a:tc>
                  <a:txBody>
                    <a:bodyPr/>
                    <a:lstStyle/>
                    <a:p>
                      <a:r>
                        <a:rPr lang="en-US" sz="1000"/>
                        <a:t>36</a:t>
                      </a:r>
                    </a:p>
                  </a:txBody>
                  <a:tcPr/>
                </a:tc>
                <a:tc>
                  <a:txBody>
                    <a:bodyPr/>
                    <a:lstStyle/>
                    <a:p>
                      <a:r>
                        <a:rPr lang="en-US" sz="1000"/>
                        <a:t>6102</a:t>
                      </a:r>
                    </a:p>
                  </a:txBody>
                  <a:tcPr/>
                </a:tc>
                <a:tc>
                  <a:txBody>
                    <a:bodyPr/>
                    <a:lstStyle/>
                    <a:p>
                      <a:r>
                        <a:rPr lang="en-US" sz="1000"/>
                        <a:t>73</a:t>
                      </a:r>
                    </a:p>
                  </a:txBody>
                  <a:tcPr/>
                </a:tc>
                <a:tc>
                  <a:txBody>
                    <a:bodyPr/>
                    <a:lstStyle/>
                    <a:p>
                      <a:r>
                        <a:rPr lang="en-US" sz="1000"/>
                        <a:t>0.4875 %</a:t>
                      </a:r>
                    </a:p>
                  </a:txBody>
                  <a:tcPr/>
                </a:tc>
                <a:extLst>
                  <a:ext uri="{0D108BD9-81ED-4DB2-BD59-A6C34878D82A}">
                    <a16:rowId xmlns:a16="http://schemas.microsoft.com/office/drawing/2014/main" val="2448986518"/>
                  </a:ext>
                </a:extLst>
              </a:tr>
              <a:tr h="370840">
                <a:tc>
                  <a:txBody>
                    <a:bodyPr/>
                    <a:lstStyle/>
                    <a:p>
                      <a:r>
                        <a:rPr lang="en-US" sz="1000"/>
                        <a:t>giantargentina</a:t>
                      </a:r>
                    </a:p>
                  </a:txBody>
                  <a:tcPr/>
                </a:tc>
                <a:tc>
                  <a:txBody>
                    <a:bodyPr/>
                    <a:lstStyle/>
                    <a:p>
                      <a:r>
                        <a:rPr lang="en-US" sz="1000"/>
                        <a:t>19549</a:t>
                      </a:r>
                    </a:p>
                  </a:txBody>
                  <a:tcPr/>
                </a:tc>
                <a:tc>
                  <a:txBody>
                    <a:bodyPr/>
                    <a:lstStyle/>
                    <a:p>
                      <a:r>
                        <a:rPr lang="en-US" sz="1000"/>
                        <a:t>230</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13</a:t>
                      </a:r>
                    </a:p>
                  </a:txBody>
                  <a:tcPr/>
                </a:tc>
                <a:tc>
                  <a:txBody>
                    <a:bodyPr/>
                    <a:lstStyle/>
                    <a:p>
                      <a:r>
                        <a:rPr lang="en-US" sz="1000"/>
                        <a:t>515</a:t>
                      </a:r>
                    </a:p>
                  </a:txBody>
                  <a:tcPr/>
                </a:tc>
                <a:tc>
                  <a:txBody>
                    <a:bodyPr/>
                    <a:lstStyle/>
                    <a:p>
                      <a:r>
                        <a:rPr lang="en-US" sz="1000"/>
                        <a:t>32</a:t>
                      </a:r>
                    </a:p>
                  </a:txBody>
                  <a:tcPr/>
                </a:tc>
                <a:tc>
                  <a:txBody>
                    <a:bodyPr/>
                    <a:lstStyle/>
                    <a:p>
                      <a:r>
                        <a:rPr lang="en-US" sz="1000"/>
                        <a:t>0.2165 %</a:t>
                      </a:r>
                    </a:p>
                  </a:txBody>
                  <a:tcPr/>
                </a:tc>
                <a:extLst>
                  <a:ext uri="{0D108BD9-81ED-4DB2-BD59-A6C34878D82A}">
                    <a16:rowId xmlns:a16="http://schemas.microsoft.com/office/drawing/2014/main" val="1162490361"/>
                  </a:ext>
                </a:extLst>
              </a:tr>
              <a:tr h="370840">
                <a:tc>
                  <a:txBody>
                    <a:bodyPr/>
                    <a:lstStyle/>
                    <a:p>
                      <a:r>
                        <a:rPr lang="en-US" sz="1000"/>
                        <a:t>orbea.argentina</a:t>
                      </a:r>
                    </a:p>
                  </a:txBody>
                  <a:tcPr/>
                </a:tc>
                <a:tc>
                  <a:txBody>
                    <a:bodyPr/>
                    <a:lstStyle/>
                    <a:p>
                      <a:r>
                        <a:rPr lang="en-US" sz="1000"/>
                        <a:t>18881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46197448"/>
                  </a:ext>
                </a:extLst>
              </a:tr>
              <a:tr h="370840">
                <a:tc>
                  <a:txBody>
                    <a:bodyPr/>
                    <a:lstStyle/>
                    <a:p>
                      <a:r>
                        <a:rPr lang="en-US" sz="1000"/>
                        <a:t>cannondale.argentina</a:t>
                      </a:r>
                    </a:p>
                  </a:txBody>
                  <a:tcPr/>
                </a:tc>
                <a:tc>
                  <a:txBody>
                    <a:bodyPr/>
                    <a:lstStyle/>
                    <a:p>
                      <a:r>
                        <a:rPr lang="en-US" sz="1000"/>
                        <a:t>16086</a:t>
                      </a:r>
                    </a:p>
                  </a:txBody>
                  <a:tcPr/>
                </a:tc>
                <a:tc>
                  <a:txBody>
                    <a:bodyPr/>
                    <a:lstStyle/>
                    <a:p>
                      <a:r>
                        <a:rPr lang="en-US" sz="1000"/>
                        <a:t>90</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16</a:t>
                      </a:r>
                    </a:p>
                  </a:txBody>
                  <a:tcPr/>
                </a:tc>
                <a:tc>
                  <a:txBody>
                    <a:bodyPr/>
                    <a:lstStyle/>
                    <a:p>
                      <a:r>
                        <a:rPr lang="en-US" sz="1000"/>
                        <a:t>1367</a:t>
                      </a:r>
                    </a:p>
                  </a:txBody>
                  <a:tcPr/>
                </a:tc>
                <a:tc>
                  <a:txBody>
                    <a:bodyPr/>
                    <a:lstStyle/>
                    <a:p>
                      <a:r>
                        <a:rPr lang="en-US" sz="1000"/>
                        <a:t>16</a:t>
                      </a:r>
                    </a:p>
                  </a:txBody>
                  <a:tcPr/>
                </a:tc>
                <a:tc>
                  <a:txBody>
                    <a:bodyPr/>
                    <a:lstStyle/>
                    <a:p>
                      <a:r>
                        <a:rPr lang="en-US" sz="1000"/>
                        <a:t>0.5389 %</a:t>
                      </a:r>
                    </a:p>
                  </a:txBody>
                  <a:tcPr/>
                </a:tc>
                <a:extLst>
                  <a:ext uri="{0D108BD9-81ED-4DB2-BD59-A6C34878D82A}">
                    <a16:rowId xmlns:a16="http://schemas.microsoft.com/office/drawing/2014/main" val="4210562924"/>
                  </a:ext>
                </a:extLst>
              </a:tr>
              <a:tr h="370840">
                <a:tc>
                  <a:txBody>
                    <a:bodyPr/>
                    <a:lstStyle/>
                    <a:p>
                      <a:r>
                        <a:rPr lang="en-US" sz="1000"/>
                        <a:t>meridabikes_ar</a:t>
                      </a:r>
                    </a:p>
                  </a:txBody>
                  <a:tcPr/>
                </a:tc>
                <a:tc>
                  <a:txBody>
                    <a:bodyPr/>
                    <a:lstStyle/>
                    <a:p>
                      <a:r>
                        <a:rPr lang="en-US" sz="1000"/>
                        <a:t>6451</a:t>
                      </a:r>
                    </a:p>
                  </a:txBody>
                  <a:tcPr/>
                </a:tc>
                <a:tc>
                  <a:txBody>
                    <a:bodyPr/>
                    <a:lstStyle/>
                    <a:p>
                      <a:r>
                        <a:rPr lang="en-US" sz="1000"/>
                        <a:t>142</a:t>
                      </a:r>
                    </a:p>
                  </a:txBody>
                  <a:tcPr/>
                </a:tc>
                <a:tc>
                  <a:txBody>
                    <a:bodyPr/>
                    <a:lstStyle/>
                    <a:p>
                      <a:r>
                        <a:rPr lang="en-US" sz="1000"/>
                        <a:t>9</a:t>
                      </a:r>
                    </a:p>
                  </a:txBody>
                  <a:tcPr/>
                </a:tc>
                <a:tc>
                  <a:txBody>
                    <a:bodyPr/>
                    <a:lstStyle/>
                    <a:p>
                      <a:r>
                        <a:rPr lang="en-US" sz="1000"/>
                        <a:t>5</a:t>
                      </a:r>
                    </a:p>
                  </a:txBody>
                  <a:tcPr/>
                </a:tc>
                <a:tc>
                  <a:txBody>
                    <a:bodyPr/>
                    <a:lstStyle/>
                    <a:p>
                      <a:r>
                        <a:rPr lang="en-US" sz="1000"/>
                        <a:t>3</a:t>
                      </a:r>
                    </a:p>
                  </a:txBody>
                  <a:tcPr/>
                </a:tc>
                <a:tc>
                  <a:txBody>
                    <a:bodyPr/>
                    <a:lstStyle/>
                    <a:p>
                      <a:r>
                        <a:rPr lang="en-US" sz="1000"/>
                        <a:t>17</a:t>
                      </a:r>
                    </a:p>
                  </a:txBody>
                  <a:tcPr/>
                </a:tc>
                <a:tc>
                  <a:txBody>
                    <a:bodyPr/>
                    <a:lstStyle/>
                    <a:p>
                      <a:r>
                        <a:rPr lang="en-US" sz="1000"/>
                        <a:t>985</a:t>
                      </a:r>
                    </a:p>
                  </a:txBody>
                  <a:tcPr/>
                </a:tc>
                <a:tc>
                  <a:txBody>
                    <a:bodyPr/>
                    <a:lstStyle/>
                    <a:p>
                      <a:r>
                        <a:rPr lang="en-US" sz="1000"/>
                        <a:t>36</a:t>
                      </a:r>
                    </a:p>
                  </a:txBody>
                  <a:tcPr/>
                </a:tc>
                <a:tc>
                  <a:txBody>
                    <a:bodyPr/>
                    <a:lstStyle/>
                    <a:p>
                      <a:r>
                        <a:rPr lang="en-US" sz="1000"/>
                        <a:t>0.9414 %</a:t>
                      </a:r>
                    </a:p>
                  </a:txBody>
                  <a:tcPr/>
                </a:tc>
                <a:extLst>
                  <a:ext uri="{0D108BD9-81ED-4DB2-BD59-A6C34878D82A}">
                    <a16:rowId xmlns:a16="http://schemas.microsoft.com/office/drawing/2014/main" val="2606323028"/>
                  </a:ext>
                </a:extLst>
              </a:tr>
              <a:tr h="370840">
                <a:tc>
                  <a:txBody>
                    <a:bodyPr/>
                    <a:lstStyle/>
                    <a:p>
                      <a:r>
                        <a:rPr lang="en-US" sz="1000"/>
                        <a:t>cervelo_argentina</a:t>
                      </a:r>
                    </a:p>
                  </a:txBody>
                  <a:tcPr/>
                </a:tc>
                <a:tc>
                  <a:txBody>
                    <a:bodyPr/>
                    <a:lstStyle/>
                    <a:p>
                      <a:r>
                        <a:rPr lang="en-US" sz="1000"/>
                        <a:t>3845</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842321198"/>
                  </a:ext>
                </a:extLst>
              </a:tr>
            </a:tbl>
          </a:graphicData>
        </a:graphic>
      </p:graphicFrame>
      <p:sp>
        <p:nvSpPr>
          <p:cNvPr id="4" name="Text Placeholder 3">
            <a:extLst>
              <a:ext uri="{FF2B5EF4-FFF2-40B4-BE49-F238E27FC236}">
                <a16:creationId xmlns:a16="http://schemas.microsoft.com/office/drawing/2014/main" id="{9868296F-DF05-474B-AA03-40397CA9960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988485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A889-E2BC-494B-88D8-28A34446A681}"/>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FADE415D-1CB4-49C9-978C-B9060D660CC5}"/>
              </a:ext>
            </a:extLst>
          </p:cNvPr>
          <p:cNvGraphicFramePr>
            <a:graphicFrameLocks noGrp="1"/>
          </p:cNvGraphicFramePr>
          <p:nvPr>
            <p:ph type="chart" sz="quarter" idx="13"/>
            <p:extLst>
              <p:ext uri="{D42A27DB-BD31-4B8C-83A1-F6EECF244321}">
                <p14:modId xmlns:p14="http://schemas.microsoft.com/office/powerpoint/2010/main" val="1570223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358E2-6CCB-4F15-8116-FF9B6E4D8427}"/>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BA1579D-AFE3-4A2B-9D2E-037BEB440A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206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7DA13-EF4C-44AA-B45B-972C9C91060A}"/>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C9C61A01-BCD7-42CC-B93A-36840833D0E1}"/>
              </a:ext>
            </a:extLst>
          </p:cNvPr>
          <p:cNvGraphicFramePr>
            <a:graphicFrameLocks noGrp="1"/>
          </p:cNvGraphicFramePr>
          <p:nvPr>
            <p:ph type="chart" sz="quarter" idx="13"/>
            <p:extLst>
              <p:ext uri="{D42A27DB-BD31-4B8C-83A1-F6EECF244321}">
                <p14:modId xmlns:p14="http://schemas.microsoft.com/office/powerpoint/2010/main" val="913386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EFD635-8DFD-47E2-AFF4-28B498C8D80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142B3063-C6D2-4622-8335-29CB0BB5C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395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5BBA-B36D-4044-B56F-C6F4F1D76093}"/>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4F7F4D68-1469-4B98-B532-6B6CF6C5D32D}"/>
              </a:ext>
            </a:extLst>
          </p:cNvPr>
          <p:cNvGraphicFramePr>
            <a:graphicFrameLocks noGrp="1"/>
          </p:cNvGraphicFramePr>
          <p:nvPr>
            <p:ph type="chart" sz="quarter" idx="13"/>
            <p:extLst>
              <p:ext uri="{D42A27DB-BD31-4B8C-83A1-F6EECF244321}">
                <p14:modId xmlns:p14="http://schemas.microsoft.com/office/powerpoint/2010/main" val="1972978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273F6-2729-418E-8AC5-9DD018C4A5A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F762374-06B8-4E37-B728-4C49CE83F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016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1CF8B-2628-44CE-BF25-C448F8F88E79}"/>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41C3C679-29BB-4663-8A81-E7E0E3DE582D}"/>
              </a:ext>
            </a:extLst>
          </p:cNvPr>
          <p:cNvGraphicFramePr>
            <a:graphicFrameLocks noGrp="1"/>
          </p:cNvGraphicFramePr>
          <p:nvPr>
            <p:ph type="chart" sz="quarter" idx="13"/>
            <p:extLst>
              <p:ext uri="{D42A27DB-BD31-4B8C-83A1-F6EECF244321}">
                <p14:modId xmlns:p14="http://schemas.microsoft.com/office/powerpoint/2010/main" val="2401421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0D162-F2C9-43C8-BC17-116ED572E10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AECF0C86-3675-4914-B3D7-41177A342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613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4CA9A-9AA8-4468-9CC5-1D49EFC7B219}"/>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DA0DA1FC-45AA-4E42-A02D-AFA15FA82A04}"/>
              </a:ext>
            </a:extLst>
          </p:cNvPr>
          <p:cNvGraphicFramePr>
            <a:graphicFrameLocks noGrp="1"/>
          </p:cNvGraphicFramePr>
          <p:nvPr>
            <p:ph type="chart" sz="quarter" idx="13"/>
            <p:extLst>
              <p:ext uri="{D42A27DB-BD31-4B8C-83A1-F6EECF244321}">
                <p14:modId xmlns:p14="http://schemas.microsoft.com/office/powerpoint/2010/main" val="3409293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AAF08-197E-42C5-8F76-C48F1C35B245}"/>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2F47A29-FAC3-494B-934D-DABCCDC76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89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176A4-C0D3-4E8C-B0FF-568812572D7F}"/>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E06A8174-9CE1-4A43-9BDC-BC34556021F9}"/>
              </a:ext>
            </a:extLst>
          </p:cNvPr>
          <p:cNvGraphicFramePr>
            <a:graphicFrameLocks noGrp="1"/>
          </p:cNvGraphicFramePr>
          <p:nvPr>
            <p:ph type="chart" sz="quarter" idx="13"/>
            <p:extLst>
              <p:ext uri="{D42A27DB-BD31-4B8C-83A1-F6EECF244321}">
                <p14:modId xmlns:p14="http://schemas.microsoft.com/office/powerpoint/2010/main" val="742848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86285-B6E4-437F-8536-B862EA9BDAB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00B62F85-A677-4F4F-947C-0EB9C17297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127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B19D-0230-418B-809B-5DCE19EF9F8E}"/>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F01DEBF9-9F5F-4689-827F-6C5733EDB3EC}"/>
              </a:ext>
            </a:extLst>
          </p:cNvPr>
          <p:cNvGraphicFramePr>
            <a:graphicFrameLocks noGrp="1"/>
          </p:cNvGraphicFramePr>
          <p:nvPr>
            <p:ph type="chart" sz="quarter" idx="13"/>
            <p:extLst>
              <p:ext uri="{D42A27DB-BD31-4B8C-83A1-F6EECF244321}">
                <p14:modId xmlns:p14="http://schemas.microsoft.com/office/powerpoint/2010/main" val="2045580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6BAF7-F02C-491C-BA07-DF9A51A42BB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0F014D7-6993-4927-9C9C-36DE8EB9E8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739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73AD0-68B3-472E-B144-0EB3436FAD89}"/>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DD29DE00-007F-4978-967D-9E0F71101652}"/>
              </a:ext>
            </a:extLst>
          </p:cNvPr>
          <p:cNvGraphicFramePr>
            <a:graphicFrameLocks noGrp="1"/>
          </p:cNvGraphicFramePr>
          <p:nvPr>
            <p:ph type="chart" sz="quarter" idx="13"/>
            <p:extLst>
              <p:ext uri="{D42A27DB-BD31-4B8C-83A1-F6EECF244321}">
                <p14:modId xmlns:p14="http://schemas.microsoft.com/office/powerpoint/2010/main" val="156355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A202BD-6616-4CBF-8664-8E5F5CB52D4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4C20AC68-09EB-4AA9-B9E1-4082218371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9769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D1B0F-540A-45CF-911E-EA0A6E480436}"/>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2ADFCF9E-C83B-4FBE-BAF6-0D14580BAB0F}"/>
              </a:ext>
            </a:extLst>
          </p:cNvPr>
          <p:cNvGraphicFramePr>
            <a:graphicFrameLocks noGrp="1"/>
          </p:cNvGraphicFramePr>
          <p:nvPr>
            <p:ph type="chart" sz="quarter" idx="13"/>
            <p:extLst>
              <p:ext uri="{D42A27DB-BD31-4B8C-83A1-F6EECF244321}">
                <p14:modId xmlns:p14="http://schemas.microsoft.com/office/powerpoint/2010/main" val="387046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49E20-839E-4FBE-97EB-3AA60D2334B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A27581D-24A1-4805-938A-681492427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266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75BC9-9AD4-4791-8CEF-400E3713CD97}"/>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1FD3911E-AC87-4F4F-BAC8-52B0261571A2}"/>
              </a:ext>
            </a:extLst>
          </p:cNvPr>
          <p:cNvGraphicFramePr>
            <a:graphicFrameLocks noGrp="1"/>
          </p:cNvGraphicFramePr>
          <p:nvPr>
            <p:ph type="chart" sz="quarter" idx="13"/>
            <p:extLst>
              <p:ext uri="{D42A27DB-BD31-4B8C-83A1-F6EECF244321}">
                <p14:modId xmlns:p14="http://schemas.microsoft.com/office/powerpoint/2010/main" val="1794664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51FB76-3097-462B-8601-5D321898CF58}"/>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3D18470-F937-459C-B753-CF1534E29B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896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F5D5A-38F3-4634-8C78-FBF4344DDCA0}"/>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015785A0-E02D-40C1-8EA0-15F82D3AC4CD}"/>
              </a:ext>
            </a:extLst>
          </p:cNvPr>
          <p:cNvGraphicFramePr>
            <a:graphicFrameLocks noGrp="1"/>
          </p:cNvGraphicFramePr>
          <p:nvPr>
            <p:ph type="chart" sz="quarter" idx="13"/>
            <p:extLst>
              <p:ext uri="{D42A27DB-BD31-4B8C-83A1-F6EECF244321}">
                <p14:modId xmlns:p14="http://schemas.microsoft.com/office/powerpoint/2010/main" val="75848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69620B-D524-480E-99E2-761813E1B502}"/>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2BDD3D2C-681F-4C71-9620-D371B2B88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4041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6757B-1A4C-4824-8A89-944BF8DE6D68}"/>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7F46488F-CE1F-40C7-91F3-3691086C8C91}"/>
              </a:ext>
            </a:extLst>
          </p:cNvPr>
          <p:cNvGraphicFramePr>
            <a:graphicFrameLocks noGrp="1"/>
          </p:cNvGraphicFramePr>
          <p:nvPr>
            <p:ph type="chart" sz="quarter" idx="13"/>
            <p:extLst>
              <p:ext uri="{D42A27DB-BD31-4B8C-83A1-F6EECF244321}">
                <p14:modId xmlns:p14="http://schemas.microsoft.com/office/powerpoint/2010/main" val="1044858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E988B7-51B3-4383-9426-D0C4170C755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211F352F-AA61-48D7-A6D9-CC04F18F4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6CD6B-79D3-4357-9D13-C6779A3ADA2B}"/>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CD2399C5-10B7-4A33-8233-FC236BB7DBA3}"/>
              </a:ext>
            </a:extLst>
          </p:cNvPr>
          <p:cNvGraphicFramePr>
            <a:graphicFrameLocks noGrp="1"/>
          </p:cNvGraphicFramePr>
          <p:nvPr>
            <p:ph type="tbl" sz="quarter" idx="13"/>
            <p:extLst>
              <p:ext uri="{D42A27DB-BD31-4B8C-83A1-F6EECF244321}">
                <p14:modId xmlns:p14="http://schemas.microsoft.com/office/powerpoint/2010/main" val="201233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81665004"/>
                    </a:ext>
                  </a:extLst>
                </a:gridCol>
                <a:gridCol w="1399032">
                  <a:extLst>
                    <a:ext uri="{9D8B030D-6E8A-4147-A177-3AD203B41FA5}">
                      <a16:colId xmlns:a16="http://schemas.microsoft.com/office/drawing/2014/main" val="3666305441"/>
                    </a:ext>
                  </a:extLst>
                </a:gridCol>
                <a:gridCol w="1399032">
                  <a:extLst>
                    <a:ext uri="{9D8B030D-6E8A-4147-A177-3AD203B41FA5}">
                      <a16:colId xmlns:a16="http://schemas.microsoft.com/office/drawing/2014/main" val="3937330644"/>
                    </a:ext>
                  </a:extLst>
                </a:gridCol>
                <a:gridCol w="1399032">
                  <a:extLst>
                    <a:ext uri="{9D8B030D-6E8A-4147-A177-3AD203B41FA5}">
                      <a16:colId xmlns:a16="http://schemas.microsoft.com/office/drawing/2014/main" val="2648813912"/>
                    </a:ext>
                  </a:extLst>
                </a:gridCol>
                <a:gridCol w="1399032">
                  <a:extLst>
                    <a:ext uri="{9D8B030D-6E8A-4147-A177-3AD203B41FA5}">
                      <a16:colId xmlns:a16="http://schemas.microsoft.com/office/drawing/2014/main" val="219426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4121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176.79411764706</a:t>
                      </a:r>
                    </a:p>
                  </a:txBody>
                  <a:tcPr/>
                </a:tc>
                <a:extLst>
                  <a:ext uri="{0D108BD9-81ED-4DB2-BD59-A6C34878D82A}">
                    <a16:rowId xmlns:a16="http://schemas.microsoft.com/office/drawing/2014/main" val="267073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177.90909090909</a:t>
                      </a:r>
                    </a:p>
                  </a:txBody>
                  <a:tcPr/>
                </a:tc>
                <a:extLst>
                  <a:ext uri="{0D108BD9-81ED-4DB2-BD59-A6C34878D82A}">
                    <a16:rowId xmlns:a16="http://schemas.microsoft.com/office/drawing/2014/main" val="306612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265.31578947368</a:t>
                      </a:r>
                    </a:p>
                  </a:txBody>
                  <a:tcPr/>
                </a:tc>
                <a:extLst>
                  <a:ext uri="{0D108BD9-81ED-4DB2-BD59-A6C34878D82A}">
                    <a16:rowId xmlns:a16="http://schemas.microsoft.com/office/drawing/2014/main" val="347065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230.71428571429</a:t>
                      </a:r>
                    </a:p>
                  </a:txBody>
                  <a:tcPr/>
                </a:tc>
                <a:extLst>
                  <a:ext uri="{0D108BD9-81ED-4DB2-BD59-A6C34878D82A}">
                    <a16:rowId xmlns:a16="http://schemas.microsoft.com/office/drawing/2014/main" val="180890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224.64285714286</a:t>
                      </a:r>
                    </a:p>
                  </a:txBody>
                  <a:tcPr/>
                </a:tc>
                <a:extLst>
                  <a:ext uri="{0D108BD9-81ED-4DB2-BD59-A6C34878D82A}">
                    <a16:rowId xmlns:a16="http://schemas.microsoft.com/office/drawing/2014/main" val="225981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224.64285714286</a:t>
                      </a:r>
                    </a:p>
                  </a:txBody>
                  <a:tcPr/>
                </a:tc>
                <a:extLst>
                  <a:ext uri="{0D108BD9-81ED-4DB2-BD59-A6C34878D82A}">
                    <a16:rowId xmlns:a16="http://schemas.microsoft.com/office/drawing/2014/main" val="235862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224.64285714286</a:t>
                      </a:r>
                    </a:p>
                  </a:txBody>
                  <a:tcPr/>
                </a:tc>
                <a:extLst>
                  <a:ext uri="{0D108BD9-81ED-4DB2-BD59-A6C34878D82A}">
                    <a16:rowId xmlns:a16="http://schemas.microsoft.com/office/drawing/2014/main" val="109910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274.15384615385</a:t>
                      </a:r>
                    </a:p>
                  </a:txBody>
                  <a:tcPr/>
                </a:tc>
                <a:extLst>
                  <a:ext uri="{0D108BD9-81ED-4DB2-BD59-A6C34878D82A}">
                    <a16:rowId xmlns:a16="http://schemas.microsoft.com/office/drawing/2014/main" val="128352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42.076923076923</a:t>
                      </a:r>
                    </a:p>
                  </a:txBody>
                  <a:tcPr/>
                </a:tc>
                <a:extLst>
                  <a:ext uri="{0D108BD9-81ED-4DB2-BD59-A6C34878D82A}">
                    <a16:rowId xmlns:a16="http://schemas.microsoft.com/office/drawing/2014/main" val="269741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96.583333333333</a:t>
                      </a:r>
                    </a:p>
                  </a:txBody>
                  <a:tcPr/>
                </a:tc>
                <a:extLst>
                  <a:ext uri="{0D108BD9-81ED-4DB2-BD59-A6C34878D82A}">
                    <a16:rowId xmlns:a16="http://schemas.microsoft.com/office/drawing/2014/main" val="3899023667"/>
                  </a:ext>
                </a:extLst>
              </a:tr>
            </a:tbl>
          </a:graphicData>
        </a:graphic>
      </p:graphicFrame>
      <p:sp>
        <p:nvSpPr>
          <p:cNvPr id="4" name="Text Placeholder 3">
            <a:extLst>
              <a:ext uri="{FF2B5EF4-FFF2-40B4-BE49-F238E27FC236}">
                <a16:creationId xmlns:a16="http://schemas.microsoft.com/office/drawing/2014/main" id="{BAE958A6-DA05-4456-9B61-057CC81EA7B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911654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25DF-39E3-455E-A9A2-74FC588C944F}"/>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7329106-6199-4ECD-A28B-E51CE3797303}"/>
              </a:ext>
            </a:extLst>
          </p:cNvPr>
          <p:cNvGraphicFramePr>
            <a:graphicFrameLocks noGrp="1"/>
          </p:cNvGraphicFramePr>
          <p:nvPr>
            <p:ph type="tbl" sz="quarter" idx="13"/>
            <p:extLst>
              <p:ext uri="{D42A27DB-BD31-4B8C-83A1-F6EECF244321}">
                <p14:modId xmlns:p14="http://schemas.microsoft.com/office/powerpoint/2010/main" val="66111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74371489"/>
                    </a:ext>
                  </a:extLst>
                </a:gridCol>
                <a:gridCol w="1399032">
                  <a:extLst>
                    <a:ext uri="{9D8B030D-6E8A-4147-A177-3AD203B41FA5}">
                      <a16:colId xmlns:a16="http://schemas.microsoft.com/office/drawing/2014/main" val="127015869"/>
                    </a:ext>
                  </a:extLst>
                </a:gridCol>
                <a:gridCol w="1399032">
                  <a:extLst>
                    <a:ext uri="{9D8B030D-6E8A-4147-A177-3AD203B41FA5}">
                      <a16:colId xmlns:a16="http://schemas.microsoft.com/office/drawing/2014/main" val="2241941682"/>
                    </a:ext>
                  </a:extLst>
                </a:gridCol>
                <a:gridCol w="1399032">
                  <a:extLst>
                    <a:ext uri="{9D8B030D-6E8A-4147-A177-3AD203B41FA5}">
                      <a16:colId xmlns:a16="http://schemas.microsoft.com/office/drawing/2014/main" val="248687910"/>
                    </a:ext>
                  </a:extLst>
                </a:gridCol>
                <a:gridCol w="1399032">
                  <a:extLst>
                    <a:ext uri="{9D8B030D-6E8A-4147-A177-3AD203B41FA5}">
                      <a16:colId xmlns:a16="http://schemas.microsoft.com/office/drawing/2014/main" val="1129206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9527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269.45454545455</a:t>
                      </a:r>
                    </a:p>
                  </a:txBody>
                  <a:tcPr/>
                </a:tc>
                <a:extLst>
                  <a:ext uri="{0D108BD9-81ED-4DB2-BD59-A6C34878D82A}">
                    <a16:rowId xmlns:a16="http://schemas.microsoft.com/office/drawing/2014/main" val="27910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46.545454545455</a:t>
                      </a:r>
                    </a:p>
                  </a:txBody>
                  <a:tcPr/>
                </a:tc>
                <a:extLst>
                  <a:ext uri="{0D108BD9-81ED-4DB2-BD59-A6C34878D82A}">
                    <a16:rowId xmlns:a16="http://schemas.microsoft.com/office/drawing/2014/main" val="313991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66646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295.28571428571</a:t>
                      </a:r>
                    </a:p>
                  </a:txBody>
                  <a:tcPr/>
                </a:tc>
                <a:extLst>
                  <a:ext uri="{0D108BD9-81ED-4DB2-BD59-A6C34878D82A}">
                    <a16:rowId xmlns:a16="http://schemas.microsoft.com/office/drawing/2014/main" val="321144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295.28571428571</a:t>
                      </a:r>
                    </a:p>
                  </a:txBody>
                  <a:tcPr/>
                </a:tc>
                <a:extLst>
                  <a:ext uri="{0D108BD9-81ED-4DB2-BD59-A6C34878D82A}">
                    <a16:rowId xmlns:a16="http://schemas.microsoft.com/office/drawing/2014/main" val="377697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63.857142857143</a:t>
                      </a:r>
                    </a:p>
                  </a:txBody>
                  <a:tcPr/>
                </a:tc>
                <a:extLst>
                  <a:ext uri="{0D108BD9-81ED-4DB2-BD59-A6C34878D82A}">
                    <a16:rowId xmlns:a16="http://schemas.microsoft.com/office/drawing/2014/main" val="159246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extLst>
                  <a:ext uri="{0D108BD9-81ED-4DB2-BD59-A6C34878D82A}">
                    <a16:rowId xmlns:a16="http://schemas.microsoft.com/office/drawing/2014/main" val="158221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350.33333333333</a:t>
                      </a:r>
                    </a:p>
                  </a:txBody>
                  <a:tcPr/>
                </a:tc>
                <a:extLst>
                  <a:ext uri="{0D108BD9-81ED-4DB2-BD59-A6C34878D82A}">
                    <a16:rowId xmlns:a16="http://schemas.microsoft.com/office/drawing/2014/main" val="241543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396160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4038872003"/>
                  </a:ext>
                </a:extLst>
              </a:tr>
            </a:tbl>
          </a:graphicData>
        </a:graphic>
      </p:graphicFrame>
      <p:sp>
        <p:nvSpPr>
          <p:cNvPr id="4" name="Text Placeholder 3">
            <a:extLst>
              <a:ext uri="{FF2B5EF4-FFF2-40B4-BE49-F238E27FC236}">
                <a16:creationId xmlns:a16="http://schemas.microsoft.com/office/drawing/2014/main" id="{A9841CE2-8CE5-4D93-A115-6C2BAF8E76E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09835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01F8-3D97-4239-9372-748BB0A9BF59}"/>
              </a:ext>
            </a:extLst>
          </p:cNvPr>
          <p:cNvSpPr>
            <a:spLocks noGrp="1"/>
          </p:cNvSpPr>
          <p:nvPr>
            <p:ph type="title"/>
          </p:nvPr>
        </p:nvSpPr>
        <p:spPr/>
        <p:txBody>
          <a:bodyPr/>
          <a:lstStyle/>
          <a:p>
            <a:r>
              <a:rPr lang="en-US"/>
              <a:t>Instagram Posts Table | Scott - 1 of 26</a:t>
            </a:r>
          </a:p>
        </p:txBody>
      </p:sp>
      <p:graphicFrame>
        <p:nvGraphicFramePr>
          <p:cNvPr id="5" name="Table Placeholder 4">
            <a:extLst>
              <a:ext uri="{FF2B5EF4-FFF2-40B4-BE49-F238E27FC236}">
                <a16:creationId xmlns:a16="http://schemas.microsoft.com/office/drawing/2014/main" id="{B8030166-9148-4EAC-9AB0-C575E9794D76}"/>
              </a:ext>
            </a:extLst>
          </p:cNvPr>
          <p:cNvGraphicFramePr>
            <a:graphicFrameLocks noGrp="1"/>
          </p:cNvGraphicFramePr>
          <p:nvPr>
            <p:ph type="tbl" sz="quarter" idx="13"/>
            <p:extLst>
              <p:ext uri="{D42A27DB-BD31-4B8C-83A1-F6EECF244321}">
                <p14:modId xmlns:p14="http://schemas.microsoft.com/office/powerpoint/2010/main" val="253474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3866921"/>
                    </a:ext>
                  </a:extLst>
                </a:gridCol>
                <a:gridCol w="1810512">
                  <a:extLst>
                    <a:ext uri="{9D8B030D-6E8A-4147-A177-3AD203B41FA5}">
                      <a16:colId xmlns:a16="http://schemas.microsoft.com/office/drawing/2014/main" val="2494219329"/>
                    </a:ext>
                  </a:extLst>
                </a:gridCol>
                <a:gridCol w="822960">
                  <a:extLst>
                    <a:ext uri="{9D8B030D-6E8A-4147-A177-3AD203B41FA5}">
                      <a16:colId xmlns:a16="http://schemas.microsoft.com/office/drawing/2014/main" val="3707324545"/>
                    </a:ext>
                  </a:extLst>
                </a:gridCol>
                <a:gridCol w="822960">
                  <a:extLst>
                    <a:ext uri="{9D8B030D-6E8A-4147-A177-3AD203B41FA5}">
                      <a16:colId xmlns:a16="http://schemas.microsoft.com/office/drawing/2014/main" val="1162690209"/>
                    </a:ext>
                  </a:extLst>
                </a:gridCol>
                <a:gridCol w="822960">
                  <a:extLst>
                    <a:ext uri="{9D8B030D-6E8A-4147-A177-3AD203B41FA5}">
                      <a16:colId xmlns:a16="http://schemas.microsoft.com/office/drawing/2014/main" val="4088222856"/>
                    </a:ext>
                  </a:extLst>
                </a:gridCol>
                <a:gridCol w="822960">
                  <a:extLst>
                    <a:ext uri="{9D8B030D-6E8A-4147-A177-3AD203B41FA5}">
                      <a16:colId xmlns:a16="http://schemas.microsoft.com/office/drawing/2014/main" val="4007428969"/>
                    </a:ext>
                  </a:extLst>
                </a:gridCol>
                <a:gridCol w="822960">
                  <a:extLst>
                    <a:ext uri="{9D8B030D-6E8A-4147-A177-3AD203B41FA5}">
                      <a16:colId xmlns:a16="http://schemas.microsoft.com/office/drawing/2014/main" val="3138829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9963442"/>
                  </a:ext>
                </a:extLst>
              </a:tr>
            </a:tbl>
          </a:graphicData>
        </a:graphic>
      </p:graphicFrame>
      <p:sp>
        <p:nvSpPr>
          <p:cNvPr id="4" name="Text Placeholder 3">
            <a:extLst>
              <a:ext uri="{FF2B5EF4-FFF2-40B4-BE49-F238E27FC236}">
                <a16:creationId xmlns:a16="http://schemas.microsoft.com/office/drawing/2014/main" id="{59AEC1F5-0642-472E-A805-A915E9173B8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23306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4F46C-AAF0-4014-BFD1-399DA37DBAE9}"/>
              </a:ext>
            </a:extLst>
          </p:cNvPr>
          <p:cNvSpPr>
            <a:spLocks noGrp="1"/>
          </p:cNvSpPr>
          <p:nvPr>
            <p:ph type="title"/>
          </p:nvPr>
        </p:nvSpPr>
        <p:spPr/>
        <p:txBody>
          <a:bodyPr/>
          <a:lstStyle/>
          <a:p>
            <a:r>
              <a:rPr lang="en-US"/>
              <a:t>Instagram Posts Table | Scott - 2 of 26</a:t>
            </a:r>
          </a:p>
        </p:txBody>
      </p:sp>
      <p:graphicFrame>
        <p:nvGraphicFramePr>
          <p:cNvPr id="5" name="Table Placeholder 4">
            <a:extLst>
              <a:ext uri="{FF2B5EF4-FFF2-40B4-BE49-F238E27FC236}">
                <a16:creationId xmlns:a16="http://schemas.microsoft.com/office/drawing/2014/main" id="{1F08DC7E-271D-4736-9170-45E00A5FFC27}"/>
              </a:ext>
            </a:extLst>
          </p:cNvPr>
          <p:cNvGraphicFramePr>
            <a:graphicFrameLocks noGrp="1"/>
          </p:cNvGraphicFramePr>
          <p:nvPr>
            <p:ph type="tbl" sz="quarter" idx="13"/>
            <p:extLst>
              <p:ext uri="{D42A27DB-BD31-4B8C-83A1-F6EECF244321}">
                <p14:modId xmlns:p14="http://schemas.microsoft.com/office/powerpoint/2010/main" val="121897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6127927"/>
                    </a:ext>
                  </a:extLst>
                </a:gridCol>
                <a:gridCol w="1810512">
                  <a:extLst>
                    <a:ext uri="{9D8B030D-6E8A-4147-A177-3AD203B41FA5}">
                      <a16:colId xmlns:a16="http://schemas.microsoft.com/office/drawing/2014/main" val="3875792199"/>
                    </a:ext>
                  </a:extLst>
                </a:gridCol>
                <a:gridCol w="822960">
                  <a:extLst>
                    <a:ext uri="{9D8B030D-6E8A-4147-A177-3AD203B41FA5}">
                      <a16:colId xmlns:a16="http://schemas.microsoft.com/office/drawing/2014/main" val="602156885"/>
                    </a:ext>
                  </a:extLst>
                </a:gridCol>
                <a:gridCol w="822960">
                  <a:extLst>
                    <a:ext uri="{9D8B030D-6E8A-4147-A177-3AD203B41FA5}">
                      <a16:colId xmlns:a16="http://schemas.microsoft.com/office/drawing/2014/main" val="3022177933"/>
                    </a:ext>
                  </a:extLst>
                </a:gridCol>
                <a:gridCol w="822960">
                  <a:extLst>
                    <a:ext uri="{9D8B030D-6E8A-4147-A177-3AD203B41FA5}">
                      <a16:colId xmlns:a16="http://schemas.microsoft.com/office/drawing/2014/main" val="3000924824"/>
                    </a:ext>
                  </a:extLst>
                </a:gridCol>
                <a:gridCol w="822960">
                  <a:extLst>
                    <a:ext uri="{9D8B030D-6E8A-4147-A177-3AD203B41FA5}">
                      <a16:colId xmlns:a16="http://schemas.microsoft.com/office/drawing/2014/main" val="108425093"/>
                    </a:ext>
                  </a:extLst>
                </a:gridCol>
                <a:gridCol w="822960">
                  <a:extLst>
                    <a:ext uri="{9D8B030D-6E8A-4147-A177-3AD203B41FA5}">
                      <a16:colId xmlns:a16="http://schemas.microsoft.com/office/drawing/2014/main" val="229414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376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- 2021-12-27 18:00:06</a:t>
                      </a:r>
                      <a:r>
                        <a:rPr kumimoji="0" lang="en-US" sz="1000" b="0" i="0" u="none" strike="noStrike" kern="1200" cap="none" spc="0" normalizeH="0" baseline="0" noProof="0">
                          <a:ln>
                            <a:noFill/>
                          </a:ln>
                          <a:solidFill>
                            <a:prstClr val="black"/>
                          </a:solidFill>
                          <a:effectLst/>
                          <a:uLnTx/>
                          <a:uFillTx/>
                          <a:latin typeface="+mn-lt"/>
                          <a:ea typeface="+mn-ea"/>
                          <a:cs typeface="+mn-cs"/>
                        </a:rPr>
                        <a:t>
 Una combinación inigualable de eficiencia, bajo peso y control. Así es la  Specialized Epic Pro.💪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y transmisión Sram X01 Eagle AXS.
La nueva Epic Pro es la compañera más rápida💨 y divertida para afrontar los senderos más técnicos.🚵‍♂️
🔺 Encontrala en nuestras tiendas autorizadas🔺 
#IamSpecialized #SpecializedEpic #Specialized #Epic #SpecializedArgentina #MTB #Xc #XCMTB #SpecializedBrain #MountainBike
📸 gosia.j.miller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270324434_458974939215816_8702401615251620183_n.jpg?_nc_cat=108&amp;ccb=1-5&amp;_nc_sid=8ae9d6&amp;_nc_ohc=ATxh8mNH1ycAX-AqjKh&amp;_nc_ht=scontent-lga3-1.cdninstagram.com&amp;edm=AL-3X8kEAAAA&amp;oh=00_AT967AViUjxXLzGx6mxsBuRRRzQ_QIJgktifXlaOxvr3ew&amp;oe=61ED31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6755709"/>
                  </a:ext>
                </a:extLst>
              </a:tr>
            </a:tbl>
          </a:graphicData>
        </a:graphic>
      </p:graphicFrame>
      <p:sp>
        <p:nvSpPr>
          <p:cNvPr id="4" name="Text Placeholder 3">
            <a:extLst>
              <a:ext uri="{FF2B5EF4-FFF2-40B4-BE49-F238E27FC236}">
                <a16:creationId xmlns:a16="http://schemas.microsoft.com/office/drawing/2014/main" id="{D5775C6F-4712-48BC-BC10-2BBE704EF8C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307158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4412-AD9E-4172-8D98-4C648D42A361}"/>
              </a:ext>
            </a:extLst>
          </p:cNvPr>
          <p:cNvSpPr>
            <a:spLocks noGrp="1"/>
          </p:cNvSpPr>
          <p:nvPr>
            <p:ph type="title"/>
          </p:nvPr>
        </p:nvSpPr>
        <p:spPr/>
        <p:txBody>
          <a:bodyPr/>
          <a:lstStyle/>
          <a:p>
            <a:r>
              <a:rPr lang="en-US"/>
              <a:t>Instagram Posts Table | Scott - 3 of 26</a:t>
            </a:r>
          </a:p>
        </p:txBody>
      </p:sp>
      <p:graphicFrame>
        <p:nvGraphicFramePr>
          <p:cNvPr id="5" name="Table Placeholder 4">
            <a:extLst>
              <a:ext uri="{FF2B5EF4-FFF2-40B4-BE49-F238E27FC236}">
                <a16:creationId xmlns:a16="http://schemas.microsoft.com/office/drawing/2014/main" id="{4C6100D2-FBFE-4085-AB47-2EFAB32B2A72}"/>
              </a:ext>
            </a:extLst>
          </p:cNvPr>
          <p:cNvGraphicFramePr>
            <a:graphicFrameLocks noGrp="1"/>
          </p:cNvGraphicFramePr>
          <p:nvPr>
            <p:ph type="tbl" sz="quarter" idx="13"/>
            <p:extLst>
              <p:ext uri="{D42A27DB-BD31-4B8C-83A1-F6EECF244321}">
                <p14:modId xmlns:p14="http://schemas.microsoft.com/office/powerpoint/2010/main" val="6162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3222038"/>
                    </a:ext>
                  </a:extLst>
                </a:gridCol>
                <a:gridCol w="1810512">
                  <a:extLst>
                    <a:ext uri="{9D8B030D-6E8A-4147-A177-3AD203B41FA5}">
                      <a16:colId xmlns:a16="http://schemas.microsoft.com/office/drawing/2014/main" val="2880053812"/>
                    </a:ext>
                  </a:extLst>
                </a:gridCol>
                <a:gridCol w="822960">
                  <a:extLst>
                    <a:ext uri="{9D8B030D-6E8A-4147-A177-3AD203B41FA5}">
                      <a16:colId xmlns:a16="http://schemas.microsoft.com/office/drawing/2014/main" val="1050904434"/>
                    </a:ext>
                  </a:extLst>
                </a:gridCol>
                <a:gridCol w="822960">
                  <a:extLst>
                    <a:ext uri="{9D8B030D-6E8A-4147-A177-3AD203B41FA5}">
                      <a16:colId xmlns:a16="http://schemas.microsoft.com/office/drawing/2014/main" val="874703720"/>
                    </a:ext>
                  </a:extLst>
                </a:gridCol>
                <a:gridCol w="822960">
                  <a:extLst>
                    <a:ext uri="{9D8B030D-6E8A-4147-A177-3AD203B41FA5}">
                      <a16:colId xmlns:a16="http://schemas.microsoft.com/office/drawing/2014/main" val="1995791247"/>
                    </a:ext>
                  </a:extLst>
                </a:gridCol>
                <a:gridCol w="822960">
                  <a:extLst>
                    <a:ext uri="{9D8B030D-6E8A-4147-A177-3AD203B41FA5}">
                      <a16:colId xmlns:a16="http://schemas.microsoft.com/office/drawing/2014/main" val="1395537963"/>
                    </a:ext>
                  </a:extLst>
                </a:gridCol>
                <a:gridCol w="822960">
                  <a:extLst>
                    <a:ext uri="{9D8B030D-6E8A-4147-A177-3AD203B41FA5}">
                      <a16:colId xmlns:a16="http://schemas.microsoft.com/office/drawing/2014/main" val="2743914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920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- 2021-12-27 21:22:19</a:t>
                      </a:r>
                      <a:r>
                        <a:rPr kumimoji="0" lang="es-ES" sz="1000" b="0" i="0" u="none" strike="noStrike" kern="1200" cap="none" spc="0" normalizeH="0" baseline="0" noProof="0">
                          <a:ln>
                            <a:noFill/>
                          </a:ln>
                          <a:solidFill>
                            <a:prstClr val="black"/>
                          </a:solidFill>
                          <a:effectLst/>
                          <a:uLnTx/>
                          <a:uFillTx/>
                          <a:latin typeface="+mn-lt"/>
                          <a:ea typeface="+mn-ea"/>
                          <a:cs typeface="+mn-cs"/>
                        </a:rPr>
                        <a:t>
 ¡La campeona de la familia está aquí! 
Cada elemento de esta bici está pensada para llevarte a lo más alto del podio. Un cuadro ligero, con rótula IsoSpeed, horquilla Fox con bloqueo, transmisión Shimano XT y accesorios en carbono es la pareja perfecta para cualquier desafío. 
La Procaliber 9.8 2022 ya está disponible en las mejores tiendas de bici de Argentina.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269704912_444976667333223_9158137869784920247_n.jpg?_nc_cat=109&amp;ccb=1-5&amp;_nc_sid=8ae9d6&amp;_nc_ohc=_AtQHrr4a_kAX8k__8J&amp;_nc_ht=scontent-iad3-1.cdninstagram.com&amp;edm=AL-3X8kEAAAA&amp;oh=00_AT9up1jq5g_xawynf83tZCZkyXVEhuvaLpRXBtcoquSNeQ&amp;oe=61EC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4253105"/>
                  </a:ext>
                </a:extLst>
              </a:tr>
            </a:tbl>
          </a:graphicData>
        </a:graphic>
      </p:graphicFrame>
      <p:sp>
        <p:nvSpPr>
          <p:cNvPr id="4" name="Text Placeholder 3">
            <a:extLst>
              <a:ext uri="{FF2B5EF4-FFF2-40B4-BE49-F238E27FC236}">
                <a16:creationId xmlns:a16="http://schemas.microsoft.com/office/drawing/2014/main" id="{EAC25648-0706-4F5B-808E-205B9D6ACD6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760344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048DB-B562-47FB-A66C-90235E578EDB}"/>
              </a:ext>
            </a:extLst>
          </p:cNvPr>
          <p:cNvSpPr>
            <a:spLocks noGrp="1"/>
          </p:cNvSpPr>
          <p:nvPr>
            <p:ph type="title"/>
          </p:nvPr>
        </p:nvSpPr>
        <p:spPr/>
        <p:txBody>
          <a:bodyPr/>
          <a:lstStyle/>
          <a:p>
            <a:r>
              <a:rPr lang="en-US"/>
              <a:t>Instagram Posts Table | Scott - 4 of 26</a:t>
            </a:r>
          </a:p>
        </p:txBody>
      </p:sp>
      <p:graphicFrame>
        <p:nvGraphicFramePr>
          <p:cNvPr id="5" name="Table Placeholder 4">
            <a:extLst>
              <a:ext uri="{FF2B5EF4-FFF2-40B4-BE49-F238E27FC236}">
                <a16:creationId xmlns:a16="http://schemas.microsoft.com/office/drawing/2014/main" id="{50BA83DD-58A1-424C-87E5-9B5A9F7C8239}"/>
              </a:ext>
            </a:extLst>
          </p:cNvPr>
          <p:cNvGraphicFramePr>
            <a:graphicFrameLocks noGrp="1"/>
          </p:cNvGraphicFramePr>
          <p:nvPr>
            <p:ph type="tbl" sz="quarter" idx="13"/>
            <p:extLst>
              <p:ext uri="{D42A27DB-BD31-4B8C-83A1-F6EECF244321}">
                <p14:modId xmlns:p14="http://schemas.microsoft.com/office/powerpoint/2010/main" val="731332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4468153"/>
                    </a:ext>
                  </a:extLst>
                </a:gridCol>
                <a:gridCol w="1810512">
                  <a:extLst>
                    <a:ext uri="{9D8B030D-6E8A-4147-A177-3AD203B41FA5}">
                      <a16:colId xmlns:a16="http://schemas.microsoft.com/office/drawing/2014/main" val="1225271669"/>
                    </a:ext>
                  </a:extLst>
                </a:gridCol>
                <a:gridCol w="822960">
                  <a:extLst>
                    <a:ext uri="{9D8B030D-6E8A-4147-A177-3AD203B41FA5}">
                      <a16:colId xmlns:a16="http://schemas.microsoft.com/office/drawing/2014/main" val="1150631298"/>
                    </a:ext>
                  </a:extLst>
                </a:gridCol>
                <a:gridCol w="822960">
                  <a:extLst>
                    <a:ext uri="{9D8B030D-6E8A-4147-A177-3AD203B41FA5}">
                      <a16:colId xmlns:a16="http://schemas.microsoft.com/office/drawing/2014/main" val="3453027723"/>
                    </a:ext>
                  </a:extLst>
                </a:gridCol>
                <a:gridCol w="822960">
                  <a:extLst>
                    <a:ext uri="{9D8B030D-6E8A-4147-A177-3AD203B41FA5}">
                      <a16:colId xmlns:a16="http://schemas.microsoft.com/office/drawing/2014/main" val="552351839"/>
                    </a:ext>
                  </a:extLst>
                </a:gridCol>
                <a:gridCol w="822960">
                  <a:extLst>
                    <a:ext uri="{9D8B030D-6E8A-4147-A177-3AD203B41FA5}">
                      <a16:colId xmlns:a16="http://schemas.microsoft.com/office/drawing/2014/main" val="3344811173"/>
                    </a:ext>
                  </a:extLst>
                </a:gridCol>
                <a:gridCol w="822960">
                  <a:extLst>
                    <a:ext uri="{9D8B030D-6E8A-4147-A177-3AD203B41FA5}">
                      <a16:colId xmlns:a16="http://schemas.microsoft.com/office/drawing/2014/main" val="382427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54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- 2021-12-15 19:27:10</a:t>
                      </a:r>
                      <a:r>
                        <a:rPr kumimoji="0" lang="en-US" sz="1000" b="0" i="0" u="none" strike="noStrike" kern="1200" cap="none" spc="0" normalizeH="0" baseline="0" noProof="0">
                          <a:ln>
                            <a:noFill/>
                          </a:ln>
                          <a:solidFill>
                            <a:prstClr val="black"/>
                          </a:solidFill>
                          <a:effectLst/>
                          <a:uLnTx/>
                          <a:uFillTx/>
                          <a:latin typeface="+mn-lt"/>
                          <a:ea typeface="+mn-ea"/>
                          <a:cs typeface="+mn-cs"/>
                        </a:rPr>
                        <a:t>
 ¡Imparables! 
Los campeones de Marathon Argentino se consagran una vez más ahora en parejas. facundoperezc y chiquita.cantelmi confirmaron una dupla explosiva para el campeonato disputado en lafaldabikerace.
📸 foton_line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267607597_1284529342059988_8372843314090224441_n.jpg?_nc_cat=109&amp;ccb=1-5&amp;_nc_sid=8ae9d6&amp;_nc_ohc=PaN3V1ovYDEAX-9m8mV&amp;_nc_oc=AQm2tUr-eMNP6BwEa-_ThYqSeX3yzG46BufJzObi_GowntOoSOunDgA05iTAuLJdBqo&amp;_nc_ht=scontent-iad3-1.cdninstagram.com&amp;edm=AL-3X8kEAAAA&amp;oh=00_AT9jZx7KKVRPTy1iN11K2YpVzZj5U1ePmYPQRAxdrvYCyw&amp;oe=61ECFB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5234704"/>
                  </a:ext>
                </a:extLst>
              </a:tr>
            </a:tbl>
          </a:graphicData>
        </a:graphic>
      </p:graphicFrame>
      <p:sp>
        <p:nvSpPr>
          <p:cNvPr id="4" name="Text Placeholder 3">
            <a:extLst>
              <a:ext uri="{FF2B5EF4-FFF2-40B4-BE49-F238E27FC236}">
                <a16:creationId xmlns:a16="http://schemas.microsoft.com/office/drawing/2014/main" id="{FCD29C78-F624-4A07-A6C0-DDDBA5E77F4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769863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61084-2452-4D77-9205-275D35A8CC99}"/>
              </a:ext>
            </a:extLst>
          </p:cNvPr>
          <p:cNvSpPr>
            <a:spLocks noGrp="1"/>
          </p:cNvSpPr>
          <p:nvPr>
            <p:ph type="title"/>
          </p:nvPr>
        </p:nvSpPr>
        <p:spPr/>
        <p:txBody>
          <a:bodyPr/>
          <a:lstStyle/>
          <a:p>
            <a:r>
              <a:rPr lang="en-US"/>
              <a:t>Instagram Posts Table | Scott - 5 of 26</a:t>
            </a:r>
          </a:p>
        </p:txBody>
      </p:sp>
      <p:graphicFrame>
        <p:nvGraphicFramePr>
          <p:cNvPr id="5" name="Table Placeholder 4">
            <a:extLst>
              <a:ext uri="{FF2B5EF4-FFF2-40B4-BE49-F238E27FC236}">
                <a16:creationId xmlns:a16="http://schemas.microsoft.com/office/drawing/2014/main" id="{1E6A65CE-D096-4B96-9D8F-53C2163A260D}"/>
              </a:ext>
            </a:extLst>
          </p:cNvPr>
          <p:cNvGraphicFramePr>
            <a:graphicFrameLocks noGrp="1"/>
          </p:cNvGraphicFramePr>
          <p:nvPr>
            <p:ph type="tbl" sz="quarter" idx="13"/>
            <p:extLst>
              <p:ext uri="{D42A27DB-BD31-4B8C-83A1-F6EECF244321}">
                <p14:modId xmlns:p14="http://schemas.microsoft.com/office/powerpoint/2010/main" val="201773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4532842"/>
                    </a:ext>
                  </a:extLst>
                </a:gridCol>
                <a:gridCol w="1810512">
                  <a:extLst>
                    <a:ext uri="{9D8B030D-6E8A-4147-A177-3AD203B41FA5}">
                      <a16:colId xmlns:a16="http://schemas.microsoft.com/office/drawing/2014/main" val="1393973878"/>
                    </a:ext>
                  </a:extLst>
                </a:gridCol>
                <a:gridCol w="822960">
                  <a:extLst>
                    <a:ext uri="{9D8B030D-6E8A-4147-A177-3AD203B41FA5}">
                      <a16:colId xmlns:a16="http://schemas.microsoft.com/office/drawing/2014/main" val="3170762356"/>
                    </a:ext>
                  </a:extLst>
                </a:gridCol>
                <a:gridCol w="822960">
                  <a:extLst>
                    <a:ext uri="{9D8B030D-6E8A-4147-A177-3AD203B41FA5}">
                      <a16:colId xmlns:a16="http://schemas.microsoft.com/office/drawing/2014/main" val="2680397926"/>
                    </a:ext>
                  </a:extLst>
                </a:gridCol>
                <a:gridCol w="822960">
                  <a:extLst>
                    <a:ext uri="{9D8B030D-6E8A-4147-A177-3AD203B41FA5}">
                      <a16:colId xmlns:a16="http://schemas.microsoft.com/office/drawing/2014/main" val="4175179654"/>
                    </a:ext>
                  </a:extLst>
                </a:gridCol>
                <a:gridCol w="822960">
                  <a:extLst>
                    <a:ext uri="{9D8B030D-6E8A-4147-A177-3AD203B41FA5}">
                      <a16:colId xmlns:a16="http://schemas.microsoft.com/office/drawing/2014/main" val="2308382142"/>
                    </a:ext>
                  </a:extLst>
                </a:gridCol>
                <a:gridCol w="822960">
                  <a:extLst>
                    <a:ext uri="{9D8B030D-6E8A-4147-A177-3AD203B41FA5}">
                      <a16:colId xmlns:a16="http://schemas.microsoft.com/office/drawing/2014/main" val="1838571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283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- 2022-01-13 10:31:30</a:t>
                      </a:r>
                      <a:r>
                        <a:rPr kumimoji="0" lang="en-US" sz="1000" b="0" i="0" u="none" strike="noStrike" kern="1200" cap="none" spc="0" normalizeH="0" baseline="0" noProof="0">
                          <a:ln>
                            <a:noFill/>
                          </a:ln>
                          <a:solidFill>
                            <a:prstClr val="black"/>
                          </a:solidFill>
                          <a:effectLst/>
                          <a:uLnTx/>
                          <a:uFillTx/>
                          <a:latin typeface="+mn-lt"/>
                          <a:ea typeface="+mn-ea"/>
                          <a:cs typeface="+mn-cs"/>
                        </a:rPr>
                        <a:t>
 Anoche abrió sus puertas la tienda de Neuquén scottstorear 
Nos vemos en Mitre 481, Neuquén.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271816506_4372772342826631_6715573647468811328_n.jpg?_nc_cat=104&amp;ccb=1-5&amp;_nc_sid=8ae9d6&amp;_nc_ohc=_3UcFqHRhdAAX9xHeSl&amp;_nc_ht=scontent-dfw5-2.cdninstagram.com&amp;edm=AL-3X8kEAAAA&amp;oh=00_AT_TrsVjL4HTv5GkGyochmTZLhdJR9bi3oCk5X_Ffz-29Q&amp;oe=61EBCD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6151949"/>
                  </a:ext>
                </a:extLst>
              </a:tr>
            </a:tbl>
          </a:graphicData>
        </a:graphic>
      </p:graphicFrame>
      <p:sp>
        <p:nvSpPr>
          <p:cNvPr id="4" name="Text Placeholder 3">
            <a:extLst>
              <a:ext uri="{FF2B5EF4-FFF2-40B4-BE49-F238E27FC236}">
                <a16:creationId xmlns:a16="http://schemas.microsoft.com/office/drawing/2014/main" id="{B2D43B36-83D4-44A2-A531-AE156BAF698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518632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49201-7E86-47A2-976F-A03BDD1A495E}"/>
              </a:ext>
            </a:extLst>
          </p:cNvPr>
          <p:cNvSpPr>
            <a:spLocks noGrp="1"/>
          </p:cNvSpPr>
          <p:nvPr>
            <p:ph type="title"/>
          </p:nvPr>
        </p:nvSpPr>
        <p:spPr/>
        <p:txBody>
          <a:bodyPr/>
          <a:lstStyle/>
          <a:p>
            <a:r>
              <a:rPr lang="en-US"/>
              <a:t>Instagram Posts Table | Scott - 6 of 26</a:t>
            </a:r>
          </a:p>
        </p:txBody>
      </p:sp>
      <p:graphicFrame>
        <p:nvGraphicFramePr>
          <p:cNvPr id="5" name="Table Placeholder 4">
            <a:extLst>
              <a:ext uri="{FF2B5EF4-FFF2-40B4-BE49-F238E27FC236}">
                <a16:creationId xmlns:a16="http://schemas.microsoft.com/office/drawing/2014/main" id="{60BB6AAA-8723-41E1-B338-49C2D0569406}"/>
              </a:ext>
            </a:extLst>
          </p:cNvPr>
          <p:cNvGraphicFramePr>
            <a:graphicFrameLocks noGrp="1"/>
          </p:cNvGraphicFramePr>
          <p:nvPr>
            <p:ph type="tbl" sz="quarter" idx="13"/>
            <p:extLst>
              <p:ext uri="{D42A27DB-BD31-4B8C-83A1-F6EECF244321}">
                <p14:modId xmlns:p14="http://schemas.microsoft.com/office/powerpoint/2010/main" val="84098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8420659"/>
                    </a:ext>
                  </a:extLst>
                </a:gridCol>
                <a:gridCol w="1810512">
                  <a:extLst>
                    <a:ext uri="{9D8B030D-6E8A-4147-A177-3AD203B41FA5}">
                      <a16:colId xmlns:a16="http://schemas.microsoft.com/office/drawing/2014/main" val="2623057095"/>
                    </a:ext>
                  </a:extLst>
                </a:gridCol>
                <a:gridCol w="822960">
                  <a:extLst>
                    <a:ext uri="{9D8B030D-6E8A-4147-A177-3AD203B41FA5}">
                      <a16:colId xmlns:a16="http://schemas.microsoft.com/office/drawing/2014/main" val="4077036244"/>
                    </a:ext>
                  </a:extLst>
                </a:gridCol>
                <a:gridCol w="822960">
                  <a:extLst>
                    <a:ext uri="{9D8B030D-6E8A-4147-A177-3AD203B41FA5}">
                      <a16:colId xmlns:a16="http://schemas.microsoft.com/office/drawing/2014/main" val="4022892984"/>
                    </a:ext>
                  </a:extLst>
                </a:gridCol>
                <a:gridCol w="822960">
                  <a:extLst>
                    <a:ext uri="{9D8B030D-6E8A-4147-A177-3AD203B41FA5}">
                      <a16:colId xmlns:a16="http://schemas.microsoft.com/office/drawing/2014/main" val="2751974314"/>
                    </a:ext>
                  </a:extLst>
                </a:gridCol>
                <a:gridCol w="822960">
                  <a:extLst>
                    <a:ext uri="{9D8B030D-6E8A-4147-A177-3AD203B41FA5}">
                      <a16:colId xmlns:a16="http://schemas.microsoft.com/office/drawing/2014/main" val="4010044932"/>
                    </a:ext>
                  </a:extLst>
                </a:gridCol>
                <a:gridCol w="822960">
                  <a:extLst>
                    <a:ext uri="{9D8B030D-6E8A-4147-A177-3AD203B41FA5}">
                      <a16:colId xmlns:a16="http://schemas.microsoft.com/office/drawing/2014/main" val="3224753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4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- 2021-12-24 10:30:03</a:t>
                      </a:r>
                      <a:r>
                        <a:rPr kumimoji="0" lang="en-US" sz="1000" b="0" i="0" u="none" strike="noStrike" kern="1200" cap="none" spc="0" normalizeH="0" baseline="0" noProof="0">
                          <a:ln>
                            <a:noFill/>
                          </a:ln>
                          <a:solidFill>
                            <a:prstClr val="black"/>
                          </a:solidFill>
                          <a:effectLst/>
                          <a:uLnTx/>
                          <a:uFillTx/>
                          <a:latin typeface="+mn-lt"/>
                          <a:ea typeface="+mn-ea"/>
                          <a:cs typeface="+mn-cs"/>
                        </a:rPr>
                        <a:t>
 Celebremos la magia de la Navidad sobre dos ruedas🎄💫 🚲 
¡Feliz Navidad!
#IamSpecialized #Specializedargentina #MagiaSobreRuedas #FiestasEnBici #NavidadSpecialized #Ciclismo #Navidad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269898609_126695979831177_399349987207788870_n.jpg?_nc_cat=100&amp;ccb=1-5&amp;_nc_sid=8ae9d6&amp;_nc_ohc=PKGbwoEuFCcAX-9NkeS&amp;_nc_ht=scontent-lga3-1.cdninstagram.com&amp;edm=AL-3X8kEAAAA&amp;oh=00_AT868ayupkrwcODCNoVylsbQfn9qpB7ZNmKjLUWFwGXYnA&amp;oe=61ECF7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0222886"/>
                  </a:ext>
                </a:extLst>
              </a:tr>
            </a:tbl>
          </a:graphicData>
        </a:graphic>
      </p:graphicFrame>
      <p:sp>
        <p:nvSpPr>
          <p:cNvPr id="4" name="Text Placeholder 3">
            <a:extLst>
              <a:ext uri="{FF2B5EF4-FFF2-40B4-BE49-F238E27FC236}">
                <a16:creationId xmlns:a16="http://schemas.microsoft.com/office/drawing/2014/main" id="{7CB2BD85-AF38-417E-B202-DB946B3B556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162112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2CCC4-2A2B-44FA-B412-3FEDD2D86DA5}"/>
              </a:ext>
            </a:extLst>
          </p:cNvPr>
          <p:cNvSpPr>
            <a:spLocks noGrp="1"/>
          </p:cNvSpPr>
          <p:nvPr>
            <p:ph type="title"/>
          </p:nvPr>
        </p:nvSpPr>
        <p:spPr/>
        <p:txBody>
          <a:bodyPr/>
          <a:lstStyle/>
          <a:p>
            <a:r>
              <a:rPr lang="en-US"/>
              <a:t>Instagram Posts Table | Scott - 7 of 26</a:t>
            </a:r>
          </a:p>
        </p:txBody>
      </p:sp>
      <p:graphicFrame>
        <p:nvGraphicFramePr>
          <p:cNvPr id="5" name="Table Placeholder 4">
            <a:extLst>
              <a:ext uri="{FF2B5EF4-FFF2-40B4-BE49-F238E27FC236}">
                <a16:creationId xmlns:a16="http://schemas.microsoft.com/office/drawing/2014/main" id="{F0594795-4DF9-4860-95D7-F2D6E22492FC}"/>
              </a:ext>
            </a:extLst>
          </p:cNvPr>
          <p:cNvGraphicFramePr>
            <a:graphicFrameLocks noGrp="1"/>
          </p:cNvGraphicFramePr>
          <p:nvPr>
            <p:ph type="tbl" sz="quarter" idx="13"/>
            <p:extLst>
              <p:ext uri="{D42A27DB-BD31-4B8C-83A1-F6EECF244321}">
                <p14:modId xmlns:p14="http://schemas.microsoft.com/office/powerpoint/2010/main" val="251051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0537504"/>
                    </a:ext>
                  </a:extLst>
                </a:gridCol>
                <a:gridCol w="1810512">
                  <a:extLst>
                    <a:ext uri="{9D8B030D-6E8A-4147-A177-3AD203B41FA5}">
                      <a16:colId xmlns:a16="http://schemas.microsoft.com/office/drawing/2014/main" val="90625629"/>
                    </a:ext>
                  </a:extLst>
                </a:gridCol>
                <a:gridCol w="822960">
                  <a:extLst>
                    <a:ext uri="{9D8B030D-6E8A-4147-A177-3AD203B41FA5}">
                      <a16:colId xmlns:a16="http://schemas.microsoft.com/office/drawing/2014/main" val="536535733"/>
                    </a:ext>
                  </a:extLst>
                </a:gridCol>
                <a:gridCol w="822960">
                  <a:extLst>
                    <a:ext uri="{9D8B030D-6E8A-4147-A177-3AD203B41FA5}">
                      <a16:colId xmlns:a16="http://schemas.microsoft.com/office/drawing/2014/main" val="84261690"/>
                    </a:ext>
                  </a:extLst>
                </a:gridCol>
                <a:gridCol w="822960">
                  <a:extLst>
                    <a:ext uri="{9D8B030D-6E8A-4147-A177-3AD203B41FA5}">
                      <a16:colId xmlns:a16="http://schemas.microsoft.com/office/drawing/2014/main" val="405080466"/>
                    </a:ext>
                  </a:extLst>
                </a:gridCol>
                <a:gridCol w="822960">
                  <a:extLst>
                    <a:ext uri="{9D8B030D-6E8A-4147-A177-3AD203B41FA5}">
                      <a16:colId xmlns:a16="http://schemas.microsoft.com/office/drawing/2014/main" val="3895673381"/>
                    </a:ext>
                  </a:extLst>
                </a:gridCol>
                <a:gridCol w="822960">
                  <a:extLst>
                    <a:ext uri="{9D8B030D-6E8A-4147-A177-3AD203B41FA5}">
                      <a16:colId xmlns:a16="http://schemas.microsoft.com/office/drawing/2014/main" val="351803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828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- 2021-12-30 09:26:24</a:t>
                      </a:r>
                      <a:r>
                        <a:rPr kumimoji="0" lang="en-US" sz="1000" b="0" i="0" u="none" strike="noStrike" kern="1200" cap="none" spc="0" normalizeH="0" baseline="0" noProof="0">
                          <a:ln>
                            <a:noFill/>
                          </a:ln>
                          <a:solidFill>
                            <a:prstClr val="black"/>
                          </a:solidFill>
                          <a:effectLst/>
                          <a:uLnTx/>
                          <a:uFillTx/>
                          <a:latin typeface="+mn-lt"/>
                          <a:ea typeface="+mn-ea"/>
                          <a:cs typeface="+mn-cs"/>
                        </a:rPr>
                        <a:t>
 ¡La bici ideal para saltar al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270240159_429553218866868_8568595562725101468_n.jpg?_nc_cat=106&amp;ccb=1-5&amp;_nc_sid=8ae9d6&amp;_nc_ohc=fwxHfXIW3YMAX-jxvn4&amp;_nc_ht=scontent-iad3-1.cdninstagram.com&amp;edm=AL-3X8kEAAAA&amp;oh=00_AT_ERcvpke7qzis_DWT3p-K2uQcUPkj7SsB0NtqZq9bo8w&amp;oe=61EC393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2768473"/>
                  </a:ext>
                </a:extLst>
              </a:tr>
            </a:tbl>
          </a:graphicData>
        </a:graphic>
      </p:graphicFrame>
      <p:sp>
        <p:nvSpPr>
          <p:cNvPr id="4" name="Text Placeholder 3">
            <a:extLst>
              <a:ext uri="{FF2B5EF4-FFF2-40B4-BE49-F238E27FC236}">
                <a16:creationId xmlns:a16="http://schemas.microsoft.com/office/drawing/2014/main" id="{776B3982-C00A-4448-A224-441B62B635C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882719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A25C-1546-4AE8-8A74-95EFACFFF75C}"/>
              </a:ext>
            </a:extLst>
          </p:cNvPr>
          <p:cNvSpPr>
            <a:spLocks noGrp="1"/>
          </p:cNvSpPr>
          <p:nvPr>
            <p:ph type="title"/>
          </p:nvPr>
        </p:nvSpPr>
        <p:spPr/>
        <p:txBody>
          <a:bodyPr/>
          <a:lstStyle/>
          <a:p>
            <a:r>
              <a:rPr lang="en-US"/>
              <a:t>Instagram Posts Table | Scott - 8 of 26</a:t>
            </a:r>
          </a:p>
        </p:txBody>
      </p:sp>
      <p:graphicFrame>
        <p:nvGraphicFramePr>
          <p:cNvPr id="5" name="Table Placeholder 4">
            <a:extLst>
              <a:ext uri="{FF2B5EF4-FFF2-40B4-BE49-F238E27FC236}">
                <a16:creationId xmlns:a16="http://schemas.microsoft.com/office/drawing/2014/main" id="{C1A96FF9-FE1B-4DF6-B31E-B316B330F892}"/>
              </a:ext>
            </a:extLst>
          </p:cNvPr>
          <p:cNvGraphicFramePr>
            <a:graphicFrameLocks noGrp="1"/>
          </p:cNvGraphicFramePr>
          <p:nvPr>
            <p:ph type="tbl" sz="quarter" idx="13"/>
            <p:extLst>
              <p:ext uri="{D42A27DB-BD31-4B8C-83A1-F6EECF244321}">
                <p14:modId xmlns:p14="http://schemas.microsoft.com/office/powerpoint/2010/main" val="379512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6051372"/>
                    </a:ext>
                  </a:extLst>
                </a:gridCol>
                <a:gridCol w="1810512">
                  <a:extLst>
                    <a:ext uri="{9D8B030D-6E8A-4147-A177-3AD203B41FA5}">
                      <a16:colId xmlns:a16="http://schemas.microsoft.com/office/drawing/2014/main" val="2103907064"/>
                    </a:ext>
                  </a:extLst>
                </a:gridCol>
                <a:gridCol w="822960">
                  <a:extLst>
                    <a:ext uri="{9D8B030D-6E8A-4147-A177-3AD203B41FA5}">
                      <a16:colId xmlns:a16="http://schemas.microsoft.com/office/drawing/2014/main" val="649685475"/>
                    </a:ext>
                  </a:extLst>
                </a:gridCol>
                <a:gridCol w="822960">
                  <a:extLst>
                    <a:ext uri="{9D8B030D-6E8A-4147-A177-3AD203B41FA5}">
                      <a16:colId xmlns:a16="http://schemas.microsoft.com/office/drawing/2014/main" val="3246674561"/>
                    </a:ext>
                  </a:extLst>
                </a:gridCol>
                <a:gridCol w="822960">
                  <a:extLst>
                    <a:ext uri="{9D8B030D-6E8A-4147-A177-3AD203B41FA5}">
                      <a16:colId xmlns:a16="http://schemas.microsoft.com/office/drawing/2014/main" val="3017781920"/>
                    </a:ext>
                  </a:extLst>
                </a:gridCol>
                <a:gridCol w="822960">
                  <a:extLst>
                    <a:ext uri="{9D8B030D-6E8A-4147-A177-3AD203B41FA5}">
                      <a16:colId xmlns:a16="http://schemas.microsoft.com/office/drawing/2014/main" val="33237673"/>
                    </a:ext>
                  </a:extLst>
                </a:gridCol>
                <a:gridCol w="822960">
                  <a:extLst>
                    <a:ext uri="{9D8B030D-6E8A-4147-A177-3AD203B41FA5}">
                      <a16:colId xmlns:a16="http://schemas.microsoft.com/office/drawing/2014/main" val="187894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357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- 2022-01-12 17:50:07</a:t>
                      </a:r>
                      <a:r>
                        <a:rPr kumimoji="0" lang="es-ES" sz="1000" b="0" i="0" u="none" strike="noStrike" kern="1200" cap="none" spc="0" normalizeH="0" baseline="0" noProof="0">
                          <a:ln>
                            <a:noFill/>
                          </a:ln>
                          <a:solidFill>
                            <a:prstClr val="black"/>
                          </a:solidFill>
                          <a:effectLst/>
                          <a:uLnTx/>
                          <a:uFillTx/>
                          <a:latin typeface="+mn-lt"/>
                          <a:ea typeface="+mn-ea"/>
                          <a:cs typeface="+mn-cs"/>
                        </a:rPr>
                        <a:t>
 ¡El juego de ruedas de XC más rápido del mundo real pesa tan solo 1240 gramos!😱
Pero un bajo peso no es suficiente, por eso las nuevas Roval Control SL se diseñaron para brindarte un manejo preciso, una conducción suave y una larga durabilidad, con un 22% menos de probabilidades de sufrir pinchazos que sus predecesoras.
Las Roval Control SL vienen con las mazas más livianas creadas por Roval hasta la fecha, llantas de carbono 2Bliss Ready con un ancho interno de 29 mm, Zero Bead Hook 4 mm FlatTop, y rayos DT Swiss Aerolite Straightpull.
Las ruedas Roval están cuidadosamente ensambladas a mano para lograr una calidad sin precedentes.💪
🔺 Encontralas en nuestras tiendas autorizadas🔺 
#TrueToYourRide #RovalComponents #RideRoval #RovalWheels  #RovalControlSL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271622241_459661095814887_2371753313807809360_n.jpg?_nc_cat=109&amp;ccb=1-5&amp;_nc_sid=8ae9d6&amp;_nc_ohc=PXViWlafu2oAX8d3Kyz&amp;_nc_ht=scontent-lga3-1.cdninstagram.com&amp;edm=AL-3X8kEAAAA&amp;oh=00_AT9cKDODDxC29zikVsXUgumhg92ha6QhvRFXpZBkKw4aAg&amp;oe=61EBFC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7412169"/>
                  </a:ext>
                </a:extLst>
              </a:tr>
            </a:tbl>
          </a:graphicData>
        </a:graphic>
      </p:graphicFrame>
      <p:sp>
        <p:nvSpPr>
          <p:cNvPr id="4" name="Text Placeholder 3">
            <a:extLst>
              <a:ext uri="{FF2B5EF4-FFF2-40B4-BE49-F238E27FC236}">
                <a16:creationId xmlns:a16="http://schemas.microsoft.com/office/drawing/2014/main" id="{2A8F66E3-B9CF-4FEE-AB01-01CFBC73C7D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49635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10FB-4510-41B0-BAB2-9FFC354DE488}"/>
              </a:ext>
            </a:extLst>
          </p:cNvPr>
          <p:cNvSpPr>
            <a:spLocks noGrp="1"/>
          </p:cNvSpPr>
          <p:nvPr>
            <p:ph type="title"/>
          </p:nvPr>
        </p:nvSpPr>
        <p:spPr/>
        <p:txBody>
          <a:bodyPr/>
          <a:lstStyle/>
          <a:p>
            <a:r>
              <a:rPr lang="en-US"/>
              <a:t>Instagram Posts Table | Scott - 9 of 26</a:t>
            </a:r>
          </a:p>
        </p:txBody>
      </p:sp>
      <p:graphicFrame>
        <p:nvGraphicFramePr>
          <p:cNvPr id="5" name="Table Placeholder 4">
            <a:extLst>
              <a:ext uri="{FF2B5EF4-FFF2-40B4-BE49-F238E27FC236}">
                <a16:creationId xmlns:a16="http://schemas.microsoft.com/office/drawing/2014/main" id="{174A4149-A9E1-4C76-B789-B7F2536797C3}"/>
              </a:ext>
            </a:extLst>
          </p:cNvPr>
          <p:cNvGraphicFramePr>
            <a:graphicFrameLocks noGrp="1"/>
          </p:cNvGraphicFramePr>
          <p:nvPr>
            <p:ph type="tbl" sz="quarter" idx="13"/>
            <p:extLst>
              <p:ext uri="{D42A27DB-BD31-4B8C-83A1-F6EECF244321}">
                <p14:modId xmlns:p14="http://schemas.microsoft.com/office/powerpoint/2010/main" val="42101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78659"/>
                    </a:ext>
                  </a:extLst>
                </a:gridCol>
                <a:gridCol w="1810512">
                  <a:extLst>
                    <a:ext uri="{9D8B030D-6E8A-4147-A177-3AD203B41FA5}">
                      <a16:colId xmlns:a16="http://schemas.microsoft.com/office/drawing/2014/main" val="2688524034"/>
                    </a:ext>
                  </a:extLst>
                </a:gridCol>
                <a:gridCol w="822960">
                  <a:extLst>
                    <a:ext uri="{9D8B030D-6E8A-4147-A177-3AD203B41FA5}">
                      <a16:colId xmlns:a16="http://schemas.microsoft.com/office/drawing/2014/main" val="234752139"/>
                    </a:ext>
                  </a:extLst>
                </a:gridCol>
                <a:gridCol w="822960">
                  <a:extLst>
                    <a:ext uri="{9D8B030D-6E8A-4147-A177-3AD203B41FA5}">
                      <a16:colId xmlns:a16="http://schemas.microsoft.com/office/drawing/2014/main" val="1918221254"/>
                    </a:ext>
                  </a:extLst>
                </a:gridCol>
                <a:gridCol w="822960">
                  <a:extLst>
                    <a:ext uri="{9D8B030D-6E8A-4147-A177-3AD203B41FA5}">
                      <a16:colId xmlns:a16="http://schemas.microsoft.com/office/drawing/2014/main" val="2534600136"/>
                    </a:ext>
                  </a:extLst>
                </a:gridCol>
                <a:gridCol w="822960">
                  <a:extLst>
                    <a:ext uri="{9D8B030D-6E8A-4147-A177-3AD203B41FA5}">
                      <a16:colId xmlns:a16="http://schemas.microsoft.com/office/drawing/2014/main" val="3104265478"/>
                    </a:ext>
                  </a:extLst>
                </a:gridCol>
                <a:gridCol w="822960">
                  <a:extLst>
                    <a:ext uri="{9D8B030D-6E8A-4147-A177-3AD203B41FA5}">
                      <a16:colId xmlns:a16="http://schemas.microsoft.com/office/drawing/2014/main" val="353979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2107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- 2021-12-30 17:48:02</a:t>
                      </a:r>
                      <a:r>
                        <a:rPr kumimoji="0" lang="en-US" sz="1000" b="0" i="0" u="none" strike="noStrike" kern="1200" cap="none" spc="0" normalizeH="0" baseline="0" noProof="0">
                          <a:ln>
                            <a:noFill/>
                          </a:ln>
                          <a:solidFill>
                            <a:prstClr val="black"/>
                          </a:solidFill>
                          <a:effectLst/>
                          <a:uLnTx/>
                          <a:uFillTx/>
                          <a:latin typeface="+mn-lt"/>
                          <a:ea typeface="+mn-ea"/>
                          <a:cs typeface="+mn-cs"/>
                        </a:rPr>
                        <a:t>
 ¡Gracias alvaritomacias por este gran periodo juntos! 
Ha sido alucinante ver cómo nuestras bicis volaban en todas las pistas. 
 ¡Te deseamos lo mejor!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270260164_629690168267405_2225091067204580765_n.jpg?_nc_cat=103&amp;ccb=1-5&amp;_nc_sid=8ae9d6&amp;_nc_ohc=j6qNHBfH1I4AX8UDtEP&amp;_nc_ht=scontent-iad3-1.cdninstagram.com&amp;edm=AL-3X8kEAAAA&amp;oh=00_AT8fgUSOneUaD11Llqd5Cz4aLbEOaUlvyg6uXaT4g17cgw&amp;oe=61EC78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3348785"/>
                  </a:ext>
                </a:extLst>
              </a:tr>
            </a:tbl>
          </a:graphicData>
        </a:graphic>
      </p:graphicFrame>
      <p:sp>
        <p:nvSpPr>
          <p:cNvPr id="4" name="Text Placeholder 3">
            <a:extLst>
              <a:ext uri="{FF2B5EF4-FFF2-40B4-BE49-F238E27FC236}">
                <a16:creationId xmlns:a16="http://schemas.microsoft.com/office/drawing/2014/main" id="{25C82565-2D62-4C5E-B85E-81E25E710E7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62687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92AD-671E-4816-9E28-17610CEF1427}"/>
              </a:ext>
            </a:extLst>
          </p:cNvPr>
          <p:cNvSpPr>
            <a:spLocks noGrp="1"/>
          </p:cNvSpPr>
          <p:nvPr>
            <p:ph type="title"/>
          </p:nvPr>
        </p:nvSpPr>
        <p:spPr/>
        <p:txBody>
          <a:bodyPr/>
          <a:lstStyle/>
          <a:p>
            <a:r>
              <a:rPr lang="en-US"/>
              <a:t>Instagram Posts Table | Scott - 10 of 26</a:t>
            </a:r>
          </a:p>
        </p:txBody>
      </p:sp>
      <p:graphicFrame>
        <p:nvGraphicFramePr>
          <p:cNvPr id="5" name="Table Placeholder 4">
            <a:extLst>
              <a:ext uri="{FF2B5EF4-FFF2-40B4-BE49-F238E27FC236}">
                <a16:creationId xmlns:a16="http://schemas.microsoft.com/office/drawing/2014/main" id="{BFC389AE-C8ED-4EA3-A690-C3611FE10F1F}"/>
              </a:ext>
            </a:extLst>
          </p:cNvPr>
          <p:cNvGraphicFramePr>
            <a:graphicFrameLocks noGrp="1"/>
          </p:cNvGraphicFramePr>
          <p:nvPr>
            <p:ph type="tbl" sz="quarter" idx="13"/>
            <p:extLst>
              <p:ext uri="{D42A27DB-BD31-4B8C-83A1-F6EECF244321}">
                <p14:modId xmlns:p14="http://schemas.microsoft.com/office/powerpoint/2010/main" val="506568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3297908"/>
                    </a:ext>
                  </a:extLst>
                </a:gridCol>
                <a:gridCol w="1810512">
                  <a:extLst>
                    <a:ext uri="{9D8B030D-6E8A-4147-A177-3AD203B41FA5}">
                      <a16:colId xmlns:a16="http://schemas.microsoft.com/office/drawing/2014/main" val="1203312760"/>
                    </a:ext>
                  </a:extLst>
                </a:gridCol>
                <a:gridCol w="822960">
                  <a:extLst>
                    <a:ext uri="{9D8B030D-6E8A-4147-A177-3AD203B41FA5}">
                      <a16:colId xmlns:a16="http://schemas.microsoft.com/office/drawing/2014/main" val="1278855793"/>
                    </a:ext>
                  </a:extLst>
                </a:gridCol>
                <a:gridCol w="822960">
                  <a:extLst>
                    <a:ext uri="{9D8B030D-6E8A-4147-A177-3AD203B41FA5}">
                      <a16:colId xmlns:a16="http://schemas.microsoft.com/office/drawing/2014/main" val="2306225308"/>
                    </a:ext>
                  </a:extLst>
                </a:gridCol>
                <a:gridCol w="822960">
                  <a:extLst>
                    <a:ext uri="{9D8B030D-6E8A-4147-A177-3AD203B41FA5}">
                      <a16:colId xmlns:a16="http://schemas.microsoft.com/office/drawing/2014/main" val="3010433640"/>
                    </a:ext>
                  </a:extLst>
                </a:gridCol>
                <a:gridCol w="822960">
                  <a:extLst>
                    <a:ext uri="{9D8B030D-6E8A-4147-A177-3AD203B41FA5}">
                      <a16:colId xmlns:a16="http://schemas.microsoft.com/office/drawing/2014/main" val="1522168149"/>
                    </a:ext>
                  </a:extLst>
                </a:gridCol>
                <a:gridCol w="822960">
                  <a:extLst>
                    <a:ext uri="{9D8B030D-6E8A-4147-A177-3AD203B41FA5}">
                      <a16:colId xmlns:a16="http://schemas.microsoft.com/office/drawing/2014/main" val="127406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221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giantargentina - 2022-01-13 16:49:23</a:t>
                      </a:r>
                      <a:r>
                        <a:rPr kumimoji="0" lang="es-ES" sz="1000" b="0" i="0" u="none" strike="noStrike" kern="1200" cap="none" spc="0" normalizeH="0" baseline="0" noProof="0">
                          <a:ln>
                            <a:noFill/>
                          </a:ln>
                          <a:solidFill>
                            <a:prstClr val="black"/>
                          </a:solidFill>
                          <a:effectLst/>
                          <a:uLnTx/>
                          <a:uFillTx/>
                          <a:latin typeface="+mn-lt"/>
                          <a:ea typeface="+mn-ea"/>
                          <a:cs typeface="+mn-cs"/>
                        </a:rPr>
                        <a:t>
 Un entrenamiento diferente para las figuras de riverplate ⚪🔴⚪.
🔹La delegación del equipo de fútbol liderada por #MarceloGallardo decidió cambiar los trabajos intensivos de pretemporada con pelota por un paseo en #SanMartínDeLosAndes arriba de nuestras #Talon29.
Gracias a nuestro representante store.adventure por asesorar al plantel de la mejor manera 🙌.
#River2022 #RiverPlate #Talon29 #BlazeNewTrails #RideUnleashed #RideGiant #GiantArgentina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271555823_322072379791576_448068703938913639_n.webp.jpg?_nc_cat=109&amp;ccb=1-5&amp;_nc_sid=8ae9d6&amp;_nc_ohc=NliyFqfWqmoAX8oGLRj&amp;_nc_ht=scontent-lga3-1.cdninstagram.com&amp;edm=AL-3X8kEAAAA&amp;oh=00_AT8EEQPpL6S4ybkdZPicOzdJJynrmB1hdlpSXEGtNSRqrg&amp;oe=61EC9360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809510"/>
                  </a:ext>
                </a:extLst>
              </a:tr>
            </a:tbl>
          </a:graphicData>
        </a:graphic>
      </p:graphicFrame>
      <p:sp>
        <p:nvSpPr>
          <p:cNvPr id="4" name="Text Placeholder 3">
            <a:extLst>
              <a:ext uri="{FF2B5EF4-FFF2-40B4-BE49-F238E27FC236}">
                <a16:creationId xmlns:a16="http://schemas.microsoft.com/office/drawing/2014/main" id="{0CF92805-BD32-4AB5-B431-1A061A6D839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593948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5FC9B-C2FE-4994-B19E-805AF4DB5857}"/>
              </a:ext>
            </a:extLst>
          </p:cNvPr>
          <p:cNvSpPr>
            <a:spLocks noGrp="1"/>
          </p:cNvSpPr>
          <p:nvPr>
            <p:ph type="title"/>
          </p:nvPr>
        </p:nvSpPr>
        <p:spPr/>
        <p:txBody>
          <a:bodyPr/>
          <a:lstStyle/>
          <a:p>
            <a:r>
              <a:rPr lang="en-US"/>
              <a:t>Instagram Posts Table | Scott - 11 of 26</a:t>
            </a:r>
          </a:p>
        </p:txBody>
      </p:sp>
      <p:graphicFrame>
        <p:nvGraphicFramePr>
          <p:cNvPr id="5" name="Table Placeholder 4">
            <a:extLst>
              <a:ext uri="{FF2B5EF4-FFF2-40B4-BE49-F238E27FC236}">
                <a16:creationId xmlns:a16="http://schemas.microsoft.com/office/drawing/2014/main" id="{5F198F25-0151-44A2-B043-F1AA1009B201}"/>
              </a:ext>
            </a:extLst>
          </p:cNvPr>
          <p:cNvGraphicFramePr>
            <a:graphicFrameLocks noGrp="1"/>
          </p:cNvGraphicFramePr>
          <p:nvPr>
            <p:ph type="tbl" sz="quarter" idx="13"/>
            <p:extLst>
              <p:ext uri="{D42A27DB-BD31-4B8C-83A1-F6EECF244321}">
                <p14:modId xmlns:p14="http://schemas.microsoft.com/office/powerpoint/2010/main" val="147313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8573518"/>
                    </a:ext>
                  </a:extLst>
                </a:gridCol>
                <a:gridCol w="1810512">
                  <a:extLst>
                    <a:ext uri="{9D8B030D-6E8A-4147-A177-3AD203B41FA5}">
                      <a16:colId xmlns:a16="http://schemas.microsoft.com/office/drawing/2014/main" val="3969983623"/>
                    </a:ext>
                  </a:extLst>
                </a:gridCol>
                <a:gridCol w="822960">
                  <a:extLst>
                    <a:ext uri="{9D8B030D-6E8A-4147-A177-3AD203B41FA5}">
                      <a16:colId xmlns:a16="http://schemas.microsoft.com/office/drawing/2014/main" val="2645663485"/>
                    </a:ext>
                  </a:extLst>
                </a:gridCol>
                <a:gridCol w="822960">
                  <a:extLst>
                    <a:ext uri="{9D8B030D-6E8A-4147-A177-3AD203B41FA5}">
                      <a16:colId xmlns:a16="http://schemas.microsoft.com/office/drawing/2014/main" val="4028703020"/>
                    </a:ext>
                  </a:extLst>
                </a:gridCol>
                <a:gridCol w="822960">
                  <a:extLst>
                    <a:ext uri="{9D8B030D-6E8A-4147-A177-3AD203B41FA5}">
                      <a16:colId xmlns:a16="http://schemas.microsoft.com/office/drawing/2014/main" val="2008399980"/>
                    </a:ext>
                  </a:extLst>
                </a:gridCol>
                <a:gridCol w="822960">
                  <a:extLst>
                    <a:ext uri="{9D8B030D-6E8A-4147-A177-3AD203B41FA5}">
                      <a16:colId xmlns:a16="http://schemas.microsoft.com/office/drawing/2014/main" val="2721115597"/>
                    </a:ext>
                  </a:extLst>
                </a:gridCol>
                <a:gridCol w="822960">
                  <a:extLst>
                    <a:ext uri="{9D8B030D-6E8A-4147-A177-3AD203B41FA5}">
                      <a16:colId xmlns:a16="http://schemas.microsoft.com/office/drawing/2014/main" val="38795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685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- 2022-01-01 19:46:00</a:t>
                      </a:r>
                      <a:r>
                        <a:rPr kumimoji="0" lang="en-US" sz="1000" b="0" i="0" u="none" strike="noStrike" kern="1200" cap="none" spc="0" normalizeH="0" baseline="0" noProof="0">
                          <a:ln>
                            <a:noFill/>
                          </a:ln>
                          <a:solidFill>
                            <a:prstClr val="black"/>
                          </a:solidFill>
                          <a:effectLst/>
                          <a:uLnTx/>
                          <a:uFillTx/>
                          <a:latin typeface="+mn-lt"/>
                          <a:ea typeface="+mn-ea"/>
                          <a:cs typeface="+mn-cs"/>
                        </a:rPr>
                        <a:t>
 Tu puerta de entrada a la nueva Spark se llama 910.
✅ Cuadro Spark de carbono HMF
✅ Horquilla FOX 34 Float P. Elite 130 mm
✅ FOX Nude 5T EVOL, TwinLoc, 120 mm
✅ Shimano XT, 12 velocidades
✅ Frenos de disco Shimano XT
✅ Ruedas Syncros Silverton 2.0 TR
✅ Cubiertas Schwalbe Wicked Will
✅ Tija ajustable FOX, Componentes Syncros
Encontrala en nuestras tiendas. Link en bio y en Stories destacadas.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271295005_250615467155224_9118474756885733547_n.jpg?_nc_cat=106&amp;ccb=1-5&amp;_nc_sid=8ae9d6&amp;_nc_ohc=o1brborMFCYAX_--1om&amp;_nc_ht=scontent-dfw5-2.cdninstagram.com&amp;edm=AL-3X8kEAAAA&amp;oh=00_AT9D3LX1TaOC9LF_yQiQDE6nFPKKunAtKzJAwSIXqoCRpA&amp;oe=61EC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8775929"/>
                  </a:ext>
                </a:extLst>
              </a:tr>
            </a:tbl>
          </a:graphicData>
        </a:graphic>
      </p:graphicFrame>
      <p:sp>
        <p:nvSpPr>
          <p:cNvPr id="4" name="Text Placeholder 3">
            <a:extLst>
              <a:ext uri="{FF2B5EF4-FFF2-40B4-BE49-F238E27FC236}">
                <a16:creationId xmlns:a16="http://schemas.microsoft.com/office/drawing/2014/main" id="{1BE86F0A-63D0-48E6-8E78-39525BC3334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736776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9678-D64F-4655-B24A-80FD428EFD3E}"/>
              </a:ext>
            </a:extLst>
          </p:cNvPr>
          <p:cNvSpPr>
            <a:spLocks noGrp="1"/>
          </p:cNvSpPr>
          <p:nvPr>
            <p:ph type="title"/>
          </p:nvPr>
        </p:nvSpPr>
        <p:spPr/>
        <p:txBody>
          <a:bodyPr/>
          <a:lstStyle/>
          <a:p>
            <a:r>
              <a:rPr lang="en-US"/>
              <a:t>Instagram Posts Table | Scott - 12 of 26</a:t>
            </a:r>
          </a:p>
        </p:txBody>
      </p:sp>
      <p:graphicFrame>
        <p:nvGraphicFramePr>
          <p:cNvPr id="5" name="Table Placeholder 4">
            <a:extLst>
              <a:ext uri="{FF2B5EF4-FFF2-40B4-BE49-F238E27FC236}">
                <a16:creationId xmlns:a16="http://schemas.microsoft.com/office/drawing/2014/main" id="{48859155-DF2D-4E52-ACBE-2C5EEB3CBD8D}"/>
              </a:ext>
            </a:extLst>
          </p:cNvPr>
          <p:cNvGraphicFramePr>
            <a:graphicFrameLocks noGrp="1"/>
          </p:cNvGraphicFramePr>
          <p:nvPr>
            <p:ph type="tbl" sz="quarter" idx="13"/>
            <p:extLst>
              <p:ext uri="{D42A27DB-BD31-4B8C-83A1-F6EECF244321}">
                <p14:modId xmlns:p14="http://schemas.microsoft.com/office/powerpoint/2010/main" val="3444373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468185"/>
                    </a:ext>
                  </a:extLst>
                </a:gridCol>
                <a:gridCol w="1810512">
                  <a:extLst>
                    <a:ext uri="{9D8B030D-6E8A-4147-A177-3AD203B41FA5}">
                      <a16:colId xmlns:a16="http://schemas.microsoft.com/office/drawing/2014/main" val="2275370403"/>
                    </a:ext>
                  </a:extLst>
                </a:gridCol>
                <a:gridCol w="822960">
                  <a:extLst>
                    <a:ext uri="{9D8B030D-6E8A-4147-A177-3AD203B41FA5}">
                      <a16:colId xmlns:a16="http://schemas.microsoft.com/office/drawing/2014/main" val="2472116259"/>
                    </a:ext>
                  </a:extLst>
                </a:gridCol>
                <a:gridCol w="822960">
                  <a:extLst>
                    <a:ext uri="{9D8B030D-6E8A-4147-A177-3AD203B41FA5}">
                      <a16:colId xmlns:a16="http://schemas.microsoft.com/office/drawing/2014/main" val="882068260"/>
                    </a:ext>
                  </a:extLst>
                </a:gridCol>
                <a:gridCol w="822960">
                  <a:extLst>
                    <a:ext uri="{9D8B030D-6E8A-4147-A177-3AD203B41FA5}">
                      <a16:colId xmlns:a16="http://schemas.microsoft.com/office/drawing/2014/main" val="2505552626"/>
                    </a:ext>
                  </a:extLst>
                </a:gridCol>
                <a:gridCol w="822960">
                  <a:extLst>
                    <a:ext uri="{9D8B030D-6E8A-4147-A177-3AD203B41FA5}">
                      <a16:colId xmlns:a16="http://schemas.microsoft.com/office/drawing/2014/main" val="2645365363"/>
                    </a:ext>
                  </a:extLst>
                </a:gridCol>
                <a:gridCol w="822960">
                  <a:extLst>
                    <a:ext uri="{9D8B030D-6E8A-4147-A177-3AD203B41FA5}">
                      <a16:colId xmlns:a16="http://schemas.microsoft.com/office/drawing/2014/main" val="3128432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535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- 2022-01-05 20:35:51</a:t>
                      </a:r>
                      <a:r>
                        <a:rPr kumimoji="0" lang="es-ES" sz="1000" b="0" i="0" u="none" strike="noStrike" kern="1200" cap="none" spc="0" normalizeH="0" baseline="0" noProof="0">
                          <a:ln>
                            <a:noFill/>
                          </a:ln>
                          <a:solidFill>
                            <a:prstClr val="black"/>
                          </a:solidFill>
                          <a:effectLst/>
                          <a:uLnTx/>
                          <a:uFillTx/>
                          <a:latin typeface="+mn-lt"/>
                          <a:ea typeface="+mn-ea"/>
                          <a:cs typeface="+mn-cs"/>
                        </a:rPr>
                        <a:t>
 Nueva Spark World Cup AXS.
Alargamos el recorrido de la suspensión, mejoramos la geometría y le hicimos caso a los mejores deportistas del mundo para crear la bicicleta de carreras de cross country definitiva.
Encontrala en nuestras tiendas. Link en bio y en stories destacadas.
#SCOTTargentina 
#FastIsFun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271401901_139386295138855_2249851253472155026_n.jpg?_nc_cat=105&amp;ccb=1-5&amp;_nc_sid=8ae9d6&amp;_nc_ohc=wNnj4ko56BIAX97tfMY&amp;_nc_ht=scontent-dfw5-1.cdninstagram.com&amp;edm=AL-3X8kEAAAA&amp;oh=00_AT99OLMnzijT7SvDFfM3ri7_Lx4ygLfr2woQZgkXSaLOIw&amp;oe=61EC1F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306015"/>
                  </a:ext>
                </a:extLst>
              </a:tr>
            </a:tbl>
          </a:graphicData>
        </a:graphic>
      </p:graphicFrame>
      <p:sp>
        <p:nvSpPr>
          <p:cNvPr id="4" name="Text Placeholder 3">
            <a:extLst>
              <a:ext uri="{FF2B5EF4-FFF2-40B4-BE49-F238E27FC236}">
                <a16:creationId xmlns:a16="http://schemas.microsoft.com/office/drawing/2014/main" id="{E53CE40B-8EFB-4849-8B2A-2BF723DCB76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275296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9EB31-7171-4824-985C-DD34DAAA5838}"/>
              </a:ext>
            </a:extLst>
          </p:cNvPr>
          <p:cNvSpPr>
            <a:spLocks noGrp="1"/>
          </p:cNvSpPr>
          <p:nvPr>
            <p:ph type="title"/>
          </p:nvPr>
        </p:nvSpPr>
        <p:spPr/>
        <p:txBody>
          <a:bodyPr/>
          <a:lstStyle/>
          <a:p>
            <a:r>
              <a:rPr lang="en-US"/>
              <a:t>Instagram Posts Table | Scott - 13 of 26</a:t>
            </a:r>
          </a:p>
        </p:txBody>
      </p:sp>
      <p:graphicFrame>
        <p:nvGraphicFramePr>
          <p:cNvPr id="5" name="Table Placeholder 4">
            <a:extLst>
              <a:ext uri="{FF2B5EF4-FFF2-40B4-BE49-F238E27FC236}">
                <a16:creationId xmlns:a16="http://schemas.microsoft.com/office/drawing/2014/main" id="{67D70E65-A64A-4BEB-9D9D-EB9A11FE18CF}"/>
              </a:ext>
            </a:extLst>
          </p:cNvPr>
          <p:cNvGraphicFramePr>
            <a:graphicFrameLocks noGrp="1"/>
          </p:cNvGraphicFramePr>
          <p:nvPr>
            <p:ph type="tbl" sz="quarter" idx="13"/>
            <p:extLst>
              <p:ext uri="{D42A27DB-BD31-4B8C-83A1-F6EECF244321}">
                <p14:modId xmlns:p14="http://schemas.microsoft.com/office/powerpoint/2010/main" val="246888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40895204"/>
                    </a:ext>
                  </a:extLst>
                </a:gridCol>
                <a:gridCol w="1810512">
                  <a:extLst>
                    <a:ext uri="{9D8B030D-6E8A-4147-A177-3AD203B41FA5}">
                      <a16:colId xmlns:a16="http://schemas.microsoft.com/office/drawing/2014/main" val="789985850"/>
                    </a:ext>
                  </a:extLst>
                </a:gridCol>
                <a:gridCol w="822960">
                  <a:extLst>
                    <a:ext uri="{9D8B030D-6E8A-4147-A177-3AD203B41FA5}">
                      <a16:colId xmlns:a16="http://schemas.microsoft.com/office/drawing/2014/main" val="1170202624"/>
                    </a:ext>
                  </a:extLst>
                </a:gridCol>
                <a:gridCol w="822960">
                  <a:extLst>
                    <a:ext uri="{9D8B030D-6E8A-4147-A177-3AD203B41FA5}">
                      <a16:colId xmlns:a16="http://schemas.microsoft.com/office/drawing/2014/main" val="2784012265"/>
                    </a:ext>
                  </a:extLst>
                </a:gridCol>
                <a:gridCol w="822960">
                  <a:extLst>
                    <a:ext uri="{9D8B030D-6E8A-4147-A177-3AD203B41FA5}">
                      <a16:colId xmlns:a16="http://schemas.microsoft.com/office/drawing/2014/main" val="4178540688"/>
                    </a:ext>
                  </a:extLst>
                </a:gridCol>
                <a:gridCol w="822960">
                  <a:extLst>
                    <a:ext uri="{9D8B030D-6E8A-4147-A177-3AD203B41FA5}">
                      <a16:colId xmlns:a16="http://schemas.microsoft.com/office/drawing/2014/main" val="96004283"/>
                    </a:ext>
                  </a:extLst>
                </a:gridCol>
                <a:gridCol w="822960">
                  <a:extLst>
                    <a:ext uri="{9D8B030D-6E8A-4147-A177-3AD203B41FA5}">
                      <a16:colId xmlns:a16="http://schemas.microsoft.com/office/drawing/2014/main" val="650416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293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- 2022-01-10 18:08:34</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su ajuste por flip-chip , el cual te permite inclinar el ángulo del tubo de dirección y la altura de la caja pedalera para personalizar fácilmente sus características de conducción.
Si querés recorrer kilómetros de senderos con una eficiencia inigualable, la Epic EVO será tu mejor aliada.
🔺 Encontrala en nuestras tiendas autorizadas🔺 
⠀⠀⠀⠀⠀⠀⠀⠀⠀
#IamSpecialized #SpecializedEpic #Specialized #EpicEVO #SpecializedArgentina #MTB #Xc #Trail #SpecializedEpic #MountainBike
📸  rutlandcycling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271651270_604816437485593_8555546981488841325_n.jpg?_nc_cat=101&amp;ccb=1-5&amp;_nc_sid=8ae9d6&amp;_nc_ohc=ho2-HjUtSssAX_ilwf7&amp;_nc_ht=scontent-lga3-1.cdninstagram.com&amp;edm=AL-3X8kEAAAA&amp;oh=00_AT_-sWYOzTCXfuYj6eMOCEWPMuF5YXWNRUoLKWENPdp48g&amp;oe=61EC190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914309"/>
                  </a:ext>
                </a:extLst>
              </a:tr>
            </a:tbl>
          </a:graphicData>
        </a:graphic>
      </p:graphicFrame>
      <p:sp>
        <p:nvSpPr>
          <p:cNvPr id="4" name="Text Placeholder 3">
            <a:extLst>
              <a:ext uri="{FF2B5EF4-FFF2-40B4-BE49-F238E27FC236}">
                <a16:creationId xmlns:a16="http://schemas.microsoft.com/office/drawing/2014/main" id="{4BA57135-8154-448B-A2EA-903650FB0D6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214243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CA7D2-5EE0-41F6-9782-FDFD4B0F1034}"/>
              </a:ext>
            </a:extLst>
          </p:cNvPr>
          <p:cNvSpPr>
            <a:spLocks noGrp="1"/>
          </p:cNvSpPr>
          <p:nvPr>
            <p:ph type="title"/>
          </p:nvPr>
        </p:nvSpPr>
        <p:spPr/>
        <p:txBody>
          <a:bodyPr/>
          <a:lstStyle/>
          <a:p>
            <a:r>
              <a:rPr lang="en-US"/>
              <a:t>Instagram Posts Table | Scott - 14 of 26</a:t>
            </a:r>
          </a:p>
        </p:txBody>
      </p:sp>
      <p:graphicFrame>
        <p:nvGraphicFramePr>
          <p:cNvPr id="5" name="Table Placeholder 4">
            <a:extLst>
              <a:ext uri="{FF2B5EF4-FFF2-40B4-BE49-F238E27FC236}">
                <a16:creationId xmlns:a16="http://schemas.microsoft.com/office/drawing/2014/main" id="{3C87F150-872B-4986-BC1B-2F5422B40A51}"/>
              </a:ext>
            </a:extLst>
          </p:cNvPr>
          <p:cNvGraphicFramePr>
            <a:graphicFrameLocks noGrp="1"/>
          </p:cNvGraphicFramePr>
          <p:nvPr>
            <p:ph type="tbl" sz="quarter" idx="13"/>
            <p:extLst>
              <p:ext uri="{D42A27DB-BD31-4B8C-83A1-F6EECF244321}">
                <p14:modId xmlns:p14="http://schemas.microsoft.com/office/powerpoint/2010/main" val="391104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6873624"/>
                    </a:ext>
                  </a:extLst>
                </a:gridCol>
                <a:gridCol w="1810512">
                  <a:extLst>
                    <a:ext uri="{9D8B030D-6E8A-4147-A177-3AD203B41FA5}">
                      <a16:colId xmlns:a16="http://schemas.microsoft.com/office/drawing/2014/main" val="1110103365"/>
                    </a:ext>
                  </a:extLst>
                </a:gridCol>
                <a:gridCol w="822960">
                  <a:extLst>
                    <a:ext uri="{9D8B030D-6E8A-4147-A177-3AD203B41FA5}">
                      <a16:colId xmlns:a16="http://schemas.microsoft.com/office/drawing/2014/main" val="3059836373"/>
                    </a:ext>
                  </a:extLst>
                </a:gridCol>
                <a:gridCol w="822960">
                  <a:extLst>
                    <a:ext uri="{9D8B030D-6E8A-4147-A177-3AD203B41FA5}">
                      <a16:colId xmlns:a16="http://schemas.microsoft.com/office/drawing/2014/main" val="2271846784"/>
                    </a:ext>
                  </a:extLst>
                </a:gridCol>
                <a:gridCol w="822960">
                  <a:extLst>
                    <a:ext uri="{9D8B030D-6E8A-4147-A177-3AD203B41FA5}">
                      <a16:colId xmlns:a16="http://schemas.microsoft.com/office/drawing/2014/main" val="2841904858"/>
                    </a:ext>
                  </a:extLst>
                </a:gridCol>
                <a:gridCol w="822960">
                  <a:extLst>
                    <a:ext uri="{9D8B030D-6E8A-4147-A177-3AD203B41FA5}">
                      <a16:colId xmlns:a16="http://schemas.microsoft.com/office/drawing/2014/main" val="709621945"/>
                    </a:ext>
                  </a:extLst>
                </a:gridCol>
                <a:gridCol w="822960">
                  <a:extLst>
                    <a:ext uri="{9D8B030D-6E8A-4147-A177-3AD203B41FA5}">
                      <a16:colId xmlns:a16="http://schemas.microsoft.com/office/drawing/2014/main" val="131034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474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- 2021-12-19 21:02:23</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los mejores regalos! 
Encontrá los mejores regalos ciclistas en las  tiendas oficiales Trek del país.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269693775_126612246501251_2336929841286206126_n.jpg?_nc_cat=109&amp;ccb=1-5&amp;_nc_sid=8ae9d6&amp;_nc_ohc=N34X8AJ7ZpYAX8SEJc_&amp;_nc_ht=scontent-iad3-1.cdninstagram.com&amp;edm=AL-3X8kEAAAA&amp;oh=00_AT-ci-pv-WZtTuQ6NIcF_3IMbJtKoQ9Syi9xG1H_qYaVyg&amp;oe=61EC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3158195"/>
                  </a:ext>
                </a:extLst>
              </a:tr>
            </a:tbl>
          </a:graphicData>
        </a:graphic>
      </p:graphicFrame>
      <p:sp>
        <p:nvSpPr>
          <p:cNvPr id="4" name="Text Placeholder 3">
            <a:extLst>
              <a:ext uri="{FF2B5EF4-FFF2-40B4-BE49-F238E27FC236}">
                <a16:creationId xmlns:a16="http://schemas.microsoft.com/office/drawing/2014/main" id="{EB7357FE-D96A-410D-9A2E-C5BF785F507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901239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7B0C-6DA6-42BD-953B-FC7B90760253}"/>
              </a:ext>
            </a:extLst>
          </p:cNvPr>
          <p:cNvSpPr>
            <a:spLocks noGrp="1"/>
          </p:cNvSpPr>
          <p:nvPr>
            <p:ph type="title"/>
          </p:nvPr>
        </p:nvSpPr>
        <p:spPr/>
        <p:txBody>
          <a:bodyPr/>
          <a:lstStyle/>
          <a:p>
            <a:r>
              <a:rPr lang="en-US"/>
              <a:t>Instagram Posts Table | Scott - 15 of 26</a:t>
            </a:r>
          </a:p>
        </p:txBody>
      </p:sp>
      <p:graphicFrame>
        <p:nvGraphicFramePr>
          <p:cNvPr id="5" name="Table Placeholder 4">
            <a:extLst>
              <a:ext uri="{FF2B5EF4-FFF2-40B4-BE49-F238E27FC236}">
                <a16:creationId xmlns:a16="http://schemas.microsoft.com/office/drawing/2014/main" id="{A09DC2E7-D917-4D4A-B57D-F417272A65C5}"/>
              </a:ext>
            </a:extLst>
          </p:cNvPr>
          <p:cNvGraphicFramePr>
            <a:graphicFrameLocks noGrp="1"/>
          </p:cNvGraphicFramePr>
          <p:nvPr>
            <p:ph type="tbl" sz="quarter" idx="13"/>
            <p:extLst>
              <p:ext uri="{D42A27DB-BD31-4B8C-83A1-F6EECF244321}">
                <p14:modId xmlns:p14="http://schemas.microsoft.com/office/powerpoint/2010/main" val="408590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0158054"/>
                    </a:ext>
                  </a:extLst>
                </a:gridCol>
                <a:gridCol w="1810512">
                  <a:extLst>
                    <a:ext uri="{9D8B030D-6E8A-4147-A177-3AD203B41FA5}">
                      <a16:colId xmlns:a16="http://schemas.microsoft.com/office/drawing/2014/main" val="489321069"/>
                    </a:ext>
                  </a:extLst>
                </a:gridCol>
                <a:gridCol w="822960">
                  <a:extLst>
                    <a:ext uri="{9D8B030D-6E8A-4147-A177-3AD203B41FA5}">
                      <a16:colId xmlns:a16="http://schemas.microsoft.com/office/drawing/2014/main" val="2704477990"/>
                    </a:ext>
                  </a:extLst>
                </a:gridCol>
                <a:gridCol w="822960">
                  <a:extLst>
                    <a:ext uri="{9D8B030D-6E8A-4147-A177-3AD203B41FA5}">
                      <a16:colId xmlns:a16="http://schemas.microsoft.com/office/drawing/2014/main" val="1294942358"/>
                    </a:ext>
                  </a:extLst>
                </a:gridCol>
                <a:gridCol w="822960">
                  <a:extLst>
                    <a:ext uri="{9D8B030D-6E8A-4147-A177-3AD203B41FA5}">
                      <a16:colId xmlns:a16="http://schemas.microsoft.com/office/drawing/2014/main" val="253055754"/>
                    </a:ext>
                  </a:extLst>
                </a:gridCol>
                <a:gridCol w="822960">
                  <a:extLst>
                    <a:ext uri="{9D8B030D-6E8A-4147-A177-3AD203B41FA5}">
                      <a16:colId xmlns:a16="http://schemas.microsoft.com/office/drawing/2014/main" val="5920992"/>
                    </a:ext>
                  </a:extLst>
                </a:gridCol>
                <a:gridCol w="822960">
                  <a:extLst>
                    <a:ext uri="{9D8B030D-6E8A-4147-A177-3AD203B41FA5}">
                      <a16:colId xmlns:a16="http://schemas.microsoft.com/office/drawing/2014/main" val="287307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360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- 2022-01-11 20:53:30</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nueva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271583993_881763459183151_847531347116077191_n.webp.jpg?_nc_cat=106&amp;ccb=1-5&amp;_nc_sid=8ae9d6&amp;_nc_ohc=GGsYPIyVmi8AX8VfQem&amp;_nc_ht=scontent-dfw5-2.cdninstagram.com&amp;edm=AL-3X8kEAAAA&amp;oh=00_AT9leXhk6BslJvN_e4HADTTFp3-UNi3rF-Au_R5SwpbwaQ&amp;oe=61EC8C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133417"/>
                  </a:ext>
                </a:extLst>
              </a:tr>
            </a:tbl>
          </a:graphicData>
        </a:graphic>
      </p:graphicFrame>
      <p:sp>
        <p:nvSpPr>
          <p:cNvPr id="4" name="Text Placeholder 3">
            <a:extLst>
              <a:ext uri="{FF2B5EF4-FFF2-40B4-BE49-F238E27FC236}">
                <a16:creationId xmlns:a16="http://schemas.microsoft.com/office/drawing/2014/main" id="{7FFD7687-F6B9-414F-BF35-B82BC9D93F7C}"/>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677101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706D-352A-44B7-9AF2-789802D11BF8}"/>
              </a:ext>
            </a:extLst>
          </p:cNvPr>
          <p:cNvSpPr>
            <a:spLocks noGrp="1"/>
          </p:cNvSpPr>
          <p:nvPr>
            <p:ph type="title"/>
          </p:nvPr>
        </p:nvSpPr>
        <p:spPr/>
        <p:txBody>
          <a:bodyPr/>
          <a:lstStyle/>
          <a:p>
            <a:r>
              <a:rPr lang="en-US"/>
              <a:t>Instagram Posts Table | Scott - 16 of 26</a:t>
            </a:r>
          </a:p>
        </p:txBody>
      </p:sp>
      <p:graphicFrame>
        <p:nvGraphicFramePr>
          <p:cNvPr id="5" name="Table Placeholder 4">
            <a:extLst>
              <a:ext uri="{FF2B5EF4-FFF2-40B4-BE49-F238E27FC236}">
                <a16:creationId xmlns:a16="http://schemas.microsoft.com/office/drawing/2014/main" id="{D4BAFD3A-8AE4-4D09-B059-09E97B7B8D79}"/>
              </a:ext>
            </a:extLst>
          </p:cNvPr>
          <p:cNvGraphicFramePr>
            <a:graphicFrameLocks noGrp="1"/>
          </p:cNvGraphicFramePr>
          <p:nvPr>
            <p:ph type="tbl" sz="quarter" idx="13"/>
            <p:extLst>
              <p:ext uri="{D42A27DB-BD31-4B8C-83A1-F6EECF244321}">
                <p14:modId xmlns:p14="http://schemas.microsoft.com/office/powerpoint/2010/main" val="144192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7275771"/>
                    </a:ext>
                  </a:extLst>
                </a:gridCol>
                <a:gridCol w="1810512">
                  <a:extLst>
                    <a:ext uri="{9D8B030D-6E8A-4147-A177-3AD203B41FA5}">
                      <a16:colId xmlns:a16="http://schemas.microsoft.com/office/drawing/2014/main" val="678859953"/>
                    </a:ext>
                  </a:extLst>
                </a:gridCol>
                <a:gridCol w="822960">
                  <a:extLst>
                    <a:ext uri="{9D8B030D-6E8A-4147-A177-3AD203B41FA5}">
                      <a16:colId xmlns:a16="http://schemas.microsoft.com/office/drawing/2014/main" val="391294341"/>
                    </a:ext>
                  </a:extLst>
                </a:gridCol>
                <a:gridCol w="822960">
                  <a:extLst>
                    <a:ext uri="{9D8B030D-6E8A-4147-A177-3AD203B41FA5}">
                      <a16:colId xmlns:a16="http://schemas.microsoft.com/office/drawing/2014/main" val="3896467213"/>
                    </a:ext>
                  </a:extLst>
                </a:gridCol>
                <a:gridCol w="822960">
                  <a:extLst>
                    <a:ext uri="{9D8B030D-6E8A-4147-A177-3AD203B41FA5}">
                      <a16:colId xmlns:a16="http://schemas.microsoft.com/office/drawing/2014/main" val="3745737465"/>
                    </a:ext>
                  </a:extLst>
                </a:gridCol>
                <a:gridCol w="822960">
                  <a:extLst>
                    <a:ext uri="{9D8B030D-6E8A-4147-A177-3AD203B41FA5}">
                      <a16:colId xmlns:a16="http://schemas.microsoft.com/office/drawing/2014/main" val="2505700403"/>
                    </a:ext>
                  </a:extLst>
                </a:gridCol>
                <a:gridCol w="822960">
                  <a:extLst>
                    <a:ext uri="{9D8B030D-6E8A-4147-A177-3AD203B41FA5}">
                      <a16:colId xmlns:a16="http://schemas.microsoft.com/office/drawing/2014/main" val="1275610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74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- 2021-12-23 15:15:06</a:t>
                      </a:r>
                      <a:r>
                        <a:rPr kumimoji="0" lang="en-US" sz="1000" b="0" i="0" u="none" strike="noStrike" kern="1200" cap="none" spc="0" normalizeH="0" baseline="0" noProof="0">
                          <a:ln>
                            <a:noFill/>
                          </a:ln>
                          <a:solidFill>
                            <a:prstClr val="black"/>
                          </a:solidFill>
                          <a:effectLst/>
                          <a:uLnTx/>
                          <a:uFillTx/>
                          <a:latin typeface="+mn-lt"/>
                          <a:ea typeface="+mn-ea"/>
                          <a:cs typeface="+mn-cs"/>
                        </a:rPr>
                        <a:t>
 Las ciudades están cambiando y las formas de moverse en ellas también 🙌
#ModoTurbo ⚡️
#IamSpecialized #SpecializedArgentina #Specialized #SpecializedTurbo #TurboVado #TurboComo #VamosEnBici 
📸 cicloviando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269836468_1153295831869897_7285033086286475485_n.jpg?_nc_cat=109&amp;ccb=1-5&amp;_nc_sid=8ae9d6&amp;_nc_ohc=yfOegIYL070AX_QPyV6&amp;_nc_ht=scontent-lga3-1.cdninstagram.com&amp;edm=AL-3X8kEAAAA&amp;oh=00_AT8NyRtYYViehVqyEso0RKde4pDb-aUAPC3B7_QbkTif4A&amp;oe=61EBE6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3702560"/>
                  </a:ext>
                </a:extLst>
              </a:tr>
            </a:tbl>
          </a:graphicData>
        </a:graphic>
      </p:graphicFrame>
      <p:sp>
        <p:nvSpPr>
          <p:cNvPr id="4" name="Text Placeholder 3">
            <a:extLst>
              <a:ext uri="{FF2B5EF4-FFF2-40B4-BE49-F238E27FC236}">
                <a16:creationId xmlns:a16="http://schemas.microsoft.com/office/drawing/2014/main" id="{C380B9DD-BCEE-4617-A714-DA12E029328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195874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E94E-3BED-4B71-92A1-11BF8538E317}"/>
              </a:ext>
            </a:extLst>
          </p:cNvPr>
          <p:cNvSpPr>
            <a:spLocks noGrp="1"/>
          </p:cNvSpPr>
          <p:nvPr>
            <p:ph type="title"/>
          </p:nvPr>
        </p:nvSpPr>
        <p:spPr/>
        <p:txBody>
          <a:bodyPr/>
          <a:lstStyle/>
          <a:p>
            <a:r>
              <a:rPr lang="en-US"/>
              <a:t>Instagram Posts Table | Scott - 17 of 26</a:t>
            </a:r>
          </a:p>
        </p:txBody>
      </p:sp>
      <p:graphicFrame>
        <p:nvGraphicFramePr>
          <p:cNvPr id="5" name="Table Placeholder 4">
            <a:extLst>
              <a:ext uri="{FF2B5EF4-FFF2-40B4-BE49-F238E27FC236}">
                <a16:creationId xmlns:a16="http://schemas.microsoft.com/office/drawing/2014/main" id="{E073A2EC-82AD-4C41-9C5A-0C3629097C92}"/>
              </a:ext>
            </a:extLst>
          </p:cNvPr>
          <p:cNvGraphicFramePr>
            <a:graphicFrameLocks noGrp="1"/>
          </p:cNvGraphicFramePr>
          <p:nvPr>
            <p:ph type="tbl" sz="quarter" idx="13"/>
            <p:extLst>
              <p:ext uri="{D42A27DB-BD31-4B8C-83A1-F6EECF244321}">
                <p14:modId xmlns:p14="http://schemas.microsoft.com/office/powerpoint/2010/main" val="1799986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4720975"/>
                    </a:ext>
                  </a:extLst>
                </a:gridCol>
                <a:gridCol w="1810512">
                  <a:extLst>
                    <a:ext uri="{9D8B030D-6E8A-4147-A177-3AD203B41FA5}">
                      <a16:colId xmlns:a16="http://schemas.microsoft.com/office/drawing/2014/main" val="1257585148"/>
                    </a:ext>
                  </a:extLst>
                </a:gridCol>
                <a:gridCol w="822960">
                  <a:extLst>
                    <a:ext uri="{9D8B030D-6E8A-4147-A177-3AD203B41FA5}">
                      <a16:colId xmlns:a16="http://schemas.microsoft.com/office/drawing/2014/main" val="1919757758"/>
                    </a:ext>
                  </a:extLst>
                </a:gridCol>
                <a:gridCol w="822960">
                  <a:extLst>
                    <a:ext uri="{9D8B030D-6E8A-4147-A177-3AD203B41FA5}">
                      <a16:colId xmlns:a16="http://schemas.microsoft.com/office/drawing/2014/main" val="1300641034"/>
                    </a:ext>
                  </a:extLst>
                </a:gridCol>
                <a:gridCol w="822960">
                  <a:extLst>
                    <a:ext uri="{9D8B030D-6E8A-4147-A177-3AD203B41FA5}">
                      <a16:colId xmlns:a16="http://schemas.microsoft.com/office/drawing/2014/main" val="3898718394"/>
                    </a:ext>
                  </a:extLst>
                </a:gridCol>
                <a:gridCol w="822960">
                  <a:extLst>
                    <a:ext uri="{9D8B030D-6E8A-4147-A177-3AD203B41FA5}">
                      <a16:colId xmlns:a16="http://schemas.microsoft.com/office/drawing/2014/main" val="942419280"/>
                    </a:ext>
                  </a:extLst>
                </a:gridCol>
                <a:gridCol w="822960">
                  <a:extLst>
                    <a:ext uri="{9D8B030D-6E8A-4147-A177-3AD203B41FA5}">
                      <a16:colId xmlns:a16="http://schemas.microsoft.com/office/drawing/2014/main" val="281293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34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- 2022-01-07 19:36:38</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Team Red. 
Detalle por detalle: 
✅ Cuadro Spark RC de carbono HMF
✅ Horquilla FOX 34 SC Float Perf. 120 mm
✅ FOX Nude 5 EVOL, 120 mm, TwinLoc
✅ Shimano XT, 12 velocidades
✅ Frenos de disco Shimano XT
✅ Ruedas Syncros Silverton 2.5 TR
✅ Cubiertas Maxxis Rekon Race Foldable
✅ Componentes Syncros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271495751_484786676361234_3509266082366166052_n.jpg?_nc_cat=108&amp;ccb=1-5&amp;_nc_sid=8ae9d6&amp;_nc_ohc=ldH3CBft0fYAX_Si73m&amp;_nc_ht=scontent-dfw5-2.cdninstagram.com&amp;edm=AL-3X8kEAAAA&amp;oh=00_AT8TR_t2HQLw3WGEroWn2_IdnBZncwLGU3oH7DYe2VxkLw&amp;oe=61ED8C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5029810"/>
                  </a:ext>
                </a:extLst>
              </a:tr>
            </a:tbl>
          </a:graphicData>
        </a:graphic>
      </p:graphicFrame>
      <p:sp>
        <p:nvSpPr>
          <p:cNvPr id="4" name="Text Placeholder 3">
            <a:extLst>
              <a:ext uri="{FF2B5EF4-FFF2-40B4-BE49-F238E27FC236}">
                <a16:creationId xmlns:a16="http://schemas.microsoft.com/office/drawing/2014/main" id="{549BB352-DED2-4986-AF12-42F70BB074F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589374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17596-57FE-4CF7-9C3C-740DFAAF0BF8}"/>
              </a:ext>
            </a:extLst>
          </p:cNvPr>
          <p:cNvSpPr>
            <a:spLocks noGrp="1"/>
          </p:cNvSpPr>
          <p:nvPr>
            <p:ph type="title"/>
          </p:nvPr>
        </p:nvSpPr>
        <p:spPr/>
        <p:txBody>
          <a:bodyPr/>
          <a:lstStyle/>
          <a:p>
            <a:r>
              <a:rPr lang="en-US"/>
              <a:t>Instagram Posts Table | Scott - 18 of 26</a:t>
            </a:r>
          </a:p>
        </p:txBody>
      </p:sp>
      <p:graphicFrame>
        <p:nvGraphicFramePr>
          <p:cNvPr id="5" name="Table Placeholder 4">
            <a:extLst>
              <a:ext uri="{FF2B5EF4-FFF2-40B4-BE49-F238E27FC236}">
                <a16:creationId xmlns:a16="http://schemas.microsoft.com/office/drawing/2014/main" id="{DA761900-2B0D-4F42-9D99-DA553ECC427F}"/>
              </a:ext>
            </a:extLst>
          </p:cNvPr>
          <p:cNvGraphicFramePr>
            <a:graphicFrameLocks noGrp="1"/>
          </p:cNvGraphicFramePr>
          <p:nvPr>
            <p:ph type="tbl" sz="quarter" idx="13"/>
            <p:extLst>
              <p:ext uri="{D42A27DB-BD31-4B8C-83A1-F6EECF244321}">
                <p14:modId xmlns:p14="http://schemas.microsoft.com/office/powerpoint/2010/main" val="184810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3936646"/>
                    </a:ext>
                  </a:extLst>
                </a:gridCol>
                <a:gridCol w="1810512">
                  <a:extLst>
                    <a:ext uri="{9D8B030D-6E8A-4147-A177-3AD203B41FA5}">
                      <a16:colId xmlns:a16="http://schemas.microsoft.com/office/drawing/2014/main" val="3281341827"/>
                    </a:ext>
                  </a:extLst>
                </a:gridCol>
                <a:gridCol w="822960">
                  <a:extLst>
                    <a:ext uri="{9D8B030D-6E8A-4147-A177-3AD203B41FA5}">
                      <a16:colId xmlns:a16="http://schemas.microsoft.com/office/drawing/2014/main" val="3171371997"/>
                    </a:ext>
                  </a:extLst>
                </a:gridCol>
                <a:gridCol w="822960">
                  <a:extLst>
                    <a:ext uri="{9D8B030D-6E8A-4147-A177-3AD203B41FA5}">
                      <a16:colId xmlns:a16="http://schemas.microsoft.com/office/drawing/2014/main" val="3269983114"/>
                    </a:ext>
                  </a:extLst>
                </a:gridCol>
                <a:gridCol w="822960">
                  <a:extLst>
                    <a:ext uri="{9D8B030D-6E8A-4147-A177-3AD203B41FA5}">
                      <a16:colId xmlns:a16="http://schemas.microsoft.com/office/drawing/2014/main" val="1882107261"/>
                    </a:ext>
                  </a:extLst>
                </a:gridCol>
                <a:gridCol w="822960">
                  <a:extLst>
                    <a:ext uri="{9D8B030D-6E8A-4147-A177-3AD203B41FA5}">
                      <a16:colId xmlns:a16="http://schemas.microsoft.com/office/drawing/2014/main" val="1894183879"/>
                    </a:ext>
                  </a:extLst>
                </a:gridCol>
                <a:gridCol w="822960">
                  <a:extLst>
                    <a:ext uri="{9D8B030D-6E8A-4147-A177-3AD203B41FA5}">
                      <a16:colId xmlns:a16="http://schemas.microsoft.com/office/drawing/2014/main" val="366948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982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- 2021-12-22 20:42:26</a:t>
                      </a:r>
                      <a:r>
                        <a:rPr kumimoji="0" lang="es-ES" sz="1000" b="0" i="0" u="none" strike="noStrike" kern="1200" cap="none" spc="0" normalizeH="0" baseline="0" noProof="0">
                          <a:ln>
                            <a:noFill/>
                          </a:ln>
                          <a:solidFill>
                            <a:prstClr val="black"/>
                          </a:solidFill>
                          <a:effectLst/>
                          <a:uLnTx/>
                          <a:uFillTx/>
                          <a:latin typeface="+mn-lt"/>
                          <a:ea typeface="+mn-ea"/>
                          <a:cs typeface="+mn-cs"/>
                        </a:rPr>
                        <a:t>
 Detalle del acceso al amortiguador trasero de la nueva Spark. El compartimiento es estanco y facilita el ajuste del rebote, la compresión, la presión de impacto y la instalación o sustitución del cable de nuestro sistema de suspensión TwinLoc.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269782114_444541633899214_3823757972729243479_n.jpg?_nc_cat=110&amp;ccb=1-5&amp;_nc_sid=8ae9d6&amp;_nc_ohc=fuKTvGqCMqUAX-msz5j&amp;_nc_ht=scontent-dfw5-1.cdninstagram.com&amp;edm=AL-3X8kEAAAA&amp;oh=00_AT9OTTWXDH3TBjWV378jguSd1Omd45wrhJZQO7g8ge5lbQ&amp;oe=61EC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2687256"/>
                  </a:ext>
                </a:extLst>
              </a:tr>
            </a:tbl>
          </a:graphicData>
        </a:graphic>
      </p:graphicFrame>
      <p:sp>
        <p:nvSpPr>
          <p:cNvPr id="4" name="Text Placeholder 3">
            <a:extLst>
              <a:ext uri="{FF2B5EF4-FFF2-40B4-BE49-F238E27FC236}">
                <a16:creationId xmlns:a16="http://schemas.microsoft.com/office/drawing/2014/main" id="{CD93B14E-6D95-499B-B2D5-9E481499F46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90919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63361-0A95-4C88-865B-A660E84369B6}"/>
              </a:ext>
            </a:extLst>
          </p:cNvPr>
          <p:cNvSpPr>
            <a:spLocks noGrp="1"/>
          </p:cNvSpPr>
          <p:nvPr>
            <p:ph type="title"/>
          </p:nvPr>
        </p:nvSpPr>
        <p:spPr/>
        <p:txBody>
          <a:bodyPr/>
          <a:lstStyle/>
          <a:p>
            <a:r>
              <a:rPr lang="en-US"/>
              <a:t>Instagram Posts Table | Scott - 19 of 26</a:t>
            </a:r>
          </a:p>
        </p:txBody>
      </p:sp>
      <p:graphicFrame>
        <p:nvGraphicFramePr>
          <p:cNvPr id="5" name="Table Placeholder 4">
            <a:extLst>
              <a:ext uri="{FF2B5EF4-FFF2-40B4-BE49-F238E27FC236}">
                <a16:creationId xmlns:a16="http://schemas.microsoft.com/office/drawing/2014/main" id="{61C05D82-3F0F-464C-A742-C0E9258E2667}"/>
              </a:ext>
            </a:extLst>
          </p:cNvPr>
          <p:cNvGraphicFramePr>
            <a:graphicFrameLocks noGrp="1"/>
          </p:cNvGraphicFramePr>
          <p:nvPr>
            <p:ph type="tbl" sz="quarter" idx="13"/>
            <p:extLst>
              <p:ext uri="{D42A27DB-BD31-4B8C-83A1-F6EECF244321}">
                <p14:modId xmlns:p14="http://schemas.microsoft.com/office/powerpoint/2010/main" val="191862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9351585"/>
                    </a:ext>
                  </a:extLst>
                </a:gridCol>
                <a:gridCol w="1810512">
                  <a:extLst>
                    <a:ext uri="{9D8B030D-6E8A-4147-A177-3AD203B41FA5}">
                      <a16:colId xmlns:a16="http://schemas.microsoft.com/office/drawing/2014/main" val="703258000"/>
                    </a:ext>
                  </a:extLst>
                </a:gridCol>
                <a:gridCol w="822960">
                  <a:extLst>
                    <a:ext uri="{9D8B030D-6E8A-4147-A177-3AD203B41FA5}">
                      <a16:colId xmlns:a16="http://schemas.microsoft.com/office/drawing/2014/main" val="3027938621"/>
                    </a:ext>
                  </a:extLst>
                </a:gridCol>
                <a:gridCol w="822960">
                  <a:extLst>
                    <a:ext uri="{9D8B030D-6E8A-4147-A177-3AD203B41FA5}">
                      <a16:colId xmlns:a16="http://schemas.microsoft.com/office/drawing/2014/main" val="2616341206"/>
                    </a:ext>
                  </a:extLst>
                </a:gridCol>
                <a:gridCol w="822960">
                  <a:extLst>
                    <a:ext uri="{9D8B030D-6E8A-4147-A177-3AD203B41FA5}">
                      <a16:colId xmlns:a16="http://schemas.microsoft.com/office/drawing/2014/main" val="3851234990"/>
                    </a:ext>
                  </a:extLst>
                </a:gridCol>
                <a:gridCol w="822960">
                  <a:extLst>
                    <a:ext uri="{9D8B030D-6E8A-4147-A177-3AD203B41FA5}">
                      <a16:colId xmlns:a16="http://schemas.microsoft.com/office/drawing/2014/main" val="1190429011"/>
                    </a:ext>
                  </a:extLst>
                </a:gridCol>
                <a:gridCol w="822960">
                  <a:extLst>
                    <a:ext uri="{9D8B030D-6E8A-4147-A177-3AD203B41FA5}">
                      <a16:colId xmlns:a16="http://schemas.microsoft.com/office/drawing/2014/main" val="397287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01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- 2021-12-22 14:35:13</a:t>
                      </a:r>
                      <a:r>
                        <a:rPr kumimoji="0" lang="en-US" sz="1000" b="0" i="0" u="none" strike="noStrike" kern="1200" cap="none" spc="0" normalizeH="0" baseline="0" noProof="0">
                          <a:ln>
                            <a:noFill/>
                          </a:ln>
                          <a:solidFill>
                            <a:prstClr val="black"/>
                          </a:solidFill>
                          <a:effectLst/>
                          <a:uLnTx/>
                          <a:uFillTx/>
                          <a:latin typeface="+mn-lt"/>
                          <a:ea typeface="+mn-ea"/>
                          <a:cs typeface="+mn-cs"/>
                        </a:rPr>
                        <a:t>
 ¡Nueva tienda!
Ya inauguró cata.scottstore  en Catamarca!
Encontralos en Felipe Figueroa esq. Ignacio de Agüero. Shopping Alto del solar Local 9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51.2885-15/269798353_975765186347790_7520958077623116702_n.jpg?_nc_cat=111&amp;ccb=1-5&amp;_nc_sid=8ae9d6&amp;_nc_ohc=56qufJjCQz4AX8T5dWB&amp;_nc_ht=scontent-dfw5-1.cdninstagram.com&amp;edm=AL-3X8kEAAAA&amp;oh=00_AT9fmhRLsGtewQKZ4mvjML4tfnWdoySb5_SzKrUk1tP4Tg&amp;oe=61EC0D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72191"/>
                  </a:ext>
                </a:extLst>
              </a:tr>
            </a:tbl>
          </a:graphicData>
        </a:graphic>
      </p:graphicFrame>
      <p:sp>
        <p:nvSpPr>
          <p:cNvPr id="4" name="Text Placeholder 3">
            <a:extLst>
              <a:ext uri="{FF2B5EF4-FFF2-40B4-BE49-F238E27FC236}">
                <a16:creationId xmlns:a16="http://schemas.microsoft.com/office/drawing/2014/main" id="{8A5CB382-6700-48C7-8F1D-101DFDA89E0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911645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6469B-3035-4EC6-964A-92AF6C95B95D}"/>
              </a:ext>
            </a:extLst>
          </p:cNvPr>
          <p:cNvSpPr>
            <a:spLocks noGrp="1"/>
          </p:cNvSpPr>
          <p:nvPr>
            <p:ph type="title"/>
          </p:nvPr>
        </p:nvSpPr>
        <p:spPr/>
        <p:txBody>
          <a:bodyPr/>
          <a:lstStyle/>
          <a:p>
            <a:r>
              <a:rPr lang="en-US"/>
              <a:t>Instagram Posts Table | Scott - 20 of 26</a:t>
            </a:r>
          </a:p>
        </p:txBody>
      </p:sp>
      <p:graphicFrame>
        <p:nvGraphicFramePr>
          <p:cNvPr id="5" name="Table Placeholder 4">
            <a:extLst>
              <a:ext uri="{FF2B5EF4-FFF2-40B4-BE49-F238E27FC236}">
                <a16:creationId xmlns:a16="http://schemas.microsoft.com/office/drawing/2014/main" id="{D3A741A4-23F8-4D9C-88F3-256227666869}"/>
              </a:ext>
            </a:extLst>
          </p:cNvPr>
          <p:cNvGraphicFramePr>
            <a:graphicFrameLocks noGrp="1"/>
          </p:cNvGraphicFramePr>
          <p:nvPr>
            <p:ph type="tbl" sz="quarter" idx="13"/>
            <p:extLst>
              <p:ext uri="{D42A27DB-BD31-4B8C-83A1-F6EECF244321}">
                <p14:modId xmlns:p14="http://schemas.microsoft.com/office/powerpoint/2010/main" val="1181046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36011779"/>
                    </a:ext>
                  </a:extLst>
                </a:gridCol>
                <a:gridCol w="1810512">
                  <a:extLst>
                    <a:ext uri="{9D8B030D-6E8A-4147-A177-3AD203B41FA5}">
                      <a16:colId xmlns:a16="http://schemas.microsoft.com/office/drawing/2014/main" val="246761273"/>
                    </a:ext>
                  </a:extLst>
                </a:gridCol>
                <a:gridCol w="822960">
                  <a:extLst>
                    <a:ext uri="{9D8B030D-6E8A-4147-A177-3AD203B41FA5}">
                      <a16:colId xmlns:a16="http://schemas.microsoft.com/office/drawing/2014/main" val="1098527481"/>
                    </a:ext>
                  </a:extLst>
                </a:gridCol>
                <a:gridCol w="822960">
                  <a:extLst>
                    <a:ext uri="{9D8B030D-6E8A-4147-A177-3AD203B41FA5}">
                      <a16:colId xmlns:a16="http://schemas.microsoft.com/office/drawing/2014/main" val="4180937939"/>
                    </a:ext>
                  </a:extLst>
                </a:gridCol>
                <a:gridCol w="822960">
                  <a:extLst>
                    <a:ext uri="{9D8B030D-6E8A-4147-A177-3AD203B41FA5}">
                      <a16:colId xmlns:a16="http://schemas.microsoft.com/office/drawing/2014/main" val="2560933164"/>
                    </a:ext>
                  </a:extLst>
                </a:gridCol>
                <a:gridCol w="822960">
                  <a:extLst>
                    <a:ext uri="{9D8B030D-6E8A-4147-A177-3AD203B41FA5}">
                      <a16:colId xmlns:a16="http://schemas.microsoft.com/office/drawing/2014/main" val="76844891"/>
                    </a:ext>
                  </a:extLst>
                </a:gridCol>
                <a:gridCol w="822960">
                  <a:extLst>
                    <a:ext uri="{9D8B030D-6E8A-4147-A177-3AD203B41FA5}">
                      <a16:colId xmlns:a16="http://schemas.microsoft.com/office/drawing/2014/main" val="168791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417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- 2022-01-05 21:59:19</a:t>
                      </a:r>
                      <a:r>
                        <a:rPr kumimoji="0" lang="es-ES" sz="1000" b="0" i="0" u="none" strike="noStrike" kern="1200" cap="none" spc="0" normalizeH="0" baseline="0" noProof="0">
                          <a:ln>
                            <a:noFill/>
                          </a:ln>
                          <a:solidFill>
                            <a:prstClr val="black"/>
                          </a:solidFill>
                          <a:effectLst/>
                          <a:uLnTx/>
                          <a:uFillTx/>
                          <a:latin typeface="+mn-lt"/>
                          <a:ea typeface="+mn-ea"/>
                          <a:cs typeface="+mn-cs"/>
                        </a:rPr>
                        <a:t>
 ¡Fuel Ex diversión garantizada! 
La Fuel EX 7 es una excelente bici de pista general para una amplia variedad de terrenos. Tiene mejoras en donde es más importante, como la suspensión, transmisión y las ruedas Bontrager tubeless ready.
Descubrí las mejores bicis del mundo en las tiendas oficiales Trek de todo el país.
trekbikes trekbicycleargentina bontragerargentina #trekbikes #trekargentina #bontragerargentina #racedtowin #gooutside #creemosenlasbicis #racedtowin #fuelex7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271291888_664460874580755_7462970262388608007_n.jpg?_nc_cat=107&amp;ccb=1-5&amp;_nc_sid=8ae9d6&amp;_nc_ohc=k9o060bCWusAX9ymf4v&amp;_nc_ht=scontent-iad3-1.cdninstagram.com&amp;edm=AL-3X8kEAAAA&amp;oh=00_AT8ro7aXg8ahoPF6WUrcK5oy7W1mKZlDopTu6APPth_uLw&amp;oe=61EC6C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4580067"/>
                  </a:ext>
                </a:extLst>
              </a:tr>
            </a:tbl>
          </a:graphicData>
        </a:graphic>
      </p:graphicFrame>
      <p:sp>
        <p:nvSpPr>
          <p:cNvPr id="4" name="Text Placeholder 3">
            <a:extLst>
              <a:ext uri="{FF2B5EF4-FFF2-40B4-BE49-F238E27FC236}">
                <a16:creationId xmlns:a16="http://schemas.microsoft.com/office/drawing/2014/main" id="{F1206D8D-B43A-4ED6-9887-4D3E1A6EE35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03339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E258-43D9-4CFD-8B68-D878964C6951}"/>
              </a:ext>
            </a:extLst>
          </p:cNvPr>
          <p:cNvSpPr>
            <a:spLocks noGrp="1"/>
          </p:cNvSpPr>
          <p:nvPr>
            <p:ph type="title"/>
          </p:nvPr>
        </p:nvSpPr>
        <p:spPr/>
        <p:txBody>
          <a:bodyPr/>
          <a:lstStyle/>
          <a:p>
            <a:r>
              <a:rPr lang="en-US"/>
              <a:t>Instagram Posts Table | Scott - 21 of 26</a:t>
            </a:r>
          </a:p>
        </p:txBody>
      </p:sp>
      <p:graphicFrame>
        <p:nvGraphicFramePr>
          <p:cNvPr id="5" name="Table Placeholder 4">
            <a:extLst>
              <a:ext uri="{FF2B5EF4-FFF2-40B4-BE49-F238E27FC236}">
                <a16:creationId xmlns:a16="http://schemas.microsoft.com/office/drawing/2014/main" id="{A6A7CA76-84BB-4707-A373-3A02973AF99F}"/>
              </a:ext>
            </a:extLst>
          </p:cNvPr>
          <p:cNvGraphicFramePr>
            <a:graphicFrameLocks noGrp="1"/>
          </p:cNvGraphicFramePr>
          <p:nvPr>
            <p:ph type="tbl" sz="quarter" idx="13"/>
            <p:extLst>
              <p:ext uri="{D42A27DB-BD31-4B8C-83A1-F6EECF244321}">
                <p14:modId xmlns:p14="http://schemas.microsoft.com/office/powerpoint/2010/main" val="72403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9259636"/>
                    </a:ext>
                  </a:extLst>
                </a:gridCol>
                <a:gridCol w="1810512">
                  <a:extLst>
                    <a:ext uri="{9D8B030D-6E8A-4147-A177-3AD203B41FA5}">
                      <a16:colId xmlns:a16="http://schemas.microsoft.com/office/drawing/2014/main" val="3245199942"/>
                    </a:ext>
                  </a:extLst>
                </a:gridCol>
                <a:gridCol w="822960">
                  <a:extLst>
                    <a:ext uri="{9D8B030D-6E8A-4147-A177-3AD203B41FA5}">
                      <a16:colId xmlns:a16="http://schemas.microsoft.com/office/drawing/2014/main" val="2119039912"/>
                    </a:ext>
                  </a:extLst>
                </a:gridCol>
                <a:gridCol w="822960">
                  <a:extLst>
                    <a:ext uri="{9D8B030D-6E8A-4147-A177-3AD203B41FA5}">
                      <a16:colId xmlns:a16="http://schemas.microsoft.com/office/drawing/2014/main" val="2144766411"/>
                    </a:ext>
                  </a:extLst>
                </a:gridCol>
                <a:gridCol w="822960">
                  <a:extLst>
                    <a:ext uri="{9D8B030D-6E8A-4147-A177-3AD203B41FA5}">
                      <a16:colId xmlns:a16="http://schemas.microsoft.com/office/drawing/2014/main" val="2713918784"/>
                    </a:ext>
                  </a:extLst>
                </a:gridCol>
                <a:gridCol w="822960">
                  <a:extLst>
                    <a:ext uri="{9D8B030D-6E8A-4147-A177-3AD203B41FA5}">
                      <a16:colId xmlns:a16="http://schemas.microsoft.com/office/drawing/2014/main" val="979837431"/>
                    </a:ext>
                  </a:extLst>
                </a:gridCol>
                <a:gridCol w="822960">
                  <a:extLst>
                    <a:ext uri="{9D8B030D-6E8A-4147-A177-3AD203B41FA5}">
                      <a16:colId xmlns:a16="http://schemas.microsoft.com/office/drawing/2014/main" val="944450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914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- 2022-01-11 16:40:53</a:t>
                      </a:r>
                      <a:r>
                        <a:rPr kumimoji="0" lang="en-US" sz="1000" b="0" i="0" u="none" strike="noStrike" kern="1200" cap="none" spc="0" normalizeH="0" baseline="0" noProof="0">
                          <a:ln>
                            <a:noFill/>
                          </a:ln>
                          <a:solidFill>
                            <a:prstClr val="black"/>
                          </a:solidFill>
                          <a:effectLst/>
                          <a:uLnTx/>
                          <a:uFillTx/>
                          <a:latin typeface="+mn-lt"/>
                          <a:ea typeface="+mn-ea"/>
                          <a:cs typeface="+mn-cs"/>
                        </a:rPr>
                        <a:t>
 ¿Calor extremo? No es excusa para una buena rodada. ¡Siempre bien hidratados y con ritmo controlado!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271824455_677656706916560_7087777056150228138_n.jpg?_nc_cat=100&amp;ccb=1-5&amp;_nc_sid=8ae9d6&amp;_nc_ohc=KMWU6HKyqtQAX9WThxR&amp;_nc_ht=scontent-iad3-1.cdninstagram.com&amp;edm=AL-3X8kEAAAA&amp;oh=00_AT9mWEMZMK8h28M7RabNL7KhMyvmHLmKA5VMZwDTNVtHBA&amp;oe=61ECA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6529161"/>
                  </a:ext>
                </a:extLst>
              </a:tr>
            </a:tbl>
          </a:graphicData>
        </a:graphic>
      </p:graphicFrame>
      <p:sp>
        <p:nvSpPr>
          <p:cNvPr id="4" name="Text Placeholder 3">
            <a:extLst>
              <a:ext uri="{FF2B5EF4-FFF2-40B4-BE49-F238E27FC236}">
                <a16:creationId xmlns:a16="http://schemas.microsoft.com/office/drawing/2014/main" id="{2340EC36-BFF0-4E0A-BE96-9F40CB7D10A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697473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6047F-E41E-458A-A762-50D70F9F8336}"/>
              </a:ext>
            </a:extLst>
          </p:cNvPr>
          <p:cNvSpPr>
            <a:spLocks noGrp="1"/>
          </p:cNvSpPr>
          <p:nvPr>
            <p:ph type="title"/>
          </p:nvPr>
        </p:nvSpPr>
        <p:spPr/>
        <p:txBody>
          <a:bodyPr/>
          <a:lstStyle/>
          <a:p>
            <a:r>
              <a:rPr lang="en-US"/>
              <a:t>Instagram Posts Table | Scott - 22 of 26</a:t>
            </a:r>
          </a:p>
        </p:txBody>
      </p:sp>
      <p:graphicFrame>
        <p:nvGraphicFramePr>
          <p:cNvPr id="5" name="Table Placeholder 4">
            <a:extLst>
              <a:ext uri="{FF2B5EF4-FFF2-40B4-BE49-F238E27FC236}">
                <a16:creationId xmlns:a16="http://schemas.microsoft.com/office/drawing/2014/main" id="{50F021AD-68B2-425B-B506-B237EEB2112C}"/>
              </a:ext>
            </a:extLst>
          </p:cNvPr>
          <p:cNvGraphicFramePr>
            <a:graphicFrameLocks noGrp="1"/>
          </p:cNvGraphicFramePr>
          <p:nvPr>
            <p:ph type="tbl" sz="quarter" idx="13"/>
            <p:extLst>
              <p:ext uri="{D42A27DB-BD31-4B8C-83A1-F6EECF244321}">
                <p14:modId xmlns:p14="http://schemas.microsoft.com/office/powerpoint/2010/main" val="88818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235174"/>
                    </a:ext>
                  </a:extLst>
                </a:gridCol>
                <a:gridCol w="1810512">
                  <a:extLst>
                    <a:ext uri="{9D8B030D-6E8A-4147-A177-3AD203B41FA5}">
                      <a16:colId xmlns:a16="http://schemas.microsoft.com/office/drawing/2014/main" val="2800570207"/>
                    </a:ext>
                  </a:extLst>
                </a:gridCol>
                <a:gridCol w="822960">
                  <a:extLst>
                    <a:ext uri="{9D8B030D-6E8A-4147-A177-3AD203B41FA5}">
                      <a16:colId xmlns:a16="http://schemas.microsoft.com/office/drawing/2014/main" val="2799973031"/>
                    </a:ext>
                  </a:extLst>
                </a:gridCol>
                <a:gridCol w="822960">
                  <a:extLst>
                    <a:ext uri="{9D8B030D-6E8A-4147-A177-3AD203B41FA5}">
                      <a16:colId xmlns:a16="http://schemas.microsoft.com/office/drawing/2014/main" val="1137206992"/>
                    </a:ext>
                  </a:extLst>
                </a:gridCol>
                <a:gridCol w="822960">
                  <a:extLst>
                    <a:ext uri="{9D8B030D-6E8A-4147-A177-3AD203B41FA5}">
                      <a16:colId xmlns:a16="http://schemas.microsoft.com/office/drawing/2014/main" val="3474467311"/>
                    </a:ext>
                  </a:extLst>
                </a:gridCol>
                <a:gridCol w="822960">
                  <a:extLst>
                    <a:ext uri="{9D8B030D-6E8A-4147-A177-3AD203B41FA5}">
                      <a16:colId xmlns:a16="http://schemas.microsoft.com/office/drawing/2014/main" val="3464410506"/>
                    </a:ext>
                  </a:extLst>
                </a:gridCol>
                <a:gridCol w="822960">
                  <a:extLst>
                    <a:ext uri="{9D8B030D-6E8A-4147-A177-3AD203B41FA5}">
                      <a16:colId xmlns:a16="http://schemas.microsoft.com/office/drawing/2014/main" val="285430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035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meridabikes_ar - 2021-12-17 21:00:05</a:t>
                      </a:r>
                      <a:r>
                        <a:rPr kumimoji="0" lang="es-ES" sz="1000" b="0" i="0" u="none" strike="noStrike" kern="1200" cap="none" spc="0" normalizeH="0" baseline="0" noProof="0">
                          <a:ln>
                            <a:noFill/>
                          </a:ln>
                          <a:solidFill>
                            <a:prstClr val="black"/>
                          </a:solidFill>
                          <a:effectLst/>
                          <a:uLnTx/>
                          <a:uFillTx/>
                          <a:latin typeface="+mn-lt"/>
                          <a:ea typeface="+mn-ea"/>
                          <a:cs typeface="+mn-cs"/>
                        </a:rPr>
                        <a:t>
 La comodidad siempre ha sido una característica clave de la REACTO. Con un porta silla aero que proporciona un alto nivel de comodidad. Además el cuadro Superlite CF4 está fabricado con fibras de la más alta calidad para conseguir un peso mínimo.
Principales características:
Horquilla MERIDA REACTO CF4 disc
Frenos Sram Red
Grupo Sram Red eTAP AXS 22vs
Ruedas DT Swiss ARC 1400 dicut DB48
Sillin Prologo NAGO C3
Peso 7,3kg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268301521_608452313807741_6710620978606825182_n.jpg?_nc_cat=107&amp;ccb=1-5&amp;_nc_sid=8ae9d6&amp;_nc_ohc=2nOYnMCGYAcAX_snn5Y&amp;_nc_oc=AQnhkDeFJJIhOUYJvEqRA5f6JX41nDLHZIfxwQQDP7ivmutyBWaNRyyiVxiW1e4dtgc&amp;_nc_ht=scontent-iad3-2.cdninstagram.com&amp;edm=AL-3X8kEAAAA&amp;oh=00_AT9E4KC3RNd1EIjl-Bk5Zj2Whjx66j4wmropX3Ch9JXzwA&amp;oe=61EC3D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8203844"/>
                  </a:ext>
                </a:extLst>
              </a:tr>
            </a:tbl>
          </a:graphicData>
        </a:graphic>
      </p:graphicFrame>
      <p:sp>
        <p:nvSpPr>
          <p:cNvPr id="4" name="Text Placeholder 3">
            <a:extLst>
              <a:ext uri="{FF2B5EF4-FFF2-40B4-BE49-F238E27FC236}">
                <a16:creationId xmlns:a16="http://schemas.microsoft.com/office/drawing/2014/main" id="{376B31C5-4966-4458-9F1E-79AEBA54F54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2251018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0C14-37F5-440B-AF95-FF8B1149E846}"/>
              </a:ext>
            </a:extLst>
          </p:cNvPr>
          <p:cNvSpPr>
            <a:spLocks noGrp="1"/>
          </p:cNvSpPr>
          <p:nvPr>
            <p:ph type="title"/>
          </p:nvPr>
        </p:nvSpPr>
        <p:spPr/>
        <p:txBody>
          <a:bodyPr/>
          <a:lstStyle/>
          <a:p>
            <a:r>
              <a:rPr lang="en-US"/>
              <a:t>Instagram Posts Table | Scott - 23 of 26</a:t>
            </a:r>
          </a:p>
        </p:txBody>
      </p:sp>
      <p:graphicFrame>
        <p:nvGraphicFramePr>
          <p:cNvPr id="5" name="Table Placeholder 4">
            <a:extLst>
              <a:ext uri="{FF2B5EF4-FFF2-40B4-BE49-F238E27FC236}">
                <a16:creationId xmlns:a16="http://schemas.microsoft.com/office/drawing/2014/main" id="{02D07ED9-60F6-4001-BAFE-43C202D868C4}"/>
              </a:ext>
            </a:extLst>
          </p:cNvPr>
          <p:cNvGraphicFramePr>
            <a:graphicFrameLocks noGrp="1"/>
          </p:cNvGraphicFramePr>
          <p:nvPr>
            <p:ph type="tbl" sz="quarter" idx="13"/>
            <p:extLst>
              <p:ext uri="{D42A27DB-BD31-4B8C-83A1-F6EECF244321}">
                <p14:modId xmlns:p14="http://schemas.microsoft.com/office/powerpoint/2010/main" val="161848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6193511"/>
                    </a:ext>
                  </a:extLst>
                </a:gridCol>
                <a:gridCol w="1810512">
                  <a:extLst>
                    <a:ext uri="{9D8B030D-6E8A-4147-A177-3AD203B41FA5}">
                      <a16:colId xmlns:a16="http://schemas.microsoft.com/office/drawing/2014/main" val="2328954409"/>
                    </a:ext>
                  </a:extLst>
                </a:gridCol>
                <a:gridCol w="822960">
                  <a:extLst>
                    <a:ext uri="{9D8B030D-6E8A-4147-A177-3AD203B41FA5}">
                      <a16:colId xmlns:a16="http://schemas.microsoft.com/office/drawing/2014/main" val="4179721148"/>
                    </a:ext>
                  </a:extLst>
                </a:gridCol>
                <a:gridCol w="822960">
                  <a:extLst>
                    <a:ext uri="{9D8B030D-6E8A-4147-A177-3AD203B41FA5}">
                      <a16:colId xmlns:a16="http://schemas.microsoft.com/office/drawing/2014/main" val="3639798126"/>
                    </a:ext>
                  </a:extLst>
                </a:gridCol>
                <a:gridCol w="822960">
                  <a:extLst>
                    <a:ext uri="{9D8B030D-6E8A-4147-A177-3AD203B41FA5}">
                      <a16:colId xmlns:a16="http://schemas.microsoft.com/office/drawing/2014/main" val="3750942344"/>
                    </a:ext>
                  </a:extLst>
                </a:gridCol>
                <a:gridCol w="822960">
                  <a:extLst>
                    <a:ext uri="{9D8B030D-6E8A-4147-A177-3AD203B41FA5}">
                      <a16:colId xmlns:a16="http://schemas.microsoft.com/office/drawing/2014/main" val="1981101835"/>
                    </a:ext>
                  </a:extLst>
                </a:gridCol>
                <a:gridCol w="822960">
                  <a:extLst>
                    <a:ext uri="{9D8B030D-6E8A-4147-A177-3AD203B41FA5}">
                      <a16:colId xmlns:a16="http://schemas.microsoft.com/office/drawing/2014/main" val="250798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287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- 2021-12-16 21:35:23</a:t>
                      </a:r>
                      <a:r>
                        <a:rPr kumimoji="0" lang="es-ES" sz="1000" b="0" i="0" u="none" strike="noStrike" kern="1200" cap="none" spc="0" normalizeH="0" baseline="0" noProof="0">
                          <a:ln>
                            <a:noFill/>
                          </a:ln>
                          <a:solidFill>
                            <a:prstClr val="black"/>
                          </a:solidFill>
                          <a:effectLst/>
                          <a:uLnTx/>
                          <a:uFillTx/>
                          <a:latin typeface="+mn-lt"/>
                          <a:ea typeface="+mn-ea"/>
                          <a:cs typeface="+mn-cs"/>
                        </a:rPr>
                        <a:t>
 #TBT Imágenes de lo que fue el primer Test Ride de la nueva Spark el sábado pasado en Mendoza.
Nos volvemos a encontrar este sábado en Córdoba!!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267565420_339431644573101_7352733001634676175_n.jpg?_nc_cat=102&amp;ccb=1-5&amp;_nc_sid=8ae9d6&amp;_nc_ohc=fAib5NXjw8wAX-8ZE1J&amp;_nc_ht=scontent-dfw5-2.cdninstagram.com&amp;edm=AL-3X8kEAAAA&amp;oh=00_AT9UiB2Qd0eBDaMhpSXBfGRCjRwO5Jo_PcwC8CNx6jm1aA&amp;oe=61EBEF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31396941"/>
                  </a:ext>
                </a:extLst>
              </a:tr>
            </a:tbl>
          </a:graphicData>
        </a:graphic>
      </p:graphicFrame>
      <p:sp>
        <p:nvSpPr>
          <p:cNvPr id="4" name="Text Placeholder 3">
            <a:extLst>
              <a:ext uri="{FF2B5EF4-FFF2-40B4-BE49-F238E27FC236}">
                <a16:creationId xmlns:a16="http://schemas.microsoft.com/office/drawing/2014/main" id="{3D246418-9673-4F63-99FA-E7041D1811D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329761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81B0F-8E1D-4FAA-B977-9DA3FEA19A54}"/>
              </a:ext>
            </a:extLst>
          </p:cNvPr>
          <p:cNvSpPr>
            <a:spLocks noGrp="1"/>
          </p:cNvSpPr>
          <p:nvPr>
            <p:ph type="title"/>
          </p:nvPr>
        </p:nvSpPr>
        <p:spPr/>
        <p:txBody>
          <a:bodyPr/>
          <a:lstStyle/>
          <a:p>
            <a:r>
              <a:rPr lang="en-US"/>
              <a:t>Instagram Posts Table | Scott - 24 of 26</a:t>
            </a:r>
          </a:p>
        </p:txBody>
      </p:sp>
      <p:graphicFrame>
        <p:nvGraphicFramePr>
          <p:cNvPr id="5" name="Table Placeholder 4">
            <a:extLst>
              <a:ext uri="{FF2B5EF4-FFF2-40B4-BE49-F238E27FC236}">
                <a16:creationId xmlns:a16="http://schemas.microsoft.com/office/drawing/2014/main" id="{D6B712C2-38F2-4D92-B5D2-4D47ED27CD84}"/>
              </a:ext>
            </a:extLst>
          </p:cNvPr>
          <p:cNvGraphicFramePr>
            <a:graphicFrameLocks noGrp="1"/>
          </p:cNvGraphicFramePr>
          <p:nvPr>
            <p:ph type="tbl" sz="quarter" idx="13"/>
            <p:extLst>
              <p:ext uri="{D42A27DB-BD31-4B8C-83A1-F6EECF244321}">
                <p14:modId xmlns:p14="http://schemas.microsoft.com/office/powerpoint/2010/main" val="291642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1545701"/>
                    </a:ext>
                  </a:extLst>
                </a:gridCol>
                <a:gridCol w="1810512">
                  <a:extLst>
                    <a:ext uri="{9D8B030D-6E8A-4147-A177-3AD203B41FA5}">
                      <a16:colId xmlns:a16="http://schemas.microsoft.com/office/drawing/2014/main" val="1727908314"/>
                    </a:ext>
                  </a:extLst>
                </a:gridCol>
                <a:gridCol w="822960">
                  <a:extLst>
                    <a:ext uri="{9D8B030D-6E8A-4147-A177-3AD203B41FA5}">
                      <a16:colId xmlns:a16="http://schemas.microsoft.com/office/drawing/2014/main" val="981553328"/>
                    </a:ext>
                  </a:extLst>
                </a:gridCol>
                <a:gridCol w="822960">
                  <a:extLst>
                    <a:ext uri="{9D8B030D-6E8A-4147-A177-3AD203B41FA5}">
                      <a16:colId xmlns:a16="http://schemas.microsoft.com/office/drawing/2014/main" val="3973834634"/>
                    </a:ext>
                  </a:extLst>
                </a:gridCol>
                <a:gridCol w="822960">
                  <a:extLst>
                    <a:ext uri="{9D8B030D-6E8A-4147-A177-3AD203B41FA5}">
                      <a16:colId xmlns:a16="http://schemas.microsoft.com/office/drawing/2014/main" val="3888123279"/>
                    </a:ext>
                  </a:extLst>
                </a:gridCol>
                <a:gridCol w="822960">
                  <a:extLst>
                    <a:ext uri="{9D8B030D-6E8A-4147-A177-3AD203B41FA5}">
                      <a16:colId xmlns:a16="http://schemas.microsoft.com/office/drawing/2014/main" val="1743209162"/>
                    </a:ext>
                  </a:extLst>
                </a:gridCol>
                <a:gridCol w="822960">
                  <a:extLst>
                    <a:ext uri="{9D8B030D-6E8A-4147-A177-3AD203B41FA5}">
                      <a16:colId xmlns:a16="http://schemas.microsoft.com/office/drawing/2014/main" val="1356194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219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- 2021-12-17 19:31:15</a:t>
                      </a:r>
                      <a:r>
                        <a:rPr kumimoji="0" lang="es-ES" sz="1000" b="0" i="0" u="none" strike="noStrike" kern="1200" cap="none" spc="0" normalizeH="0" baseline="0" noProof="0">
                          <a:ln>
                            <a:noFill/>
                          </a:ln>
                          <a:solidFill>
                            <a:prstClr val="black"/>
                          </a:solidFill>
                          <a:effectLst/>
                          <a:uLnTx/>
                          <a:uFillTx/>
                          <a:latin typeface="+mn-lt"/>
                          <a:ea typeface="+mn-ea"/>
                          <a:cs typeface="+mn-cs"/>
                        </a:rPr>
                        <a:t>
 Todo listo para el Test Ride de mañana en Córdoba.
Seguimos haciendo conocer la nueva Spark a ciclistas de todo el país.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268944159_302520761789696_6545454885277105521_n.jpg?_nc_cat=102&amp;ccb=1-5&amp;_nc_sid=8ae9d6&amp;_nc_ohc=Uty9XsezO4AAX-8wZVQ&amp;_nc_ht=scontent-dfw5-2.cdninstagram.com&amp;edm=AL-3X8kEAAAA&amp;oh=00_AT_9VQ-5HR5ck0F0fvCWUGj_M6EeRG0qiYpRqJ2-7Z5rhA&amp;oe=61EC1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0870264"/>
                  </a:ext>
                </a:extLst>
              </a:tr>
            </a:tbl>
          </a:graphicData>
        </a:graphic>
      </p:graphicFrame>
      <p:sp>
        <p:nvSpPr>
          <p:cNvPr id="4" name="Text Placeholder 3">
            <a:extLst>
              <a:ext uri="{FF2B5EF4-FFF2-40B4-BE49-F238E27FC236}">
                <a16:creationId xmlns:a16="http://schemas.microsoft.com/office/drawing/2014/main" id="{DFAE7018-06F2-4C72-8E71-561F52CF8A3E}"/>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820513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00B2D-D656-4D5C-AFE0-1505ED54BF9E}"/>
              </a:ext>
            </a:extLst>
          </p:cNvPr>
          <p:cNvSpPr>
            <a:spLocks noGrp="1"/>
          </p:cNvSpPr>
          <p:nvPr>
            <p:ph type="title"/>
          </p:nvPr>
        </p:nvSpPr>
        <p:spPr/>
        <p:txBody>
          <a:bodyPr/>
          <a:lstStyle/>
          <a:p>
            <a:r>
              <a:rPr lang="en-US"/>
              <a:t>Instagram Posts Table | Scott - 25 of 26</a:t>
            </a:r>
          </a:p>
        </p:txBody>
      </p:sp>
      <p:graphicFrame>
        <p:nvGraphicFramePr>
          <p:cNvPr id="5" name="Table Placeholder 4">
            <a:extLst>
              <a:ext uri="{FF2B5EF4-FFF2-40B4-BE49-F238E27FC236}">
                <a16:creationId xmlns:a16="http://schemas.microsoft.com/office/drawing/2014/main" id="{C2818156-419C-48BC-B7D7-4CA7DE8D4643}"/>
              </a:ext>
            </a:extLst>
          </p:cNvPr>
          <p:cNvGraphicFramePr>
            <a:graphicFrameLocks noGrp="1"/>
          </p:cNvGraphicFramePr>
          <p:nvPr>
            <p:ph type="tbl" sz="quarter" idx="13"/>
            <p:extLst>
              <p:ext uri="{D42A27DB-BD31-4B8C-83A1-F6EECF244321}">
                <p14:modId xmlns:p14="http://schemas.microsoft.com/office/powerpoint/2010/main" val="1675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7484105"/>
                    </a:ext>
                  </a:extLst>
                </a:gridCol>
                <a:gridCol w="1810512">
                  <a:extLst>
                    <a:ext uri="{9D8B030D-6E8A-4147-A177-3AD203B41FA5}">
                      <a16:colId xmlns:a16="http://schemas.microsoft.com/office/drawing/2014/main" val="3540940022"/>
                    </a:ext>
                  </a:extLst>
                </a:gridCol>
                <a:gridCol w="822960">
                  <a:extLst>
                    <a:ext uri="{9D8B030D-6E8A-4147-A177-3AD203B41FA5}">
                      <a16:colId xmlns:a16="http://schemas.microsoft.com/office/drawing/2014/main" val="1384346870"/>
                    </a:ext>
                  </a:extLst>
                </a:gridCol>
                <a:gridCol w="822960">
                  <a:extLst>
                    <a:ext uri="{9D8B030D-6E8A-4147-A177-3AD203B41FA5}">
                      <a16:colId xmlns:a16="http://schemas.microsoft.com/office/drawing/2014/main" val="3961883963"/>
                    </a:ext>
                  </a:extLst>
                </a:gridCol>
                <a:gridCol w="822960">
                  <a:extLst>
                    <a:ext uri="{9D8B030D-6E8A-4147-A177-3AD203B41FA5}">
                      <a16:colId xmlns:a16="http://schemas.microsoft.com/office/drawing/2014/main" val="4017146169"/>
                    </a:ext>
                  </a:extLst>
                </a:gridCol>
                <a:gridCol w="822960">
                  <a:extLst>
                    <a:ext uri="{9D8B030D-6E8A-4147-A177-3AD203B41FA5}">
                      <a16:colId xmlns:a16="http://schemas.microsoft.com/office/drawing/2014/main" val="1010449368"/>
                    </a:ext>
                  </a:extLst>
                </a:gridCol>
                <a:gridCol w="822960">
                  <a:extLst>
                    <a:ext uri="{9D8B030D-6E8A-4147-A177-3AD203B41FA5}">
                      <a16:colId xmlns:a16="http://schemas.microsoft.com/office/drawing/2014/main" val="353963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606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- 2021-12-15 20:44:35</a:t>
                      </a:r>
                      <a:r>
                        <a:rPr kumimoji="0" lang="en-US" sz="1000" b="0" i="0" u="none" strike="noStrike" kern="1200" cap="none" spc="0" normalizeH="0" baseline="0" noProof="0">
                          <a:ln>
                            <a:noFill/>
                          </a:ln>
                          <a:solidFill>
                            <a:prstClr val="black"/>
                          </a:solidFill>
                          <a:effectLst/>
                          <a:uLnTx/>
                          <a:uFillTx/>
                          <a:latin typeface="+mn-lt"/>
                          <a:ea typeface="+mn-ea"/>
                          <a:cs typeface="+mn-cs"/>
                        </a:rPr>
                        <a:t>
 ¿Cómo es la nueva Spark RC Team Issue AXS?
✅ Cuadro Spark RC de carbono HMF
✅ Horquilla RockShox SID Select RL3 120 mm
✅ RS Nude 5 RL3, 120 mm, TwinLoc
✅ SRAM GX Eagle AXS, 12 velocidades
✅ Frenos de disco Shimano XT
✅ Ruedas Syncros Silverton 2.0 TR
✅ Cubiertas Maxxis Rekon Race Foldable
✅ Componentes de carbono Syncros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51.2885-15/267844671_278713234223380_1254573516575501462_n.jpg?_nc_cat=107&amp;ccb=1-5&amp;_nc_sid=8ae9d6&amp;_nc_ohc=nOJtYOPTXH0AX_c718p&amp;_nc_ht=scontent-dfw5-2.cdninstagram.com&amp;edm=AL-3X8kEAAAA&amp;oh=00_AT8ZL-GHAZqr2UFi6vpiorUlca9K24BqbxrHuMc7IWIYrA&amp;oe=61EBFD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7099945"/>
                  </a:ext>
                </a:extLst>
              </a:tr>
            </a:tbl>
          </a:graphicData>
        </a:graphic>
      </p:graphicFrame>
      <p:sp>
        <p:nvSpPr>
          <p:cNvPr id="4" name="Text Placeholder 3">
            <a:extLst>
              <a:ext uri="{FF2B5EF4-FFF2-40B4-BE49-F238E27FC236}">
                <a16:creationId xmlns:a16="http://schemas.microsoft.com/office/drawing/2014/main" id="{8DF5E1D2-EAFC-4D45-A61B-A93BAC6A03E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914383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4AFB-C296-429B-845F-C3E06BC9DF19}"/>
              </a:ext>
            </a:extLst>
          </p:cNvPr>
          <p:cNvSpPr>
            <a:spLocks noGrp="1"/>
          </p:cNvSpPr>
          <p:nvPr>
            <p:ph type="title"/>
          </p:nvPr>
        </p:nvSpPr>
        <p:spPr/>
        <p:txBody>
          <a:bodyPr/>
          <a:lstStyle/>
          <a:p>
            <a:r>
              <a:rPr lang="en-US"/>
              <a:t>Instagram Posts Table | Scott - 26 of 26</a:t>
            </a:r>
          </a:p>
        </p:txBody>
      </p:sp>
      <p:graphicFrame>
        <p:nvGraphicFramePr>
          <p:cNvPr id="5" name="Table Placeholder 4">
            <a:extLst>
              <a:ext uri="{FF2B5EF4-FFF2-40B4-BE49-F238E27FC236}">
                <a16:creationId xmlns:a16="http://schemas.microsoft.com/office/drawing/2014/main" id="{BF27F905-7A92-4A5B-B766-7EA18A526EBA}"/>
              </a:ext>
            </a:extLst>
          </p:cNvPr>
          <p:cNvGraphicFramePr>
            <a:graphicFrameLocks noGrp="1"/>
          </p:cNvGraphicFramePr>
          <p:nvPr>
            <p:ph type="tbl" sz="quarter" idx="13"/>
            <p:extLst>
              <p:ext uri="{D42A27DB-BD31-4B8C-83A1-F6EECF244321}">
                <p14:modId xmlns:p14="http://schemas.microsoft.com/office/powerpoint/2010/main" val="20248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6440518"/>
                    </a:ext>
                  </a:extLst>
                </a:gridCol>
                <a:gridCol w="1810512">
                  <a:extLst>
                    <a:ext uri="{9D8B030D-6E8A-4147-A177-3AD203B41FA5}">
                      <a16:colId xmlns:a16="http://schemas.microsoft.com/office/drawing/2014/main" val="3407421025"/>
                    </a:ext>
                  </a:extLst>
                </a:gridCol>
                <a:gridCol w="822960">
                  <a:extLst>
                    <a:ext uri="{9D8B030D-6E8A-4147-A177-3AD203B41FA5}">
                      <a16:colId xmlns:a16="http://schemas.microsoft.com/office/drawing/2014/main" val="1944748331"/>
                    </a:ext>
                  </a:extLst>
                </a:gridCol>
                <a:gridCol w="822960">
                  <a:extLst>
                    <a:ext uri="{9D8B030D-6E8A-4147-A177-3AD203B41FA5}">
                      <a16:colId xmlns:a16="http://schemas.microsoft.com/office/drawing/2014/main" val="3602470620"/>
                    </a:ext>
                  </a:extLst>
                </a:gridCol>
                <a:gridCol w="822960">
                  <a:extLst>
                    <a:ext uri="{9D8B030D-6E8A-4147-A177-3AD203B41FA5}">
                      <a16:colId xmlns:a16="http://schemas.microsoft.com/office/drawing/2014/main" val="596936199"/>
                    </a:ext>
                  </a:extLst>
                </a:gridCol>
                <a:gridCol w="822960">
                  <a:extLst>
                    <a:ext uri="{9D8B030D-6E8A-4147-A177-3AD203B41FA5}">
                      <a16:colId xmlns:a16="http://schemas.microsoft.com/office/drawing/2014/main" val="3723094140"/>
                    </a:ext>
                  </a:extLst>
                </a:gridCol>
                <a:gridCol w="822960">
                  <a:extLst>
                    <a:ext uri="{9D8B030D-6E8A-4147-A177-3AD203B41FA5}">
                      <a16:colId xmlns:a16="http://schemas.microsoft.com/office/drawing/2014/main" val="234778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346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- 2021-12-18 18:18:07</a:t>
                      </a:r>
                      <a:r>
                        <a:rPr kumimoji="0" lang="es-ES" sz="1000" b="0" i="0" u="none" strike="noStrike" kern="1200" cap="none" spc="0" normalizeH="0" baseline="0" noProof="0">
                          <a:ln>
                            <a:noFill/>
                          </a:ln>
                          <a:solidFill>
                            <a:prstClr val="black"/>
                          </a:solidFill>
                          <a:effectLst/>
                          <a:uLnTx/>
                          <a:uFillTx/>
                          <a:latin typeface="+mn-lt"/>
                          <a:ea typeface="+mn-ea"/>
                          <a:cs typeface="+mn-cs"/>
                        </a:rPr>
                        <a:t>
 Algunas fotos del Test Ride de hoy en Córdoba.
Gracias a los que se acercaron a probar la nueva Spark.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cdninstagram.com/v/t51.29350-15/268926381_238396675032835_3595893728866440590_n.jpg?_nc_cat=110&amp;ccb=1-5&amp;_nc_sid=8ae9d6&amp;_nc_ohc=l7cFw4fCpaMAX84Wgqb&amp;_nc_oc=AQkCoRZenUh85G9fHg_crT7ioA5kgpZrKgC5ZHb__GnJReBBr4dfA95dJKEZbltcvVE&amp;_nc_ht=scontent-dfw5-1.cdninstagram.com&amp;edm=AL-3X8kEAAAA&amp;oh=00_AT_y0zGC5wkWcR-o8ppDExujmEW088XjxPVZKITPcLWT4A&amp;oe=61ECF7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8075089"/>
                  </a:ext>
                </a:extLst>
              </a:tr>
            </a:tbl>
          </a:graphicData>
        </a:graphic>
      </p:graphicFrame>
      <p:sp>
        <p:nvSpPr>
          <p:cNvPr id="4" name="Text Placeholder 3">
            <a:extLst>
              <a:ext uri="{FF2B5EF4-FFF2-40B4-BE49-F238E27FC236}">
                <a16:creationId xmlns:a16="http://schemas.microsoft.com/office/drawing/2014/main" id="{5D4879D7-6302-4ED9-A7C3-FCA5D83A21F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405941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3133</Words>
  <Application>Microsoft Office PowerPoint</Application>
  <PresentationFormat>On-screen Show (4:3)</PresentationFormat>
  <Paragraphs>653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26</vt:lpstr>
      <vt:lpstr>Instagram Posts Table | Scott - 2 of 26</vt:lpstr>
      <vt:lpstr>Instagram Posts Table | Scott - 3 of 26</vt:lpstr>
      <vt:lpstr>Instagram Posts Table | Scott - 4 of 26</vt:lpstr>
      <vt:lpstr>Instagram Posts Table | Scott - 5 of 26</vt:lpstr>
      <vt:lpstr>Instagram Posts Table | Scott - 6 of 26</vt:lpstr>
      <vt:lpstr>Instagram Posts Table | Scott - 7 of 26</vt:lpstr>
      <vt:lpstr>Instagram Posts Table | Scott - 8 of 26</vt:lpstr>
      <vt:lpstr>Instagram Posts Table | Scott - 9 of 26</vt:lpstr>
      <vt:lpstr>Instagram Posts Table | Scott - 10 of 26</vt:lpstr>
      <vt:lpstr>Instagram Posts Table | Scott - 11 of 26</vt:lpstr>
      <vt:lpstr>Instagram Posts Table | Scott - 12 of 26</vt:lpstr>
      <vt:lpstr>Instagram Posts Table | Scott - 13 of 26</vt:lpstr>
      <vt:lpstr>Instagram Posts Table | Scott - 14 of 26</vt:lpstr>
      <vt:lpstr>Instagram Posts Table | Scott - 15 of 26</vt:lpstr>
      <vt:lpstr>Instagram Posts Table | Scott - 16 of 26</vt:lpstr>
      <vt:lpstr>Instagram Posts Table | Scott - 17 of 26</vt:lpstr>
      <vt:lpstr>Instagram Posts Table | Scott - 18 of 26</vt:lpstr>
      <vt:lpstr>Instagram Posts Table | Scott - 19 of 26</vt:lpstr>
      <vt:lpstr>Instagram Posts Table | Scott - 20 of 26</vt:lpstr>
      <vt:lpstr>Instagram Posts Table | Scott - 21 of 26</vt:lpstr>
      <vt:lpstr>Instagram Posts Table | Scott - 22 of 26</vt:lpstr>
      <vt:lpstr>Instagram Posts Table | Scott - 23 of 26</vt:lpstr>
      <vt:lpstr>Instagram Posts Table | Scott - 24 of 26</vt:lpstr>
      <vt:lpstr>Instagram Posts Table | Scott - 25 of 26</vt:lpstr>
      <vt:lpstr>Instagram Posts Table | Scott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2022-01-19T09:45:10Z</dcterms:created>
  <dcterms:modified xsi:type="dcterms:W3CDTF">2022-01-19T09:46:42Z</dcterms:modified>
</cp:coreProperties>
</file>