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4.9974999999999996</c:v>
                </c:pt>
                <c:pt idx="1">
                  <c:v>54.545499999999997</c:v>
                </c:pt>
                <c:pt idx="2">
                  <c:v>11.1111</c:v>
                </c:pt>
                <c:pt idx="3">
                  <c:v>66.666700000000006</c:v>
                </c:pt>
                <c:pt idx="4">
                  <c:v>81.818200000000004</c:v>
                </c:pt>
                <c:pt idx="5">
                  <c:v>0.34410000000000002</c:v>
                </c:pt>
                <c:pt idx="6">
                  <c:v>3.8008999999999999</c:v>
                </c:pt>
                <c:pt idx="7">
                  <c:v>-9.9184000000000001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B-425C-BFFD-95CFDC0CAC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45.454500000000003</c:v>
                </c:pt>
                <c:pt idx="2">
                  <c:v>0</c:v>
                </c:pt>
                <c:pt idx="3">
                  <c:v>0</c:v>
                </c:pt>
                <c:pt idx="4">
                  <c:v>45.454500000000003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DB-425C-BFFD-95CFDC0CAC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4.0454999999999997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81.818200000000004</c:v>
                </c:pt>
                <c:pt idx="5">
                  <c:v>0.91969999999999996</c:v>
                </c:pt>
                <c:pt idx="6">
                  <c:v>0</c:v>
                </c:pt>
                <c:pt idx="7">
                  <c:v>77.986900000000006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DB-425C-BFFD-95CFDC0CAC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2.8565999999999998</c:v>
                </c:pt>
                <c:pt idx="1">
                  <c:v>27.2727</c:v>
                </c:pt>
                <c:pt idx="2">
                  <c:v>33.333300000000001</c:v>
                </c:pt>
                <c:pt idx="3">
                  <c:v>100</c:v>
                </c:pt>
                <c:pt idx="4">
                  <c:v>81.818200000000004</c:v>
                </c:pt>
                <c:pt idx="5">
                  <c:v>0.34060000000000001</c:v>
                </c:pt>
                <c:pt idx="6">
                  <c:v>6.41</c:v>
                </c:pt>
                <c:pt idx="7">
                  <c:v>51.8352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DB-425C-BFFD-95CFDC0CAC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32.260300000000001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1.8378000000000001</c:v>
                </c:pt>
                <c:pt idx="6">
                  <c:v>2.5110000000000001</c:v>
                </c:pt>
                <c:pt idx="7">
                  <c:v>5.6243999999999996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DB-425C-BFFD-95CFDC0CAC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42.188099999999999</c:v>
                </c:pt>
                <c:pt idx="1">
                  <c:v>18.181799999999999</c:v>
                </c:pt>
                <c:pt idx="2">
                  <c:v>44.444400000000002</c:v>
                </c:pt>
                <c:pt idx="3">
                  <c:v>100</c:v>
                </c:pt>
                <c:pt idx="4">
                  <c:v>81.818200000000004</c:v>
                </c:pt>
                <c:pt idx="5">
                  <c:v>72.690399999999997</c:v>
                </c:pt>
                <c:pt idx="6">
                  <c:v>3.2261000000000002</c:v>
                </c:pt>
                <c:pt idx="7">
                  <c:v>57.307499999999997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DB-425C-BFFD-95CFDC0CA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7787344"/>
        <c:axId val="397787672"/>
      </c:radarChart>
      <c:catAx>
        <c:axId val="39778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87672"/>
        <c:crosses val="autoZero"/>
        <c:auto val="1"/>
        <c:lblAlgn val="ctr"/>
        <c:lblOffset val="100"/>
        <c:noMultiLvlLbl val="0"/>
      </c:catAx>
      <c:valAx>
        <c:axId val="39778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8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10852</c:v>
                </c:pt>
                <c:pt idx="1">
                  <c:v>10855</c:v>
                </c:pt>
                <c:pt idx="2">
                  <c:v>10852</c:v>
                </c:pt>
                <c:pt idx="3">
                  <c:v>10852</c:v>
                </c:pt>
                <c:pt idx="4">
                  <c:v>10853</c:v>
                </c:pt>
                <c:pt idx="5">
                  <c:v>10848</c:v>
                </c:pt>
                <c:pt idx="6">
                  <c:v>10852</c:v>
                </c:pt>
                <c:pt idx="7">
                  <c:v>10851</c:v>
                </c:pt>
                <c:pt idx="8">
                  <c:v>10849</c:v>
                </c:pt>
                <c:pt idx="9">
                  <c:v>10849</c:v>
                </c:pt>
                <c:pt idx="10">
                  <c:v>10851</c:v>
                </c:pt>
                <c:pt idx="11">
                  <c:v>10843</c:v>
                </c:pt>
                <c:pt idx="12">
                  <c:v>10844</c:v>
                </c:pt>
                <c:pt idx="13">
                  <c:v>10845</c:v>
                </c:pt>
                <c:pt idx="14">
                  <c:v>10839</c:v>
                </c:pt>
                <c:pt idx="15">
                  <c:v>10836</c:v>
                </c:pt>
                <c:pt idx="16">
                  <c:v>10834</c:v>
                </c:pt>
                <c:pt idx="17">
                  <c:v>10832</c:v>
                </c:pt>
                <c:pt idx="18">
                  <c:v>10828</c:v>
                </c:pt>
                <c:pt idx="19">
                  <c:v>10823</c:v>
                </c:pt>
                <c:pt idx="20">
                  <c:v>10818</c:v>
                </c:pt>
                <c:pt idx="21">
                  <c:v>10816</c:v>
                </c:pt>
                <c:pt idx="22">
                  <c:v>10815</c:v>
                </c:pt>
                <c:pt idx="23">
                  <c:v>10819</c:v>
                </c:pt>
                <c:pt idx="24">
                  <c:v>10817</c:v>
                </c:pt>
                <c:pt idx="25">
                  <c:v>10816</c:v>
                </c:pt>
                <c:pt idx="26">
                  <c:v>10813</c:v>
                </c:pt>
                <c:pt idx="27">
                  <c:v>10806</c:v>
                </c:pt>
                <c:pt idx="28">
                  <c:v>10806</c:v>
                </c:pt>
                <c:pt idx="29">
                  <c:v>10804</c:v>
                </c:pt>
                <c:pt idx="30">
                  <c:v>10801</c:v>
                </c:pt>
                <c:pt idx="31">
                  <c:v>10794</c:v>
                </c:pt>
                <c:pt idx="32">
                  <c:v>10790</c:v>
                </c:pt>
                <c:pt idx="33">
                  <c:v>10786</c:v>
                </c:pt>
                <c:pt idx="34">
                  <c:v>10782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18-4F19-9D11-1404671C2B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201829</c:v>
                </c:pt>
                <c:pt idx="1">
                  <c:v>201804</c:v>
                </c:pt>
                <c:pt idx="2">
                  <c:v>201766</c:v>
                </c:pt>
                <c:pt idx="3">
                  <c:v>201739</c:v>
                </c:pt>
                <c:pt idx="4">
                  <c:v>201707</c:v>
                </c:pt>
                <c:pt idx="5">
                  <c:v>202246</c:v>
                </c:pt>
                <c:pt idx="6">
                  <c:v>203361</c:v>
                </c:pt>
                <c:pt idx="7">
                  <c:v>205706</c:v>
                </c:pt>
                <c:pt idx="8">
                  <c:v>207726</c:v>
                </c:pt>
                <c:pt idx="9">
                  <c:v>208669</c:v>
                </c:pt>
                <c:pt idx="10">
                  <c:v>208553</c:v>
                </c:pt>
                <c:pt idx="11">
                  <c:v>208473</c:v>
                </c:pt>
                <c:pt idx="12">
                  <c:v>208413</c:v>
                </c:pt>
                <c:pt idx="13">
                  <c:v>208348</c:v>
                </c:pt>
                <c:pt idx="14">
                  <c:v>208287</c:v>
                </c:pt>
                <c:pt idx="15">
                  <c:v>208242</c:v>
                </c:pt>
                <c:pt idx="16">
                  <c:v>208211</c:v>
                </c:pt>
                <c:pt idx="17">
                  <c:v>208145</c:v>
                </c:pt>
                <c:pt idx="18">
                  <c:v>211310</c:v>
                </c:pt>
                <c:pt idx="19">
                  <c:v>212362</c:v>
                </c:pt>
                <c:pt idx="20">
                  <c:v>213427</c:v>
                </c:pt>
                <c:pt idx="21">
                  <c:v>215447</c:v>
                </c:pt>
                <c:pt idx="22">
                  <c:v>216388</c:v>
                </c:pt>
                <c:pt idx="23">
                  <c:v>216243</c:v>
                </c:pt>
                <c:pt idx="24">
                  <c:v>216213</c:v>
                </c:pt>
                <c:pt idx="25">
                  <c:v>216159</c:v>
                </c:pt>
                <c:pt idx="26">
                  <c:v>216140</c:v>
                </c:pt>
                <c:pt idx="27">
                  <c:v>216119</c:v>
                </c:pt>
                <c:pt idx="28">
                  <c:v>216091</c:v>
                </c:pt>
                <c:pt idx="29">
                  <c:v>216032</c:v>
                </c:pt>
                <c:pt idx="30">
                  <c:v>215991</c:v>
                </c:pt>
                <c:pt idx="31">
                  <c:v>215950</c:v>
                </c:pt>
                <c:pt idx="32">
                  <c:v>215892</c:v>
                </c:pt>
                <c:pt idx="33">
                  <c:v>215781</c:v>
                </c:pt>
                <c:pt idx="34">
                  <c:v>215748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18-4F19-9D11-1404671C2B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8306</c:v>
                </c:pt>
                <c:pt idx="1">
                  <c:v>8324</c:v>
                </c:pt>
                <c:pt idx="2">
                  <c:v>8418</c:v>
                </c:pt>
                <c:pt idx="3">
                  <c:v>8504</c:v>
                </c:pt>
                <c:pt idx="4">
                  <c:v>8509</c:v>
                </c:pt>
                <c:pt idx="5">
                  <c:v>8514</c:v>
                </c:pt>
                <c:pt idx="6">
                  <c:v>8520</c:v>
                </c:pt>
                <c:pt idx="7">
                  <c:v>8525</c:v>
                </c:pt>
                <c:pt idx="8">
                  <c:v>8538</c:v>
                </c:pt>
                <c:pt idx="9">
                  <c:v>8541</c:v>
                </c:pt>
                <c:pt idx="10">
                  <c:v>8545</c:v>
                </c:pt>
                <c:pt idx="11">
                  <c:v>8548</c:v>
                </c:pt>
                <c:pt idx="12">
                  <c:v>8555</c:v>
                </c:pt>
                <c:pt idx="13">
                  <c:v>8568</c:v>
                </c:pt>
                <c:pt idx="14">
                  <c:v>8572</c:v>
                </c:pt>
                <c:pt idx="15">
                  <c:v>8578</c:v>
                </c:pt>
                <c:pt idx="16">
                  <c:v>8582</c:v>
                </c:pt>
                <c:pt idx="17">
                  <c:v>8592</c:v>
                </c:pt>
                <c:pt idx="18">
                  <c:v>8601</c:v>
                </c:pt>
                <c:pt idx="19">
                  <c:v>8611</c:v>
                </c:pt>
                <c:pt idx="20">
                  <c:v>8621</c:v>
                </c:pt>
                <c:pt idx="21">
                  <c:v>8629</c:v>
                </c:pt>
                <c:pt idx="22">
                  <c:v>8633</c:v>
                </c:pt>
                <c:pt idx="23">
                  <c:v>8645</c:v>
                </c:pt>
                <c:pt idx="24">
                  <c:v>8653</c:v>
                </c:pt>
                <c:pt idx="25">
                  <c:v>8659</c:v>
                </c:pt>
                <c:pt idx="26">
                  <c:v>8672</c:v>
                </c:pt>
                <c:pt idx="27">
                  <c:v>8673</c:v>
                </c:pt>
                <c:pt idx="28">
                  <c:v>8675</c:v>
                </c:pt>
                <c:pt idx="29">
                  <c:v>8688</c:v>
                </c:pt>
                <c:pt idx="30">
                  <c:v>8699</c:v>
                </c:pt>
                <c:pt idx="31">
                  <c:v>8708</c:v>
                </c:pt>
                <c:pt idx="32">
                  <c:v>8721</c:v>
                </c:pt>
                <c:pt idx="33">
                  <c:v>8727</c:v>
                </c:pt>
                <c:pt idx="34">
                  <c:v>8728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18-4F19-9D11-1404671C2B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5950</c:v>
                </c:pt>
                <c:pt idx="1">
                  <c:v>5946</c:v>
                </c:pt>
                <c:pt idx="2">
                  <c:v>5948</c:v>
                </c:pt>
                <c:pt idx="3">
                  <c:v>5947</c:v>
                </c:pt>
                <c:pt idx="4">
                  <c:v>5947</c:v>
                </c:pt>
                <c:pt idx="5">
                  <c:v>5945</c:v>
                </c:pt>
                <c:pt idx="6">
                  <c:v>5944</c:v>
                </c:pt>
                <c:pt idx="7">
                  <c:v>5947</c:v>
                </c:pt>
                <c:pt idx="8">
                  <c:v>5964</c:v>
                </c:pt>
                <c:pt idx="9">
                  <c:v>5975</c:v>
                </c:pt>
                <c:pt idx="10">
                  <c:v>5978</c:v>
                </c:pt>
                <c:pt idx="11">
                  <c:v>5984</c:v>
                </c:pt>
                <c:pt idx="12">
                  <c:v>5986</c:v>
                </c:pt>
                <c:pt idx="13">
                  <c:v>6046</c:v>
                </c:pt>
                <c:pt idx="14">
                  <c:v>6130</c:v>
                </c:pt>
                <c:pt idx="15">
                  <c:v>6138</c:v>
                </c:pt>
                <c:pt idx="16">
                  <c:v>6141</c:v>
                </c:pt>
                <c:pt idx="17">
                  <c:v>6142</c:v>
                </c:pt>
                <c:pt idx="18">
                  <c:v>6144</c:v>
                </c:pt>
                <c:pt idx="19">
                  <c:v>6142</c:v>
                </c:pt>
                <c:pt idx="20">
                  <c:v>6141</c:v>
                </c:pt>
                <c:pt idx="21">
                  <c:v>6145</c:v>
                </c:pt>
                <c:pt idx="22">
                  <c:v>6148</c:v>
                </c:pt>
                <c:pt idx="23">
                  <c:v>6152</c:v>
                </c:pt>
                <c:pt idx="24">
                  <c:v>6152</c:v>
                </c:pt>
                <c:pt idx="25">
                  <c:v>6153</c:v>
                </c:pt>
                <c:pt idx="26">
                  <c:v>6155</c:v>
                </c:pt>
                <c:pt idx="27">
                  <c:v>6156</c:v>
                </c:pt>
                <c:pt idx="28">
                  <c:v>6155</c:v>
                </c:pt>
                <c:pt idx="29">
                  <c:v>6153</c:v>
                </c:pt>
                <c:pt idx="30">
                  <c:v>6150</c:v>
                </c:pt>
                <c:pt idx="31">
                  <c:v>6152</c:v>
                </c:pt>
                <c:pt idx="32">
                  <c:v>6161</c:v>
                </c:pt>
                <c:pt idx="33">
                  <c:v>6158</c:v>
                </c:pt>
                <c:pt idx="34">
                  <c:v>6163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18-4F19-9D11-1404671C2B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Sheet1!$F$2:$F$36</c:f>
              <c:numCache>
                <c:formatCode>General</c:formatCode>
                <c:ptCount val="35"/>
                <c:pt idx="0">
                  <c:v>69344</c:v>
                </c:pt>
                <c:pt idx="1">
                  <c:v>69384</c:v>
                </c:pt>
                <c:pt idx="2">
                  <c:v>69405</c:v>
                </c:pt>
                <c:pt idx="3">
                  <c:v>69412</c:v>
                </c:pt>
                <c:pt idx="4">
                  <c:v>69437</c:v>
                </c:pt>
                <c:pt idx="5">
                  <c:v>69458</c:v>
                </c:pt>
                <c:pt idx="6">
                  <c:v>69465</c:v>
                </c:pt>
                <c:pt idx="7">
                  <c:v>69459</c:v>
                </c:pt>
                <c:pt idx="8">
                  <c:v>69450</c:v>
                </c:pt>
                <c:pt idx="9">
                  <c:v>69450</c:v>
                </c:pt>
                <c:pt idx="10">
                  <c:v>69444</c:v>
                </c:pt>
                <c:pt idx="11">
                  <c:v>69430</c:v>
                </c:pt>
                <c:pt idx="12">
                  <c:v>69421</c:v>
                </c:pt>
                <c:pt idx="13">
                  <c:v>69435</c:v>
                </c:pt>
                <c:pt idx="14">
                  <c:v>69437</c:v>
                </c:pt>
                <c:pt idx="15">
                  <c:v>69425</c:v>
                </c:pt>
                <c:pt idx="16">
                  <c:v>69432</c:v>
                </c:pt>
                <c:pt idx="17">
                  <c:v>69421</c:v>
                </c:pt>
                <c:pt idx="18">
                  <c:v>69407</c:v>
                </c:pt>
                <c:pt idx="19">
                  <c:v>69388</c:v>
                </c:pt>
                <c:pt idx="20">
                  <c:v>69385</c:v>
                </c:pt>
                <c:pt idx="21">
                  <c:v>69381</c:v>
                </c:pt>
                <c:pt idx="22">
                  <c:v>69371</c:v>
                </c:pt>
                <c:pt idx="23">
                  <c:v>69381</c:v>
                </c:pt>
                <c:pt idx="24">
                  <c:v>69405</c:v>
                </c:pt>
                <c:pt idx="25">
                  <c:v>69447</c:v>
                </c:pt>
                <c:pt idx="26">
                  <c:v>69470</c:v>
                </c:pt>
                <c:pt idx="27">
                  <c:v>69462</c:v>
                </c:pt>
                <c:pt idx="28">
                  <c:v>69449</c:v>
                </c:pt>
                <c:pt idx="29">
                  <c:v>69460</c:v>
                </c:pt>
                <c:pt idx="30">
                  <c:v>69490</c:v>
                </c:pt>
                <c:pt idx="31">
                  <c:v>69516</c:v>
                </c:pt>
                <c:pt idx="32">
                  <c:v>69554</c:v>
                </c:pt>
                <c:pt idx="33">
                  <c:v>69578</c:v>
                </c:pt>
                <c:pt idx="34">
                  <c:v>69601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D18-4F19-9D11-1404671C2B2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Sheet1!$G$2:$G$36</c:f>
              <c:numCache>
                <c:formatCode>General</c:formatCode>
                <c:ptCount val="35"/>
                <c:pt idx="0">
                  <c:v>87578</c:v>
                </c:pt>
                <c:pt idx="1">
                  <c:v>87599</c:v>
                </c:pt>
                <c:pt idx="2">
                  <c:v>87632</c:v>
                </c:pt>
                <c:pt idx="3">
                  <c:v>87655</c:v>
                </c:pt>
                <c:pt idx="4">
                  <c:v>87674</c:v>
                </c:pt>
                <c:pt idx="5">
                  <c:v>87698</c:v>
                </c:pt>
                <c:pt idx="6">
                  <c:v>87702</c:v>
                </c:pt>
                <c:pt idx="7">
                  <c:v>87708</c:v>
                </c:pt>
                <c:pt idx="8">
                  <c:v>87713</c:v>
                </c:pt>
                <c:pt idx="9">
                  <c:v>87729</c:v>
                </c:pt>
                <c:pt idx="10">
                  <c:v>87737</c:v>
                </c:pt>
                <c:pt idx="11">
                  <c:v>87753</c:v>
                </c:pt>
                <c:pt idx="12">
                  <c:v>88137</c:v>
                </c:pt>
                <c:pt idx="13">
                  <c:v>88324</c:v>
                </c:pt>
                <c:pt idx="14">
                  <c:v>88397</c:v>
                </c:pt>
                <c:pt idx="15">
                  <c:v>88407</c:v>
                </c:pt>
                <c:pt idx="16">
                  <c:v>88428</c:v>
                </c:pt>
                <c:pt idx="17">
                  <c:v>88549</c:v>
                </c:pt>
                <c:pt idx="18">
                  <c:v>88656</c:v>
                </c:pt>
                <c:pt idx="19">
                  <c:v>88733</c:v>
                </c:pt>
                <c:pt idx="20">
                  <c:v>90222</c:v>
                </c:pt>
                <c:pt idx="21">
                  <c:v>90611</c:v>
                </c:pt>
                <c:pt idx="22">
                  <c:v>90677</c:v>
                </c:pt>
                <c:pt idx="23">
                  <c:v>90696</c:v>
                </c:pt>
                <c:pt idx="24">
                  <c:v>90719</c:v>
                </c:pt>
                <c:pt idx="25">
                  <c:v>90748</c:v>
                </c:pt>
                <c:pt idx="26">
                  <c:v>90795</c:v>
                </c:pt>
                <c:pt idx="27">
                  <c:v>90795</c:v>
                </c:pt>
                <c:pt idx="28">
                  <c:v>90831</c:v>
                </c:pt>
                <c:pt idx="29">
                  <c:v>90861</c:v>
                </c:pt>
                <c:pt idx="30">
                  <c:v>90894</c:v>
                </c:pt>
                <c:pt idx="31">
                  <c:v>90919</c:v>
                </c:pt>
                <c:pt idx="32">
                  <c:v>90944</c:v>
                </c:pt>
                <c:pt idx="33">
                  <c:v>90971</c:v>
                </c:pt>
                <c:pt idx="34">
                  <c:v>91020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D18-4F19-9D11-1404671C2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780784"/>
        <c:axId val="397777176"/>
      </c:lineChart>
      <c:dateAx>
        <c:axId val="39778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77176"/>
        <c:crosses val="autoZero"/>
        <c:auto val="1"/>
        <c:lblOffset val="100"/>
        <c:baseTimeUnit val="days"/>
      </c:dateAx>
      <c:valAx>
        <c:axId val="39777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8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-4</c:v>
                </c:pt>
                <c:pt idx="1">
                  <c:v>3</c:v>
                </c:pt>
                <c:pt idx="2">
                  <c:v>-3</c:v>
                </c:pt>
                <c:pt idx="3">
                  <c:v>0</c:v>
                </c:pt>
                <c:pt idx="4">
                  <c:v>1</c:v>
                </c:pt>
                <c:pt idx="5">
                  <c:v>-5</c:v>
                </c:pt>
                <c:pt idx="6">
                  <c:v>4</c:v>
                </c:pt>
                <c:pt idx="7">
                  <c:v>-1</c:v>
                </c:pt>
                <c:pt idx="8">
                  <c:v>-2</c:v>
                </c:pt>
                <c:pt idx="9">
                  <c:v>0</c:v>
                </c:pt>
                <c:pt idx="10">
                  <c:v>2</c:v>
                </c:pt>
                <c:pt idx="11">
                  <c:v>-8</c:v>
                </c:pt>
                <c:pt idx="12">
                  <c:v>1</c:v>
                </c:pt>
                <c:pt idx="13">
                  <c:v>1</c:v>
                </c:pt>
                <c:pt idx="14">
                  <c:v>-6</c:v>
                </c:pt>
                <c:pt idx="15">
                  <c:v>-3</c:v>
                </c:pt>
                <c:pt idx="16">
                  <c:v>-2</c:v>
                </c:pt>
                <c:pt idx="17">
                  <c:v>-2</c:v>
                </c:pt>
                <c:pt idx="18">
                  <c:v>-4</c:v>
                </c:pt>
                <c:pt idx="19">
                  <c:v>-5</c:v>
                </c:pt>
                <c:pt idx="20">
                  <c:v>-5</c:v>
                </c:pt>
                <c:pt idx="21">
                  <c:v>-2</c:v>
                </c:pt>
                <c:pt idx="22">
                  <c:v>-1</c:v>
                </c:pt>
                <c:pt idx="23">
                  <c:v>4</c:v>
                </c:pt>
                <c:pt idx="24">
                  <c:v>-2</c:v>
                </c:pt>
                <c:pt idx="25">
                  <c:v>-1</c:v>
                </c:pt>
                <c:pt idx="26">
                  <c:v>-3</c:v>
                </c:pt>
                <c:pt idx="27">
                  <c:v>-7</c:v>
                </c:pt>
                <c:pt idx="28">
                  <c:v>0</c:v>
                </c:pt>
                <c:pt idx="29">
                  <c:v>-2</c:v>
                </c:pt>
                <c:pt idx="30">
                  <c:v>-3</c:v>
                </c:pt>
                <c:pt idx="31">
                  <c:v>-7</c:v>
                </c:pt>
                <c:pt idx="32">
                  <c:v>-4</c:v>
                </c:pt>
                <c:pt idx="33">
                  <c:v>-4</c:v>
                </c:pt>
                <c:pt idx="34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EB-4518-8A3F-F5662AA14A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-45</c:v>
                </c:pt>
                <c:pt idx="1">
                  <c:v>-25</c:v>
                </c:pt>
                <c:pt idx="2">
                  <c:v>-38</c:v>
                </c:pt>
                <c:pt idx="3">
                  <c:v>-27</c:v>
                </c:pt>
                <c:pt idx="4">
                  <c:v>-32</c:v>
                </c:pt>
                <c:pt idx="5">
                  <c:v>539</c:v>
                </c:pt>
                <c:pt idx="6">
                  <c:v>1115</c:v>
                </c:pt>
                <c:pt idx="7">
                  <c:v>2345</c:v>
                </c:pt>
                <c:pt idx="8">
                  <c:v>2020</c:v>
                </c:pt>
                <c:pt idx="9">
                  <c:v>943</c:v>
                </c:pt>
                <c:pt idx="10">
                  <c:v>-116</c:v>
                </c:pt>
                <c:pt idx="11">
                  <c:v>-80</c:v>
                </c:pt>
                <c:pt idx="12">
                  <c:v>-60</c:v>
                </c:pt>
                <c:pt idx="13">
                  <c:v>-65</c:v>
                </c:pt>
                <c:pt idx="14">
                  <c:v>-61</c:v>
                </c:pt>
                <c:pt idx="15">
                  <c:v>-45</c:v>
                </c:pt>
                <c:pt idx="16">
                  <c:v>-31</c:v>
                </c:pt>
                <c:pt idx="17">
                  <c:v>-66</c:v>
                </c:pt>
                <c:pt idx="18">
                  <c:v>3165</c:v>
                </c:pt>
                <c:pt idx="19">
                  <c:v>1052</c:v>
                </c:pt>
                <c:pt idx="20">
                  <c:v>1065</c:v>
                </c:pt>
                <c:pt idx="21">
                  <c:v>2020</c:v>
                </c:pt>
                <c:pt idx="22">
                  <c:v>941</c:v>
                </c:pt>
                <c:pt idx="23">
                  <c:v>-145</c:v>
                </c:pt>
                <c:pt idx="24">
                  <c:v>-30</c:v>
                </c:pt>
                <c:pt idx="25">
                  <c:v>-54</c:v>
                </c:pt>
                <c:pt idx="26">
                  <c:v>-19</c:v>
                </c:pt>
                <c:pt idx="27">
                  <c:v>-21</c:v>
                </c:pt>
                <c:pt idx="28">
                  <c:v>-28</c:v>
                </c:pt>
                <c:pt idx="29">
                  <c:v>-59</c:v>
                </c:pt>
                <c:pt idx="30">
                  <c:v>-41</c:v>
                </c:pt>
                <c:pt idx="31">
                  <c:v>-41</c:v>
                </c:pt>
                <c:pt idx="32">
                  <c:v>-58</c:v>
                </c:pt>
                <c:pt idx="33">
                  <c:v>-111</c:v>
                </c:pt>
                <c:pt idx="34">
                  <c:v>-33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EB-4518-8A3F-F5662AA14A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22</c:v>
                </c:pt>
                <c:pt idx="1">
                  <c:v>18</c:v>
                </c:pt>
                <c:pt idx="2">
                  <c:v>94</c:v>
                </c:pt>
                <c:pt idx="3">
                  <c:v>86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5</c:v>
                </c:pt>
                <c:pt idx="8">
                  <c:v>13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  <c:pt idx="12">
                  <c:v>7</c:v>
                </c:pt>
                <c:pt idx="13">
                  <c:v>13</c:v>
                </c:pt>
                <c:pt idx="14">
                  <c:v>4</c:v>
                </c:pt>
                <c:pt idx="15">
                  <c:v>6</c:v>
                </c:pt>
                <c:pt idx="16">
                  <c:v>4</c:v>
                </c:pt>
                <c:pt idx="17">
                  <c:v>10</c:v>
                </c:pt>
                <c:pt idx="18">
                  <c:v>9</c:v>
                </c:pt>
                <c:pt idx="19">
                  <c:v>10</c:v>
                </c:pt>
                <c:pt idx="20">
                  <c:v>10</c:v>
                </c:pt>
                <c:pt idx="21">
                  <c:v>8</c:v>
                </c:pt>
                <c:pt idx="22">
                  <c:v>4</c:v>
                </c:pt>
                <c:pt idx="23">
                  <c:v>12</c:v>
                </c:pt>
                <c:pt idx="24">
                  <c:v>8</c:v>
                </c:pt>
                <c:pt idx="25">
                  <c:v>6</c:v>
                </c:pt>
                <c:pt idx="26">
                  <c:v>13</c:v>
                </c:pt>
                <c:pt idx="27">
                  <c:v>1</c:v>
                </c:pt>
                <c:pt idx="28">
                  <c:v>2</c:v>
                </c:pt>
                <c:pt idx="29">
                  <c:v>13</c:v>
                </c:pt>
                <c:pt idx="30">
                  <c:v>11</c:v>
                </c:pt>
                <c:pt idx="31">
                  <c:v>9</c:v>
                </c:pt>
                <c:pt idx="32">
                  <c:v>13</c:v>
                </c:pt>
                <c:pt idx="33">
                  <c:v>6</c:v>
                </c:pt>
                <c:pt idx="3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EB-4518-8A3F-F5662AA14A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-1</c:v>
                </c:pt>
                <c:pt idx="1">
                  <c:v>-4</c:v>
                </c:pt>
                <c:pt idx="2">
                  <c:v>2</c:v>
                </c:pt>
                <c:pt idx="3">
                  <c:v>-1</c:v>
                </c:pt>
                <c:pt idx="4">
                  <c:v>0</c:v>
                </c:pt>
                <c:pt idx="5">
                  <c:v>-2</c:v>
                </c:pt>
                <c:pt idx="6">
                  <c:v>-1</c:v>
                </c:pt>
                <c:pt idx="7">
                  <c:v>3</c:v>
                </c:pt>
                <c:pt idx="8">
                  <c:v>17</c:v>
                </c:pt>
                <c:pt idx="9">
                  <c:v>11</c:v>
                </c:pt>
                <c:pt idx="10">
                  <c:v>3</c:v>
                </c:pt>
                <c:pt idx="11">
                  <c:v>6</c:v>
                </c:pt>
                <c:pt idx="12">
                  <c:v>2</c:v>
                </c:pt>
                <c:pt idx="13">
                  <c:v>60</c:v>
                </c:pt>
                <c:pt idx="14">
                  <c:v>84</c:v>
                </c:pt>
                <c:pt idx="15">
                  <c:v>8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-2</c:v>
                </c:pt>
                <c:pt idx="20">
                  <c:v>-1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-1</c:v>
                </c:pt>
                <c:pt idx="29">
                  <c:v>-2</c:v>
                </c:pt>
                <c:pt idx="30">
                  <c:v>-3</c:v>
                </c:pt>
                <c:pt idx="31">
                  <c:v>2</c:v>
                </c:pt>
                <c:pt idx="32">
                  <c:v>9</c:v>
                </c:pt>
                <c:pt idx="33">
                  <c:v>-3</c:v>
                </c:pt>
                <c:pt idx="3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4EB-4518-8A3F-F5662AA14A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Sheet1!$F$2:$F$36</c:f>
              <c:numCache>
                <c:formatCode>General</c:formatCode>
                <c:ptCount val="35"/>
                <c:pt idx="0">
                  <c:v>11</c:v>
                </c:pt>
                <c:pt idx="1">
                  <c:v>40</c:v>
                </c:pt>
                <c:pt idx="2">
                  <c:v>21</c:v>
                </c:pt>
                <c:pt idx="3">
                  <c:v>7</c:v>
                </c:pt>
                <c:pt idx="4">
                  <c:v>25</c:v>
                </c:pt>
                <c:pt idx="5">
                  <c:v>21</c:v>
                </c:pt>
                <c:pt idx="6">
                  <c:v>7</c:v>
                </c:pt>
                <c:pt idx="7">
                  <c:v>-6</c:v>
                </c:pt>
                <c:pt idx="8">
                  <c:v>-9</c:v>
                </c:pt>
                <c:pt idx="9">
                  <c:v>0</c:v>
                </c:pt>
                <c:pt idx="10">
                  <c:v>-6</c:v>
                </c:pt>
                <c:pt idx="11">
                  <c:v>-14</c:v>
                </c:pt>
                <c:pt idx="12">
                  <c:v>-9</c:v>
                </c:pt>
                <c:pt idx="13">
                  <c:v>14</c:v>
                </c:pt>
                <c:pt idx="14">
                  <c:v>2</c:v>
                </c:pt>
                <c:pt idx="15">
                  <c:v>-12</c:v>
                </c:pt>
                <c:pt idx="16">
                  <c:v>7</c:v>
                </c:pt>
                <c:pt idx="17">
                  <c:v>-11</c:v>
                </c:pt>
                <c:pt idx="18">
                  <c:v>-14</c:v>
                </c:pt>
                <c:pt idx="19">
                  <c:v>-19</c:v>
                </c:pt>
                <c:pt idx="20">
                  <c:v>-3</c:v>
                </c:pt>
                <c:pt idx="21">
                  <c:v>-4</c:v>
                </c:pt>
                <c:pt idx="22">
                  <c:v>-10</c:v>
                </c:pt>
                <c:pt idx="23">
                  <c:v>10</c:v>
                </c:pt>
                <c:pt idx="24">
                  <c:v>24</c:v>
                </c:pt>
                <c:pt idx="25">
                  <c:v>42</c:v>
                </c:pt>
                <c:pt idx="26">
                  <c:v>23</c:v>
                </c:pt>
                <c:pt idx="27">
                  <c:v>-8</c:v>
                </c:pt>
                <c:pt idx="28">
                  <c:v>-13</c:v>
                </c:pt>
                <c:pt idx="29">
                  <c:v>11</c:v>
                </c:pt>
                <c:pt idx="30">
                  <c:v>30</c:v>
                </c:pt>
                <c:pt idx="31">
                  <c:v>26</c:v>
                </c:pt>
                <c:pt idx="32">
                  <c:v>38</c:v>
                </c:pt>
                <c:pt idx="33">
                  <c:v>24</c:v>
                </c:pt>
                <c:pt idx="34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4EB-4518-8A3F-F5662AA14A7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Sheet1!$G$2:$G$36</c:f>
              <c:numCache>
                <c:formatCode>General</c:formatCode>
                <c:ptCount val="35"/>
                <c:pt idx="0">
                  <c:v>7</c:v>
                </c:pt>
                <c:pt idx="1">
                  <c:v>21</c:v>
                </c:pt>
                <c:pt idx="2">
                  <c:v>33</c:v>
                </c:pt>
                <c:pt idx="3">
                  <c:v>23</c:v>
                </c:pt>
                <c:pt idx="4">
                  <c:v>19</c:v>
                </c:pt>
                <c:pt idx="5">
                  <c:v>24</c:v>
                </c:pt>
                <c:pt idx="6">
                  <c:v>4</c:v>
                </c:pt>
                <c:pt idx="7">
                  <c:v>6</c:v>
                </c:pt>
                <c:pt idx="8">
                  <c:v>5</c:v>
                </c:pt>
                <c:pt idx="9">
                  <c:v>16</c:v>
                </c:pt>
                <c:pt idx="10">
                  <c:v>8</c:v>
                </c:pt>
                <c:pt idx="11">
                  <c:v>16</c:v>
                </c:pt>
                <c:pt idx="12">
                  <c:v>384</c:v>
                </c:pt>
                <c:pt idx="13">
                  <c:v>187</c:v>
                </c:pt>
                <c:pt idx="14">
                  <c:v>73</c:v>
                </c:pt>
                <c:pt idx="15">
                  <c:v>10</c:v>
                </c:pt>
                <c:pt idx="16">
                  <c:v>21</c:v>
                </c:pt>
                <c:pt idx="17">
                  <c:v>121</c:v>
                </c:pt>
                <c:pt idx="18">
                  <c:v>107</c:v>
                </c:pt>
                <c:pt idx="19">
                  <c:v>77</c:v>
                </c:pt>
                <c:pt idx="20">
                  <c:v>1489</c:v>
                </c:pt>
                <c:pt idx="21">
                  <c:v>389</c:v>
                </c:pt>
                <c:pt idx="22">
                  <c:v>66</c:v>
                </c:pt>
                <c:pt idx="23">
                  <c:v>19</c:v>
                </c:pt>
                <c:pt idx="24">
                  <c:v>23</c:v>
                </c:pt>
                <c:pt idx="25">
                  <c:v>29</c:v>
                </c:pt>
                <c:pt idx="26">
                  <c:v>47</c:v>
                </c:pt>
                <c:pt idx="27">
                  <c:v>0</c:v>
                </c:pt>
                <c:pt idx="28">
                  <c:v>36</c:v>
                </c:pt>
                <c:pt idx="29">
                  <c:v>30</c:v>
                </c:pt>
                <c:pt idx="30">
                  <c:v>33</c:v>
                </c:pt>
                <c:pt idx="31">
                  <c:v>25</c:v>
                </c:pt>
                <c:pt idx="32">
                  <c:v>25</c:v>
                </c:pt>
                <c:pt idx="33">
                  <c:v>27</c:v>
                </c:pt>
                <c:pt idx="34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4EB-4518-8A3F-F5662AA14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780456"/>
        <c:axId val="397781440"/>
      </c:lineChart>
      <c:dateAx>
        <c:axId val="397780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81440"/>
        <c:crosses val="autoZero"/>
        <c:auto val="1"/>
        <c:lblOffset val="100"/>
        <c:baseTimeUnit val="days"/>
      </c:dateAx>
      <c:valAx>
        <c:axId val="39778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8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</c:v>
                </c:pt>
                <c:pt idx="1">
                  <c:v>-2</c:v>
                </c:pt>
                <c:pt idx="2">
                  <c:v>-3</c:v>
                </c:pt>
                <c:pt idx="3">
                  <c:v>-1</c:v>
                </c:pt>
                <c:pt idx="4">
                  <c:v>-1</c:v>
                </c:pt>
                <c:pt idx="5">
                  <c:v>-2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1-448A-9CE0-C2BE6A925C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280</c:v>
                </c:pt>
                <c:pt idx="1">
                  <c:v>412</c:v>
                </c:pt>
                <c:pt idx="2">
                  <c:v>846</c:v>
                </c:pt>
                <c:pt idx="3">
                  <c:v>566</c:v>
                </c:pt>
                <c:pt idx="4">
                  <c:v>138</c:v>
                </c:pt>
                <c:pt idx="5">
                  <c:v>-56</c:v>
                </c:pt>
                <c:pt idx="6">
                  <c:v>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A1-448A-9CE0-C2BE6A925C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  <c:pt idx="4">
                  <c:v>25</c:v>
                </c:pt>
                <c:pt idx="5">
                  <c:v>23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A1-448A-9CE0-C2BE6A925C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-1</c:v>
                </c:pt>
                <c:pt idx="1">
                  <c:v>13</c:v>
                </c:pt>
                <c:pt idx="2">
                  <c:v>18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A1-448A-9CE0-C2BE6A925C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8</c:v>
                </c:pt>
                <c:pt idx="1">
                  <c:v>7</c:v>
                </c:pt>
                <c:pt idx="2">
                  <c:v>-2</c:v>
                </c:pt>
                <c:pt idx="3">
                  <c:v>4</c:v>
                </c:pt>
                <c:pt idx="4">
                  <c:v>14</c:v>
                </c:pt>
                <c:pt idx="5">
                  <c:v>8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A1-448A-9CE0-C2BE6A925C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112</c:v>
                </c:pt>
                <c:pt idx="1">
                  <c:v>346</c:v>
                </c:pt>
                <c:pt idx="2">
                  <c:v>102</c:v>
                </c:pt>
                <c:pt idx="3">
                  <c:v>26</c:v>
                </c:pt>
                <c:pt idx="4">
                  <c:v>24</c:v>
                </c:pt>
                <c:pt idx="5">
                  <c:v>40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A1-448A-9CE0-C2BE6A925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783080"/>
        <c:axId val="397775208"/>
      </c:barChart>
      <c:catAx>
        <c:axId val="39778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75208"/>
        <c:crosses val="autoZero"/>
        <c:auto val="1"/>
        <c:lblAlgn val="ctr"/>
        <c:lblOffset val="100"/>
        <c:noMultiLvlLbl val="0"/>
      </c:catAx>
      <c:valAx>
        <c:axId val="39777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8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9A-4808-9EE2-B815B5B9A9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9A-4808-9EE2-B815B5B9A9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5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9A-4808-9EE2-B815B5B9A9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9A-4808-9EE2-B815B5B9A9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9A-4808-9EE2-B815B5B9A9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9A-4808-9EE2-B815B5B9A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9141216"/>
        <c:axId val="439137936"/>
      </c:barChart>
      <c:catAx>
        <c:axId val="43914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37936"/>
        <c:crosses val="autoZero"/>
        <c:auto val="1"/>
        <c:lblAlgn val="ctr"/>
        <c:lblOffset val="100"/>
        <c:noMultiLvlLbl val="0"/>
      </c:catAx>
      <c:valAx>
        <c:axId val="43913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4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0.20338356291023399</c:v>
                </c:pt>
                <c:pt idx="1">
                  <c:v>0.22187297772025499</c:v>
                </c:pt>
                <c:pt idx="2">
                  <c:v>0.120181196265138</c:v>
                </c:pt>
                <c:pt idx="3">
                  <c:v>0.18951650180271801</c:v>
                </c:pt>
                <c:pt idx="4">
                  <c:v>0.27734122215031898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07-4C3F-898D-B1EE16BCF1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6.9859139414142604</c:v>
                </c:pt>
                <c:pt idx="4">
                  <c:v>0.17673429507443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07-4C3F-898D-B1EE16BCF1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0.75926578216116802</c:v>
                </c:pt>
                <c:pt idx="2">
                  <c:v>0.76083127861923205</c:v>
                </c:pt>
                <c:pt idx="3">
                  <c:v>0.25830691558060298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07-4C3F-898D-B1EE16BCF1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0.28071334214002602</c:v>
                </c:pt>
                <c:pt idx="2">
                  <c:v>0.34676354029062101</c:v>
                </c:pt>
                <c:pt idx="3">
                  <c:v>0.38804491413474201</c:v>
                </c:pt>
                <c:pt idx="4">
                  <c:v>0.42932628797886402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07-4C3F-898D-B1EE16BCF1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0.14538231229848</c:v>
                </c:pt>
                <c:pt idx="2">
                  <c:v>0.122063565177338</c:v>
                </c:pt>
                <c:pt idx="5">
                  <c:v>0.16301531552280099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07-4C3F-898D-B1EE16BCF1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0.60023068567397198</c:v>
                </c:pt>
                <c:pt idx="3">
                  <c:v>0.210528673333408</c:v>
                </c:pt>
                <c:pt idx="4">
                  <c:v>0.16200256068563701</c:v>
                </c:pt>
                <c:pt idx="5">
                  <c:v>2.5252242466321002</c:v>
                </c:pt>
                <c:pt idx="6">
                  <c:v>43.159497866717402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07-4C3F-898D-B1EE16BCF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798552"/>
        <c:axId val="73714240"/>
      </c:barChart>
      <c:catAx>
        <c:axId val="42879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714240"/>
        <c:crosses val="autoZero"/>
        <c:auto val="1"/>
        <c:lblAlgn val="ctr"/>
        <c:lblOffset val="100"/>
        <c:noMultiLvlLbl val="0"/>
      </c:catAx>
      <c:valAx>
        <c:axId val="7371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79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F0-46DC-92F1-297B988502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F0-46DC-92F1-297B988502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F0-46DC-92F1-297B988502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F0-46DC-92F1-297B988502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5F0-46DC-92F1-297B9885021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5F0-46DC-92F1-297B98850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386496"/>
        <c:axId val="398381904"/>
      </c:lineChart>
      <c:catAx>
        <c:axId val="39838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81904"/>
        <c:crosses val="autoZero"/>
        <c:auto val="1"/>
        <c:lblAlgn val="ctr"/>
        <c:lblOffset val="100"/>
        <c:noMultiLvlLbl val="0"/>
      </c:catAx>
      <c:valAx>
        <c:axId val="39838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8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0.28653295128939799</c:v>
                </c:pt>
                <c:pt idx="10">
                  <c:v>0.22645346150291201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0.15713097328773501</c:v>
                </c:pt>
                <c:pt idx="15">
                  <c:v>0</c:v>
                </c:pt>
                <c:pt idx="16">
                  <c:v>0.215669963336106</c:v>
                </c:pt>
                <c:pt idx="17">
                  <c:v>0.16175247250208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B2-43F4-A7DE-27E31E7048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10.4505703968353</c:v>
                </c:pt>
                <c:pt idx="9">
                  <c:v>0</c:v>
                </c:pt>
                <c:pt idx="10">
                  <c:v>0</c:v>
                </c:pt>
                <c:pt idx="11">
                  <c:v>17.381538491010598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0.17672244518730701</c:v>
                </c:pt>
                <c:pt idx="16">
                  <c:v>4.2145190180170697E-2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6.7528088811409898E-2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B2-43F4-A7DE-27E31E7048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0.31734837799717902</c:v>
                </c:pt>
                <c:pt idx="10">
                  <c:v>0.98142924306534995</c:v>
                </c:pt>
                <c:pt idx="11">
                  <c:v>1.9393511988716501</c:v>
                </c:pt>
                <c:pt idx="12">
                  <c:v>0</c:v>
                </c:pt>
                <c:pt idx="13">
                  <c:v>0.59355900329101996</c:v>
                </c:pt>
                <c:pt idx="14">
                  <c:v>0</c:v>
                </c:pt>
                <c:pt idx="15">
                  <c:v>0.305594734367654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B2-43F4-A7DE-27E31E7048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0.33019646689780402</c:v>
                </c:pt>
                <c:pt idx="11">
                  <c:v>0.28066699686313401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0.37312200759451902</c:v>
                </c:pt>
                <c:pt idx="18">
                  <c:v>0.37972593693247497</c:v>
                </c:pt>
                <c:pt idx="19">
                  <c:v>0.44576523031203602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B2-43F4-A7DE-27E31E7048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0.128740889422681</c:v>
                </c:pt>
                <c:pt idx="11">
                  <c:v>0.163034089600369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3B2-43F4-A7DE-27E31E7048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0.60027101788494097</c:v>
                </c:pt>
                <c:pt idx="11">
                  <c:v>1.3657285565497901</c:v>
                </c:pt>
                <c:pt idx="12">
                  <c:v>0.16574647508763299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0.223981723091396</c:v>
                </c:pt>
                <c:pt idx="18">
                  <c:v>0.19710391632042801</c:v>
                </c:pt>
                <c:pt idx="19">
                  <c:v>0</c:v>
                </c:pt>
                <c:pt idx="20">
                  <c:v>0</c:v>
                </c:pt>
                <c:pt idx="21">
                  <c:v>21.638314313552002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3B2-43F4-A7DE-27E31E704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386168"/>
        <c:axId val="398381248"/>
      </c:lineChart>
      <c:catAx>
        <c:axId val="39838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81248"/>
        <c:crosses val="autoZero"/>
        <c:auto val="1"/>
        <c:lblAlgn val="ctr"/>
        <c:lblOffset val="100"/>
        <c:noMultiLvlLbl val="0"/>
      </c:catAx>
      <c:valAx>
        <c:axId val="39838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8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9</c:v>
                </c:pt>
                <c:pt idx="3">
                  <c:v>3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EF-4D08-947C-790BF58D10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5</c:v>
                </c:pt>
                <c:pt idx="2">
                  <c:v>0</c:v>
                </c:pt>
                <c:pt idx="3">
                  <c:v>3</c:v>
                </c:pt>
                <c:pt idx="4">
                  <c:v>11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EF-4D08-947C-790BF58D10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EF-4D08-947C-790BF58D1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394040"/>
        <c:axId val="398396992"/>
      </c:barChart>
      <c:catAx>
        <c:axId val="39839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96992"/>
        <c:crosses val="autoZero"/>
        <c:auto val="1"/>
        <c:lblAlgn val="ctr"/>
        <c:lblOffset val="100"/>
        <c:noMultiLvlLbl val="0"/>
      </c:catAx>
      <c:valAx>
        <c:axId val="39839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9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136</c:v>
                </c:pt>
                <c:pt idx="1">
                  <c:v>58712</c:v>
                </c:pt>
                <c:pt idx="2">
                  <c:v>0</c:v>
                </c:pt>
                <c:pt idx="3">
                  <c:v>69</c:v>
                </c:pt>
                <c:pt idx="4">
                  <c:v>1079</c:v>
                </c:pt>
                <c:pt idx="5">
                  <c:v>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8A-4EC7-A1C6-075BA47E90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49</c:v>
                </c:pt>
                <c:pt idx="1">
                  <c:v>0</c:v>
                </c:pt>
                <c:pt idx="2">
                  <c:v>0</c:v>
                </c:pt>
                <c:pt idx="3">
                  <c:v>62</c:v>
                </c:pt>
                <c:pt idx="4">
                  <c:v>0</c:v>
                </c:pt>
                <c:pt idx="5">
                  <c:v>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8A-4EC7-A1C6-075BA47E90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17</c:v>
                </c:pt>
                <c:pt idx="1">
                  <c:v>0</c:v>
                </c:pt>
                <c:pt idx="2">
                  <c:v>540</c:v>
                </c:pt>
                <c:pt idx="3">
                  <c:v>69</c:v>
                </c:pt>
                <c:pt idx="4">
                  <c:v>0</c:v>
                </c:pt>
                <c:pt idx="5">
                  <c:v>41868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8A-4EC7-A1C6-075BA47E9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391416"/>
        <c:axId val="398394368"/>
      </c:barChart>
      <c:catAx>
        <c:axId val="39839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94368"/>
        <c:crosses val="autoZero"/>
        <c:auto val="1"/>
        <c:lblAlgn val="ctr"/>
        <c:lblOffset val="100"/>
        <c:noMultiLvlLbl val="0"/>
      </c:catAx>
      <c:valAx>
        <c:axId val="39839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9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0.15734912995187</c:v>
                </c:pt>
                <c:pt idx="1">
                  <c:v>0.20932531417302799</c:v>
                </c:pt>
                <c:pt idx="2">
                  <c:v>0.22621006873646499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84-4975-98DC-5BF590C698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5.7018518883140104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84-4975-98DC-5BF590C698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0.69969513090873503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84-4975-98DC-5BF590C698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0.37771925929053002</c:v>
                </c:pt>
                <c:pt idx="1">
                  <c:v>0.37881420001303001</c:v>
                </c:pt>
                <c:pt idx="2">
                  <c:v>0.341190901863203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84-4975-98DC-5BF590C698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0.141298214356646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84-4975-98DC-5BF590C698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11.915201369341201</c:v>
                </c:pt>
                <c:pt idx="1">
                  <c:v>0.19769208681456499</c:v>
                </c:pt>
                <c:pt idx="2">
                  <c:v>0.17479876644452999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E84-4975-98DC-5BF590C69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393056"/>
        <c:axId val="398396008"/>
      </c:barChart>
      <c:catAx>
        <c:axId val="39839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96008"/>
        <c:crosses val="autoZero"/>
        <c:auto val="1"/>
        <c:lblAlgn val="ctr"/>
        <c:lblOffset val="100"/>
        <c:noMultiLvlLbl val="0"/>
      </c:catAx>
      <c:valAx>
        <c:axId val="39839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9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197</c:v>
                </c:pt>
                <c:pt idx="1">
                  <c:v>20012</c:v>
                </c:pt>
                <c:pt idx="2">
                  <c:v>506</c:v>
                </c:pt>
                <c:pt idx="3">
                  <c:v>181</c:v>
                </c:pt>
                <c:pt idx="4">
                  <c:v>1031</c:v>
                </c:pt>
                <c:pt idx="5">
                  <c:v>8882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D4-4552-94EB-44220E8C22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olmobikes</c:v>
                </c:pt>
                <c:pt idx="2">
                  <c:v>raleigh.bicicletas</c:v>
                </c:pt>
                <c:pt idx="3">
                  <c:v>motomelbicicletas</c:v>
                </c:pt>
                <c:pt idx="4">
                  <c:v>topmega_oficial</c:v>
                </c:pt>
                <c:pt idx="5">
                  <c:v>venzoarg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38700</c:v>
                </c:pt>
                <c:pt idx="2">
                  <c:v>34</c:v>
                </c:pt>
                <c:pt idx="3">
                  <c:v>19</c:v>
                </c:pt>
                <c:pt idx="4">
                  <c:v>48</c:v>
                </c:pt>
                <c:pt idx="5">
                  <c:v>33796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D4-4552-94EB-44220E8C2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403552"/>
        <c:axId val="398405848"/>
      </c:barChart>
      <c:catAx>
        <c:axId val="39840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05848"/>
        <c:crosses val="autoZero"/>
        <c:auto val="1"/>
        <c:lblAlgn val="ctr"/>
        <c:lblOffset val="100"/>
        <c:noMultiLvlLbl val="0"/>
      </c:catAx>
      <c:valAx>
        <c:axId val="39840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0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EABC5-4210-4558-903F-9EEE43E277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CAB8E-35BD-4570-B4D8-7FD187A848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6332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88336-7EE5-43AD-8B32-2F4480E90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B32DE5-8B14-48BC-8981-5B3094A35F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448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2198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082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77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693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0286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3199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282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0524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301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2266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43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5.6235 %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81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5.3105 %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86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26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31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1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998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96A62-09E0-48ED-89E7-FCD423852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682669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7E6FB-D006-4C6E-8EFA-FF5915323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3A20E-8361-4648-9692-912A941C8E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178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6422F-68F6-45A4-A6FE-32B074DC3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C7C86-172C-4ED9-9C98-22D37E989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16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F0286-2DF0-4934-A1AE-40C38958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2CED6B-3F50-4435-8325-D2E88D534D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943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7E7D0-5D6A-4751-84DE-5C3A190D2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C601C-FF6C-4087-8089-AF9C20AE1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0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40DC-A376-4742-AFD7-F08A125A6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55C4DF-6243-4BD7-B02A-2AB3C4C125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6683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BF3C4-AA8B-4567-9871-BB5F63F81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594C9-613E-448C-B6FB-94FC3067B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65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AB814-994C-4EB1-A5ED-46815575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7BB0BA-4A25-442E-B2C6-662FE41419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9222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8371C-1315-42BA-9B85-A48DA43FD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5A180-3C7E-4024-9855-9629B8FCA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29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84F7-4175-4248-B348-20F900B29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F56A72-49D0-45CE-94C3-7CCCA08DB0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122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C34EA-6DB5-4B4A-B0C4-21B5934B9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E15DA-4FE5-46FD-BC69-A55A5C06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308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C957B-25E2-4D00-9CD9-1D903902C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56B7F3-711C-4626-A920-E109888007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2633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49965-60A0-462A-8475-226B50F96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38F4A-B568-4ECB-AE76-092D26B50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637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8F9CF-9846-4D73-8AFF-21F1377C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A004B8-4254-4F1E-9B7A-D21A08F8A9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0893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25EE0-4C11-48EE-9AD9-0B67EA30D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F9193-A1FD-4033-8F47-BF4A67B7A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07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F5893-901A-49BD-817D-551F3839A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792E56-9430-4F16-B7AC-2338F881F3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776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32A65-8EC1-4E6A-919B-ADDF40766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E84BD-F47A-45B4-A5C0-AFEF06BD4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651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39D33-CE41-44AF-A856-EC6279BE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604149-04B6-4482-A69E-5B209941F5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7212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5D2D0-CF52-44EF-86A1-154CB77D3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CCB4D-6446-43E5-A56F-AFD4E1A9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651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1403-712E-4272-97B8-EFBE8869E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EAAD12-3D01-4B9D-A2FF-EF504348B2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6821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043AB-D206-4963-A62D-34938AB2E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47EF0-12CE-4EC7-8B08-751F43D65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498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D987-A12F-46D7-8667-8FD632FD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CF24D1-16BA-4FDF-935E-A8261A688D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4633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308FF-92C5-4E88-B575-F116301AE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5FEBA-A88B-4090-ABDF-ED9C2BD1F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822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6B58-4BDA-4348-B033-70A60F89F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5B3873-10A9-4184-9DF5-0EC4E3E193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3939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6822B-B35E-4FA8-AAD4-F89197857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F359B-880C-43F8-8F4A-226344BCF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2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C7273-3C70-468A-8F8E-9567B5C2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0455DB-C5F4-4DDC-8221-C69D55A49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027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505544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3929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63378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188883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51457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8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1410.4166666667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74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506.94736842105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1780.5263157895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2287.4736842105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24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294.6875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88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62.066666666667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66.133333333333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74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02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2815.4166666667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02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1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69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10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982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057DF-4B49-4328-9475-963663860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049043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7F35-51D5-4422-937A-F8F4CFB1B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A90E23-E527-4393-BF4E-3EFDB4F5E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036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325302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280924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548225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154948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444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5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7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71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19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0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58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#FamiliaAzzurra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68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#DesafiandoTodosLosTerrenos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66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1212.1111111111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3758.2222222222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4970.3333333333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5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07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A9CE6-94CB-48A7-B0DA-B098F432D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781687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EB903-CF01-4EF2-BB03-A9536DFC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581FF-19B1-40FF-B105-99965CB310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506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579705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21693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346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459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673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100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792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1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- 2021-12-20 11:35:32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#Navidad 📣 Si querés participar por esta bici, sólo tenés que hacer dos cosas:
1️⃣ Seguirnos en olmobikes
2️⃣ Etiquetar al menos 3 amigxs en este post, para que también puedan participar.
¡Dale, sorteamos el viernes 24! 🎅🏻🎄🤞🚲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269739685_591481615408269_6606354374420736232_n.jpg?_nc_cat=105&amp;ccb=1-5&amp;_nc_sid=8ae9d6&amp;_nc_ohc=nTZPVem4BI8AX8riSbr&amp;_nc_ht=scontent-iad3-2.cdninstagram.com&amp;edm=AL-3X8kEAAAA&amp;oh=00_AT8ZQB8CzQ55zgJp2q4WArMwH3GdsP4FZJ5SHnGOCFXJ-Q&amp;oe=61E9B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49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EC7B6-B4FF-4B3D-B771-AB3458FBA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917149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91E3A-EE02-445B-9C1F-D024634F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E610D-3D31-4964-BDF0-001C05C24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1567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769227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56442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002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281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9847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037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774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8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- 2022-01-03 08:30:17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#Reyes 📣 Si querés participar por esta bici y una orden de compra por 00 en locales Grisino, sólo tenés que hacer tres cosas:
1️⃣ Seguirnos en olmobikes y en grisino.oficial 
2️⃣ Darle like ♥ a esta publicación.
3️⃣ Etiquetar al menos 2 amig★s, para que también puedan participar.
¡Dale, sorteamos el jueves 6, y anunciaremos ganador★ en nuestras stories! 🤞🚲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271131321_672173347295205_5977529536666970081_n.jpg?_nc_cat=108&amp;ccb=1-5&amp;_nc_sid=8ae9d6&amp;_nc_ohc=YsZ_Ho2pERgAX_IQJ7O&amp;_nc_oc=AQl6Q6-jeWb3lQum88vWGovflwloTq9x90kpOHBf5ya_KvelsCE4Q81gYbEyz3ZNr_Q&amp;_nc_ht=scontent-iad3-2.cdninstagram.com&amp;edm=AL-3X8kEAAAA&amp;oh=00_AT9yy4-b2snBzjht-nvKgZaZAJ3U3iK0Xoueplxe9BARNg&amp;oe=61EB354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21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6AB0D-1886-46C1-907A-DE8FC2BE1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920727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7B94-2517-44BD-B8BA-AD7090D99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A551E8-4781-45F1-BB73-98B34F8F3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6705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092650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79444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458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344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542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28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9765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38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- 2021-12-26 21:57:23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🔥#SORTEO #VENZORAPTOR 🔥
.
.
Para participar seguí estos pasos:
📍1. Seguinos en instagram y facebook:
venzoarg venzo.travel teamvenzo.arg grupocarloskarabitian
.
📍2. Comentá este post arrobando a tus amigos!
.
.
📍Tip extra: mientras más amigos y comentarios más chances de ganar.
.
.
✅Se sorteará únicamente por el Instagram de venzoarg 
⛔️No se pedirán datos bancarios de ningún tipo!!
🇦🇷Sorteo válido para toda #Argentina
.
.
Gracias a todos por un increíble #2021
Mucha suerte!! 🍀
.
#SOMOSVENZO #venzo #venzoargentina #venzobikes #venzobike #ciclismo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269959318_239946298256559_1117840761678361619_n.jpg?_nc_cat=103&amp;ccb=1-5&amp;_nc_sid=8ae9d6&amp;_nc_ohc=RTPbuPH7yDAAX8SZNY3&amp;_nc_oc=AQlmxtf_zk0ankp2A_y0FSoZBRjoQavjbJw9KR_RChNsyBm-11-bYdn9mu-wLnqkTJE&amp;_nc_ht=scontent-iad3-2.cdninstagram.com&amp;edm=AL-3X8kEAAAA&amp;oh=00_AT8UgIu_8c2PoqbHWlmEJjVS77B6vJYzk5u_KsaE6x7q6A&amp;oe=61EBF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43.9199 %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4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54BFC-52BF-4DF3-B35B-45DAFAC73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08487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3CC4D-6E90-468C-9FFB-C50AC0165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9E207-743C-4A80-A285-1A5D584E20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237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476308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31132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342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7439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8683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61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4742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43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- 2022-01-01 11:27:15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Año Nuevo, caras nuevas…
O no tan nuevas? 😉
.
Estamos felices de anunciar la llegada de alvaritomacias a la #familiavenzo ❤️🤍🖤
.
Una nueva incorporación al teamvenzo.arg que no necesita mayor presentación. 
Ya lo conocemos, ya sabemos de lo que es capaz, y sabemos también de su calidez humana.
Bienvenido Alvarito al #teamvenzo 🔥
Te deseamos una temporada llena de éxitos y muchos momentos de felicidad con esta gran familia. 
.
.
#SOMOSVENZO
#venzobikes #venzo #venzobike #mtb #cycling #mountainbike #mtblife #cyclinglife #ciclismo #ciclismoargentino #venzo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271001337_651714269158478_8817151512473223366_n.jpg?_nc_cat=105&amp;ccb=1-5&amp;_nc_sid=8ae9d6&amp;_nc_ohc=P5mN4dC4mUkAX9H4MJV&amp;_nc_oc=AQlhsQUeBW-1DCw6XivrJ8UjhrmZnG6OKA867USgNZZdtYfDUSyYsK5UQQjskPI-8eA&amp;_nc_ht=scontent-iad3-2.cdninstagram.com&amp;edm=AL-3X8kEAAAA&amp;oh=00_AT8ORs7hMwHd0f2AbQECxcGGMcKZ5Fv2Qw6lzm98p6lwlw&amp;oe=61ECF36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540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8F1DB-2953-4D30-AADC-38A643C56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467760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3645D-C976-4A60-A0D1-AA60C492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D0017C-22F5-4712-9F1D-58DD5E99BA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98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599807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073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9902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282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99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288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4176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03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- 2022-01-04 10:13:58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compañera de alvaritomacias para este #2022 es la #venzo #xblazeex
.
.
#SomosVenzo
#venzobikes #venzobike #teamvenzo #vivivenzo #venzoarg #venzoargentina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271352282_650210146177712_5616569128964024117_n.jpg?_nc_cat=100&amp;ccb=1-5&amp;_nc_sid=8ae9d6&amp;_nc_ohc=-cQM474PQ1YAX8ImeB7&amp;_nc_ht=scontent-iad3-2.cdninstagram.com&amp;edm=AL-3X8kEAAAA&amp;oh=00_AT_0YK9FwlD0Nr7hVTGMsp2_jUf1wIj4l8RMNObVnacvyg&amp;oe=61EBD7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954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CED1A-5343-42BD-84D2-7BD5E41BE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277374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58B6C-E945-4D44-86DF-EC95588C8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85D6C-B3E1-48E2-AF87-41E3CB4496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880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381726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2846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613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232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388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96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84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10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- 2021-12-17 15:50:55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Pedaleada nocturna por la ciudad. Bello plan. 🚲🌙
📷 elian_chi (¡Gracias totales!)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268543228_436718901341891_4731287541797874299_n.jpg?_nc_cat=107&amp;ccb=1-5&amp;_nc_sid=8ae9d6&amp;_nc_ohc=TDSTUCOEYdcAX8QRy40&amp;_nc_ht=scontent-atl3-1.cdninstagram.com&amp;edm=AL-3X8kEAAAA&amp;oh=00_AT_8YBu2gLVTx--3yK7oGi59BH5Tddbx6Si1DqyBsGSqdA&amp;oe=61EBF7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143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9A098-ED33-4389-B69D-E419B4BB3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076173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921F8-B3DA-4AFD-98D1-489C50386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6D6690-885B-437C-8932-3F6C70D1B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865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9085847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3608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9061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4390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09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931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989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2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- 2021-12-21 10:54:21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🎄En el arbolito está #venzo🎄
.
.
Si todavía no se te ocurrió que presente dejar en el arbolito para ese amante del ciclismo de la familia…
.
Acá te dejamos algunas ideas que lo harán muy feliz para sus salidas de verano.
.
Conseguí nuestros productos en todas las #bicicleteriasvenzo del país. (Link en nuestra web)
.
www.venzoargentina.com.ar
.
#somosvenzo #venzobikes #vivivenzo #venzobike #cycling #cyclinglife #mtb #mtblife #navidad #felicesfiestas #present #regalos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269831687_155557100134206_3699937344934633758_n.jpg?_nc_cat=107&amp;ccb=1-5&amp;_nc_sid=8ae9d6&amp;_nc_ohc=-2SutNblU6AAX-xWUsf&amp;_nc_ht=scontent-iad3-2.cdninstagram.com&amp;edm=AL-3X8kEAAAA&amp;oh=00_AT-rHX5LiseZuGUbaNq6M9wO3gioLMrOsd_vMRoBXu0wAQ&amp;oe=61EBDD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526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CA092-6DE9-45DA-AB9E-D56EBF9E9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656795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213A9-2877-4641-8F95-204EB544D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7BC3C-45BC-4155-AC6F-781188F40E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5561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035325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21395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146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9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37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2489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888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1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- 2021-12-23 17:19:27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una muy #feliznavidad a toda nuestra comunidad que forma esta gran #familiavenzo
.
Que la #pasión y el #amor con el que vivimos el día a día se potencien y se contagien en nuestros seres queridos.
.
.
⭐️ #Felicidades ⭐️
.
#somosvenzo
#felicesfiestas #navidad #christmas #merrychristmas #cycling #cyclinglife #cyclinglifestyle #cyclinglove #mtb #mountainbike #ciclismoargentino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269803753_445450157136119_1218762360759226620_n.jpg?_nc_cat=102&amp;ccb=1-5&amp;_nc_sid=8ae9d6&amp;_nc_ohc=cCZU3HeNmUgAX9Tu_xR&amp;_nc_ht=scontent-iad3-2.cdninstagram.com&amp;edm=AL-3X8kEAAAA&amp;oh=00_AT8wlZGy42Eqize24dvYSy4EVOdwQgmjR4ENrEeKFafvyg&amp;oe=61EC1C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416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650DD-BFB9-41AD-B92F-EF57C1B92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957584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C3102-FFCD-4812-91F8-3E5D31900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953E58-B921-40B1-ACA7-214FFB63E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922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764115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52056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8247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694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892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698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415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94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- 2022-01-08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verano se pone muy arriba si te subís a una 𝗧𝗼𝗽𝗺𝗲𝗴𝗮. 😎 Disfrutá de los descuentos increíbles del #EspecialVerano ☀🏖
.
𝗠𝗼𝘃𝗲𝘁𝗲 𝗱𝗶𝗳𝗲𝗿𝗲𝗻𝘁𝗲, 𝙢𝙤𝙫𝙚𝙩𝙚 𝙚𝙣 𝙗𝙞𝙘𝙞. 😎
.
Metete a 𝙣𝙪𝙚𝙨𝙩𝙧𝙖 𝙬𝙚𝙗 [link en bio] y comprá 🛒 sin moverte de tu casa. Tenemos envío 𝗴𝗿𝗮𝘁𝗶𝘀 a todo el país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271384975_127233053114703_8861063899064775611_n.jpg?_nc_cat=104&amp;ccb=1-5&amp;_nc_sid=8ae9d6&amp;_nc_ohc=ASd15halvLwAX_A4z0x&amp;_nc_ht=scontent-iad3-1.cdninstagram.com&amp;edm=AL-3X8kEAAAA&amp;oh=00_AT8CoTioQpK6eF4kJBKiFdrTY4beHheKkRayicrh-B65oQ&amp;oe=61EC38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83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A12D8-47F6-4808-B0E9-AF507CDD4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1901467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D8F5E-89D0-4437-A4B0-F9C7ADA2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77E95C-5645-438E-8423-B3B17B655C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6528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099320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79004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627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4077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981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8243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273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75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- 2021-12-17 11:31:16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❤️‍🔥PASIÓN❤️‍🔥
Es la clave y guía de cada paso que damos (o pedaleada, en este caso) 😊
.
Amamos la #bicicleta, y eso se nota… 
En nuestro trabajo, en nuestro día a día, en disfrutar del #ciclismo como forma de vida.
.
🔥 #SomosVenzo 🔥
.
.
#venzo #venzobikes #venzobike #vivivenzo #teamvenzo #cicloturistasvenzo #venzotravel #pasion #love #cycling #cyclinglove #mtb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269611342_330772201947395_4760628890996564947_n.jpg?_nc_ht=scontent.cdninstagram.com&amp;_nc_cat=111&amp;_nc_ohc=zreuISWTOeYAX_qRgLe&amp;edm=AMO9-JQAAAAA&amp;ccb=7-4&amp;oh=00_AT9hl5kR5cwBAZU50CU2OTJU9t4t5obMrfszk2cMoUAHTw&amp;oe=61E84EF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146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0A29F-E7AE-4D1A-92B8-FC0632624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901806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90BD5-24EA-4041-8A7C-80DCB00F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E53DD1-51E9-4748-B411-871FD5B72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150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622944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86400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656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284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0305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798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584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71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- 2021-12-15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5⃣  razones para regalar una #Topmega en estas fiestas 🎅🎄
.
Estamos convencidos que el #boomdelasdosruedas llegó para quedarse 🔝 Pero si todavía no te uniste a esta movida, te dejamos motivos más que válidos para hacerlo 😉
.
✔es eco-friendly
✔te ayuda a ahorrar
✔mejora nuestro sistema inmunológico
✔es un ejercicio súper completo
✔reduce el estrés y te pone una sonrisa en la cara 😀😀😀
.
➡En la foto: 📸 modelo #Sunshine. Conocé más en 𝙣𝙪𝙚𝙨𝙩𝙧𝙖 𝙬𝙚𝙗 [link en bio] Envíos 𝗴𝗿𝗮𝘁𝗶𝘀 a toda la Argentina. 🛒🇦🇷 
Encontranos también en las ᴍᴇᴊᴏʀᴇs ʙɪᴄɪᴄʟᴇᴛᴇʀíᴀs del país. 🇦🇷
.
.
.
.
#topmega #tubicitumundo #actitudtopmega #adrenalina #aventura #ciclismo #ciclismourbano #ciclismoargentina #bicis #bicicletas #mtbargentina #mtblife #mtblifestyle #bicimtb #TopmegaSunshine #Sunshine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267675113_980096412620519_3969706613038434392_n.jpg?_nc_cat=110&amp;ccb=1-5&amp;_nc_sid=8ae9d6&amp;_nc_ohc=zH17YytyAYUAX8y0pjF&amp;_nc_ht=scontent-iad3-1.cdninstagram.com&amp;edm=AL-3X8kEAAAA&amp;oh=00_AT-mBrTAfHfaGQ5JcNLJD6sF7s8m9ehkSrEffKViJ3uA9A&amp;oe=61EC8568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625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FD2E3-FAA5-4149-B5E6-1ECAF2DFF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296066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3132-70B6-4241-B509-F157921D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62639B-BD83-4544-9F15-0D34383B22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3266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212699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31278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91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242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815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518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94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1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- 2021-12-30 18:05:56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—¿Y qué vamos a hacer el año que viene? 
—Lo mismo que hacemos todos los años 😏
—¡Salir a buscar el mundo!
 🚲🗺️🏕️🏔️
Por un 2022 lleno de viajes y aventuras 🥂 
El deseo de todo el equipo de #Cicloturistas de venzoarg ✨
nacionsalvaje
lavidadeviaje
gonzalo.zamorano
todoapedal
edumiotti
natibainotti
andar.liviano
unviajerofrecuente19
🙌 #SomosVenzo 🙌
#VenzoTravel #cicloturismo #ViajarEnBici #ViajesVenzo #ViviVenzo #cicloturistasvenzo #venzo #venzobikes #venzobike #CicloturismoArgentino #Bikepacking
#bikelifestyle #viajarenbici #AdventureByBike #Bikewander #worldbybike
#Cyclingshots #TravelAdventure #mtb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270280742_133487869127844_234271129847114629_n.jpg?_nc_ht=scontent.cdninstagram.com&amp;_nc_cat=100&amp;_nc_ohc=qkUu2hbzfoEAX-WMfbW&amp;edm=AMO9-JQAAAAA&amp;ccb=7-4&amp;oh=00_AT_dBkePN0PJHS2vbo5KbDc_MUplZhVIPaXxn9XQaNP-Xg&amp;oe=61E84D00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318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56D29-F730-4544-A42D-B772CD3E2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140339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1D2B2-0D74-459C-B940-72CEBC21A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CE707E-0475-4DEA-A1D5-98A163440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384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11070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54694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104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0839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546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32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857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- 2021-12-29 11:59:03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
Línea MOJAVE MTB
» MMXXI
.
Talles | 15” 17” 19” 21”
.
M-2.0 » 29” | 21v » 3x7
M-2.0D » 27.5” • 29” | 21v » 3x7
M-4.5 » 29” | 24v » 3x8
M-4.0 » 29” | 18v » Biplato
M-5.5 » 29” | 10v » Monoplato
M-5.0 » 29” | 11v » Monoplato
M-7.0 » 29” | 12v » Monoplato
M-8.0 » 29” | 12v » Monoplato | Carbono
.
En bicicleterías de todo el país 
.
🚲 #SomosRaleigh
.
.
.
.
.
🔵 #Mojave #RaleighMMXXI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270204082_290106173069959_1040003435722182223_n.jpg?_nc_cat=100&amp;ccb=1-5&amp;_nc_sid=8ae9d6&amp;_nc_ohc=HpQFo9DwGVkAX-_aAcN&amp;_nc_ht=scontent-iad3-2.cdninstagram.com&amp;edm=AL-3X8kEAAAA&amp;oh=00_AT_B2gd_JdDGXVTNEENpa-x0j-kSvSa-6e89i-mTjuhUgQ&amp;oe=61EBD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64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B30F0-05E2-4667-A611-77E2035DA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702431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B4C8-7C65-4B1D-9BDA-2BD07D73A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4CEE9-9A5B-4A53-855D-938ABA3BF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545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112075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29301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036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3992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692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845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442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51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- 2022-01-15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día puede ser un gran día si le sumamos una 𝗧𝗼𝗽𝗺𝗲𝗴𝗮.
.
𝗕𝘂𝗲𝗻𝗮 𝗽𝗮𝗿𝗮 𝘃𝗼𝘀, 𝗯𝘂𝗲𝗻𝗮 𝗽𝗮𝗿𝗮 𝗲𝗹 🌎 𝗽𝗹𝗮𝗻𝗲𝘁𝗮: pasate a las dos ruedas y viví diferente. 🤩
.
Conocé más en 𝙣𝙪𝙚𝙨𝙩𝙧𝙖 𝙬𝙚𝙗 [link en bio] y encontranos también en las mejores bicicleterías del país. Tenemos envío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271851701_988364655432038_5656863033923845831_n.jpg?_nc_cat=106&amp;ccb=1-5&amp;_nc_sid=8ae9d6&amp;_nc_ohc=Ud7c4AnoywsAX_IbrOi&amp;_nc_ht=scontent-iad3-1.cdninstagram.com&amp;edm=AL-3X8kEAAAA&amp;oh=00_AT9Ngg-JDvxBqXfBwC2rHgw25lk_ptvJGP7ei48Psf3rWg&amp;oe=61EC239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50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82C6F-553B-40B4-9BDB-E9E7BE1E3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155475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CDB8F-96AA-4067-8D94-57BA77A17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9AB978-7D4D-4586-BA21-4D80FBC6FF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1730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653361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75829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2381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538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102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887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091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71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- 2021-12-31 12:15:33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la rueda siga girando y nos lleve siempre hacia adelante, descubriendo nuevos caminos y viviendo nuevas aventuras.
.
.
Por un 2022 de miles de kilómetros de felicidad 💫
.
#SomosVenzo
#venzobike #venzobikes #venzo #vivivenzo #cycling #mtb #mtblife #cyclinglife #ciclismo #ciclismoargentino #newyear #2022 #añonuevo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270898231_993514487904850_9128919825274332627_n.jpg?_nc_cat=104&amp;ccb=1-5&amp;_nc_sid=8ae9d6&amp;_nc_ohc=kxjSWjG6CdIAX_3xGef&amp;_nc_ht=scontent-iad3-2.cdninstagram.com&amp;edm=AL-3X8kEAAAA&amp;oh=00_AT838x7oHi-JgukbQvQPoSleQxI6tsAjEqSRWUhbbHPOVA&amp;oe=61ED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248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C32B6-3EE9-496F-86E0-DB38C5CE7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049423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95495-C8B9-4C2B-9778-20DEA453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938E8-08FC-47A8-9199-68A21F4AB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8313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289861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57407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060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5407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386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44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445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7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- 2022-01-10 20:24:34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🌊 Ola de virus, ola de calor... ¡Qué difícil salir así! 🥵
Mejor, hacete un microclima en casa, y a entrenar a adentro. 🏠❄️
#mequedoencasa #entrenaencasa #terceraola #golpedecalor #aireen24 #ventiladorporlomenos #duchafría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271526615_2877853282511315_283160462514770830_n.jpg?_nc_cat=103&amp;ccb=1-5&amp;_nc_sid=8ae9d6&amp;_nc_ohc=UuOuIk0VeNoAX_vdHp_&amp;_nc_ht=scontent-atl3-1.cdninstagram.com&amp;edm=AL-3X8kEAAAA&amp;oh=00_AT8igu1vsJRs5h0BlQsfTGX-3wGukcNlAHgBN2qrlaFQnw&amp;oe=61EC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840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90EF8-8F88-4607-A45C-AD1DCE8E9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2585674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9E1BE-C4C3-477E-AEAF-7C627D762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97BDE2-E734-4C12-BA8E-15DBE79EA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543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62716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04301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087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1997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25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382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94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89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- 2022-01-11 10:26:41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
Mojave 8.0 / Deore / MMXXI
» Close Up 🔍 Acercate a ver sus componentes principales ✨ El valor de los detalles!
.
M-8.0 🚲 En bicicleterías de todo el país 🚲 #SomosRaleigh
.
.
.
.
.
🔵 #RaleighMMXXI #MejorEnBici #SomosRaleigh #FamiliaAzzurra #DesafiandoTodosLosTerrenos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271608291_2556658944478060_3477666434015598934_n.jpg?_nc_cat=105&amp;ccb=1-5&amp;_nc_sid=8ae9d6&amp;_nc_ohc=_9Pc-QIVAy0AX8amxhW&amp;_nc_ht=scontent-iad3-2.cdninstagram.com&amp;edm=AL-3X8kEAAAA&amp;oh=00_AT-1XLlBYItlwhL7O2XvX1gaOR021JmXRZR4fk2C3WO38A&amp;oe=61EC7677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184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CB3F1-79BC-47FA-9001-225E8D2C1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799264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1DE41-442A-48AE-94ED-3CA411E0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A2FEE-3160-48FC-B9EE-05BC4000A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875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037841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78175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967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750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462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089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8942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57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- 2021-12-27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✅ En estas fiestas sumá hábitos 𝘀𝗮𝗹𝘂𝗱𝗮𝗯𝗹𝗲𝘀 y momentos de 𝗽𝘂𝗿𝗮 𝗱𝗶𝘃𝗲𝗿𝘀𝗶ó𝗻 a tu familia 🎅🎄
.
Regalá una #Topmega 😉🎁
.
📸En la foto: modelo 𝗡𝗲𝗽𝘁𝘂𝗻𝗲 (R26) ➡Conocé los modelos en nuestra web [link en bio] y encontranos también en las mejores bicicleterías del país. Envíos 𝗴𝗿𝗮𝘁𝗶𝘀 a toda la Argentina. 🛒🇦🇷
.
.
.
#topmega #tubicitumundo #actitudtopmega #adrenalina #aventura #ciclismo #ciclismourbano #ciclismoargentina #bicis #bicicletas #mtbargentina #mtblife #mtblifestyle #biciskids #bicisniños #ligadeheroes #Vickfly #Flexygirl #Crossboy #Speedmike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270023299_128978552921847_2622936023307386959_n.jpg?_nc_cat=102&amp;ccb=1-5&amp;_nc_sid=8ae9d6&amp;_nc_ohc=l5my4YGlEf0AX9oJ516&amp;_nc_ht=scontent-iad3-1.cdninstagram.com&amp;edm=AL-3X8kEAAAA&amp;oh=00_AT_jV8acftO60vghsC5VP9PZP8c41Age3CGzKbL1Fq6mQA&amp;oe=61EC3C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990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48466-CF8C-4453-B778-E2A67921F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262165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0BA6B-A14E-49CF-9553-94C57DABC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73DFB6-92AD-43EC-BD26-1F73E50CC6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049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485806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62461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21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2002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49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731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440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5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- 2022-01-05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lo Reyes Magos se pongan la 10, para que enero arranque fuerte: pedí a una 𝗧𝗼𝗽𝗺𝗲𝗴𝗮 y comenzá el año súper 𝙖𝙧𝙧𝙞𝙗𝙖. 🙌😉
.
Sumate a la revolución de las dos ruedas 😍🚲
.
➡Metete a nuestra 𝙬𝙚𝙗 🛒 [link en bio] y conocé 𝘁𝗼𝗱𝗼𝘀 𝗹𝗼𝘀 𝗺𝗼𝗱𝗲𝗹𝗼𝘀 que tenemos para vos. Envíos 𝗴𝗿𝗮𝘁𝗶𝘀 a todo el país. 🚚 ✅
.
Encontranos también en las mejores bicicleterías de Argentina.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271253274_224293936536365_4431171826775457052_n.jpg?_nc_cat=107&amp;ccb=1-5&amp;_nc_sid=8ae9d6&amp;_nc_ohc=1uoQsxyilDkAX-MxlCq&amp;_nc_ht=scontent-iad3-1.cdninstagram.com&amp;edm=AL-3X8kEAAAA&amp;oh=00_AT9ojI8WjvagdLGNfb3C-JkOk9eFoNu0_NNmCKhIfbQrMQ&amp;oe=61ED7F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29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882A1-F6D8-49C8-BF99-A831E4F50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356351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12846-167A-4D95-A2CE-257CAFAA0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5E9E91-5EB4-46A1-B2C2-25918BCD81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0231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059080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96226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75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2312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906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064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175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76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- 2021-12-31 21:00:26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el #corazón abierto a un nuevo comienzo, seguimos rodando hacia un nuevo año guiados por la #pasión y el #amor al #ciclismo.
.
Feliz #2022 a toda esta gran comunidad.
#FelizAñoNuevo #FamiliaVenzo ❤️
.
#Somosvenzo
#venzobikes #venzobike #vivivenzo #venzo #cycling #mtb #newyear #añonuevo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270373203_349329339979408_1780903254420161565_n.jpg?_nc_ht=scontent.cdninstagram.com&amp;_nc_cat=104&amp;_nc_ohc=jUIItjBmXL4AX-inJP4&amp;edm=AMO9-JQAAAAA&amp;ccb=7-4&amp;oh=00_AT-NpGFykICd3SoQfgHPguCBt74GXICVO34iDmFkHfJuEw&amp;oe=61E84AC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562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C3A8E-C1F4-4911-BC1D-5958EA458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0865655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FC35F-A1AB-4739-8324-D455D5D5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96C34E-1FD6-43ED-AE16-68C1E8E94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908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617952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30531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11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488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225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532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808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27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- 2022-01-17 16:18:07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Terra. Conquista el camino. 
#mtb #mountainbike #aventura #todoterreno #bicicleta #bicycle #bike #bikelife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271973998_244907947790606_7471058157981920049_n.jpg?_nc_cat=107&amp;ccb=1-5&amp;_nc_sid=8ae9d6&amp;_nc_ohc=07RAiy9TIOgAX_6IRpc&amp;_nc_ht=scontent-atl3-1.cdninstagram.com&amp;edm=AL-3X8kEAAAA&amp;oh=00_AT8cd8JeJ_EtVU9ZiyuWSF4Z6R4S_ZIrcqLkWbLnLmnNsw&amp;oe=61EBBC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488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F0033-C50A-4404-8EC3-A59103D93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0475847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F6A0-B72D-4FD1-828D-9A0E65503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CDA3C7-D315-4A25-875E-E2D3E1EDB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72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58522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5274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281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3154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5197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5689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218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- 2021-12-25 11:30:07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¿𝗡𝘂𝗲𝘀𝘁𝗿𝗼 𝗱𝗲𝘀𝗲𝗼 𝗱𝗲 𝗡𝗮𝘃𝗶𝗱𝗮𝗱? 🎅🎄 Que en tu arbolito hayas encontrado una #Topmega 🎁
.
¡𝙁𝙚𝙡𝙞𝙯 𝙉𝙖𝙫𝙞𝙙𝙖𝙙! ✨ Que la disfrutes rodando una 𝗦𝘂𝗻𝘀𝗵𝗶𝗻𝗲 💫
.
Y si sos del 𝙩𝙚𝙖𝙢 𝙙𝙚 𝙡𝙤𝙨 𝙦𝙪𝙚 𝙨𝙚 𝙘𝙪𝙚𝙡𝙜𝙖𝙣 y todavía no la pediste ¡no pierdas más tiempo! 🏃♀️ Metete a 𝗻𝘂𝗲𝘀𝘁𝗿𝗮 𝘄𝗲𝗯 [link en bio] 🛒 y comprá ahora, desde tu casa, con envío 𝗴𝗿𝗮𝘁𝗶𝘀 a todo el país. 
➡Encontranos también en las mejores bicicleterías de Argentina. 🇦🇷
.
.
.
.
#topmega #tubicitumundo #actitudtopmega #adrenalina #aventura #ciclismo #ciclismourbano #ciclismoargentina #bicis #bicicletas #mtbargentina #mtblife #mtblifestyle #infanciafeliz #bicimtb #TopmegaSunshine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269857046_469972087869608_6577719581919465532_n.jpg?_nc_cat=103&amp;ccb=1-5&amp;_nc_sid=8ae9d6&amp;_nc_ohc=l97IrgX7C6sAX_AcOwT&amp;_nc_ht=scontent-iad3-1.cdninstagram.com&amp;edm=AL-3X8kEAAAA&amp;oh=00_AT8s2LfzhLB5-gItBFSk33WlzcVQrSiLbVz2webHQirdmw&amp;oe=61ED1F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955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F25E5-EAB3-42E5-89CF-80918CF8B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9209303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D7FD8-7A93-4BF2-B04C-846C013C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D5673F-960A-4B73-878A-20EAC3720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786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700217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2017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079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2578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1522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610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72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36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- 2021-12-22 13:51:30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///
Cande Fraga Termina el año en lo más alto🥇 La joven promesa de la #familiaAzzurra que mostró toda su garra y un gran talento, se subió a cada podio de las fechas donde corrió durante 2021. Un gran año para Cande y para toda la #familiaAzzurra que se enorgullece de tenerla entre sus filas.
.
🏆 Supercampeona anual general damas
🏆 Campeona anual en damas A, 
🏆 Campeona de la general damas y de la categoria Damas A Full Race 
🏆 Campeona Argentina Sub 23
.
Grande, Cande 💙 Sin dudas, la número uno
.
 full_race_arg 
.
.
.
.
📸 Gracias por las fotos gonzalofraga1
.
.
🚲  #SomosRaleigh #DesafioRaleigh #ciclismo #Ruralbike #FamiliaRallycera #SomosRaleigh #FamiliaAzzurra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269837696_1795806563952436_1902490016985978368_n.jpg?_nc_cat=111&amp;ccb=1-5&amp;_nc_sid=8ae9d6&amp;_nc_ohc=8s8xvqMZZr0AX-924bA&amp;_nc_ht=scontent-iad3-2.cdninstagram.com&amp;edm=AL-3X8kEAAAA&amp;oh=00_AT8VC8iRVOeErTVLeiAqlujxaqWafOyp7_3AbZP8xbOn4g&amp;oe=61ED0B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998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E9E30-7232-4E4D-9A31-2EF82650A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702999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6266E-58F1-4C14-80BA-59AC91C2D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73C8A-8984-41FC-B157-F580518EEB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78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08217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1391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520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323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601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100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908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58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- 2021-12-20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#Topmega 𝙍𝙚𝙜𝙖𝙡 un modelo que es un 🔥🔥 
.
ᴛᴇ ᴄᴏɴᴛᴀᴍᴏs ᴀʟɢᴜɴᴀs ᴅᴇ sᴜs ᴄᴀʀᴀᴄᴛᴇʀísᴛɪᴄᴀs por si todavía no decidís cuál es tu #Topmega ideal para arrancar el 2022: 👇
.
✅Cuadro de aluminio
✅Rodado 29
✅Sistema de transmisión de 21 velocidades
✅Frenos a discos mecánicos
✅Cubiertas Arisun Graham
.
🏃♀️ Metete a 𝗻𝘂𝗲𝘀𝘁𝗿𝗮 𝘄𝗲𝗯 [link en bio] 🛒 y comprá ahora, desde tu casa, con envío 𝗴𝗿𝗮𝘁𝗶𝘀 a todo el país. 
➡Encontranos también en las mejores bicicleterías de Argentina. 🇦🇷
.
.
.
.
#topmega #tubicitumundo #actitudtopmega #adrenalina #aventura #ciclismo #ciclismourbano #ciclismoargentina #bicis #bicicletas #mtbargentina #mtblife #mtblifestyle #infanciafeliz #bicimtb #TopmegaRegal #regaloideal #regaloNavidad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269606868_328530935785719_3089820973898812309_n.jpg?_nc_cat=111&amp;ccb=1-5&amp;_nc_sid=8ae9d6&amp;_nc_ohc=3BOkEGp9tloAX_R1cR9&amp;_nc_ht=scontent-iad3-1.cdninstagram.com&amp;edm=AL-3X8kEAAAA&amp;oh=00_AT87Fs4L58iF3g--VSBvfe-L74yqDWiTKFnFpkyywQJICw&amp;oe=61ED3A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436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7AF67-C7C7-4572-A2F6-517707AF4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6582056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DA9A-6BB9-469E-89F2-056B11031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C3742-C987-4362-88E9-D451DEDAA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4128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531116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16643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97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452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6535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9676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25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69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- 2021-12-29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día es un 𝙂𝙍𝘼𝙉 día 🙌😁 si rodas una #Topmega
.
➡Terminá el año 𝗯𝗶𝗲𝗻 𝗮𝗿𝗿𝗶𝗯𝗮, rodando esta bomba, 🔥𝗰𝗼𝗻 𝘁𝗼𝗱𝗮 𝗹𝗮 𝗮𝗰𝘁𝗶𝘁𝘂𝗱: subí a una 𝙀-𝘽𝙞𝙠𝙚 y 𝗺𝗼𝘃𝗲𝘁𝗲 𝗱𝗶𝗳𝗲𝗿𝗲𝗻𝘁𝗲 😉
.
Conocé toda la línea de ᴍᴏᴠɪʟɪᴅᴀᴅ ᴇʟéᴄᴛʀɪᴄᴀ en 𝙣𝙪𝙚𝙨𝙩𝙧𝙖 𝙬𝙚𝙗 [link en bio] y encontranos también en las mejores bicicleterías del país. Envíos 𝗴𝗿𝗮𝘁𝗶𝘀 a toda la Argentina. 🛒🇦🇷
.
.
#topmega #tubicitumundo #actitudtopmega #adrenalina #aventura #ciclismo #ciclismourbano #ciclismoargentina #bicis #bicicletas #mtbargentina #mtblife #mtblifestyle #monopatin #bicielectrica #bicicletaelectrica #movilidadelectrica #movilidadsustentable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270271995_325262569602089_2497820478862649905_n.jpg?_nc_cat=104&amp;ccb=1-5&amp;_nc_sid=8ae9d6&amp;_nc_ohc=wqY1BPY3tkUAX9fDyIr&amp;_nc_ht=scontent-iad3-1.cdninstagram.com&amp;edm=AL-3X8kEAAAA&amp;oh=00_AT-fK55_hW9LbrWyhMmi30tH7v1haHr1wl7yufYcNrfC1w&amp;oe=61ED4D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12E88-6ABB-40A6-B66A-EEE1B4CD5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737086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3098</Words>
  <Application>Microsoft Office PowerPoint</Application>
  <PresentationFormat>On-screen Show (4:3)</PresentationFormat>
  <Paragraphs>624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2022-01-19T09:41:29Z</dcterms:created>
  <dcterms:modified xsi:type="dcterms:W3CDTF">2022-01-19T09:42:57Z</dcterms:modified>
</cp:coreProperties>
</file>