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70.882000000000005</c:v>
                </c:pt>
                <c:pt idx="1">
                  <c:v>25</c:v>
                </c:pt>
                <c:pt idx="2">
                  <c:v>0</c:v>
                </c:pt>
                <c:pt idx="3">
                  <c:v>0</c:v>
                </c:pt>
                <c:pt idx="4">
                  <c:v>14.2857</c:v>
                </c:pt>
                <c:pt idx="5">
                  <c:v>4.3977000000000004</c:v>
                </c:pt>
                <c:pt idx="6">
                  <c:v>39.887900000000002</c:v>
                </c:pt>
                <c:pt idx="7">
                  <c:v>20.657699999999998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0A-4E6B-AE79-BACC82D0B0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  <c:pt idx="4">
                  <c:v>85.714299999999994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0A-4E6B-AE79-BACC82D0B0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55.494199999999999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54.110900000000001</c:v>
                </c:pt>
                <c:pt idx="6">
                  <c:v>87.736099999999993</c:v>
                </c:pt>
                <c:pt idx="7">
                  <c:v>69.8947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0A-4E6B-AE79-BACC82D0B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049960"/>
        <c:axId val="387050288"/>
      </c:radarChart>
      <c:catAx>
        <c:axId val="38704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50288"/>
        <c:crosses val="autoZero"/>
        <c:auto val="1"/>
        <c:lblAlgn val="ctr"/>
        <c:lblOffset val="100"/>
        <c:noMultiLvlLbl val="0"/>
      </c:catAx>
      <c:valAx>
        <c:axId val="38705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4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3292</c:v>
                </c:pt>
                <c:pt idx="1">
                  <c:v>3292</c:v>
                </c:pt>
                <c:pt idx="2">
                  <c:v>3291</c:v>
                </c:pt>
                <c:pt idx="3">
                  <c:v>3291</c:v>
                </c:pt>
                <c:pt idx="4">
                  <c:v>3295</c:v>
                </c:pt>
                <c:pt idx="5">
                  <c:v>3296</c:v>
                </c:pt>
                <c:pt idx="6">
                  <c:v>3296</c:v>
                </c:pt>
                <c:pt idx="7">
                  <c:v>3300</c:v>
                </c:pt>
                <c:pt idx="8">
                  <c:v>3302</c:v>
                </c:pt>
                <c:pt idx="9">
                  <c:v>3301</c:v>
                </c:pt>
                <c:pt idx="10">
                  <c:v>3302</c:v>
                </c:pt>
                <c:pt idx="11">
                  <c:v>3302</c:v>
                </c:pt>
                <c:pt idx="12">
                  <c:v>3305</c:v>
                </c:pt>
                <c:pt idx="13">
                  <c:v>3306</c:v>
                </c:pt>
                <c:pt idx="14">
                  <c:v>3308</c:v>
                </c:pt>
                <c:pt idx="15">
                  <c:v>3314</c:v>
                </c:pt>
                <c:pt idx="16">
                  <c:v>3313</c:v>
                </c:pt>
                <c:pt idx="17">
                  <c:v>3314</c:v>
                </c:pt>
                <c:pt idx="18">
                  <c:v>3316</c:v>
                </c:pt>
                <c:pt idx="19">
                  <c:v>3319</c:v>
                </c:pt>
                <c:pt idx="20">
                  <c:v>3321</c:v>
                </c:pt>
                <c:pt idx="21">
                  <c:v>3323</c:v>
                </c:pt>
                <c:pt idx="22">
                  <c:v>3324</c:v>
                </c:pt>
                <c:pt idx="23">
                  <c:v>3323</c:v>
                </c:pt>
                <c:pt idx="24">
                  <c:v>3326</c:v>
                </c:pt>
                <c:pt idx="25">
                  <c:v>3328</c:v>
                </c:pt>
                <c:pt idx="26">
                  <c:v>3330</c:v>
                </c:pt>
                <c:pt idx="27">
                  <c:v>3330</c:v>
                </c:pt>
                <c:pt idx="28">
                  <c:v>3330</c:v>
                </c:pt>
                <c:pt idx="29">
                  <c:v>3331</c:v>
                </c:pt>
                <c:pt idx="30">
                  <c:v>3329</c:v>
                </c:pt>
                <c:pt idx="31">
                  <c:v>3331</c:v>
                </c:pt>
                <c:pt idx="32">
                  <c:v>3333</c:v>
                </c:pt>
                <c:pt idx="33">
                  <c:v>3333</c:v>
                </c:pt>
                <c:pt idx="34">
                  <c:v>3335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C5-4DEA-A1F7-83DBBFBD69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4432</c:v>
                </c:pt>
                <c:pt idx="1">
                  <c:v>4440</c:v>
                </c:pt>
                <c:pt idx="2">
                  <c:v>4441</c:v>
                </c:pt>
                <c:pt idx="3">
                  <c:v>4448</c:v>
                </c:pt>
                <c:pt idx="4">
                  <c:v>4463</c:v>
                </c:pt>
                <c:pt idx="5">
                  <c:v>4469</c:v>
                </c:pt>
                <c:pt idx="6">
                  <c:v>4475</c:v>
                </c:pt>
                <c:pt idx="7">
                  <c:v>4485</c:v>
                </c:pt>
                <c:pt idx="8">
                  <c:v>4490</c:v>
                </c:pt>
                <c:pt idx="9">
                  <c:v>4498</c:v>
                </c:pt>
                <c:pt idx="10">
                  <c:v>4510</c:v>
                </c:pt>
                <c:pt idx="11">
                  <c:v>4517</c:v>
                </c:pt>
                <c:pt idx="12">
                  <c:v>4532</c:v>
                </c:pt>
                <c:pt idx="13">
                  <c:v>4541</c:v>
                </c:pt>
                <c:pt idx="14">
                  <c:v>4555</c:v>
                </c:pt>
                <c:pt idx="15">
                  <c:v>4568</c:v>
                </c:pt>
                <c:pt idx="16">
                  <c:v>4573</c:v>
                </c:pt>
                <c:pt idx="17">
                  <c:v>4573</c:v>
                </c:pt>
                <c:pt idx="18">
                  <c:v>4579</c:v>
                </c:pt>
                <c:pt idx="19">
                  <c:v>4585</c:v>
                </c:pt>
                <c:pt idx="20">
                  <c:v>4596</c:v>
                </c:pt>
                <c:pt idx="21">
                  <c:v>4607</c:v>
                </c:pt>
                <c:pt idx="22">
                  <c:v>4614</c:v>
                </c:pt>
                <c:pt idx="23">
                  <c:v>4622</c:v>
                </c:pt>
                <c:pt idx="24">
                  <c:v>4624</c:v>
                </c:pt>
                <c:pt idx="25">
                  <c:v>4631</c:v>
                </c:pt>
                <c:pt idx="26">
                  <c:v>4640</c:v>
                </c:pt>
                <c:pt idx="27">
                  <c:v>4642</c:v>
                </c:pt>
                <c:pt idx="28">
                  <c:v>4649</c:v>
                </c:pt>
                <c:pt idx="29">
                  <c:v>4655</c:v>
                </c:pt>
                <c:pt idx="30">
                  <c:v>4657</c:v>
                </c:pt>
                <c:pt idx="31">
                  <c:v>4672</c:v>
                </c:pt>
                <c:pt idx="32">
                  <c:v>4682</c:v>
                </c:pt>
                <c:pt idx="33">
                  <c:v>4695</c:v>
                </c:pt>
                <c:pt idx="34">
                  <c:v>4705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C5-4DEA-A1F7-83DBBFBD69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2501</c:v>
                </c:pt>
                <c:pt idx="1">
                  <c:v>2501</c:v>
                </c:pt>
                <c:pt idx="2">
                  <c:v>2504</c:v>
                </c:pt>
                <c:pt idx="3">
                  <c:v>2505</c:v>
                </c:pt>
                <c:pt idx="4">
                  <c:v>2507</c:v>
                </c:pt>
                <c:pt idx="5">
                  <c:v>2509</c:v>
                </c:pt>
                <c:pt idx="6">
                  <c:v>2510</c:v>
                </c:pt>
                <c:pt idx="7">
                  <c:v>2510</c:v>
                </c:pt>
                <c:pt idx="8">
                  <c:v>2515</c:v>
                </c:pt>
                <c:pt idx="9">
                  <c:v>2516</c:v>
                </c:pt>
                <c:pt idx="10">
                  <c:v>2517</c:v>
                </c:pt>
                <c:pt idx="11">
                  <c:v>2518</c:v>
                </c:pt>
                <c:pt idx="12">
                  <c:v>2518</c:v>
                </c:pt>
                <c:pt idx="13">
                  <c:v>2519</c:v>
                </c:pt>
                <c:pt idx="14">
                  <c:v>2523</c:v>
                </c:pt>
                <c:pt idx="15">
                  <c:v>2524</c:v>
                </c:pt>
                <c:pt idx="16">
                  <c:v>2525</c:v>
                </c:pt>
                <c:pt idx="17">
                  <c:v>2529</c:v>
                </c:pt>
                <c:pt idx="18">
                  <c:v>2535</c:v>
                </c:pt>
                <c:pt idx="19">
                  <c:v>2542</c:v>
                </c:pt>
                <c:pt idx="20">
                  <c:v>2549</c:v>
                </c:pt>
                <c:pt idx="21">
                  <c:v>2553</c:v>
                </c:pt>
                <c:pt idx="22">
                  <c:v>2555</c:v>
                </c:pt>
                <c:pt idx="23">
                  <c:v>2558</c:v>
                </c:pt>
                <c:pt idx="24">
                  <c:v>2560</c:v>
                </c:pt>
                <c:pt idx="25">
                  <c:v>2568</c:v>
                </c:pt>
                <c:pt idx="26">
                  <c:v>2570</c:v>
                </c:pt>
                <c:pt idx="27">
                  <c:v>2574</c:v>
                </c:pt>
                <c:pt idx="28">
                  <c:v>2580</c:v>
                </c:pt>
                <c:pt idx="29">
                  <c:v>2582</c:v>
                </c:pt>
                <c:pt idx="30">
                  <c:v>2589</c:v>
                </c:pt>
                <c:pt idx="31">
                  <c:v>2594</c:v>
                </c:pt>
                <c:pt idx="32">
                  <c:v>2601</c:v>
                </c:pt>
                <c:pt idx="33">
                  <c:v>2605</c:v>
                </c:pt>
                <c:pt idx="34">
                  <c:v>2611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C5-4DEA-A1F7-83DBBFBD6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698816"/>
        <c:axId val="446701112"/>
      </c:lineChart>
      <c:dateAx>
        <c:axId val="44669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01112"/>
        <c:crosses val="autoZero"/>
        <c:auto val="1"/>
        <c:lblOffset val="100"/>
        <c:baseTimeUnit val="days"/>
      </c:dateAx>
      <c:valAx>
        <c:axId val="44670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9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1</c:v>
                </c:pt>
                <c:pt idx="1">
                  <c:v>0</c:v>
                </c:pt>
                <c:pt idx="2">
                  <c:v>-1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  <c:pt idx="7">
                  <c:v>4</c:v>
                </c:pt>
                <c:pt idx="8">
                  <c:v>2</c:v>
                </c:pt>
                <c:pt idx="9">
                  <c:v>-1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6</c:v>
                </c:pt>
                <c:pt idx="16">
                  <c:v>-1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-1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-2</c:v>
                </c:pt>
                <c:pt idx="31">
                  <c:v>2</c:v>
                </c:pt>
                <c:pt idx="32">
                  <c:v>2</c:v>
                </c:pt>
                <c:pt idx="33">
                  <c:v>0</c:v>
                </c:pt>
                <c:pt idx="3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4C-44D5-B467-DB59BD517D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13</c:v>
                </c:pt>
                <c:pt idx="1">
                  <c:v>8</c:v>
                </c:pt>
                <c:pt idx="2">
                  <c:v>1</c:v>
                </c:pt>
                <c:pt idx="3">
                  <c:v>7</c:v>
                </c:pt>
                <c:pt idx="4">
                  <c:v>15</c:v>
                </c:pt>
                <c:pt idx="5">
                  <c:v>6</c:v>
                </c:pt>
                <c:pt idx="6">
                  <c:v>6</c:v>
                </c:pt>
                <c:pt idx="7">
                  <c:v>10</c:v>
                </c:pt>
                <c:pt idx="8">
                  <c:v>5</c:v>
                </c:pt>
                <c:pt idx="9">
                  <c:v>8</c:v>
                </c:pt>
                <c:pt idx="10">
                  <c:v>12</c:v>
                </c:pt>
                <c:pt idx="11">
                  <c:v>7</c:v>
                </c:pt>
                <c:pt idx="12">
                  <c:v>15</c:v>
                </c:pt>
                <c:pt idx="13">
                  <c:v>9</c:v>
                </c:pt>
                <c:pt idx="14">
                  <c:v>14</c:v>
                </c:pt>
                <c:pt idx="15">
                  <c:v>13</c:v>
                </c:pt>
                <c:pt idx="16">
                  <c:v>5</c:v>
                </c:pt>
                <c:pt idx="17">
                  <c:v>0</c:v>
                </c:pt>
                <c:pt idx="18">
                  <c:v>6</c:v>
                </c:pt>
                <c:pt idx="19">
                  <c:v>6</c:v>
                </c:pt>
                <c:pt idx="20">
                  <c:v>11</c:v>
                </c:pt>
                <c:pt idx="21">
                  <c:v>11</c:v>
                </c:pt>
                <c:pt idx="22">
                  <c:v>7</c:v>
                </c:pt>
                <c:pt idx="23">
                  <c:v>8</c:v>
                </c:pt>
                <c:pt idx="24">
                  <c:v>2</c:v>
                </c:pt>
                <c:pt idx="25">
                  <c:v>7</c:v>
                </c:pt>
                <c:pt idx="26">
                  <c:v>9</c:v>
                </c:pt>
                <c:pt idx="27">
                  <c:v>2</c:v>
                </c:pt>
                <c:pt idx="28">
                  <c:v>7</c:v>
                </c:pt>
                <c:pt idx="29">
                  <c:v>6</c:v>
                </c:pt>
                <c:pt idx="30">
                  <c:v>2</c:v>
                </c:pt>
                <c:pt idx="31">
                  <c:v>15</c:v>
                </c:pt>
                <c:pt idx="32">
                  <c:v>10</c:v>
                </c:pt>
                <c:pt idx="33">
                  <c:v>13</c:v>
                </c:pt>
                <c:pt idx="3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4C-44D5-B467-DB59BD517D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4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6</c:v>
                </c:pt>
                <c:pt idx="19">
                  <c:v>7</c:v>
                </c:pt>
                <c:pt idx="20">
                  <c:v>7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2</c:v>
                </c:pt>
                <c:pt idx="25">
                  <c:v>8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2</c:v>
                </c:pt>
                <c:pt idx="30">
                  <c:v>7</c:v>
                </c:pt>
                <c:pt idx="31">
                  <c:v>5</c:v>
                </c:pt>
                <c:pt idx="32">
                  <c:v>7</c:v>
                </c:pt>
                <c:pt idx="33">
                  <c:v>4</c:v>
                </c:pt>
                <c:pt idx="3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4C-44D5-B467-DB59BD517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703080"/>
        <c:axId val="446694552"/>
      </c:lineChart>
      <c:dateAx>
        <c:axId val="446703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94552"/>
        <c:crosses val="autoZero"/>
        <c:auto val="1"/>
        <c:lblOffset val="100"/>
        <c:baseTimeUnit val="days"/>
      </c:dateAx>
      <c:valAx>
        <c:axId val="44669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0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-1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54-4157-ADD2-93B776FA42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8</c:v>
                </c:pt>
                <c:pt idx="2">
                  <c:v>11</c:v>
                </c:pt>
                <c:pt idx="3">
                  <c:v>8</c:v>
                </c:pt>
                <c:pt idx="4">
                  <c:v>5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54-4157-ADD2-93B776FA42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54-4157-ADD2-93B776FA4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711936"/>
        <c:axId val="446707672"/>
      </c:barChart>
      <c:catAx>
        <c:axId val="44671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07672"/>
        <c:crosses val="autoZero"/>
        <c:auto val="1"/>
        <c:lblAlgn val="ctr"/>
        <c:lblOffset val="100"/>
        <c:noMultiLvlLbl val="0"/>
      </c:catAx>
      <c:valAx>
        <c:axId val="44670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1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FA-40DC-AF81-CF99646274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FA-40DC-AF81-CF99646274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FA-40DC-AF81-CF9964627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705704"/>
        <c:axId val="446706032"/>
      </c:barChart>
      <c:catAx>
        <c:axId val="44670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06032"/>
        <c:crosses val="autoZero"/>
        <c:auto val="1"/>
        <c:lblAlgn val="ctr"/>
        <c:lblOffset val="100"/>
        <c:noMultiLvlLbl val="0"/>
      </c:catAx>
      <c:valAx>
        <c:axId val="44670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0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4">
                  <c:v>0.69423483247811602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3-4930-BB27-8872F37E70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3">
                  <c:v>1.75678633975482</c:v>
                </c:pt>
                <c:pt idx="4">
                  <c:v>2.21103327495622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73-4930-BB27-8872F37E70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1.9170579029734001</c:v>
                </c:pt>
                <c:pt idx="2">
                  <c:v>1.3693270735524301</c:v>
                </c:pt>
                <c:pt idx="3">
                  <c:v>1.8648930620761599</c:v>
                </c:pt>
                <c:pt idx="4">
                  <c:v>1.0954616588419399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73-4930-BB27-8872F37E7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714888"/>
        <c:axId val="446715216"/>
      </c:barChart>
      <c:catAx>
        <c:axId val="44671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15216"/>
        <c:crosses val="autoZero"/>
        <c:auto val="1"/>
        <c:lblAlgn val="ctr"/>
        <c:lblOffset val="100"/>
        <c:noMultiLvlLbl val="0"/>
      </c:catAx>
      <c:valAx>
        <c:axId val="44671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1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8D-4773-8B24-9071B4B3C7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8D-4773-8B24-9071B4B3C7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8D-4773-8B24-9071B4B3C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690288"/>
        <c:axId val="446684712"/>
      </c:lineChart>
      <c:catAx>
        <c:axId val="44669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84712"/>
        <c:crosses val="autoZero"/>
        <c:auto val="1"/>
        <c:lblAlgn val="ctr"/>
        <c:lblOffset val="100"/>
        <c:noMultiLvlLbl val="0"/>
      </c:catAx>
      <c:valAx>
        <c:axId val="44668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9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0.69423483247811602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77-49FD-9240-8A8E73974C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2.0376862401402298</c:v>
                </c:pt>
                <c:pt idx="17">
                  <c:v>1.6542506573181399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77-49FD-9240-8A8E73974C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2.1339075959279601</c:v>
                </c:pt>
                <c:pt idx="17">
                  <c:v>1.3606108065779201</c:v>
                </c:pt>
                <c:pt idx="18">
                  <c:v>1.3703993735317199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77-49FD-9240-8A8E73974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691928"/>
        <c:axId val="446692256"/>
      </c:lineChart>
      <c:catAx>
        <c:axId val="44669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92256"/>
        <c:crosses val="autoZero"/>
        <c:auto val="1"/>
        <c:lblAlgn val="ctr"/>
        <c:lblOffset val="100"/>
        <c:noMultiLvlLbl val="0"/>
      </c:catAx>
      <c:valAx>
        <c:axId val="44669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9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21-4AED-8454-FE5267C693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21-4AED-8454-FE5267C693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21-4AED-8454-FE5267C693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6683072"/>
        <c:axId val="446683400"/>
      </c:barChart>
      <c:catAx>
        <c:axId val="4466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83400"/>
        <c:crosses val="autoZero"/>
        <c:auto val="1"/>
        <c:lblAlgn val="ctr"/>
        <c:lblOffset val="100"/>
        <c:noMultiLvlLbl val="0"/>
      </c:catAx>
      <c:valAx>
        <c:axId val="44668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8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</c:v>
                </c:pt>
                <c:pt idx="1">
                  <c:v>209</c:v>
                </c:pt>
                <c:pt idx="2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B2-446E-A32F-02A88DF0D4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188</c:v>
                </c:pt>
                <c:pt idx="2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B2-446E-A32F-02A88DF0D4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126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B2-446E-A32F-02A88DF0D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374712"/>
        <c:axId val="334375040"/>
      </c:barChart>
      <c:catAx>
        <c:axId val="33437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75040"/>
        <c:crosses val="autoZero"/>
        <c:auto val="1"/>
        <c:lblAlgn val="ctr"/>
        <c:lblOffset val="100"/>
        <c:noMultiLvlLbl val="0"/>
      </c:catAx>
      <c:valAx>
        <c:axId val="33437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7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0.69423483247812001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92-4F5F-8712-38105CF31B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2.7067669172932001</c:v>
                </c:pt>
                <c:pt idx="1">
                  <c:v>1.53143520263727</c:v>
                </c:pt>
                <c:pt idx="2">
                  <c:v>2.0911050791195498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92-4F5F-8712-38105CF31B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1.9223224794036999</c:v>
                </c:pt>
                <c:pt idx="1">
                  <c:v>1.1582326808113199</c:v>
                </c:pt>
                <c:pt idx="2">
                  <c:v>2.2851274992979498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92-4F5F-8712-38105CF31B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054224"/>
        <c:axId val="446711608"/>
      </c:barChart>
      <c:catAx>
        <c:axId val="38705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11608"/>
        <c:crosses val="autoZero"/>
        <c:auto val="1"/>
        <c:lblAlgn val="ctr"/>
        <c:lblOffset val="100"/>
        <c:noMultiLvlLbl val="0"/>
      </c:catAx>
      <c:valAx>
        <c:axId val="44671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5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</c:v>
                </c:pt>
                <c:pt idx="1">
                  <c:v>482</c:v>
                </c:pt>
                <c:pt idx="2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9-46FF-BDBD-FA1DF12175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41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59-46FF-BDBD-FA1DF1217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797568"/>
        <c:axId val="387791664"/>
      </c:barChart>
      <c:catAx>
        <c:axId val="38779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91664"/>
        <c:crosses val="autoZero"/>
        <c:auto val="1"/>
        <c:lblAlgn val="ctr"/>
        <c:lblOffset val="100"/>
        <c:noMultiLvlLbl val="0"/>
      </c:catAx>
      <c:valAx>
        <c:axId val="38779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9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F86BA-FA6F-4FA7-BC5B-8C90145C03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CEA37A-6E4E-409E-A95A-014AEB4D11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74905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B27B0-E2DD-44F2-9DE1-9A5FE37C8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90F886-BA1B-4195-B695-F96678AEB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8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2194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980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1777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670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965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032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887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97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906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134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68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65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1.5830 %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94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8801A-A980-47BC-A269-BC6B5CA6E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13481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1D55-B579-482D-9631-F99C5722C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C93261-D0B5-45E2-817B-3AFD854CB0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5798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00ACD-0A39-4D03-8E5A-7420253BA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E1B2B-8E57-4949-8628-E759422B3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0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21ED7-FDB3-4AC1-8CD6-EAF3E31A0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7A62E-98CE-40B4-80D4-EA7D9D83F0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1581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564F3-5F0F-4938-A035-F771D9C5F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FEEC1-27D4-4D92-B0B9-AAB4425D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56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58E53-6D6B-45F3-962D-BE6ECAE35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B55336-899B-47D0-AFE5-C5DBC1FCCC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058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7F8A9-61EF-45B3-8103-1FF6A74C8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95AFE-21FD-446C-BD09-2A21D348A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905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F2C1-3F9F-4E41-BBC5-8A3EAC498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E60A11-D5E1-41D0-9356-52EADACDA3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0592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88CCD-4D5B-49F2-81C4-66575684D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820C2-9B79-45AC-B833-A0731F347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252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A900-D3CB-4AD3-813C-47C1C96A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46BE63-AD59-4687-B407-E7C09A98A8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4257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6CB12-DA70-4D07-B8E8-F4CC56F56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410CC-CB3F-4F2D-BE36-F17000E31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5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DA7B7-D763-4E05-888B-C2A82F7D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7A573B-E94D-4D86-8D87-C67A389A72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462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50C8F-7A58-46B5-8474-718E65AC6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0B145-D6FD-471E-B3CE-C1CB213EE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63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AF0F0-1D1E-4324-BCE9-28FAF4F9F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1A63BB-230A-4DF0-BB44-BD663A68B7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4433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150E4-2C25-4699-A5B2-C98D02166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5404B-9EED-46B0-9D4F-FB7F15003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444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11987-BD46-47CE-A520-543828BA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B677E1-02F3-4CDC-BDF7-9F4A0151AA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1510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F650E-77CD-4BF3-AD74-AE610E3E3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B9FD2-2E42-416E-93DD-F43369E74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20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F734A-8C80-4919-BCAE-41C9B1A7B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5F676E-557C-45BD-B600-B3BC8D119D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34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3160B-A124-49ED-A466-F2C4F9B0C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F0A7D-40E0-4FE5-A9A9-C6BC25F5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949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86436-D41C-4258-8A75-916C694D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4ECA03-1B2B-4924-8DCF-B8CFCF5A8D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8678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0F43C-9D44-4FF8-AE7E-ABADC5D99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AF36-62FB-47B3-BE51-20AD038EF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074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DFDDB-26BF-4EC9-A0C9-6AD0224FE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D9336F-E0D2-4E78-A0CF-CBDAF5F2A1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004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75FD5-DA40-4A40-9589-A7DA50909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EA84A-E45F-43DF-8998-0FB3659F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451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366A5-3E4C-4F34-A307-AC1E2EFA0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41AE33-B885-48D6-AD3E-EBD20A6DB5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5547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56982-6EDE-41C6-B72C-3B29EF726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662FA-8AE8-4D3C-ABF1-1350B53E1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70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9BF14-F841-477C-AE7A-319913736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505FE6-2CCD-43C7-A4A9-8DC1B9DA2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5712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227203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807351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908702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714250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13090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1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4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1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24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94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7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6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5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3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51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669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3FAF3-2082-4BB7-8ACF-1A87F3E01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650864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E9336-2F25-4BF2-8F11-5FBFF747C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3A430-C40C-416B-8FB5-DFFC6F697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014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008602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47020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299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191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6844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419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966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37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- 2021-12-24 16:55:37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𝐊𝐞𝐞𝐰𝐚𝐲 𝐀𝐫𝐠𝐞𝐧𝐭𝐢𝐧𝐚 queremos desearles una 𝐦𝐮𝐲 𝐟𝐞𝐥𝐢𝐳 𝐧𝐚𝐯𝐢𝐝𝐚𝐝 a todos los que comparten la pasión por las dos ruedas.
¡Felicidades!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269824201_592283938738491_9076417838560652054_n.jpg?_nc_ht=scontent.cdninstagram.com&amp;_nc_cat=103&amp;_nc_ohc=hA5bnukTVKQAX89EFSP&amp;edm=AMO9-JQAAAAA&amp;ccb=7-4&amp;oh=00_AT8uuxfSRLo6Wa9a79n57s0bnePLj8BbrevlnLaIFBY9VA&amp;oe=61E8356E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437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4DE95-155C-478E-9E0E-F182A5ECB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942702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B1399-A703-42D1-BACE-83BE231D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F8E42-4472-498E-A56B-7A003F95A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0432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536561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45668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8289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405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898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73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462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4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- 2022-01-13 16:24:57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con su diseño vintage enamora a primera vista.
Su 𝐫𝐞𝐧𝐝𝐢𝐦𝐢𝐞𝐧𝐭𝐨 𝐞𝐱𝐜𝐞𝐩𝐜𝐢𝐨𝐧𝐚𝐥 transforma cualquier salida en una aventura increíble.
Acercate a tu concesionario más cercano y descubrila.⁣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271811465_463848325332631_2291610947715463403_n.jpg?_nc_cat=108&amp;ccb=1-5&amp;_nc_sid=8ae9d6&amp;_nc_ohc=JmJWKtXD6uQAX89hmFO&amp;_nc_ht=scontent-lga3-1.cdninstagram.com&amp;edm=AL-3X8kEAAAA&amp;oh=00_AT8izxyhtO2wWQv2LzYMOhcgsZ554Bto4WMGR24QAEGfUw&amp;oe=61EC6094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15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55F69-1593-41F3-AFB4-9359AB069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762210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CCC23-6FCC-4AEB-A0CA-07853651C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85D51-68FA-45CB-BF83-EFE0822A6F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203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233241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1182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018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332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60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867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435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5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- 2021-12-31 17:30:02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termina un año repleto de sensaciones y momentos inolvidables y comienza otro donde seguramente tendrás nuevas aventuras.
Nuestro deseo para este 2022 es que llegues lejos.
¡Feliz año nuevo!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271185177_250396607200501_1949615816474228406_n.jpg?_nc_cat=107&amp;ccb=1-5&amp;_nc_sid=8ae9d6&amp;_nc_ohc=Eew87iC2vwMAX9fJYjY&amp;_nc_oc=AQnk-DfZPWysInqOFfW_7kvJktoJw17QVQZ8SrC-k2pSjHITYRFgSeqbtsKRsV9rD4s&amp;_nc_ht=scontent-lga3-1.cdninstagram.com&amp;edm=AL-3X8kEAAAA&amp;oh=00_AT86RIX7TBxuoP9pCBNHngXg5V0ufUovurm06C2Ho-T_3A&amp;oe=61ED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31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67BD7-F0D7-499E-B4F6-8A6CDEC46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431409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85DB-6877-4F57-B38F-A2834185B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8B401E-5288-4D0A-8CDB-0D19F7E37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8117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619322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37655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33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7382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363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781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139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0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- 2022-01-13 16:24:02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es el scooter que lo tiene todo: 𝐩𝐫𝐚𝐜𝐭𝐢𝐜𝐢𝐝𝐚𝐝, 𝐬𝐞𝐠𝐮𝐫𝐢𝐝𝐚𝐝 y un 𝐝𝐢𝐬𝐞ñ𝐨 robusto y futurista que invita a recorrer la ciudad con estilo.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271895267_449729276622193_3927256690709170912_n.jpg?_nc_ht=scontent.cdninstagram.com&amp;_nc_cat=101&amp;_nc_ohc=vezaHGVHJU8AX8oYxOM&amp;edm=AMO9-JQAAAAA&amp;ccb=7-4&amp;oh=00_AT_zZt3PlthJcIAD_AhNDIzaRBqFmqQcsdPBepgKI7wkOg&amp;oe=61E844DA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844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91810-0605-4567-A404-8AE012925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989570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D5D99-2780-4C9F-908C-075A9595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20EEA-3133-4F9B-960A-068453362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6609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833958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74693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678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706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6450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815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8454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2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- 2022-01-06 17:40:49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Vayas donde vayas, la k-light te acompaña. En este verano, que lugares te gustaría visitar arriba de tu #Keeway?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271344012_607698783848695_2473133784848593763_n.jpg?_nc_cat=106&amp;ccb=1-5&amp;_nc_sid=8ae9d6&amp;_nc_ohc=rHFV7GoDdQEAX8YmkF4&amp;_nc_ht=scontent-lga3-1.cdninstagram.com&amp;edm=AL-3X8kEAAAA&amp;oh=00_AT-a8I6GAufSEmiIW-xe76p2wN92tI013tOD8pfyF90zMw&amp;oe=61ED37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42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36AA4-937A-4E0E-A888-C56529B86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705137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9780-C9FF-4245-BDB2-FE4C1315F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B7A7D8-DBFA-49FE-B852-5AE0F2C22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644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689029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39815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948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765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216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5622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207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80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- 2021-12-23 16:44:11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es la moto perfecta para los que tienen almas aventureras.
Liberá todo tu potencial arriba de tu 𝐊𝐞𝐞𝐰𝐚𝐲 y preparate para vivir experiencias emocionantes.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269841055_422224126275185_7448437522485060368_n.jpg?_nc_ht=scontent.cdninstagram.com&amp;_nc_cat=105&amp;_nc_ohc=hcbmylIvo8EAX8N28Vj&amp;edm=AMO9-JQAAAAA&amp;ccb=7-4&amp;oh=00_AT-sS33659xHCJn18-moRI97hqi8CrD2K6EHFtQN4s0I7w&amp;oe=61E84CF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78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84012-D7C2-48DA-80DB-8B3DA6D95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859112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D1221-D472-4FDA-A0A2-3BB3B2580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53CB01-3127-436D-A798-FD90FDCD6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802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356357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90985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577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78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554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2020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613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4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- 2021-12-16 16:49:29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tan lejos pensas llegar el próximo año?
Subite a la 𝐊-𝐋𝐢𝐠𝐡𝐭 𝟐𝟎𝟐 y transformá cualquier viaje en una aventura extraordinaria.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267901675_928541061390036_4767723240657242275_n.jpg?_nc_cat=104&amp;ccb=1-5&amp;_nc_sid=8ae9d6&amp;_nc_ohc=QcNW25zfEP0AX9a69kX&amp;_nc_ht=scontent-lga3-1.cdninstagram.com&amp;edm=AL-3X8kEAAAA&amp;oh=00_AT_A1CCKjUiB7usJUalao2FXcs92Bcst2RICC6i6ouYQPw&amp;oe=61ED239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07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ECA53-EB2F-419C-A367-4D21F7964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607175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4540D-9BF7-4E63-99F9-5D7518D75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57A3F-178E-4EF1-9FA0-7C1B33EFCE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139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463333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54772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949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139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320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491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968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69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- 2022-01-04 17:36:46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𝐂𝐢𝐭𝐢𝐜𝐨𝐦 𝟑𝟎𝟎𝐢 es un scooter que lo tiene todo.
👉 Deslizá para conocer todos sus detalles y enamorarte de él.
#𝐒𝐘𝐌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271336875_2555970211214743_7500747466442181205_n.jpg?_nc_cat=109&amp;ccb=1-5&amp;_nc_sid=8ae9d6&amp;_nc_ohc=fFeeZrQkUhcAX8_Zb6d&amp;_nc_ht=scontent-iad3-2.cdninstagram.com&amp;edm=AL-3X8kEAAAA&amp;oh=00_AT8fjucr-F6ZduTnmd3RSwZ2L-bfvcdP9E4lSXe_lZWZ3Q&amp;oe=61ED56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07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C4B2D-D985-4270-AC60-EBEE45B95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539141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5B5E5-9C21-4134-95BC-C1A87F34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EB2CBD-AD6C-4E2D-B9A1-13D0E8F2BE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510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119403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6766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886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932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789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9791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948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69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- 2021-12-24 17:00:33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que nos eligen para moverse en su día a día queremos desearles una excelente navidad rodeados de sus seres queridos.
¡Felicidades!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258985812_877504539607059_3372690911693281671_n.jpg?_nc_cat=102&amp;ccb=1-5&amp;_nc_sid=8ae9d6&amp;_nc_ohc=iHoPNTv3xJcAX_28ijJ&amp;_nc_ht=scontent-iad3-2.cdninstagram.com&amp;edm=AL-3X8kEAAAA&amp;oh=00_AT9kkJ6kxcPhaVVR4iDdc-h8ZrjvxXkSc9iudf5IFD5tHw&amp;oe=61ED92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899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217DA-B4D7-4F8C-BAF5-230B0A598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047445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CE90-8DBA-470B-98D7-4BDC5418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DE7375-5D6C-4449-BACA-5EB6248E3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801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295466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20396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0747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157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83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699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739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36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- 2021-12-22 18:20:16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𝐒𝐲𝐦𝐩𝐡𝐨𝐧𝐲 𝟏𝟐𝟓 es el scooter que estas necesitando.
Su excepcional rendimiento y componentes son perfectos para desplazamientos urbanos.
Comenzá el 2022 arriba de tu 𝐒𝐘𝐌.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269900629_313320024026068_4507364337477745230_n.jpg?_nc_ht=scontent.cdninstagram.com&amp;_nc_cat=104&amp;_nc_ohc=AdeuL4YCik4AX9elrWK&amp;edm=AMO9-JQAAAAA&amp;ccb=7-4&amp;oh=00_AT9VHj8ovrOEhZRedlJqiqciFT3jXm2IZXpag5Fys7kAwg&amp;oe=61E83F6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230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D1303-9629-41C2-BD3E-CD27ABF9D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798355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CC152-7769-4F9F-B7D4-71349F23B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1192F-8F4A-4B7A-8077-A571FF9AA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428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766481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26869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169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14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404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568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281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09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- 2022-01-06 17:40:05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la ciudad con estilo y confort arriba de tu #Symphony.
�
�#Scooter 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271309914_715021529398356_3948350242770612718_n.jpg?_nc_cat=100&amp;ccb=1-5&amp;_nc_sid=8ae9d6&amp;_nc_ohc=gCdOZqsDOVQAX-pficF&amp;_nc_ht=scontent-iad3-2.cdninstagram.com&amp;edm=AL-3X8kEAAAA&amp;oh=00_AT8jdw3o2q0nHK_9PktuUSZ4ewDHiiZAmmiGNXvGUoVYMA&amp;oe=61ECF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698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A8971-5AD4-4A69-A4C3-7F8243CE1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55845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5D3A2-078D-4432-AE68-7840440A4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35080-2143-4A34-AEE7-6CBC431451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340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394670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33334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9825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129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177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9473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489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7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- 2021-12-16 16:48:20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𝐒 𝟑𝟎𝟎𝐢 combina a la perfección 𝐬𝐞𝐠𝐮𝐫𝐢𝐝𝐚𝐝 y 𝐩𝐫𝐚𝐜𝐭𝐢𝐜𝐢𝐝𝐚𝐝.
Su amplio espacio de guardado permite llevar todo lo que necesitas en tu rutina diaria.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267765956_344146283717872_3730732795207902953_n.jpg?_nc_cat=106&amp;ccb=1-5&amp;_nc_sid=8ae9d6&amp;_nc_ohc=9heks65J2e0AX_BWVZo&amp;_nc_ht=scontent-iad3-2.cdninstagram.com&amp;edm=AL-3X8kEAAAA&amp;oh=00_AT_VATMxIYsxZupDMgLFmHlo5g1hegFo1KsBfu2u1xbxWA&amp;oe=61EBD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357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9A25D-FA92-46BB-A95F-AB15752E4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3131190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9E7B6-8DE2-42BF-869B-C251887F1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CED749-4A52-49F0-AD37-86377389C1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672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357846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94990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754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5980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71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354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872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99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- 2021-12-31 09:33:43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¡Brindamos por un próspero 2022 todos juntos!🍾🍾
Que arranquen de la mejor manera
#kymco #kymcoargentina  #2022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270288355_1621841234824815_8108936949041247193_n.jpg?_nc_cat=105&amp;ccb=1-5&amp;_nc_sid=8ae9d6&amp;_nc_ohc=PG62srlhKlAAX8eWITL&amp;_nc_ht=scontent-iad3-1.cdninstagram.com&amp;edm=AL-3X8kEAAAA&amp;oh=00_AT_CRHCFFOCF4qSnd6b8AD4Uxf1Jeenskohwjqq-ULjKTg&amp;oe=61ED1D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978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53020-64BA-4B23-8064-7A463FB0D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259722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0CB2-CEFD-44E1-86F0-A3BF1E1FD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2997C-FB4D-4003-8BEB-187890B9B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103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173383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19025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618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947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953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197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54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27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- 2021-12-31 17:00:59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deseo es que comencemos este 𝟐𝟎𝟐𝟐 con energía renovada y con la mente puesta en el camino.
¡𝐅𝐞𝐥𝐢𝐳 𝐚ñ𝐨 𝐧𝐮𝐞𝐯𝐨!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270936024_650472275980971_8935700994841738105_n.jpg?_nc_cat=109&amp;ccb=1-5&amp;_nc_sid=8ae9d6&amp;_nc_ohc=0z9jLL0ucc4AX_D8dLF&amp;_nc_ht=scontent-iad3-2.cdninstagram.com&amp;edm=AL-3X8kEAAAA&amp;oh=00_AT9Es5in37EhcXNeKfnKZybBHWzxTKgVvSo6SalntNzLPA&amp;oe=61ECC11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629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8B591-F31A-4EE1-8632-78E7BFB9C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495420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1773</Words>
  <Application>Microsoft Office PowerPoint</Application>
  <PresentationFormat>On-screen Show (4:3)</PresentationFormat>
  <Paragraphs>361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14</vt:lpstr>
      <vt:lpstr>Instagram Posts Table | SYM - 2 of 14</vt:lpstr>
      <vt:lpstr>Instagram Posts Table | SYM - 3 of 14</vt:lpstr>
      <vt:lpstr>Instagram Posts Table | SYM - 4 of 14</vt:lpstr>
      <vt:lpstr>Instagram Posts Table | SYM - 5 of 14</vt:lpstr>
      <vt:lpstr>Instagram Posts Table | SYM - 6 of 14</vt:lpstr>
      <vt:lpstr>Instagram Posts Table | SYM - 7 of 14</vt:lpstr>
      <vt:lpstr>Instagram Posts Table | SYM - 8 of 14</vt:lpstr>
      <vt:lpstr>Instagram Posts Table | SYM - 9 of 14</vt:lpstr>
      <vt:lpstr>Instagram Posts Table | SYM - 10 of 14</vt:lpstr>
      <vt:lpstr>Instagram Posts Table | SYM - 11 of 14</vt:lpstr>
      <vt:lpstr>Instagram Posts Table | SYM - 12 of 14</vt:lpstr>
      <vt:lpstr>Instagram Posts Table | SYM - 13 of 14</vt:lpstr>
      <vt:lpstr>Instagram Posts Table | SYM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2022-01-19T09:39:12Z</dcterms:created>
  <dcterms:modified xsi:type="dcterms:W3CDTF">2022-01-19T09:40:17Z</dcterms:modified>
</cp:coreProperties>
</file>