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suzukimotos.arg</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4.9564000000000004</c:v>
                </c:pt>
                <c:pt idx="1">
                  <c:v>58.064500000000002</c:v>
                </c:pt>
                <c:pt idx="2">
                  <c:v>18.181799999999999</c:v>
                </c:pt>
                <c:pt idx="3">
                  <c:v>4.5454999999999997</c:v>
                </c:pt>
                <c:pt idx="4">
                  <c:v>32.8125</c:v>
                </c:pt>
                <c:pt idx="5">
                  <c:v>16.912800000000001</c:v>
                </c:pt>
                <c:pt idx="6">
                  <c:v>100</c:v>
                </c:pt>
                <c:pt idx="7">
                  <c:v>100</c:v>
                </c:pt>
              </c:numCache>
            </c:numRef>
          </c:val>
          <c:extLst>
            <c:ext xmlns:c16="http://schemas.microsoft.com/office/drawing/2014/chart" uri="{C3380CC4-5D6E-409C-BE32-E72D297353CC}">
              <c16:uniqueId val="{00000000-87CA-46AF-91C7-7F76FBD72F7E}"/>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100</c:v>
                </c:pt>
                <c:pt idx="1">
                  <c:v>100</c:v>
                </c:pt>
                <c:pt idx="2">
                  <c:v>100</c:v>
                </c:pt>
                <c:pt idx="3">
                  <c:v>100</c:v>
                </c:pt>
                <c:pt idx="4">
                  <c:v>100</c:v>
                </c:pt>
                <c:pt idx="5">
                  <c:v>100</c:v>
                </c:pt>
                <c:pt idx="6">
                  <c:v>9.1038999999999994</c:v>
                </c:pt>
                <c:pt idx="7">
                  <c:v>6.6200999999999999</c:v>
                </c:pt>
              </c:numCache>
            </c:numRef>
          </c:val>
          <c:extLst>
            <c:ext xmlns:c16="http://schemas.microsoft.com/office/drawing/2014/chart" uri="{C3380CC4-5D6E-409C-BE32-E72D297353CC}">
              <c16:uniqueId val="{00000001-87CA-46AF-91C7-7F76FBD72F7E}"/>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29.795300000000001</c:v>
                </c:pt>
                <c:pt idx="1">
                  <c:v>35.483899999999998</c:v>
                </c:pt>
                <c:pt idx="2">
                  <c:v>27.2727</c:v>
                </c:pt>
                <c:pt idx="3">
                  <c:v>22.7273</c:v>
                </c:pt>
                <c:pt idx="4">
                  <c:v>29.6875</c:v>
                </c:pt>
                <c:pt idx="5">
                  <c:v>18.584</c:v>
                </c:pt>
                <c:pt idx="6">
                  <c:v>20.3507</c:v>
                </c:pt>
                <c:pt idx="7">
                  <c:v>4.3213999999999997</c:v>
                </c:pt>
              </c:numCache>
            </c:numRef>
          </c:val>
          <c:extLst>
            <c:ext xmlns:c16="http://schemas.microsoft.com/office/drawing/2014/chart" uri="{C3380CC4-5D6E-409C-BE32-E72D297353CC}">
              <c16:uniqueId val="{00000002-87CA-46AF-91C7-7F76FBD72F7E}"/>
            </c:ext>
          </c:extLst>
        </c:ser>
        <c:ser>
          <c:idx val="3"/>
          <c:order val="3"/>
          <c:tx>
            <c:strRef>
              <c:f>Sheet1!$E$1</c:f>
              <c:strCache>
                <c:ptCount val="1"/>
                <c:pt idx="0">
                  <c:v>bajajarg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25.731999999999999</c:v>
                </c:pt>
                <c:pt idx="1">
                  <c:v>9.6774000000000004</c:v>
                </c:pt>
                <c:pt idx="2">
                  <c:v>18.181799999999999</c:v>
                </c:pt>
                <c:pt idx="3">
                  <c:v>4.5454999999999997</c:v>
                </c:pt>
                <c:pt idx="4">
                  <c:v>9.375</c:v>
                </c:pt>
                <c:pt idx="5">
                  <c:v>7.6563999999999997</c:v>
                </c:pt>
                <c:pt idx="6">
                  <c:v>25.8917</c:v>
                </c:pt>
                <c:pt idx="7">
                  <c:v>4.1525999999999996</c:v>
                </c:pt>
              </c:numCache>
            </c:numRef>
          </c:val>
          <c:extLst>
            <c:ext xmlns:c16="http://schemas.microsoft.com/office/drawing/2014/chart" uri="{C3380CC4-5D6E-409C-BE32-E72D297353CC}">
              <c16:uniqueId val="{00000003-87CA-46AF-91C7-7F76FBD72F7E}"/>
            </c:ext>
          </c:extLst>
        </c:ser>
        <c:ser>
          <c:idx val="4"/>
          <c:order val="4"/>
          <c:tx>
            <c:strRef>
              <c:f>Sheet1!$F$1</c:f>
              <c:strCache>
                <c:ptCount val="1"/>
                <c:pt idx="0">
                  <c:v>ktmargentina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58.071599999999997</c:v>
                </c:pt>
                <c:pt idx="1">
                  <c:v>45.161299999999997</c:v>
                </c:pt>
                <c:pt idx="2">
                  <c:v>63.636400000000002</c:v>
                </c:pt>
                <c:pt idx="3">
                  <c:v>18.181799999999999</c:v>
                </c:pt>
                <c:pt idx="4">
                  <c:v>39.0625</c:v>
                </c:pt>
                <c:pt idx="5">
                  <c:v>60.921100000000003</c:v>
                </c:pt>
                <c:pt idx="6">
                  <c:v>23.034199999999998</c:v>
                </c:pt>
                <c:pt idx="7">
                  <c:v>7.2718999999999996</c:v>
                </c:pt>
              </c:numCache>
            </c:numRef>
          </c:val>
          <c:extLst>
            <c:ext xmlns:c16="http://schemas.microsoft.com/office/drawing/2014/chart" uri="{C3380CC4-5D6E-409C-BE32-E72D297353CC}">
              <c16:uniqueId val="{00000004-87CA-46AF-91C7-7F76FBD72F7E}"/>
            </c:ext>
          </c:extLst>
        </c:ser>
        <c:ser>
          <c:idx val="5"/>
          <c:order val="5"/>
          <c:tx>
            <c:strRef>
              <c:f>Sheet1!$G$1</c:f>
              <c:strCache>
                <c:ptCount val="1"/>
                <c:pt idx="0">
                  <c:v>benelliarg</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36.6997</c:v>
                </c:pt>
                <c:pt idx="1">
                  <c:v>48.387099999999997</c:v>
                </c:pt>
                <c:pt idx="2">
                  <c:v>63.636400000000002</c:v>
                </c:pt>
                <c:pt idx="3">
                  <c:v>13.6364</c:v>
                </c:pt>
                <c:pt idx="4">
                  <c:v>39.0625</c:v>
                </c:pt>
                <c:pt idx="5">
                  <c:v>57.857199999999999</c:v>
                </c:pt>
                <c:pt idx="6">
                  <c:v>35.139499999999998</c:v>
                </c:pt>
                <c:pt idx="7">
                  <c:v>7.7251000000000003</c:v>
                </c:pt>
              </c:numCache>
            </c:numRef>
          </c:val>
          <c:extLst>
            <c:ext xmlns:c16="http://schemas.microsoft.com/office/drawing/2014/chart" uri="{C3380CC4-5D6E-409C-BE32-E72D297353CC}">
              <c16:uniqueId val="{00000005-87CA-46AF-91C7-7F76FBD72F7E}"/>
            </c:ext>
          </c:extLst>
        </c:ser>
        <c:ser>
          <c:idx val="6"/>
          <c:order val="6"/>
          <c:tx>
            <c:strRef>
              <c:f>Sheet1!$H$1</c:f>
              <c:strCache>
                <c:ptCount val="1"/>
                <c:pt idx="0">
                  <c:v>hondamotosargentina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99.878299999999996</c:v>
                </c:pt>
                <c:pt idx="1">
                  <c:v>32.258099999999999</c:v>
                </c:pt>
                <c:pt idx="2">
                  <c:v>54.545499999999997</c:v>
                </c:pt>
                <c:pt idx="3">
                  <c:v>0</c:v>
                </c:pt>
                <c:pt idx="4">
                  <c:v>25</c:v>
                </c:pt>
                <c:pt idx="5">
                  <c:v>67.806700000000006</c:v>
                </c:pt>
                <c:pt idx="6">
                  <c:v>30.967700000000001</c:v>
                </c:pt>
                <c:pt idx="7">
                  <c:v>4.4633000000000003</c:v>
                </c:pt>
              </c:numCache>
            </c:numRef>
          </c:val>
          <c:extLst>
            <c:ext xmlns:c16="http://schemas.microsoft.com/office/drawing/2014/chart" uri="{C3380CC4-5D6E-409C-BE32-E72D297353CC}">
              <c16:uniqueId val="{00000006-87CA-46AF-91C7-7F76FBD72F7E}"/>
            </c:ext>
          </c:extLst>
        </c:ser>
        <c:dLbls>
          <c:showLegendKey val="0"/>
          <c:showVal val="0"/>
          <c:showCatName val="0"/>
          <c:showSerName val="0"/>
          <c:showPercent val="0"/>
          <c:showBubbleSize val="0"/>
        </c:dLbls>
        <c:axId val="433549864"/>
        <c:axId val="433552488"/>
      </c:radarChart>
      <c:catAx>
        <c:axId val="433549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552488"/>
        <c:crosses val="autoZero"/>
        <c:auto val="1"/>
        <c:lblAlgn val="ctr"/>
        <c:lblOffset val="100"/>
        <c:noMultiLvlLbl val="0"/>
      </c:catAx>
      <c:valAx>
        <c:axId val="433552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549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suzukimotos.arg</c:v>
                </c:pt>
              </c:strCache>
            </c:strRef>
          </c:tx>
          <c:spPr>
            <a:ln w="28575" cap="rnd">
              <a:solidFill>
                <a:schemeClr val="accent1"/>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Sheet1!$B$2:$B$36</c:f>
              <c:numCache>
                <c:formatCode>General</c:formatCode>
                <c:ptCount val="35"/>
                <c:pt idx="0">
                  <c:v>7429</c:v>
                </c:pt>
                <c:pt idx="1">
                  <c:v>7479</c:v>
                </c:pt>
                <c:pt idx="2">
                  <c:v>7527</c:v>
                </c:pt>
                <c:pt idx="3">
                  <c:v>7554</c:v>
                </c:pt>
                <c:pt idx="4">
                  <c:v>7600</c:v>
                </c:pt>
                <c:pt idx="5">
                  <c:v>7642</c:v>
                </c:pt>
                <c:pt idx="6">
                  <c:v>7673</c:v>
                </c:pt>
                <c:pt idx="7">
                  <c:v>7717</c:v>
                </c:pt>
                <c:pt idx="8">
                  <c:v>7764</c:v>
                </c:pt>
                <c:pt idx="9">
                  <c:v>7816</c:v>
                </c:pt>
                <c:pt idx="10">
                  <c:v>7857</c:v>
                </c:pt>
                <c:pt idx="11">
                  <c:v>7918</c:v>
                </c:pt>
                <c:pt idx="12">
                  <c:v>7950</c:v>
                </c:pt>
                <c:pt idx="13">
                  <c:v>7962</c:v>
                </c:pt>
                <c:pt idx="14">
                  <c:v>7982</c:v>
                </c:pt>
                <c:pt idx="15">
                  <c:v>7991</c:v>
                </c:pt>
                <c:pt idx="16">
                  <c:v>8003</c:v>
                </c:pt>
                <c:pt idx="17">
                  <c:v>8013</c:v>
                </c:pt>
                <c:pt idx="18">
                  <c:v>8023</c:v>
                </c:pt>
                <c:pt idx="19">
                  <c:v>8061</c:v>
                </c:pt>
                <c:pt idx="20">
                  <c:v>8121</c:v>
                </c:pt>
                <c:pt idx="21">
                  <c:v>8177</c:v>
                </c:pt>
                <c:pt idx="22">
                  <c:v>8230</c:v>
                </c:pt>
                <c:pt idx="23">
                  <c:v>8291</c:v>
                </c:pt>
                <c:pt idx="24">
                  <c:v>8345</c:v>
                </c:pt>
                <c:pt idx="25">
                  <c:v>8417</c:v>
                </c:pt>
                <c:pt idx="26">
                  <c:v>8461</c:v>
                </c:pt>
                <c:pt idx="27">
                  <c:v>8511</c:v>
                </c:pt>
                <c:pt idx="28">
                  <c:v>8582</c:v>
                </c:pt>
                <c:pt idx="29">
                  <c:v>8637</c:v>
                </c:pt>
                <c:pt idx="30">
                  <c:v>8689</c:v>
                </c:pt>
                <c:pt idx="31">
                  <c:v>8740</c:v>
                </c:pt>
                <c:pt idx="32">
                  <c:v>8793</c:v>
                </c:pt>
                <c:pt idx="33">
                  <c:v>8853</c:v>
                </c:pt>
                <c:pt idx="34">
                  <c:v>8918</c:v>
                </c:pt>
              </c:numCache>
            </c:numRef>
          </c:val>
          <c:smooth val="0"/>
          <c:extLst>
            <c:ext xmlns:c16="http://schemas.microsoft.com/office/drawing/2014/chart" uri="{C3380CC4-5D6E-409C-BE32-E72D297353CC}">
              <c16:uniqueId val="{00000000-F08C-4A79-A3D0-DD432C1CF903}"/>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Sheet1!$C$2:$C$36</c:f>
              <c:numCache>
                <c:formatCode>General</c:formatCode>
                <c:ptCount val="35"/>
                <c:pt idx="0">
                  <c:v>177570</c:v>
                </c:pt>
                <c:pt idx="1">
                  <c:v>177665</c:v>
                </c:pt>
                <c:pt idx="2">
                  <c:v>177762</c:v>
                </c:pt>
                <c:pt idx="3">
                  <c:v>177822</c:v>
                </c:pt>
                <c:pt idx="4">
                  <c:v>177921</c:v>
                </c:pt>
                <c:pt idx="5">
                  <c:v>178016</c:v>
                </c:pt>
                <c:pt idx="6">
                  <c:v>178065</c:v>
                </c:pt>
                <c:pt idx="7">
                  <c:v>178092</c:v>
                </c:pt>
                <c:pt idx="8">
                  <c:v>178122</c:v>
                </c:pt>
                <c:pt idx="9">
                  <c:v>178181</c:v>
                </c:pt>
                <c:pt idx="10">
                  <c:v>178237</c:v>
                </c:pt>
                <c:pt idx="11">
                  <c:v>178317</c:v>
                </c:pt>
                <c:pt idx="12">
                  <c:v>178370</c:v>
                </c:pt>
                <c:pt idx="13">
                  <c:v>178440</c:v>
                </c:pt>
                <c:pt idx="14">
                  <c:v>178505</c:v>
                </c:pt>
                <c:pt idx="15">
                  <c:v>178515</c:v>
                </c:pt>
                <c:pt idx="16">
                  <c:v>178560</c:v>
                </c:pt>
                <c:pt idx="17">
                  <c:v>178548</c:v>
                </c:pt>
                <c:pt idx="18">
                  <c:v>178550</c:v>
                </c:pt>
                <c:pt idx="19">
                  <c:v>178540</c:v>
                </c:pt>
                <c:pt idx="20">
                  <c:v>178599</c:v>
                </c:pt>
                <c:pt idx="21">
                  <c:v>178646</c:v>
                </c:pt>
                <c:pt idx="22">
                  <c:v>178687</c:v>
                </c:pt>
                <c:pt idx="23">
                  <c:v>178775</c:v>
                </c:pt>
                <c:pt idx="24">
                  <c:v>178842</c:v>
                </c:pt>
                <c:pt idx="25">
                  <c:v>178910</c:v>
                </c:pt>
                <c:pt idx="26">
                  <c:v>179015</c:v>
                </c:pt>
                <c:pt idx="27">
                  <c:v>179097</c:v>
                </c:pt>
                <c:pt idx="28">
                  <c:v>179188</c:v>
                </c:pt>
                <c:pt idx="29">
                  <c:v>179246</c:v>
                </c:pt>
                <c:pt idx="30">
                  <c:v>179359</c:v>
                </c:pt>
                <c:pt idx="31">
                  <c:v>179484</c:v>
                </c:pt>
                <c:pt idx="32">
                  <c:v>179616</c:v>
                </c:pt>
                <c:pt idx="33">
                  <c:v>179756</c:v>
                </c:pt>
                <c:pt idx="34">
                  <c:v>179928</c:v>
                </c:pt>
              </c:numCache>
            </c:numRef>
          </c:val>
          <c:smooth val="0"/>
          <c:extLst>
            <c:ext xmlns:c16="http://schemas.microsoft.com/office/drawing/2014/chart" uri="{C3380CC4-5D6E-409C-BE32-E72D297353CC}">
              <c16:uniqueId val="{00000001-F08C-4A79-A3D0-DD432C1CF903}"/>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Sheet1!$D$2:$D$36</c:f>
              <c:numCache>
                <c:formatCode>General</c:formatCode>
                <c:ptCount val="35"/>
                <c:pt idx="0">
                  <c:v>53202</c:v>
                </c:pt>
                <c:pt idx="1">
                  <c:v>53216</c:v>
                </c:pt>
                <c:pt idx="2">
                  <c:v>53238</c:v>
                </c:pt>
                <c:pt idx="3">
                  <c:v>53249</c:v>
                </c:pt>
                <c:pt idx="4">
                  <c:v>53260</c:v>
                </c:pt>
                <c:pt idx="5">
                  <c:v>53272</c:v>
                </c:pt>
                <c:pt idx="6">
                  <c:v>53287</c:v>
                </c:pt>
                <c:pt idx="7">
                  <c:v>53297</c:v>
                </c:pt>
                <c:pt idx="8">
                  <c:v>53313</c:v>
                </c:pt>
                <c:pt idx="9">
                  <c:v>53322</c:v>
                </c:pt>
                <c:pt idx="10">
                  <c:v>53338</c:v>
                </c:pt>
                <c:pt idx="11">
                  <c:v>53353</c:v>
                </c:pt>
                <c:pt idx="12">
                  <c:v>53380</c:v>
                </c:pt>
                <c:pt idx="13">
                  <c:v>53401</c:v>
                </c:pt>
                <c:pt idx="14">
                  <c:v>53410</c:v>
                </c:pt>
                <c:pt idx="15">
                  <c:v>53429</c:v>
                </c:pt>
                <c:pt idx="16">
                  <c:v>53428</c:v>
                </c:pt>
                <c:pt idx="17">
                  <c:v>53437</c:v>
                </c:pt>
                <c:pt idx="18">
                  <c:v>53434</c:v>
                </c:pt>
                <c:pt idx="19">
                  <c:v>53437</c:v>
                </c:pt>
                <c:pt idx="20">
                  <c:v>53447</c:v>
                </c:pt>
                <c:pt idx="21">
                  <c:v>53450</c:v>
                </c:pt>
                <c:pt idx="22">
                  <c:v>53457</c:v>
                </c:pt>
                <c:pt idx="23">
                  <c:v>53467</c:v>
                </c:pt>
                <c:pt idx="24">
                  <c:v>53488</c:v>
                </c:pt>
                <c:pt idx="25">
                  <c:v>53510</c:v>
                </c:pt>
                <c:pt idx="26">
                  <c:v>53519</c:v>
                </c:pt>
                <c:pt idx="27">
                  <c:v>53523</c:v>
                </c:pt>
                <c:pt idx="28">
                  <c:v>53534</c:v>
                </c:pt>
                <c:pt idx="29">
                  <c:v>53541</c:v>
                </c:pt>
                <c:pt idx="30">
                  <c:v>53561</c:v>
                </c:pt>
                <c:pt idx="31">
                  <c:v>53580</c:v>
                </c:pt>
                <c:pt idx="32">
                  <c:v>53592</c:v>
                </c:pt>
                <c:pt idx="33">
                  <c:v>53598</c:v>
                </c:pt>
                <c:pt idx="34">
                  <c:v>53610</c:v>
                </c:pt>
              </c:numCache>
            </c:numRef>
          </c:val>
          <c:smooth val="0"/>
          <c:extLst>
            <c:ext xmlns:c16="http://schemas.microsoft.com/office/drawing/2014/chart" uri="{C3380CC4-5D6E-409C-BE32-E72D297353CC}">
              <c16:uniqueId val="{00000002-F08C-4A79-A3D0-DD432C1CF903}"/>
            </c:ext>
          </c:extLst>
        </c:ser>
        <c:ser>
          <c:idx val="3"/>
          <c:order val="3"/>
          <c:tx>
            <c:strRef>
              <c:f>Sheet1!$E$1</c:f>
              <c:strCache>
                <c:ptCount val="1"/>
                <c:pt idx="0">
                  <c:v>bajajarg</c:v>
                </c:pt>
              </c:strCache>
            </c:strRef>
          </c:tx>
          <c:spPr>
            <a:ln w="28575" cap="rnd">
              <a:solidFill>
                <a:schemeClr val="accent4"/>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Sheet1!$E$2:$E$36</c:f>
              <c:numCache>
                <c:formatCode>General</c:formatCode>
                <c:ptCount val="35"/>
                <c:pt idx="0">
                  <c:v>45915</c:v>
                </c:pt>
                <c:pt idx="1">
                  <c:v>45919</c:v>
                </c:pt>
                <c:pt idx="2">
                  <c:v>45943</c:v>
                </c:pt>
                <c:pt idx="3">
                  <c:v>45958</c:v>
                </c:pt>
                <c:pt idx="4">
                  <c:v>45973</c:v>
                </c:pt>
                <c:pt idx="5">
                  <c:v>45989</c:v>
                </c:pt>
                <c:pt idx="6">
                  <c:v>46007</c:v>
                </c:pt>
                <c:pt idx="7">
                  <c:v>46025</c:v>
                </c:pt>
                <c:pt idx="8">
                  <c:v>46043</c:v>
                </c:pt>
                <c:pt idx="9">
                  <c:v>46060</c:v>
                </c:pt>
                <c:pt idx="10">
                  <c:v>46075</c:v>
                </c:pt>
                <c:pt idx="11">
                  <c:v>46109</c:v>
                </c:pt>
                <c:pt idx="12">
                  <c:v>46136</c:v>
                </c:pt>
                <c:pt idx="13">
                  <c:v>46157</c:v>
                </c:pt>
                <c:pt idx="14">
                  <c:v>46164</c:v>
                </c:pt>
                <c:pt idx="15">
                  <c:v>46176</c:v>
                </c:pt>
                <c:pt idx="16">
                  <c:v>46183</c:v>
                </c:pt>
                <c:pt idx="17">
                  <c:v>46190</c:v>
                </c:pt>
                <c:pt idx="18">
                  <c:v>46206</c:v>
                </c:pt>
                <c:pt idx="19">
                  <c:v>46211</c:v>
                </c:pt>
                <c:pt idx="20">
                  <c:v>46223</c:v>
                </c:pt>
                <c:pt idx="21">
                  <c:v>46225</c:v>
                </c:pt>
                <c:pt idx="22">
                  <c:v>46218</c:v>
                </c:pt>
                <c:pt idx="23">
                  <c:v>46219</c:v>
                </c:pt>
                <c:pt idx="24">
                  <c:v>46231</c:v>
                </c:pt>
                <c:pt idx="25">
                  <c:v>46233</c:v>
                </c:pt>
                <c:pt idx="26">
                  <c:v>46239</c:v>
                </c:pt>
                <c:pt idx="27">
                  <c:v>46239</c:v>
                </c:pt>
                <c:pt idx="28">
                  <c:v>46245</c:v>
                </c:pt>
                <c:pt idx="29">
                  <c:v>46238</c:v>
                </c:pt>
                <c:pt idx="30">
                  <c:v>46243</c:v>
                </c:pt>
                <c:pt idx="31">
                  <c:v>46262</c:v>
                </c:pt>
                <c:pt idx="32">
                  <c:v>46277</c:v>
                </c:pt>
                <c:pt idx="33">
                  <c:v>46287</c:v>
                </c:pt>
                <c:pt idx="34">
                  <c:v>46299</c:v>
                </c:pt>
              </c:numCache>
            </c:numRef>
          </c:val>
          <c:smooth val="0"/>
          <c:extLst>
            <c:ext xmlns:c16="http://schemas.microsoft.com/office/drawing/2014/chart" uri="{C3380CC4-5D6E-409C-BE32-E72D297353CC}">
              <c16:uniqueId val="{00000003-F08C-4A79-A3D0-DD432C1CF903}"/>
            </c:ext>
          </c:extLst>
        </c:ser>
        <c:ser>
          <c:idx val="4"/>
          <c:order val="4"/>
          <c:tx>
            <c:strRef>
              <c:f>Sheet1!$F$1</c:f>
              <c:strCache>
                <c:ptCount val="1"/>
                <c:pt idx="0">
                  <c:v>ktmargentina</c:v>
                </c:pt>
              </c:strCache>
            </c:strRef>
          </c:tx>
          <c:spPr>
            <a:ln w="28575" cap="rnd">
              <a:solidFill>
                <a:schemeClr val="accent5"/>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Sheet1!$F$2:$F$36</c:f>
              <c:numCache>
                <c:formatCode>General</c:formatCode>
                <c:ptCount val="35"/>
                <c:pt idx="0">
                  <c:v>102926</c:v>
                </c:pt>
                <c:pt idx="1">
                  <c:v>102939</c:v>
                </c:pt>
                <c:pt idx="2">
                  <c:v>102960</c:v>
                </c:pt>
                <c:pt idx="3">
                  <c:v>102987</c:v>
                </c:pt>
                <c:pt idx="4">
                  <c:v>103004</c:v>
                </c:pt>
                <c:pt idx="5">
                  <c:v>103025</c:v>
                </c:pt>
                <c:pt idx="6">
                  <c:v>103052</c:v>
                </c:pt>
                <c:pt idx="7">
                  <c:v>103064</c:v>
                </c:pt>
                <c:pt idx="8">
                  <c:v>103076</c:v>
                </c:pt>
                <c:pt idx="9">
                  <c:v>103118</c:v>
                </c:pt>
                <c:pt idx="10">
                  <c:v>103151</c:v>
                </c:pt>
                <c:pt idx="11">
                  <c:v>103215</c:v>
                </c:pt>
                <c:pt idx="12">
                  <c:v>103301</c:v>
                </c:pt>
                <c:pt idx="13">
                  <c:v>103527</c:v>
                </c:pt>
                <c:pt idx="14">
                  <c:v>103836</c:v>
                </c:pt>
                <c:pt idx="15">
                  <c:v>103965</c:v>
                </c:pt>
                <c:pt idx="16">
                  <c:v>104006</c:v>
                </c:pt>
                <c:pt idx="17">
                  <c:v>104032</c:v>
                </c:pt>
                <c:pt idx="18">
                  <c:v>104160</c:v>
                </c:pt>
                <c:pt idx="19">
                  <c:v>104291</c:v>
                </c:pt>
                <c:pt idx="20">
                  <c:v>104387</c:v>
                </c:pt>
                <c:pt idx="21">
                  <c:v>104423</c:v>
                </c:pt>
                <c:pt idx="22">
                  <c:v>104468</c:v>
                </c:pt>
                <c:pt idx="23">
                  <c:v>104442</c:v>
                </c:pt>
                <c:pt idx="24">
                  <c:v>104478</c:v>
                </c:pt>
                <c:pt idx="25">
                  <c:v>104483</c:v>
                </c:pt>
                <c:pt idx="26">
                  <c:v>104470</c:v>
                </c:pt>
                <c:pt idx="27">
                  <c:v>104464</c:v>
                </c:pt>
                <c:pt idx="28">
                  <c:v>104474</c:v>
                </c:pt>
                <c:pt idx="29">
                  <c:v>104474</c:v>
                </c:pt>
                <c:pt idx="30">
                  <c:v>104477</c:v>
                </c:pt>
                <c:pt idx="31">
                  <c:v>104489</c:v>
                </c:pt>
                <c:pt idx="32">
                  <c:v>104487</c:v>
                </c:pt>
                <c:pt idx="33">
                  <c:v>104480</c:v>
                </c:pt>
                <c:pt idx="34">
                  <c:v>104487</c:v>
                </c:pt>
              </c:numCache>
            </c:numRef>
          </c:val>
          <c:smooth val="0"/>
          <c:extLst>
            <c:ext xmlns:c16="http://schemas.microsoft.com/office/drawing/2014/chart" uri="{C3380CC4-5D6E-409C-BE32-E72D297353CC}">
              <c16:uniqueId val="{00000004-F08C-4A79-A3D0-DD432C1CF903}"/>
            </c:ext>
          </c:extLst>
        </c:ser>
        <c:ser>
          <c:idx val="5"/>
          <c:order val="5"/>
          <c:tx>
            <c:strRef>
              <c:f>Sheet1!$G$1</c:f>
              <c:strCache>
                <c:ptCount val="1"/>
                <c:pt idx="0">
                  <c:v>benelliarg</c:v>
                </c:pt>
              </c:strCache>
            </c:strRef>
          </c:tx>
          <c:spPr>
            <a:ln w="28575" cap="rnd">
              <a:solidFill>
                <a:schemeClr val="accent6"/>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Sheet1!$G$2:$G$36</c:f>
              <c:numCache>
                <c:formatCode>General</c:formatCode>
                <c:ptCount val="35"/>
                <c:pt idx="0">
                  <c:v>65002</c:v>
                </c:pt>
                <c:pt idx="1">
                  <c:v>65031</c:v>
                </c:pt>
                <c:pt idx="2">
                  <c:v>65054</c:v>
                </c:pt>
                <c:pt idx="3">
                  <c:v>65069</c:v>
                </c:pt>
                <c:pt idx="4">
                  <c:v>65110</c:v>
                </c:pt>
                <c:pt idx="5">
                  <c:v>65145</c:v>
                </c:pt>
                <c:pt idx="6">
                  <c:v>65177</c:v>
                </c:pt>
                <c:pt idx="7">
                  <c:v>65215</c:v>
                </c:pt>
                <c:pt idx="8">
                  <c:v>65244</c:v>
                </c:pt>
                <c:pt idx="9">
                  <c:v>65274</c:v>
                </c:pt>
                <c:pt idx="10">
                  <c:v>65304</c:v>
                </c:pt>
                <c:pt idx="11">
                  <c:v>65336</c:v>
                </c:pt>
                <c:pt idx="12">
                  <c:v>65394</c:v>
                </c:pt>
                <c:pt idx="13">
                  <c:v>65423</c:v>
                </c:pt>
                <c:pt idx="14">
                  <c:v>65446</c:v>
                </c:pt>
                <c:pt idx="15">
                  <c:v>65471</c:v>
                </c:pt>
                <c:pt idx="16">
                  <c:v>65495</c:v>
                </c:pt>
                <c:pt idx="17">
                  <c:v>65505</c:v>
                </c:pt>
                <c:pt idx="18">
                  <c:v>65536</c:v>
                </c:pt>
                <c:pt idx="19">
                  <c:v>65579</c:v>
                </c:pt>
                <c:pt idx="20">
                  <c:v>65619</c:v>
                </c:pt>
                <c:pt idx="21">
                  <c:v>65662</c:v>
                </c:pt>
                <c:pt idx="22">
                  <c:v>65691</c:v>
                </c:pt>
                <c:pt idx="23">
                  <c:v>65701</c:v>
                </c:pt>
                <c:pt idx="24">
                  <c:v>65731</c:v>
                </c:pt>
                <c:pt idx="25">
                  <c:v>65764</c:v>
                </c:pt>
                <c:pt idx="26">
                  <c:v>65787</c:v>
                </c:pt>
                <c:pt idx="27">
                  <c:v>65818</c:v>
                </c:pt>
                <c:pt idx="28">
                  <c:v>65854</c:v>
                </c:pt>
                <c:pt idx="29">
                  <c:v>65866</c:v>
                </c:pt>
                <c:pt idx="30">
                  <c:v>65887</c:v>
                </c:pt>
                <c:pt idx="31">
                  <c:v>65928</c:v>
                </c:pt>
                <c:pt idx="32">
                  <c:v>65961</c:v>
                </c:pt>
                <c:pt idx="33">
                  <c:v>65999</c:v>
                </c:pt>
                <c:pt idx="34">
                  <c:v>66033</c:v>
                </c:pt>
              </c:numCache>
            </c:numRef>
          </c:val>
          <c:smooth val="0"/>
          <c:extLst>
            <c:ext xmlns:c16="http://schemas.microsoft.com/office/drawing/2014/chart" uri="{C3380CC4-5D6E-409C-BE32-E72D297353CC}">
              <c16:uniqueId val="{00000005-F08C-4A79-A3D0-DD432C1CF903}"/>
            </c:ext>
          </c:extLst>
        </c:ser>
        <c:ser>
          <c:idx val="6"/>
          <c:order val="6"/>
          <c:tx>
            <c:strRef>
              <c:f>Sheet1!$H$1</c:f>
              <c:strCache>
                <c:ptCount val="1"/>
                <c:pt idx="0">
                  <c:v>hondamotosargentina</c:v>
                </c:pt>
              </c:strCache>
            </c:strRef>
          </c:tx>
          <c:spPr>
            <a:ln w="28575" cap="rnd">
              <a:solidFill>
                <a:schemeClr val="accent1">
                  <a:lumMod val="60000"/>
                </a:schemeClr>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Sheet1!$H$2:$H$36</c:f>
              <c:numCache>
                <c:formatCode>General</c:formatCode>
                <c:ptCount val="35"/>
                <c:pt idx="0">
                  <c:v>178091</c:v>
                </c:pt>
                <c:pt idx="1">
                  <c:v>178118</c:v>
                </c:pt>
                <c:pt idx="2">
                  <c:v>178135</c:v>
                </c:pt>
                <c:pt idx="3">
                  <c:v>178170</c:v>
                </c:pt>
                <c:pt idx="4">
                  <c:v>178212</c:v>
                </c:pt>
                <c:pt idx="5">
                  <c:v>178245</c:v>
                </c:pt>
                <c:pt idx="6">
                  <c:v>178291</c:v>
                </c:pt>
                <c:pt idx="7">
                  <c:v>178314</c:v>
                </c:pt>
                <c:pt idx="8">
                  <c:v>178333</c:v>
                </c:pt>
                <c:pt idx="9">
                  <c:v>178379</c:v>
                </c:pt>
                <c:pt idx="10">
                  <c:v>178394</c:v>
                </c:pt>
                <c:pt idx="11">
                  <c:v>178472</c:v>
                </c:pt>
                <c:pt idx="12">
                  <c:v>178498</c:v>
                </c:pt>
                <c:pt idx="13">
                  <c:v>178532</c:v>
                </c:pt>
                <c:pt idx="14">
                  <c:v>178560</c:v>
                </c:pt>
                <c:pt idx="15">
                  <c:v>178612</c:v>
                </c:pt>
                <c:pt idx="16">
                  <c:v>178636</c:v>
                </c:pt>
                <c:pt idx="17">
                  <c:v>178669</c:v>
                </c:pt>
                <c:pt idx="18">
                  <c:v>178713</c:v>
                </c:pt>
                <c:pt idx="19">
                  <c:v>178738</c:v>
                </c:pt>
                <c:pt idx="20">
                  <c:v>178794</c:v>
                </c:pt>
                <c:pt idx="21">
                  <c:v>178857</c:v>
                </c:pt>
                <c:pt idx="22">
                  <c:v>178894</c:v>
                </c:pt>
                <c:pt idx="23">
                  <c:v>178951</c:v>
                </c:pt>
                <c:pt idx="24">
                  <c:v>179010</c:v>
                </c:pt>
                <c:pt idx="25">
                  <c:v>179069</c:v>
                </c:pt>
                <c:pt idx="26">
                  <c:v>179106</c:v>
                </c:pt>
                <c:pt idx="27">
                  <c:v>179162</c:v>
                </c:pt>
                <c:pt idx="28">
                  <c:v>179214</c:v>
                </c:pt>
                <c:pt idx="29">
                  <c:v>179266</c:v>
                </c:pt>
                <c:pt idx="30">
                  <c:v>179330</c:v>
                </c:pt>
                <c:pt idx="31">
                  <c:v>179430</c:v>
                </c:pt>
                <c:pt idx="32">
                  <c:v>179526</c:v>
                </c:pt>
                <c:pt idx="33">
                  <c:v>179603</c:v>
                </c:pt>
                <c:pt idx="34">
                  <c:v>179709</c:v>
                </c:pt>
              </c:numCache>
            </c:numRef>
          </c:val>
          <c:smooth val="0"/>
          <c:extLst>
            <c:ext xmlns:c16="http://schemas.microsoft.com/office/drawing/2014/chart" uri="{C3380CC4-5D6E-409C-BE32-E72D297353CC}">
              <c16:uniqueId val="{00000006-F08C-4A79-A3D0-DD432C1CF903}"/>
            </c:ext>
          </c:extLst>
        </c:ser>
        <c:dLbls>
          <c:showLegendKey val="0"/>
          <c:showVal val="0"/>
          <c:showCatName val="0"/>
          <c:showSerName val="0"/>
          <c:showPercent val="0"/>
          <c:showBubbleSize val="0"/>
        </c:dLbls>
        <c:smooth val="0"/>
        <c:axId val="433553800"/>
        <c:axId val="433554128"/>
      </c:lineChart>
      <c:dateAx>
        <c:axId val="433553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554128"/>
        <c:crosses val="autoZero"/>
        <c:auto val="1"/>
        <c:lblOffset val="100"/>
        <c:baseTimeUnit val="days"/>
      </c:dateAx>
      <c:valAx>
        <c:axId val="433554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553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suzukimotos.arg</c:v>
                </c:pt>
              </c:strCache>
            </c:strRef>
          </c:tx>
          <c:spPr>
            <a:ln w="28575" cap="rnd">
              <a:solidFill>
                <a:schemeClr val="accent1"/>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Sheet1!$B$2:$B$36</c:f>
              <c:numCache>
                <c:formatCode>General</c:formatCode>
                <c:ptCount val="35"/>
                <c:pt idx="0">
                  <c:v>45</c:v>
                </c:pt>
                <c:pt idx="1">
                  <c:v>50</c:v>
                </c:pt>
                <c:pt idx="2">
                  <c:v>48</c:v>
                </c:pt>
                <c:pt idx="3">
                  <c:v>27</c:v>
                </c:pt>
                <c:pt idx="4">
                  <c:v>46</c:v>
                </c:pt>
                <c:pt idx="5">
                  <c:v>42</c:v>
                </c:pt>
                <c:pt idx="6">
                  <c:v>31</c:v>
                </c:pt>
                <c:pt idx="7">
                  <c:v>44</c:v>
                </c:pt>
                <c:pt idx="8">
                  <c:v>47</c:v>
                </c:pt>
                <c:pt idx="9">
                  <c:v>52</c:v>
                </c:pt>
                <c:pt idx="10">
                  <c:v>41</c:v>
                </c:pt>
                <c:pt idx="11">
                  <c:v>61</c:v>
                </c:pt>
                <c:pt idx="12">
                  <c:v>32</c:v>
                </c:pt>
                <c:pt idx="13">
                  <c:v>12</c:v>
                </c:pt>
                <c:pt idx="14">
                  <c:v>20</c:v>
                </c:pt>
                <c:pt idx="15">
                  <c:v>9</c:v>
                </c:pt>
                <c:pt idx="16">
                  <c:v>12</c:v>
                </c:pt>
                <c:pt idx="17">
                  <c:v>10</c:v>
                </c:pt>
                <c:pt idx="18">
                  <c:v>10</c:v>
                </c:pt>
                <c:pt idx="19">
                  <c:v>38</c:v>
                </c:pt>
                <c:pt idx="20">
                  <c:v>60</c:v>
                </c:pt>
                <c:pt idx="21">
                  <c:v>56</c:v>
                </c:pt>
                <c:pt idx="22">
                  <c:v>53</c:v>
                </c:pt>
                <c:pt idx="23">
                  <c:v>61</c:v>
                </c:pt>
                <c:pt idx="24">
                  <c:v>54</c:v>
                </c:pt>
                <c:pt idx="25">
                  <c:v>72</c:v>
                </c:pt>
                <c:pt idx="26">
                  <c:v>44</c:v>
                </c:pt>
                <c:pt idx="27">
                  <c:v>50</c:v>
                </c:pt>
                <c:pt idx="28">
                  <c:v>71</c:v>
                </c:pt>
                <c:pt idx="29">
                  <c:v>55</c:v>
                </c:pt>
                <c:pt idx="30">
                  <c:v>52</c:v>
                </c:pt>
                <c:pt idx="31">
                  <c:v>51</c:v>
                </c:pt>
                <c:pt idx="32">
                  <c:v>53</c:v>
                </c:pt>
                <c:pt idx="33">
                  <c:v>60</c:v>
                </c:pt>
                <c:pt idx="34">
                  <c:v>65</c:v>
                </c:pt>
              </c:numCache>
            </c:numRef>
          </c:val>
          <c:smooth val="0"/>
          <c:extLst>
            <c:ext xmlns:c16="http://schemas.microsoft.com/office/drawing/2014/chart" uri="{C3380CC4-5D6E-409C-BE32-E72D297353CC}">
              <c16:uniqueId val="{00000000-B80A-426A-A80D-EE0A700ECAED}"/>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Sheet1!$C$2:$C$36</c:f>
              <c:numCache>
                <c:formatCode>General</c:formatCode>
                <c:ptCount val="35"/>
                <c:pt idx="0">
                  <c:v>83</c:v>
                </c:pt>
                <c:pt idx="1">
                  <c:v>95</c:v>
                </c:pt>
                <c:pt idx="2">
                  <c:v>97</c:v>
                </c:pt>
                <c:pt idx="3">
                  <c:v>60</c:v>
                </c:pt>
                <c:pt idx="4">
                  <c:v>99</c:v>
                </c:pt>
                <c:pt idx="5">
                  <c:v>95</c:v>
                </c:pt>
                <c:pt idx="6">
                  <c:v>49</c:v>
                </c:pt>
                <c:pt idx="7">
                  <c:v>27</c:v>
                </c:pt>
                <c:pt idx="8">
                  <c:v>30</c:v>
                </c:pt>
                <c:pt idx="9">
                  <c:v>59</c:v>
                </c:pt>
                <c:pt idx="10">
                  <c:v>56</c:v>
                </c:pt>
                <c:pt idx="11">
                  <c:v>80</c:v>
                </c:pt>
                <c:pt idx="12">
                  <c:v>53</c:v>
                </c:pt>
                <c:pt idx="13">
                  <c:v>70</c:v>
                </c:pt>
                <c:pt idx="14">
                  <c:v>65</c:v>
                </c:pt>
                <c:pt idx="15">
                  <c:v>10</c:v>
                </c:pt>
                <c:pt idx="16">
                  <c:v>45</c:v>
                </c:pt>
                <c:pt idx="17">
                  <c:v>-12</c:v>
                </c:pt>
                <c:pt idx="18">
                  <c:v>2</c:v>
                </c:pt>
                <c:pt idx="19">
                  <c:v>-10</c:v>
                </c:pt>
                <c:pt idx="20">
                  <c:v>59</c:v>
                </c:pt>
                <c:pt idx="21">
                  <c:v>47</c:v>
                </c:pt>
                <c:pt idx="22">
                  <c:v>41</c:v>
                </c:pt>
                <c:pt idx="23">
                  <c:v>88</c:v>
                </c:pt>
                <c:pt idx="24">
                  <c:v>67</c:v>
                </c:pt>
                <c:pt idx="25">
                  <c:v>68</c:v>
                </c:pt>
                <c:pt idx="26">
                  <c:v>105</c:v>
                </c:pt>
                <c:pt idx="27">
                  <c:v>82</c:v>
                </c:pt>
                <c:pt idx="28">
                  <c:v>91</c:v>
                </c:pt>
                <c:pt idx="29">
                  <c:v>58</c:v>
                </c:pt>
                <c:pt idx="30">
                  <c:v>113</c:v>
                </c:pt>
                <c:pt idx="31">
                  <c:v>125</c:v>
                </c:pt>
                <c:pt idx="32">
                  <c:v>132</c:v>
                </c:pt>
                <c:pt idx="33">
                  <c:v>140</c:v>
                </c:pt>
                <c:pt idx="34">
                  <c:v>172</c:v>
                </c:pt>
              </c:numCache>
            </c:numRef>
          </c:val>
          <c:smooth val="0"/>
          <c:extLst>
            <c:ext xmlns:c16="http://schemas.microsoft.com/office/drawing/2014/chart" uri="{C3380CC4-5D6E-409C-BE32-E72D297353CC}">
              <c16:uniqueId val="{00000001-B80A-426A-A80D-EE0A700ECAED}"/>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Sheet1!$D$2:$D$36</c:f>
              <c:numCache>
                <c:formatCode>General</c:formatCode>
                <c:ptCount val="35"/>
                <c:pt idx="0">
                  <c:v>69</c:v>
                </c:pt>
                <c:pt idx="1">
                  <c:v>14</c:v>
                </c:pt>
                <c:pt idx="2">
                  <c:v>22</c:v>
                </c:pt>
                <c:pt idx="3">
                  <c:v>11</c:v>
                </c:pt>
                <c:pt idx="4">
                  <c:v>11</c:v>
                </c:pt>
                <c:pt idx="5">
                  <c:v>12</c:v>
                </c:pt>
                <c:pt idx="6">
                  <c:v>15</c:v>
                </c:pt>
                <c:pt idx="7">
                  <c:v>10</c:v>
                </c:pt>
                <c:pt idx="8">
                  <c:v>16</c:v>
                </c:pt>
                <c:pt idx="9">
                  <c:v>9</c:v>
                </c:pt>
                <c:pt idx="10">
                  <c:v>16</c:v>
                </c:pt>
                <c:pt idx="11">
                  <c:v>15</c:v>
                </c:pt>
                <c:pt idx="12">
                  <c:v>27</c:v>
                </c:pt>
                <c:pt idx="13">
                  <c:v>21</c:v>
                </c:pt>
                <c:pt idx="14">
                  <c:v>9</c:v>
                </c:pt>
                <c:pt idx="15">
                  <c:v>19</c:v>
                </c:pt>
                <c:pt idx="16">
                  <c:v>-1</c:v>
                </c:pt>
                <c:pt idx="17">
                  <c:v>9</c:v>
                </c:pt>
                <c:pt idx="18">
                  <c:v>-3</c:v>
                </c:pt>
                <c:pt idx="19">
                  <c:v>3</c:v>
                </c:pt>
                <c:pt idx="20">
                  <c:v>10</c:v>
                </c:pt>
                <c:pt idx="21">
                  <c:v>3</c:v>
                </c:pt>
                <c:pt idx="22">
                  <c:v>7</c:v>
                </c:pt>
                <c:pt idx="23">
                  <c:v>10</c:v>
                </c:pt>
                <c:pt idx="24">
                  <c:v>21</c:v>
                </c:pt>
                <c:pt idx="25">
                  <c:v>22</c:v>
                </c:pt>
                <c:pt idx="26">
                  <c:v>9</c:v>
                </c:pt>
                <c:pt idx="27">
                  <c:v>4</c:v>
                </c:pt>
                <c:pt idx="28">
                  <c:v>11</c:v>
                </c:pt>
                <c:pt idx="29">
                  <c:v>7</c:v>
                </c:pt>
                <c:pt idx="30">
                  <c:v>20</c:v>
                </c:pt>
                <c:pt idx="31">
                  <c:v>19</c:v>
                </c:pt>
                <c:pt idx="32">
                  <c:v>12</c:v>
                </c:pt>
                <c:pt idx="33">
                  <c:v>6</c:v>
                </c:pt>
                <c:pt idx="34">
                  <c:v>12</c:v>
                </c:pt>
              </c:numCache>
            </c:numRef>
          </c:val>
          <c:smooth val="0"/>
          <c:extLst>
            <c:ext xmlns:c16="http://schemas.microsoft.com/office/drawing/2014/chart" uri="{C3380CC4-5D6E-409C-BE32-E72D297353CC}">
              <c16:uniqueId val="{00000002-B80A-426A-A80D-EE0A700ECAED}"/>
            </c:ext>
          </c:extLst>
        </c:ser>
        <c:ser>
          <c:idx val="3"/>
          <c:order val="3"/>
          <c:tx>
            <c:strRef>
              <c:f>Sheet1!$E$1</c:f>
              <c:strCache>
                <c:ptCount val="1"/>
                <c:pt idx="0">
                  <c:v>bajajarg</c:v>
                </c:pt>
              </c:strCache>
            </c:strRef>
          </c:tx>
          <c:spPr>
            <a:ln w="28575" cap="rnd">
              <a:solidFill>
                <a:schemeClr val="accent4"/>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Sheet1!$E$2:$E$36</c:f>
              <c:numCache>
                <c:formatCode>General</c:formatCode>
                <c:ptCount val="35"/>
                <c:pt idx="0">
                  <c:v>12</c:v>
                </c:pt>
                <c:pt idx="1">
                  <c:v>4</c:v>
                </c:pt>
                <c:pt idx="2">
                  <c:v>24</c:v>
                </c:pt>
                <c:pt idx="3">
                  <c:v>15</c:v>
                </c:pt>
                <c:pt idx="4">
                  <c:v>15</c:v>
                </c:pt>
                <c:pt idx="5">
                  <c:v>16</c:v>
                </c:pt>
                <c:pt idx="6">
                  <c:v>18</c:v>
                </c:pt>
                <c:pt idx="7">
                  <c:v>18</c:v>
                </c:pt>
                <c:pt idx="8">
                  <c:v>18</c:v>
                </c:pt>
                <c:pt idx="9">
                  <c:v>17</c:v>
                </c:pt>
                <c:pt idx="10">
                  <c:v>15</c:v>
                </c:pt>
                <c:pt idx="11">
                  <c:v>34</c:v>
                </c:pt>
                <c:pt idx="12">
                  <c:v>27</c:v>
                </c:pt>
                <c:pt idx="13">
                  <c:v>21</c:v>
                </c:pt>
                <c:pt idx="14">
                  <c:v>7</c:v>
                </c:pt>
                <c:pt idx="15">
                  <c:v>12</c:v>
                </c:pt>
                <c:pt idx="16">
                  <c:v>7</c:v>
                </c:pt>
                <c:pt idx="17">
                  <c:v>7</c:v>
                </c:pt>
                <c:pt idx="18">
                  <c:v>16</c:v>
                </c:pt>
                <c:pt idx="19">
                  <c:v>5</c:v>
                </c:pt>
                <c:pt idx="20">
                  <c:v>12</c:v>
                </c:pt>
                <c:pt idx="21">
                  <c:v>2</c:v>
                </c:pt>
                <c:pt idx="22">
                  <c:v>-7</c:v>
                </c:pt>
                <c:pt idx="23">
                  <c:v>1</c:v>
                </c:pt>
                <c:pt idx="24">
                  <c:v>12</c:v>
                </c:pt>
                <c:pt idx="25">
                  <c:v>2</c:v>
                </c:pt>
                <c:pt idx="26">
                  <c:v>6</c:v>
                </c:pt>
                <c:pt idx="27">
                  <c:v>0</c:v>
                </c:pt>
                <c:pt idx="28">
                  <c:v>6</c:v>
                </c:pt>
                <c:pt idx="29">
                  <c:v>-7</c:v>
                </c:pt>
                <c:pt idx="30">
                  <c:v>5</c:v>
                </c:pt>
                <c:pt idx="31">
                  <c:v>19</c:v>
                </c:pt>
                <c:pt idx="32">
                  <c:v>15</c:v>
                </c:pt>
                <c:pt idx="33">
                  <c:v>10</c:v>
                </c:pt>
                <c:pt idx="34">
                  <c:v>12</c:v>
                </c:pt>
              </c:numCache>
            </c:numRef>
          </c:val>
          <c:smooth val="0"/>
          <c:extLst>
            <c:ext xmlns:c16="http://schemas.microsoft.com/office/drawing/2014/chart" uri="{C3380CC4-5D6E-409C-BE32-E72D297353CC}">
              <c16:uniqueId val="{00000003-B80A-426A-A80D-EE0A700ECAED}"/>
            </c:ext>
          </c:extLst>
        </c:ser>
        <c:ser>
          <c:idx val="4"/>
          <c:order val="4"/>
          <c:tx>
            <c:strRef>
              <c:f>Sheet1!$F$1</c:f>
              <c:strCache>
                <c:ptCount val="1"/>
                <c:pt idx="0">
                  <c:v>ktmargentina</c:v>
                </c:pt>
              </c:strCache>
            </c:strRef>
          </c:tx>
          <c:spPr>
            <a:ln w="28575" cap="rnd">
              <a:solidFill>
                <a:schemeClr val="accent5"/>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Sheet1!$F$2:$F$36</c:f>
              <c:numCache>
                <c:formatCode>General</c:formatCode>
                <c:ptCount val="35"/>
                <c:pt idx="0">
                  <c:v>-6</c:v>
                </c:pt>
                <c:pt idx="1">
                  <c:v>13</c:v>
                </c:pt>
                <c:pt idx="2">
                  <c:v>21</c:v>
                </c:pt>
                <c:pt idx="3">
                  <c:v>27</c:v>
                </c:pt>
                <c:pt idx="4">
                  <c:v>17</c:v>
                </c:pt>
                <c:pt idx="5">
                  <c:v>21</c:v>
                </c:pt>
                <c:pt idx="6">
                  <c:v>27</c:v>
                </c:pt>
                <c:pt idx="7">
                  <c:v>12</c:v>
                </c:pt>
                <c:pt idx="8">
                  <c:v>12</c:v>
                </c:pt>
                <c:pt idx="9">
                  <c:v>42</c:v>
                </c:pt>
                <c:pt idx="10">
                  <c:v>33</c:v>
                </c:pt>
                <c:pt idx="11">
                  <c:v>64</c:v>
                </c:pt>
                <c:pt idx="12">
                  <c:v>86</c:v>
                </c:pt>
                <c:pt idx="13">
                  <c:v>226</c:v>
                </c:pt>
                <c:pt idx="14">
                  <c:v>309</c:v>
                </c:pt>
                <c:pt idx="15">
                  <c:v>129</c:v>
                </c:pt>
                <c:pt idx="16">
                  <c:v>41</c:v>
                </c:pt>
                <c:pt idx="17">
                  <c:v>26</c:v>
                </c:pt>
                <c:pt idx="18">
                  <c:v>128</c:v>
                </c:pt>
                <c:pt idx="19">
                  <c:v>131</c:v>
                </c:pt>
                <c:pt idx="20">
                  <c:v>96</c:v>
                </c:pt>
                <c:pt idx="21">
                  <c:v>36</c:v>
                </c:pt>
                <c:pt idx="22">
                  <c:v>45</c:v>
                </c:pt>
                <c:pt idx="23">
                  <c:v>-26</c:v>
                </c:pt>
                <c:pt idx="24">
                  <c:v>36</c:v>
                </c:pt>
                <c:pt idx="25">
                  <c:v>5</c:v>
                </c:pt>
                <c:pt idx="26">
                  <c:v>-13</c:v>
                </c:pt>
                <c:pt idx="27">
                  <c:v>-6</c:v>
                </c:pt>
                <c:pt idx="28">
                  <c:v>10</c:v>
                </c:pt>
                <c:pt idx="29">
                  <c:v>0</c:v>
                </c:pt>
                <c:pt idx="30">
                  <c:v>3</c:v>
                </c:pt>
                <c:pt idx="31">
                  <c:v>12</c:v>
                </c:pt>
                <c:pt idx="32">
                  <c:v>-2</c:v>
                </c:pt>
                <c:pt idx="33">
                  <c:v>-7</c:v>
                </c:pt>
                <c:pt idx="34">
                  <c:v>7</c:v>
                </c:pt>
              </c:numCache>
            </c:numRef>
          </c:val>
          <c:smooth val="0"/>
          <c:extLst>
            <c:ext xmlns:c16="http://schemas.microsoft.com/office/drawing/2014/chart" uri="{C3380CC4-5D6E-409C-BE32-E72D297353CC}">
              <c16:uniqueId val="{00000004-B80A-426A-A80D-EE0A700ECAED}"/>
            </c:ext>
          </c:extLst>
        </c:ser>
        <c:ser>
          <c:idx val="5"/>
          <c:order val="5"/>
          <c:tx>
            <c:strRef>
              <c:f>Sheet1!$G$1</c:f>
              <c:strCache>
                <c:ptCount val="1"/>
                <c:pt idx="0">
                  <c:v>benelliarg</c:v>
                </c:pt>
              </c:strCache>
            </c:strRef>
          </c:tx>
          <c:spPr>
            <a:ln w="28575" cap="rnd">
              <a:solidFill>
                <a:schemeClr val="accent6"/>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Sheet1!$G$2:$G$36</c:f>
              <c:numCache>
                <c:formatCode>General</c:formatCode>
                <c:ptCount val="35"/>
                <c:pt idx="0">
                  <c:v>12</c:v>
                </c:pt>
                <c:pt idx="1">
                  <c:v>29</c:v>
                </c:pt>
                <c:pt idx="2">
                  <c:v>23</c:v>
                </c:pt>
                <c:pt idx="3">
                  <c:v>15</c:v>
                </c:pt>
                <c:pt idx="4">
                  <c:v>41</c:v>
                </c:pt>
                <c:pt idx="5">
                  <c:v>35</c:v>
                </c:pt>
                <c:pt idx="6">
                  <c:v>32</c:v>
                </c:pt>
                <c:pt idx="7">
                  <c:v>38</c:v>
                </c:pt>
                <c:pt idx="8">
                  <c:v>29</c:v>
                </c:pt>
                <c:pt idx="9">
                  <c:v>30</c:v>
                </c:pt>
                <c:pt idx="10">
                  <c:v>30</c:v>
                </c:pt>
                <c:pt idx="11">
                  <c:v>32</c:v>
                </c:pt>
                <c:pt idx="12">
                  <c:v>58</c:v>
                </c:pt>
                <c:pt idx="13">
                  <c:v>29</c:v>
                </c:pt>
                <c:pt idx="14">
                  <c:v>23</c:v>
                </c:pt>
                <c:pt idx="15">
                  <c:v>25</c:v>
                </c:pt>
                <c:pt idx="16">
                  <c:v>24</c:v>
                </c:pt>
                <c:pt idx="17">
                  <c:v>10</c:v>
                </c:pt>
                <c:pt idx="18">
                  <c:v>31</c:v>
                </c:pt>
                <c:pt idx="19">
                  <c:v>43</c:v>
                </c:pt>
                <c:pt idx="20">
                  <c:v>40</c:v>
                </c:pt>
                <c:pt idx="21">
                  <c:v>43</c:v>
                </c:pt>
                <c:pt idx="22">
                  <c:v>29</c:v>
                </c:pt>
                <c:pt idx="23">
                  <c:v>10</c:v>
                </c:pt>
                <c:pt idx="24">
                  <c:v>30</c:v>
                </c:pt>
                <c:pt idx="25">
                  <c:v>33</c:v>
                </c:pt>
                <c:pt idx="26">
                  <c:v>23</c:v>
                </c:pt>
                <c:pt idx="27">
                  <c:v>31</c:v>
                </c:pt>
                <c:pt idx="28">
                  <c:v>36</c:v>
                </c:pt>
                <c:pt idx="29">
                  <c:v>12</c:v>
                </c:pt>
                <c:pt idx="30">
                  <c:v>21</c:v>
                </c:pt>
                <c:pt idx="31">
                  <c:v>41</c:v>
                </c:pt>
                <c:pt idx="32">
                  <c:v>33</c:v>
                </c:pt>
                <c:pt idx="33">
                  <c:v>38</c:v>
                </c:pt>
                <c:pt idx="34">
                  <c:v>34</c:v>
                </c:pt>
              </c:numCache>
            </c:numRef>
          </c:val>
          <c:smooth val="0"/>
          <c:extLst>
            <c:ext xmlns:c16="http://schemas.microsoft.com/office/drawing/2014/chart" uri="{C3380CC4-5D6E-409C-BE32-E72D297353CC}">
              <c16:uniqueId val="{00000005-B80A-426A-A80D-EE0A700ECAED}"/>
            </c:ext>
          </c:extLst>
        </c:ser>
        <c:ser>
          <c:idx val="6"/>
          <c:order val="6"/>
          <c:tx>
            <c:strRef>
              <c:f>Sheet1!$H$1</c:f>
              <c:strCache>
                <c:ptCount val="1"/>
                <c:pt idx="0">
                  <c:v>hondamotosargentina</c:v>
                </c:pt>
              </c:strCache>
            </c:strRef>
          </c:tx>
          <c:spPr>
            <a:ln w="28575" cap="rnd">
              <a:solidFill>
                <a:schemeClr val="accent1">
                  <a:lumMod val="60000"/>
                </a:schemeClr>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Sheet1!$H$2:$H$36</c:f>
              <c:numCache>
                <c:formatCode>General</c:formatCode>
                <c:ptCount val="35"/>
                <c:pt idx="0">
                  <c:v>33</c:v>
                </c:pt>
                <c:pt idx="1">
                  <c:v>27</c:v>
                </c:pt>
                <c:pt idx="2">
                  <c:v>17</c:v>
                </c:pt>
                <c:pt idx="3">
                  <c:v>35</c:v>
                </c:pt>
                <c:pt idx="4">
                  <c:v>42</c:v>
                </c:pt>
                <c:pt idx="5">
                  <c:v>33</c:v>
                </c:pt>
                <c:pt idx="6">
                  <c:v>46</c:v>
                </c:pt>
                <c:pt idx="7">
                  <c:v>23</c:v>
                </c:pt>
                <c:pt idx="8">
                  <c:v>19</c:v>
                </c:pt>
                <c:pt idx="9">
                  <c:v>46</c:v>
                </c:pt>
                <c:pt idx="10">
                  <c:v>15</c:v>
                </c:pt>
                <c:pt idx="11">
                  <c:v>78</c:v>
                </c:pt>
                <c:pt idx="12">
                  <c:v>26</c:v>
                </c:pt>
                <c:pt idx="13">
                  <c:v>34</c:v>
                </c:pt>
                <c:pt idx="14">
                  <c:v>28</c:v>
                </c:pt>
                <c:pt idx="15">
                  <c:v>52</c:v>
                </c:pt>
                <c:pt idx="16">
                  <c:v>24</c:v>
                </c:pt>
                <c:pt idx="17">
                  <c:v>33</c:v>
                </c:pt>
                <c:pt idx="18">
                  <c:v>44</c:v>
                </c:pt>
                <c:pt idx="19">
                  <c:v>25</c:v>
                </c:pt>
                <c:pt idx="20">
                  <c:v>56</c:v>
                </c:pt>
                <c:pt idx="21">
                  <c:v>63</c:v>
                </c:pt>
                <c:pt idx="22">
                  <c:v>37</c:v>
                </c:pt>
                <c:pt idx="23">
                  <c:v>57</c:v>
                </c:pt>
                <c:pt idx="24">
                  <c:v>59</c:v>
                </c:pt>
                <c:pt idx="25">
                  <c:v>59</c:v>
                </c:pt>
                <c:pt idx="26">
                  <c:v>37</c:v>
                </c:pt>
                <c:pt idx="27">
                  <c:v>56</c:v>
                </c:pt>
                <c:pt idx="28">
                  <c:v>52</c:v>
                </c:pt>
                <c:pt idx="29">
                  <c:v>52</c:v>
                </c:pt>
                <c:pt idx="30">
                  <c:v>64</c:v>
                </c:pt>
                <c:pt idx="31">
                  <c:v>100</c:v>
                </c:pt>
                <c:pt idx="32">
                  <c:v>96</c:v>
                </c:pt>
                <c:pt idx="33">
                  <c:v>77</c:v>
                </c:pt>
                <c:pt idx="34">
                  <c:v>106</c:v>
                </c:pt>
              </c:numCache>
            </c:numRef>
          </c:val>
          <c:smooth val="0"/>
          <c:extLst>
            <c:ext xmlns:c16="http://schemas.microsoft.com/office/drawing/2014/chart" uri="{C3380CC4-5D6E-409C-BE32-E72D297353CC}">
              <c16:uniqueId val="{00000006-B80A-426A-A80D-EE0A700ECAED}"/>
            </c:ext>
          </c:extLst>
        </c:ser>
        <c:dLbls>
          <c:showLegendKey val="0"/>
          <c:showVal val="0"/>
          <c:showCatName val="0"/>
          <c:showSerName val="0"/>
          <c:showPercent val="0"/>
          <c:showBubbleSize val="0"/>
        </c:dLbls>
        <c:smooth val="0"/>
        <c:axId val="67505128"/>
        <c:axId val="433602632"/>
      </c:lineChart>
      <c:dateAx>
        <c:axId val="67505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602632"/>
        <c:crosses val="autoZero"/>
        <c:auto val="1"/>
        <c:lblOffset val="100"/>
        <c:baseTimeUnit val="days"/>
      </c:dateAx>
      <c:valAx>
        <c:axId val="433602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50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suzukimotos.arg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43</c:v>
                </c:pt>
                <c:pt idx="1">
                  <c:v>44</c:v>
                </c:pt>
                <c:pt idx="2">
                  <c:v>47</c:v>
                </c:pt>
                <c:pt idx="3">
                  <c:v>43</c:v>
                </c:pt>
                <c:pt idx="4">
                  <c:v>45</c:v>
                </c:pt>
                <c:pt idx="5">
                  <c:v>37</c:v>
                </c:pt>
                <c:pt idx="6">
                  <c:v>48</c:v>
                </c:pt>
              </c:numCache>
            </c:numRef>
          </c:val>
          <c:extLst>
            <c:ext xmlns:c16="http://schemas.microsoft.com/office/drawing/2014/chart" uri="{C3380CC4-5D6E-409C-BE32-E72D297353CC}">
              <c16:uniqueId val="{00000000-6B8B-425B-A93C-7217F5A15C3B}"/>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77</c:v>
                </c:pt>
                <c:pt idx="1">
                  <c:v>86</c:v>
                </c:pt>
                <c:pt idx="2">
                  <c:v>63</c:v>
                </c:pt>
                <c:pt idx="3">
                  <c:v>47</c:v>
                </c:pt>
                <c:pt idx="4">
                  <c:v>80</c:v>
                </c:pt>
                <c:pt idx="5">
                  <c:v>59</c:v>
                </c:pt>
                <c:pt idx="6">
                  <c:v>76</c:v>
                </c:pt>
              </c:numCache>
            </c:numRef>
          </c:val>
          <c:extLst>
            <c:ext xmlns:c16="http://schemas.microsoft.com/office/drawing/2014/chart" uri="{C3380CC4-5D6E-409C-BE32-E72D297353CC}">
              <c16:uniqueId val="{00000001-6B8B-425B-A93C-7217F5A15C3B}"/>
            </c:ext>
          </c:extLst>
        </c:ser>
        <c:ser>
          <c:idx val="2"/>
          <c:order val="2"/>
          <c:tx>
            <c:strRef>
              <c:f>Sheet1!$D$1</c:f>
              <c:strCache>
                <c:ptCount val="1"/>
                <c:pt idx="0">
                  <c:v>kawasaki.argentina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11</c:v>
                </c:pt>
                <c:pt idx="1">
                  <c:v>12</c:v>
                </c:pt>
                <c:pt idx="2">
                  <c:v>20</c:v>
                </c:pt>
                <c:pt idx="3">
                  <c:v>13</c:v>
                </c:pt>
                <c:pt idx="4">
                  <c:v>12</c:v>
                </c:pt>
                <c:pt idx="5">
                  <c:v>15</c:v>
                </c:pt>
                <c:pt idx="6">
                  <c:v>11</c:v>
                </c:pt>
              </c:numCache>
            </c:numRef>
          </c:val>
          <c:extLst>
            <c:ext xmlns:c16="http://schemas.microsoft.com/office/drawing/2014/chart" uri="{C3380CC4-5D6E-409C-BE32-E72D297353CC}">
              <c16:uniqueId val="{00000002-6B8B-425B-A93C-7217F5A15C3B}"/>
            </c:ext>
          </c:extLst>
        </c:ser>
        <c:ser>
          <c:idx val="3"/>
          <c:order val="3"/>
          <c:tx>
            <c:strRef>
              <c:f>Sheet1!$E$1</c:f>
              <c:strCache>
                <c:ptCount val="1"/>
                <c:pt idx="0">
                  <c:v>bajajarg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13</c:v>
                </c:pt>
                <c:pt idx="1">
                  <c:v>13</c:v>
                </c:pt>
                <c:pt idx="2">
                  <c:v>9</c:v>
                </c:pt>
                <c:pt idx="3">
                  <c:v>4</c:v>
                </c:pt>
                <c:pt idx="4">
                  <c:v>11</c:v>
                </c:pt>
                <c:pt idx="5">
                  <c:v>14</c:v>
                </c:pt>
                <c:pt idx="6">
                  <c:v>16</c:v>
                </c:pt>
              </c:numCache>
            </c:numRef>
          </c:val>
          <c:extLst>
            <c:ext xmlns:c16="http://schemas.microsoft.com/office/drawing/2014/chart" uri="{C3380CC4-5D6E-409C-BE32-E72D297353CC}">
              <c16:uniqueId val="{00000003-6B8B-425B-A93C-7217F5A15C3B}"/>
            </c:ext>
          </c:extLst>
        </c:ser>
        <c:ser>
          <c:idx val="4"/>
          <c:order val="4"/>
          <c:tx>
            <c:strRef>
              <c:f>Sheet1!$F$1</c:f>
              <c:strCache>
                <c:ptCount val="1"/>
                <c:pt idx="0">
                  <c:v>ktmargentina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44</c:v>
                </c:pt>
                <c:pt idx="1">
                  <c:v>70</c:v>
                </c:pt>
                <c:pt idx="2">
                  <c:v>72</c:v>
                </c:pt>
                <c:pt idx="3">
                  <c:v>40</c:v>
                </c:pt>
                <c:pt idx="4">
                  <c:v>16</c:v>
                </c:pt>
                <c:pt idx="5">
                  <c:v>27</c:v>
                </c:pt>
                <c:pt idx="6">
                  <c:v>42</c:v>
                </c:pt>
              </c:numCache>
            </c:numRef>
          </c:val>
          <c:extLst>
            <c:ext xmlns:c16="http://schemas.microsoft.com/office/drawing/2014/chart" uri="{C3380CC4-5D6E-409C-BE32-E72D297353CC}">
              <c16:uniqueId val="{00000004-6B8B-425B-A93C-7217F5A15C3B}"/>
            </c:ext>
          </c:extLst>
        </c:ser>
        <c:ser>
          <c:idx val="5"/>
          <c:order val="5"/>
          <c:tx>
            <c:strRef>
              <c:f>Sheet1!$G$1</c:f>
              <c:strCache>
                <c:ptCount val="1"/>
                <c:pt idx="0">
                  <c:v>benelliarg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39</c:v>
                </c:pt>
                <c:pt idx="1">
                  <c:v>33</c:v>
                </c:pt>
                <c:pt idx="2">
                  <c:v>30</c:v>
                </c:pt>
                <c:pt idx="3">
                  <c:v>25</c:v>
                </c:pt>
                <c:pt idx="4">
                  <c:v>22</c:v>
                </c:pt>
                <c:pt idx="5">
                  <c:v>25</c:v>
                </c:pt>
                <c:pt idx="6">
                  <c:v>34</c:v>
                </c:pt>
              </c:numCache>
            </c:numRef>
          </c:val>
          <c:extLst>
            <c:ext xmlns:c16="http://schemas.microsoft.com/office/drawing/2014/chart" uri="{C3380CC4-5D6E-409C-BE32-E72D297353CC}">
              <c16:uniqueId val="{00000005-6B8B-425B-A93C-7217F5A15C3B}"/>
            </c:ext>
          </c:extLst>
        </c:ser>
        <c:ser>
          <c:idx val="6"/>
          <c:order val="6"/>
          <c:tx>
            <c:strRef>
              <c:f>Sheet1!$H$1</c:f>
              <c:strCache>
                <c:ptCount val="1"/>
                <c:pt idx="0">
                  <c:v>hondamotosargentina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40</c:v>
                </c:pt>
                <c:pt idx="1">
                  <c:v>60</c:v>
                </c:pt>
                <c:pt idx="2">
                  <c:v>40</c:v>
                </c:pt>
                <c:pt idx="3">
                  <c:v>37</c:v>
                </c:pt>
                <c:pt idx="4">
                  <c:v>42</c:v>
                </c:pt>
                <c:pt idx="5">
                  <c:v>48</c:v>
                </c:pt>
                <c:pt idx="6">
                  <c:v>64</c:v>
                </c:pt>
              </c:numCache>
            </c:numRef>
          </c:val>
          <c:extLst>
            <c:ext xmlns:c16="http://schemas.microsoft.com/office/drawing/2014/chart" uri="{C3380CC4-5D6E-409C-BE32-E72D297353CC}">
              <c16:uniqueId val="{00000006-6B8B-425B-A93C-7217F5A15C3B}"/>
            </c:ext>
          </c:extLst>
        </c:ser>
        <c:dLbls>
          <c:showLegendKey val="0"/>
          <c:showVal val="0"/>
          <c:showCatName val="0"/>
          <c:showSerName val="0"/>
          <c:showPercent val="0"/>
          <c:showBubbleSize val="0"/>
        </c:dLbls>
        <c:gapWidth val="219"/>
        <c:overlap val="-27"/>
        <c:axId val="441055144"/>
        <c:axId val="441050880"/>
      </c:barChart>
      <c:catAx>
        <c:axId val="44105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050880"/>
        <c:crosses val="autoZero"/>
        <c:auto val="1"/>
        <c:lblAlgn val="ctr"/>
        <c:lblOffset val="100"/>
        <c:noMultiLvlLbl val="0"/>
      </c:catAx>
      <c:valAx>
        <c:axId val="441050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05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suzukimotos.arg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0</c:v>
                </c:pt>
                <c:pt idx="2">
                  <c:v>4</c:v>
                </c:pt>
                <c:pt idx="3">
                  <c:v>2</c:v>
                </c:pt>
                <c:pt idx="4">
                  <c:v>5</c:v>
                </c:pt>
                <c:pt idx="5">
                  <c:v>0</c:v>
                </c:pt>
                <c:pt idx="6">
                  <c:v>5</c:v>
                </c:pt>
              </c:numCache>
            </c:numRef>
          </c:val>
          <c:extLst>
            <c:ext xmlns:c16="http://schemas.microsoft.com/office/drawing/2014/chart" uri="{C3380CC4-5D6E-409C-BE32-E72D297353CC}">
              <c16:uniqueId val="{00000000-B1A6-4891-A467-F564D2DBECD0}"/>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13</c:v>
                </c:pt>
                <c:pt idx="1">
                  <c:v>14</c:v>
                </c:pt>
                <c:pt idx="2">
                  <c:v>17</c:v>
                </c:pt>
                <c:pt idx="3">
                  <c:v>13</c:v>
                </c:pt>
                <c:pt idx="4">
                  <c:v>8</c:v>
                </c:pt>
                <c:pt idx="5">
                  <c:v>0</c:v>
                </c:pt>
                <c:pt idx="6">
                  <c:v>0</c:v>
                </c:pt>
              </c:numCache>
            </c:numRef>
          </c:val>
          <c:extLst>
            <c:ext xmlns:c16="http://schemas.microsoft.com/office/drawing/2014/chart" uri="{C3380CC4-5D6E-409C-BE32-E72D297353CC}">
              <c16:uniqueId val="{00000001-B1A6-4891-A467-F564D2DBECD0}"/>
            </c:ext>
          </c:extLst>
        </c:ser>
        <c:ser>
          <c:idx val="2"/>
          <c:order val="2"/>
          <c:tx>
            <c:strRef>
              <c:f>Sheet1!$D$1</c:f>
              <c:strCache>
                <c:ptCount val="1"/>
                <c:pt idx="0">
                  <c:v>kawasaki.argentina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7</c:v>
                </c:pt>
                <c:pt idx="2">
                  <c:v>1</c:v>
                </c:pt>
                <c:pt idx="3">
                  <c:v>3</c:v>
                </c:pt>
                <c:pt idx="4">
                  <c:v>5</c:v>
                </c:pt>
                <c:pt idx="5">
                  <c:v>0</c:v>
                </c:pt>
                <c:pt idx="6">
                  <c:v>0</c:v>
                </c:pt>
              </c:numCache>
            </c:numRef>
          </c:val>
          <c:extLst>
            <c:ext xmlns:c16="http://schemas.microsoft.com/office/drawing/2014/chart" uri="{C3380CC4-5D6E-409C-BE32-E72D297353CC}">
              <c16:uniqueId val="{00000002-B1A6-4891-A467-F564D2DBECD0}"/>
            </c:ext>
          </c:extLst>
        </c:ser>
        <c:ser>
          <c:idx val="3"/>
          <c:order val="3"/>
          <c:tx>
            <c:strRef>
              <c:f>Sheet1!$E$1</c:f>
              <c:strCache>
                <c:ptCount val="1"/>
                <c:pt idx="0">
                  <c:v>bajajarg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1</c:v>
                </c:pt>
                <c:pt idx="2">
                  <c:v>1</c:v>
                </c:pt>
                <c:pt idx="3">
                  <c:v>1</c:v>
                </c:pt>
                <c:pt idx="4">
                  <c:v>1</c:v>
                </c:pt>
                <c:pt idx="5">
                  <c:v>0</c:v>
                </c:pt>
                <c:pt idx="6">
                  <c:v>0</c:v>
                </c:pt>
              </c:numCache>
            </c:numRef>
          </c:val>
          <c:extLst>
            <c:ext xmlns:c16="http://schemas.microsoft.com/office/drawing/2014/chart" uri="{C3380CC4-5D6E-409C-BE32-E72D297353CC}">
              <c16:uniqueId val="{00000003-B1A6-4891-A467-F564D2DBECD0}"/>
            </c:ext>
          </c:extLst>
        </c:ser>
        <c:ser>
          <c:idx val="4"/>
          <c:order val="4"/>
          <c:tx>
            <c:strRef>
              <c:f>Sheet1!$F$1</c:f>
              <c:strCache>
                <c:ptCount val="1"/>
                <c:pt idx="0">
                  <c:v>ktmargentina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6</c:v>
                </c:pt>
                <c:pt idx="2">
                  <c:v>4</c:v>
                </c:pt>
                <c:pt idx="3">
                  <c:v>4</c:v>
                </c:pt>
                <c:pt idx="4">
                  <c:v>4</c:v>
                </c:pt>
                <c:pt idx="5">
                  <c:v>2</c:v>
                </c:pt>
                <c:pt idx="6">
                  <c:v>2</c:v>
                </c:pt>
              </c:numCache>
            </c:numRef>
          </c:val>
          <c:extLst>
            <c:ext xmlns:c16="http://schemas.microsoft.com/office/drawing/2014/chart" uri="{C3380CC4-5D6E-409C-BE32-E72D297353CC}">
              <c16:uniqueId val="{00000004-B1A6-4891-A467-F564D2DBECD0}"/>
            </c:ext>
          </c:extLst>
        </c:ser>
        <c:ser>
          <c:idx val="5"/>
          <c:order val="5"/>
          <c:tx>
            <c:strRef>
              <c:f>Sheet1!$G$1</c:f>
              <c:strCache>
                <c:ptCount val="1"/>
                <c:pt idx="0">
                  <c:v>benelliarg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c:v>
                </c:pt>
                <c:pt idx="1">
                  <c:v>5</c:v>
                </c:pt>
                <c:pt idx="2">
                  <c:v>6</c:v>
                </c:pt>
                <c:pt idx="3">
                  <c:v>6</c:v>
                </c:pt>
                <c:pt idx="4">
                  <c:v>3</c:v>
                </c:pt>
                <c:pt idx="5">
                  <c:v>1</c:v>
                </c:pt>
                <c:pt idx="6">
                  <c:v>0</c:v>
                </c:pt>
              </c:numCache>
            </c:numRef>
          </c:val>
          <c:extLst>
            <c:ext xmlns:c16="http://schemas.microsoft.com/office/drawing/2014/chart" uri="{C3380CC4-5D6E-409C-BE32-E72D297353CC}">
              <c16:uniqueId val="{00000005-B1A6-4891-A467-F564D2DBECD0}"/>
            </c:ext>
          </c:extLst>
        </c:ser>
        <c:ser>
          <c:idx val="6"/>
          <c:order val="6"/>
          <c:tx>
            <c:strRef>
              <c:f>Sheet1!$H$1</c:f>
              <c:strCache>
                <c:ptCount val="1"/>
                <c:pt idx="0">
                  <c:v>hondamotosargentina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4</c:v>
                </c:pt>
                <c:pt idx="1">
                  <c:v>0</c:v>
                </c:pt>
                <c:pt idx="2">
                  <c:v>2</c:v>
                </c:pt>
                <c:pt idx="3">
                  <c:v>4</c:v>
                </c:pt>
                <c:pt idx="4">
                  <c:v>4</c:v>
                </c:pt>
                <c:pt idx="5">
                  <c:v>1</c:v>
                </c:pt>
                <c:pt idx="6">
                  <c:v>1</c:v>
                </c:pt>
              </c:numCache>
            </c:numRef>
          </c:val>
          <c:extLst>
            <c:ext xmlns:c16="http://schemas.microsoft.com/office/drawing/2014/chart" uri="{C3380CC4-5D6E-409C-BE32-E72D297353CC}">
              <c16:uniqueId val="{00000006-B1A6-4891-A467-F564D2DBECD0}"/>
            </c:ext>
          </c:extLst>
        </c:ser>
        <c:dLbls>
          <c:showLegendKey val="0"/>
          <c:showVal val="0"/>
          <c:showCatName val="0"/>
          <c:showSerName val="0"/>
          <c:showPercent val="0"/>
          <c:showBubbleSize val="0"/>
        </c:dLbls>
        <c:gapWidth val="219"/>
        <c:overlap val="-27"/>
        <c:axId val="441048912"/>
        <c:axId val="441049896"/>
      </c:barChart>
      <c:catAx>
        <c:axId val="441048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049896"/>
        <c:crosses val="autoZero"/>
        <c:auto val="1"/>
        <c:lblAlgn val="ctr"/>
        <c:lblOffset val="100"/>
        <c:noMultiLvlLbl val="0"/>
      </c:catAx>
      <c:valAx>
        <c:axId val="441049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048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suzukimotos.arg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1.5906032056772299</c:v>
                </c:pt>
                <c:pt idx="2">
                  <c:v>2.4929646396671998</c:v>
                </c:pt>
                <c:pt idx="3">
                  <c:v>1.7374281169705099</c:v>
                </c:pt>
                <c:pt idx="4">
                  <c:v>1.29205921938089</c:v>
                </c:pt>
                <c:pt idx="6">
                  <c:v>0.817325339532607</c:v>
                </c:pt>
              </c:numCache>
            </c:numRef>
          </c:val>
          <c:extLst>
            <c:ext xmlns:c16="http://schemas.microsoft.com/office/drawing/2014/chart" uri="{C3380CC4-5D6E-409C-BE32-E72D297353CC}">
              <c16:uniqueId val="{00000000-DC4C-46C2-A807-B0BB6B1FAA0D}"/>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8.0559891244146795E-2</c:v>
                </c:pt>
                <c:pt idx="1">
                  <c:v>7.9520924392783798E-2</c:v>
                </c:pt>
                <c:pt idx="2">
                  <c:v>0.136997886948277</c:v>
                </c:pt>
                <c:pt idx="3">
                  <c:v>0.13280332498901601</c:v>
                </c:pt>
                <c:pt idx="4">
                  <c:v>0.30510660199497602</c:v>
                </c:pt>
              </c:numCache>
            </c:numRef>
          </c:val>
          <c:extLst>
            <c:ext xmlns:c16="http://schemas.microsoft.com/office/drawing/2014/chart" uri="{C3380CC4-5D6E-409C-BE32-E72D297353CC}">
              <c16:uniqueId val="{00000001-DC4C-46C2-A807-B0BB6B1FAA0D}"/>
            </c:ext>
          </c:extLst>
        </c:ser>
        <c:ser>
          <c:idx val="2"/>
          <c:order val="2"/>
          <c:tx>
            <c:strRef>
              <c:f>Sheet1!$D$1</c:f>
              <c:strCache>
                <c:ptCount val="1"/>
                <c:pt idx="0">
                  <c:v>kawasaki.argentina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0.208465965122521</c:v>
                </c:pt>
                <c:pt idx="1">
                  <c:v>0.22924123025235299</c:v>
                </c:pt>
                <c:pt idx="2">
                  <c:v>7.3025502752499694E-2</c:v>
                </c:pt>
                <c:pt idx="3">
                  <c:v>0.366375812954849</c:v>
                </c:pt>
                <c:pt idx="4">
                  <c:v>0.39396322510579301</c:v>
                </c:pt>
              </c:numCache>
            </c:numRef>
          </c:val>
          <c:extLst>
            <c:ext xmlns:c16="http://schemas.microsoft.com/office/drawing/2014/chart" uri="{C3380CC4-5D6E-409C-BE32-E72D297353CC}">
              <c16:uniqueId val="{00000002-DC4C-46C2-A807-B0BB6B1FAA0D}"/>
            </c:ext>
          </c:extLst>
        </c:ser>
        <c:ser>
          <c:idx val="3"/>
          <c:order val="3"/>
          <c:tx>
            <c:strRef>
              <c:f>Sheet1!$E$1</c:f>
              <c:strCache>
                <c:ptCount val="1"/>
                <c:pt idx="0">
                  <c:v>bajajarg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0.544385885006615</c:v>
                </c:pt>
                <c:pt idx="1">
                  <c:v>0.36870757151842498</c:v>
                </c:pt>
                <c:pt idx="2">
                  <c:v>0.29062832107922898</c:v>
                </c:pt>
                <c:pt idx="3">
                  <c:v>0.27978398074045202</c:v>
                </c:pt>
                <c:pt idx="4">
                  <c:v>0.53571041273559294</c:v>
                </c:pt>
              </c:numCache>
            </c:numRef>
          </c:val>
          <c:extLst>
            <c:ext xmlns:c16="http://schemas.microsoft.com/office/drawing/2014/chart" uri="{C3380CC4-5D6E-409C-BE32-E72D297353CC}">
              <c16:uniqueId val="{00000003-DC4C-46C2-A807-B0BB6B1FAA0D}"/>
            </c:ext>
          </c:extLst>
        </c:ser>
        <c:ser>
          <c:idx val="4"/>
          <c:order val="4"/>
          <c:tx>
            <c:strRef>
              <c:f>Sheet1!$F$1</c:f>
              <c:strCache>
                <c:ptCount val="1"/>
                <c:pt idx="0">
                  <c:v>ktmargentina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0.41945499778219197</c:v>
                </c:pt>
                <c:pt idx="1">
                  <c:v>0.28992215172378299</c:v>
                </c:pt>
                <c:pt idx="2">
                  <c:v>0.43994561548994299</c:v>
                </c:pt>
                <c:pt idx="3">
                  <c:v>0.35822421074961902</c:v>
                </c:pt>
                <c:pt idx="4">
                  <c:v>0.31748404142479703</c:v>
                </c:pt>
                <c:pt idx="5">
                  <c:v>0.29168996972209899</c:v>
                </c:pt>
                <c:pt idx="6">
                  <c:v>0.51250650878444803</c:v>
                </c:pt>
              </c:numCache>
            </c:numRef>
          </c:val>
          <c:extLst>
            <c:ext xmlns:c16="http://schemas.microsoft.com/office/drawing/2014/chart" uri="{C3380CC4-5D6E-409C-BE32-E72D297353CC}">
              <c16:uniqueId val="{00000004-DC4C-46C2-A807-B0BB6B1FAA0D}"/>
            </c:ext>
          </c:extLst>
        </c:ser>
        <c:ser>
          <c:idx val="5"/>
          <c:order val="5"/>
          <c:tx>
            <c:strRef>
              <c:f>Sheet1!$G$1</c:f>
              <c:strCache>
                <c:ptCount val="1"/>
                <c:pt idx="0">
                  <c:v>benelliarg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0.58992322603293801</c:v>
                </c:pt>
                <c:pt idx="1">
                  <c:v>0.41973838850985201</c:v>
                </c:pt>
                <c:pt idx="2">
                  <c:v>0.30984324679090902</c:v>
                </c:pt>
                <c:pt idx="3">
                  <c:v>0.52759843501177806</c:v>
                </c:pt>
                <c:pt idx="4">
                  <c:v>1.13354803587873</c:v>
                </c:pt>
                <c:pt idx="5">
                  <c:v>0.74942381366668198</c:v>
                </c:pt>
              </c:numCache>
            </c:numRef>
          </c:val>
          <c:extLst>
            <c:ext xmlns:c16="http://schemas.microsoft.com/office/drawing/2014/chart" uri="{C3380CC4-5D6E-409C-BE32-E72D297353CC}">
              <c16:uniqueId val="{00000005-DC4C-46C2-A807-B0BB6B1FAA0D}"/>
            </c:ext>
          </c:extLst>
        </c:ser>
        <c:ser>
          <c:idx val="6"/>
          <c:order val="6"/>
          <c:tx>
            <c:strRef>
              <c:f>Sheet1!$H$1</c:f>
              <c:strCache>
                <c:ptCount val="1"/>
                <c:pt idx="0">
                  <c:v>hondamotosargentina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0.230296254891001</c:v>
                </c:pt>
                <c:pt idx="2">
                  <c:v>0.53856903297931802</c:v>
                </c:pt>
                <c:pt idx="3">
                  <c:v>0.48420905533817798</c:v>
                </c:pt>
                <c:pt idx="4">
                  <c:v>0.32476243711570701</c:v>
                </c:pt>
                <c:pt idx="5">
                  <c:v>0.36556735606484098</c:v>
                </c:pt>
                <c:pt idx="6">
                  <c:v>0.25153717160424799</c:v>
                </c:pt>
              </c:numCache>
            </c:numRef>
          </c:val>
          <c:extLst>
            <c:ext xmlns:c16="http://schemas.microsoft.com/office/drawing/2014/chart" uri="{C3380CC4-5D6E-409C-BE32-E72D297353CC}">
              <c16:uniqueId val="{00000006-DC4C-46C2-A807-B0BB6B1FAA0D}"/>
            </c:ext>
          </c:extLst>
        </c:ser>
        <c:dLbls>
          <c:showLegendKey val="0"/>
          <c:showVal val="0"/>
          <c:showCatName val="0"/>
          <c:showSerName val="0"/>
          <c:showPercent val="0"/>
          <c:showBubbleSize val="0"/>
        </c:dLbls>
        <c:gapWidth val="219"/>
        <c:overlap val="-27"/>
        <c:axId val="441056784"/>
        <c:axId val="441067936"/>
      </c:barChart>
      <c:catAx>
        <c:axId val="441056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067936"/>
        <c:crosses val="autoZero"/>
        <c:auto val="1"/>
        <c:lblAlgn val="ctr"/>
        <c:lblOffset val="100"/>
        <c:noMultiLvlLbl val="0"/>
      </c:catAx>
      <c:valAx>
        <c:axId val="441067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056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suzukimotos.arg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1</c:v>
                </c:pt>
                <c:pt idx="17">
                  <c:v>0</c:v>
                </c:pt>
                <c:pt idx="18">
                  <c:v>5</c:v>
                </c:pt>
                <c:pt idx="19">
                  <c:v>1</c:v>
                </c:pt>
                <c:pt idx="20">
                  <c:v>8</c:v>
                </c:pt>
                <c:pt idx="21">
                  <c:v>3</c:v>
                </c:pt>
                <c:pt idx="22">
                  <c:v>0</c:v>
                </c:pt>
                <c:pt idx="23">
                  <c:v>0</c:v>
                </c:pt>
              </c:numCache>
            </c:numRef>
          </c:val>
          <c:smooth val="0"/>
          <c:extLst>
            <c:ext xmlns:c16="http://schemas.microsoft.com/office/drawing/2014/chart" uri="{C3380CC4-5D6E-409C-BE32-E72D297353CC}">
              <c16:uniqueId val="{00000000-386C-4ACE-A686-7749CCA75E64}"/>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13</c:v>
                </c:pt>
                <c:pt idx="10">
                  <c:v>2</c:v>
                </c:pt>
                <c:pt idx="11">
                  <c:v>4</c:v>
                </c:pt>
                <c:pt idx="12">
                  <c:v>9</c:v>
                </c:pt>
                <c:pt idx="13">
                  <c:v>2</c:v>
                </c:pt>
                <c:pt idx="14">
                  <c:v>2</c:v>
                </c:pt>
                <c:pt idx="15">
                  <c:v>5</c:v>
                </c:pt>
                <c:pt idx="16">
                  <c:v>6</c:v>
                </c:pt>
                <c:pt idx="17">
                  <c:v>6</c:v>
                </c:pt>
                <c:pt idx="18">
                  <c:v>4</c:v>
                </c:pt>
                <c:pt idx="19">
                  <c:v>0</c:v>
                </c:pt>
                <c:pt idx="20">
                  <c:v>0</c:v>
                </c:pt>
                <c:pt idx="21">
                  <c:v>1</c:v>
                </c:pt>
                <c:pt idx="22">
                  <c:v>0</c:v>
                </c:pt>
                <c:pt idx="23">
                  <c:v>0</c:v>
                </c:pt>
              </c:numCache>
            </c:numRef>
          </c:val>
          <c:smooth val="0"/>
          <c:extLst>
            <c:ext xmlns:c16="http://schemas.microsoft.com/office/drawing/2014/chart" uri="{C3380CC4-5D6E-409C-BE32-E72D297353CC}">
              <c16:uniqueId val="{00000001-386C-4ACE-A686-7749CCA75E64}"/>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2</c:v>
                </c:pt>
                <c:pt idx="9">
                  <c:v>4</c:v>
                </c:pt>
                <c:pt idx="10">
                  <c:v>0</c:v>
                </c:pt>
                <c:pt idx="11">
                  <c:v>3</c:v>
                </c:pt>
                <c:pt idx="12">
                  <c:v>0</c:v>
                </c:pt>
                <c:pt idx="13">
                  <c:v>0</c:v>
                </c:pt>
                <c:pt idx="14">
                  <c:v>0</c:v>
                </c:pt>
                <c:pt idx="15">
                  <c:v>1</c:v>
                </c:pt>
                <c:pt idx="16">
                  <c:v>1</c:v>
                </c:pt>
                <c:pt idx="17">
                  <c:v>0</c:v>
                </c:pt>
                <c:pt idx="18">
                  <c:v>1</c:v>
                </c:pt>
                <c:pt idx="19">
                  <c:v>1</c:v>
                </c:pt>
                <c:pt idx="20">
                  <c:v>0</c:v>
                </c:pt>
                <c:pt idx="21">
                  <c:v>3</c:v>
                </c:pt>
                <c:pt idx="22">
                  <c:v>0</c:v>
                </c:pt>
                <c:pt idx="23">
                  <c:v>0</c:v>
                </c:pt>
              </c:numCache>
            </c:numRef>
          </c:val>
          <c:smooth val="0"/>
          <c:extLst>
            <c:ext xmlns:c16="http://schemas.microsoft.com/office/drawing/2014/chart" uri="{C3380CC4-5D6E-409C-BE32-E72D297353CC}">
              <c16:uniqueId val="{00000002-386C-4ACE-A686-7749CCA75E64}"/>
            </c:ext>
          </c:extLst>
        </c:ser>
        <c:ser>
          <c:idx val="3"/>
          <c:order val="3"/>
          <c:tx>
            <c:strRef>
              <c:f>Sheet1!$E$1</c:f>
              <c:strCache>
                <c:ptCount val="1"/>
                <c:pt idx="0">
                  <c:v>bajajarg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2</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3-386C-4ACE-A686-7749CCA75E64}"/>
            </c:ext>
          </c:extLst>
        </c:ser>
        <c:ser>
          <c:idx val="4"/>
          <c:order val="4"/>
          <c:tx>
            <c:strRef>
              <c:f>Sheet1!$F$1</c:f>
              <c:strCache>
                <c:ptCount val="1"/>
                <c:pt idx="0">
                  <c:v>ktmargentina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1</c:v>
                </c:pt>
                <c:pt idx="13">
                  <c:v>3</c:v>
                </c:pt>
                <c:pt idx="14">
                  <c:v>5</c:v>
                </c:pt>
                <c:pt idx="15">
                  <c:v>0</c:v>
                </c:pt>
                <c:pt idx="16">
                  <c:v>2</c:v>
                </c:pt>
                <c:pt idx="17">
                  <c:v>1</c:v>
                </c:pt>
                <c:pt idx="18">
                  <c:v>1</c:v>
                </c:pt>
                <c:pt idx="19">
                  <c:v>0</c:v>
                </c:pt>
                <c:pt idx="20">
                  <c:v>0</c:v>
                </c:pt>
                <c:pt idx="21">
                  <c:v>2</c:v>
                </c:pt>
                <c:pt idx="22">
                  <c:v>1</c:v>
                </c:pt>
                <c:pt idx="23">
                  <c:v>1</c:v>
                </c:pt>
              </c:numCache>
            </c:numRef>
          </c:val>
          <c:smooth val="0"/>
          <c:extLst>
            <c:ext xmlns:c16="http://schemas.microsoft.com/office/drawing/2014/chart" uri="{C3380CC4-5D6E-409C-BE32-E72D297353CC}">
              <c16:uniqueId val="{00000004-386C-4ACE-A686-7749CCA75E64}"/>
            </c:ext>
          </c:extLst>
        </c:ser>
        <c:ser>
          <c:idx val="5"/>
          <c:order val="5"/>
          <c:tx>
            <c:strRef>
              <c:f>Sheet1!$G$1</c:f>
              <c:strCache>
                <c:ptCount val="1"/>
                <c:pt idx="0">
                  <c:v>benelliarg</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3</c:v>
                </c:pt>
                <c:pt idx="16">
                  <c:v>2</c:v>
                </c:pt>
                <c:pt idx="17">
                  <c:v>7</c:v>
                </c:pt>
                <c:pt idx="18">
                  <c:v>2</c:v>
                </c:pt>
                <c:pt idx="19">
                  <c:v>1</c:v>
                </c:pt>
                <c:pt idx="20">
                  <c:v>0</c:v>
                </c:pt>
                <c:pt idx="21">
                  <c:v>1</c:v>
                </c:pt>
                <c:pt idx="22">
                  <c:v>1</c:v>
                </c:pt>
                <c:pt idx="23">
                  <c:v>0</c:v>
                </c:pt>
              </c:numCache>
            </c:numRef>
          </c:val>
          <c:smooth val="0"/>
          <c:extLst>
            <c:ext xmlns:c16="http://schemas.microsoft.com/office/drawing/2014/chart" uri="{C3380CC4-5D6E-409C-BE32-E72D297353CC}">
              <c16:uniqueId val="{00000005-386C-4ACE-A686-7749CCA75E64}"/>
            </c:ext>
          </c:extLst>
        </c:ser>
        <c:ser>
          <c:idx val="6"/>
          <c:order val="6"/>
          <c:tx>
            <c:strRef>
              <c:f>Sheet1!$H$1</c:f>
              <c:strCache>
                <c:ptCount val="1"/>
                <c:pt idx="0">
                  <c:v>hondamotosargentina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3</c:v>
                </c:pt>
                <c:pt idx="13">
                  <c:v>1</c:v>
                </c:pt>
                <c:pt idx="14">
                  <c:v>1</c:v>
                </c:pt>
                <c:pt idx="15">
                  <c:v>1</c:v>
                </c:pt>
                <c:pt idx="16">
                  <c:v>0</c:v>
                </c:pt>
                <c:pt idx="17">
                  <c:v>1</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6-386C-4ACE-A686-7749CCA75E64}"/>
            </c:ext>
          </c:extLst>
        </c:ser>
        <c:dLbls>
          <c:showLegendKey val="0"/>
          <c:showVal val="0"/>
          <c:showCatName val="0"/>
          <c:showSerName val="0"/>
          <c:showPercent val="0"/>
          <c:showBubbleSize val="0"/>
        </c:dLbls>
        <c:smooth val="0"/>
        <c:axId val="441062032"/>
        <c:axId val="441063672"/>
      </c:lineChart>
      <c:catAx>
        <c:axId val="441062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063672"/>
        <c:crosses val="autoZero"/>
        <c:auto val="1"/>
        <c:lblAlgn val="ctr"/>
        <c:lblOffset val="100"/>
        <c:noMultiLvlLbl val="0"/>
      </c:catAx>
      <c:valAx>
        <c:axId val="441063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062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suzukimotos.arg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0.78421762038965803</c:v>
                </c:pt>
                <c:pt idx="11">
                  <c:v>0</c:v>
                </c:pt>
                <c:pt idx="12">
                  <c:v>0</c:v>
                </c:pt>
                <c:pt idx="13">
                  <c:v>0</c:v>
                </c:pt>
                <c:pt idx="14">
                  <c:v>0</c:v>
                </c:pt>
                <c:pt idx="15">
                  <c:v>0</c:v>
                </c:pt>
                <c:pt idx="16">
                  <c:v>0.96801862516848403</c:v>
                </c:pt>
                <c:pt idx="17">
                  <c:v>0</c:v>
                </c:pt>
                <c:pt idx="18">
                  <c:v>1.0374545603071501</c:v>
                </c:pt>
                <c:pt idx="19">
                  <c:v>2.5609606665849798</c:v>
                </c:pt>
                <c:pt idx="20">
                  <c:v>1.8420945145611201</c:v>
                </c:pt>
                <c:pt idx="21">
                  <c:v>1.6256177755993999</c:v>
                </c:pt>
                <c:pt idx="22">
                  <c:v>0</c:v>
                </c:pt>
                <c:pt idx="23">
                  <c:v>0</c:v>
                </c:pt>
              </c:numCache>
            </c:numRef>
          </c:val>
          <c:smooth val="0"/>
          <c:extLst>
            <c:ext xmlns:c16="http://schemas.microsoft.com/office/drawing/2014/chart" uri="{C3380CC4-5D6E-409C-BE32-E72D297353CC}">
              <c16:uniqueId val="{00000000-7781-42E5-9F53-6F782809F9F2}"/>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0.116782183243315</c:v>
                </c:pt>
                <c:pt idx="10">
                  <c:v>7.6320074305761501E-2</c:v>
                </c:pt>
                <c:pt idx="11">
                  <c:v>0.20912483703649801</c:v>
                </c:pt>
                <c:pt idx="12">
                  <c:v>6.4260021959452907E-2</c:v>
                </c:pt>
                <c:pt idx="13">
                  <c:v>4.5508548706270302E-2</c:v>
                </c:pt>
                <c:pt idx="14">
                  <c:v>2.0702659452442599E-2</c:v>
                </c:pt>
                <c:pt idx="15">
                  <c:v>0.14077808427661001</c:v>
                </c:pt>
                <c:pt idx="16">
                  <c:v>0.27129276517988499</c:v>
                </c:pt>
                <c:pt idx="17">
                  <c:v>8.3463424369081801E-2</c:v>
                </c:pt>
                <c:pt idx="18">
                  <c:v>0.30874939150967101</c:v>
                </c:pt>
                <c:pt idx="19">
                  <c:v>0</c:v>
                </c:pt>
                <c:pt idx="20">
                  <c:v>0</c:v>
                </c:pt>
                <c:pt idx="21">
                  <c:v>0.14435908483054599</c:v>
                </c:pt>
                <c:pt idx="22">
                  <c:v>0</c:v>
                </c:pt>
                <c:pt idx="23">
                  <c:v>0</c:v>
                </c:pt>
              </c:numCache>
            </c:numRef>
          </c:val>
          <c:smooth val="0"/>
          <c:extLst>
            <c:ext xmlns:c16="http://schemas.microsoft.com/office/drawing/2014/chart" uri="{C3380CC4-5D6E-409C-BE32-E72D297353CC}">
              <c16:uniqueId val="{00000001-7781-42E5-9F53-6F782809F9F2}"/>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0.25850442080024</c:v>
                </c:pt>
                <c:pt idx="9">
                  <c:v>0.39412558069833697</c:v>
                </c:pt>
                <c:pt idx="10">
                  <c:v>0</c:v>
                </c:pt>
                <c:pt idx="11">
                  <c:v>0.36652679954043699</c:v>
                </c:pt>
                <c:pt idx="12">
                  <c:v>0</c:v>
                </c:pt>
                <c:pt idx="13">
                  <c:v>0</c:v>
                </c:pt>
                <c:pt idx="14">
                  <c:v>0</c:v>
                </c:pt>
                <c:pt idx="15">
                  <c:v>0.10115390379139801</c:v>
                </c:pt>
                <c:pt idx="16">
                  <c:v>7.3055597182676499E-2</c:v>
                </c:pt>
                <c:pt idx="17">
                  <c:v>0</c:v>
                </c:pt>
                <c:pt idx="18">
                  <c:v>0.26225086168140299</c:v>
                </c:pt>
                <c:pt idx="19">
                  <c:v>0.83732953693990697</c:v>
                </c:pt>
                <c:pt idx="20">
                  <c:v>0</c:v>
                </c:pt>
                <c:pt idx="21">
                  <c:v>6.2752884759478503E-2</c:v>
                </c:pt>
                <c:pt idx="22">
                  <c:v>0</c:v>
                </c:pt>
                <c:pt idx="23">
                  <c:v>0</c:v>
                </c:pt>
              </c:numCache>
            </c:numRef>
          </c:val>
          <c:smooth val="0"/>
          <c:extLst>
            <c:ext xmlns:c16="http://schemas.microsoft.com/office/drawing/2014/chart" uri="{C3380CC4-5D6E-409C-BE32-E72D297353CC}">
              <c16:uniqueId val="{00000002-7781-42E5-9F53-6F782809F9F2}"/>
            </c:ext>
          </c:extLst>
        </c:ser>
        <c:ser>
          <c:idx val="3"/>
          <c:order val="3"/>
          <c:tx>
            <c:strRef>
              <c:f>Sheet1!$E$1</c:f>
              <c:strCache>
                <c:ptCount val="1"/>
                <c:pt idx="0">
                  <c:v>bajajarg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0.67891460425568795</c:v>
                </c:pt>
                <c:pt idx="17">
                  <c:v>0.30872900534310899</c:v>
                </c:pt>
                <c:pt idx="18">
                  <c:v>0</c:v>
                </c:pt>
                <c:pt idx="19">
                  <c:v>0.27980825542806298</c:v>
                </c:pt>
                <c:pt idx="20">
                  <c:v>0</c:v>
                </c:pt>
                <c:pt idx="21">
                  <c:v>0</c:v>
                </c:pt>
                <c:pt idx="22">
                  <c:v>0</c:v>
                </c:pt>
                <c:pt idx="23">
                  <c:v>0</c:v>
                </c:pt>
              </c:numCache>
            </c:numRef>
          </c:val>
          <c:smooth val="0"/>
          <c:extLst>
            <c:ext xmlns:c16="http://schemas.microsoft.com/office/drawing/2014/chart" uri="{C3380CC4-5D6E-409C-BE32-E72D297353CC}">
              <c16:uniqueId val="{00000003-7781-42E5-9F53-6F782809F9F2}"/>
            </c:ext>
          </c:extLst>
        </c:ser>
        <c:ser>
          <c:idx val="4"/>
          <c:order val="4"/>
          <c:tx>
            <c:strRef>
              <c:f>Sheet1!$F$1</c:f>
              <c:strCache>
                <c:ptCount val="1"/>
                <c:pt idx="0">
                  <c:v>ktmargentina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0.159103619848418</c:v>
                </c:pt>
                <c:pt idx="12">
                  <c:v>0.27577960773725702</c:v>
                </c:pt>
                <c:pt idx="13">
                  <c:v>0.479962586542727</c:v>
                </c:pt>
                <c:pt idx="14">
                  <c:v>0.37006323431409699</c:v>
                </c:pt>
                <c:pt idx="15">
                  <c:v>0.226602125238655</c:v>
                </c:pt>
                <c:pt idx="16">
                  <c:v>0.253601527394751</c:v>
                </c:pt>
                <c:pt idx="17">
                  <c:v>8.0033942105567704E-2</c:v>
                </c:pt>
                <c:pt idx="18">
                  <c:v>0.289279308815305</c:v>
                </c:pt>
                <c:pt idx="19">
                  <c:v>0</c:v>
                </c:pt>
                <c:pt idx="20">
                  <c:v>0</c:v>
                </c:pt>
                <c:pt idx="21">
                  <c:v>0.40740169324822101</c:v>
                </c:pt>
                <c:pt idx="22">
                  <c:v>0.34906369930380099</c:v>
                </c:pt>
                <c:pt idx="23">
                  <c:v>0.55830906601353802</c:v>
                </c:pt>
              </c:numCache>
            </c:numRef>
          </c:val>
          <c:smooth val="0"/>
          <c:extLst>
            <c:ext xmlns:c16="http://schemas.microsoft.com/office/drawing/2014/chart" uri="{C3380CC4-5D6E-409C-BE32-E72D297353CC}">
              <c16:uniqueId val="{00000004-7781-42E5-9F53-6F782809F9F2}"/>
            </c:ext>
          </c:extLst>
        </c:ser>
        <c:ser>
          <c:idx val="5"/>
          <c:order val="5"/>
          <c:tx>
            <c:strRef>
              <c:f>Sheet1!$G$1</c:f>
              <c:strCache>
                <c:ptCount val="1"/>
                <c:pt idx="0">
                  <c:v>benelliarg</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0.35717556552797902</c:v>
                </c:pt>
                <c:pt idx="11">
                  <c:v>0</c:v>
                </c:pt>
                <c:pt idx="12">
                  <c:v>0</c:v>
                </c:pt>
                <c:pt idx="13">
                  <c:v>0</c:v>
                </c:pt>
                <c:pt idx="14">
                  <c:v>0.67313856580272902</c:v>
                </c:pt>
                <c:pt idx="15">
                  <c:v>0.22030914511910901</c:v>
                </c:pt>
                <c:pt idx="16">
                  <c:v>0.63497878316085099</c:v>
                </c:pt>
                <c:pt idx="17">
                  <c:v>0.68061788320053696</c:v>
                </c:pt>
                <c:pt idx="18">
                  <c:v>0.42738956558903402</c:v>
                </c:pt>
                <c:pt idx="19">
                  <c:v>0.55560643526574505</c:v>
                </c:pt>
                <c:pt idx="20">
                  <c:v>0</c:v>
                </c:pt>
                <c:pt idx="21">
                  <c:v>0.644137130994902</c:v>
                </c:pt>
                <c:pt idx="22">
                  <c:v>0.114479347925634</c:v>
                </c:pt>
                <c:pt idx="23">
                  <c:v>0</c:v>
                </c:pt>
              </c:numCache>
            </c:numRef>
          </c:val>
          <c:smooth val="0"/>
          <c:extLst>
            <c:ext xmlns:c16="http://schemas.microsoft.com/office/drawing/2014/chart" uri="{C3380CC4-5D6E-409C-BE32-E72D297353CC}">
              <c16:uniqueId val="{00000005-7781-42E5-9F53-6F782809F9F2}"/>
            </c:ext>
          </c:extLst>
        </c:ser>
        <c:ser>
          <c:idx val="6"/>
          <c:order val="6"/>
          <c:tx>
            <c:strRef>
              <c:f>Sheet1!$H$1</c:f>
              <c:strCache>
                <c:ptCount val="1"/>
                <c:pt idx="0">
                  <c:v>hondamotosargentina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0.25155545120662798</c:v>
                </c:pt>
                <c:pt idx="12">
                  <c:v>0.36540758504903498</c:v>
                </c:pt>
                <c:pt idx="13">
                  <c:v>0.40248872193060398</c:v>
                </c:pt>
                <c:pt idx="14">
                  <c:v>0.72559772370267295</c:v>
                </c:pt>
                <c:pt idx="15">
                  <c:v>0.23310805145147501</c:v>
                </c:pt>
                <c:pt idx="16">
                  <c:v>0</c:v>
                </c:pt>
                <c:pt idx="17">
                  <c:v>0.31584184429276602</c:v>
                </c:pt>
                <c:pt idx="18">
                  <c:v>0.33373023193412599</c:v>
                </c:pt>
                <c:pt idx="19">
                  <c:v>0.171616718934299</c:v>
                </c:pt>
                <c:pt idx="20">
                  <c:v>0.57578247720628095</c:v>
                </c:pt>
                <c:pt idx="21">
                  <c:v>0</c:v>
                </c:pt>
                <c:pt idx="22">
                  <c:v>0</c:v>
                </c:pt>
                <c:pt idx="23">
                  <c:v>0</c:v>
                </c:pt>
              </c:numCache>
            </c:numRef>
          </c:val>
          <c:smooth val="0"/>
          <c:extLst>
            <c:ext xmlns:c16="http://schemas.microsoft.com/office/drawing/2014/chart" uri="{C3380CC4-5D6E-409C-BE32-E72D297353CC}">
              <c16:uniqueId val="{00000006-7781-42E5-9F53-6F782809F9F2}"/>
            </c:ext>
          </c:extLst>
        </c:ser>
        <c:dLbls>
          <c:showLegendKey val="0"/>
          <c:showVal val="0"/>
          <c:showCatName val="0"/>
          <c:showSerName val="0"/>
          <c:showPercent val="0"/>
          <c:showBubbleSize val="0"/>
        </c:dLbls>
        <c:smooth val="0"/>
        <c:axId val="441066296"/>
        <c:axId val="441066624"/>
      </c:lineChart>
      <c:catAx>
        <c:axId val="441066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066624"/>
        <c:crosses val="autoZero"/>
        <c:auto val="1"/>
        <c:lblAlgn val="ctr"/>
        <c:lblOffset val="100"/>
        <c:noMultiLvlLbl val="0"/>
      </c:catAx>
      <c:valAx>
        <c:axId val="441066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066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Sheet1!$B$2:$B$8</c:f>
              <c:numCache>
                <c:formatCode>General</c:formatCode>
                <c:ptCount val="7"/>
                <c:pt idx="0">
                  <c:v>2</c:v>
                </c:pt>
                <c:pt idx="1">
                  <c:v>11</c:v>
                </c:pt>
                <c:pt idx="2">
                  <c:v>3</c:v>
                </c:pt>
                <c:pt idx="3">
                  <c:v>2</c:v>
                </c:pt>
                <c:pt idx="4">
                  <c:v>7</c:v>
                </c:pt>
                <c:pt idx="5">
                  <c:v>7</c:v>
                </c:pt>
                <c:pt idx="6">
                  <c:v>6</c:v>
                </c:pt>
              </c:numCache>
            </c:numRef>
          </c:val>
          <c:extLst>
            <c:ext xmlns:c16="http://schemas.microsoft.com/office/drawing/2014/chart" uri="{C3380CC4-5D6E-409C-BE32-E72D297353CC}">
              <c16:uniqueId val="{00000000-B89C-437E-8B88-7488802C57F5}"/>
            </c:ext>
          </c:extLst>
        </c:ser>
        <c:ser>
          <c:idx val="1"/>
          <c:order val="1"/>
          <c:tx>
            <c:strRef>
              <c:f>Sheet1!$C$1</c:f>
              <c:strCache>
                <c:ptCount val="1"/>
                <c:pt idx="0">
                  <c:v>Images</c:v>
                </c:pt>
              </c:strCache>
            </c:strRef>
          </c:tx>
          <c:spPr>
            <a:solidFill>
              <a:schemeClr val="accent2"/>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Sheet1!$C$2:$C$8</c:f>
              <c:numCache>
                <c:formatCode>General</c:formatCode>
                <c:ptCount val="7"/>
                <c:pt idx="0">
                  <c:v>18</c:v>
                </c:pt>
                <c:pt idx="1">
                  <c:v>31</c:v>
                </c:pt>
                <c:pt idx="2">
                  <c:v>11</c:v>
                </c:pt>
                <c:pt idx="3">
                  <c:v>3</c:v>
                </c:pt>
                <c:pt idx="4">
                  <c:v>14</c:v>
                </c:pt>
                <c:pt idx="5">
                  <c:v>15</c:v>
                </c:pt>
                <c:pt idx="6">
                  <c:v>10</c:v>
                </c:pt>
              </c:numCache>
            </c:numRef>
          </c:val>
          <c:extLst>
            <c:ext xmlns:c16="http://schemas.microsoft.com/office/drawing/2014/chart" uri="{C3380CC4-5D6E-409C-BE32-E72D297353CC}">
              <c16:uniqueId val="{00000001-B89C-437E-8B88-7488802C57F5}"/>
            </c:ext>
          </c:extLst>
        </c:ser>
        <c:ser>
          <c:idx val="2"/>
          <c:order val="2"/>
          <c:tx>
            <c:strRef>
              <c:f>Sheet1!$D$1</c:f>
              <c:strCache>
                <c:ptCount val="1"/>
                <c:pt idx="0">
                  <c:v>Videos</c:v>
                </c:pt>
              </c:strCache>
            </c:strRef>
          </c:tx>
          <c:spPr>
            <a:solidFill>
              <a:schemeClr val="accent3"/>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Sheet1!$D$2:$D$8</c:f>
              <c:numCache>
                <c:formatCode>General</c:formatCode>
                <c:ptCount val="7"/>
                <c:pt idx="0">
                  <c:v>1</c:v>
                </c:pt>
                <c:pt idx="1">
                  <c:v>22</c:v>
                </c:pt>
                <c:pt idx="2">
                  <c:v>5</c:v>
                </c:pt>
                <c:pt idx="3">
                  <c:v>1</c:v>
                </c:pt>
                <c:pt idx="4">
                  <c:v>4</c:v>
                </c:pt>
                <c:pt idx="5">
                  <c:v>3</c:v>
                </c:pt>
                <c:pt idx="6">
                  <c:v>0</c:v>
                </c:pt>
              </c:numCache>
            </c:numRef>
          </c:val>
          <c:extLst>
            <c:ext xmlns:c16="http://schemas.microsoft.com/office/drawing/2014/chart" uri="{C3380CC4-5D6E-409C-BE32-E72D297353CC}">
              <c16:uniqueId val="{00000002-B89C-437E-8B88-7488802C57F5}"/>
            </c:ext>
          </c:extLst>
        </c:ser>
        <c:dLbls>
          <c:showLegendKey val="0"/>
          <c:showVal val="0"/>
          <c:showCatName val="0"/>
          <c:showSerName val="0"/>
          <c:showPercent val="0"/>
          <c:showBubbleSize val="0"/>
        </c:dLbls>
        <c:gapWidth val="150"/>
        <c:overlap val="100"/>
        <c:axId val="441041696"/>
        <c:axId val="441036776"/>
      </c:barChart>
      <c:catAx>
        <c:axId val="441041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036776"/>
        <c:crosses val="autoZero"/>
        <c:auto val="1"/>
        <c:lblAlgn val="ctr"/>
        <c:lblOffset val="100"/>
        <c:noMultiLvlLbl val="0"/>
      </c:catAx>
      <c:valAx>
        <c:axId val="4410367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041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Sheet1!$B$2:$B$8</c:f>
              <c:numCache>
                <c:formatCode>General</c:formatCode>
                <c:ptCount val="7"/>
                <c:pt idx="0">
                  <c:v>2110</c:v>
                </c:pt>
                <c:pt idx="1">
                  <c:v>9711</c:v>
                </c:pt>
                <c:pt idx="2">
                  <c:v>1521</c:v>
                </c:pt>
                <c:pt idx="3">
                  <c:v>540</c:v>
                </c:pt>
                <c:pt idx="4">
                  <c:v>5107</c:v>
                </c:pt>
                <c:pt idx="5">
                  <c:v>4500</c:v>
                </c:pt>
                <c:pt idx="6">
                  <c:v>7762</c:v>
                </c:pt>
              </c:numCache>
            </c:numRef>
          </c:val>
          <c:extLst>
            <c:ext xmlns:c16="http://schemas.microsoft.com/office/drawing/2014/chart" uri="{C3380CC4-5D6E-409C-BE32-E72D297353CC}">
              <c16:uniqueId val="{00000000-AAE5-4F14-937D-1D6AFD11FBB1}"/>
            </c:ext>
          </c:extLst>
        </c:ser>
        <c:ser>
          <c:idx val="1"/>
          <c:order val="1"/>
          <c:tx>
            <c:strRef>
              <c:f>Sheet1!$C$1</c:f>
              <c:strCache>
                <c:ptCount val="1"/>
                <c:pt idx="0">
                  <c:v>Videos</c:v>
                </c:pt>
              </c:strCache>
            </c:strRef>
          </c:tx>
          <c:spPr>
            <a:solidFill>
              <a:schemeClr val="accent2"/>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Sheet1!$C$2:$C$8</c:f>
              <c:numCache>
                <c:formatCode>General</c:formatCode>
                <c:ptCount val="7"/>
                <c:pt idx="0">
                  <c:v>60</c:v>
                </c:pt>
                <c:pt idx="1">
                  <c:v>2599</c:v>
                </c:pt>
                <c:pt idx="2">
                  <c:v>914</c:v>
                </c:pt>
                <c:pt idx="3">
                  <c:v>129</c:v>
                </c:pt>
                <c:pt idx="4">
                  <c:v>918</c:v>
                </c:pt>
                <c:pt idx="5">
                  <c:v>1306</c:v>
                </c:pt>
                <c:pt idx="6">
                  <c:v>0</c:v>
                </c:pt>
              </c:numCache>
            </c:numRef>
          </c:val>
          <c:extLst>
            <c:ext xmlns:c16="http://schemas.microsoft.com/office/drawing/2014/chart" uri="{C3380CC4-5D6E-409C-BE32-E72D297353CC}">
              <c16:uniqueId val="{00000001-AAE5-4F14-937D-1D6AFD11FBB1}"/>
            </c:ext>
          </c:extLst>
        </c:ser>
        <c:ser>
          <c:idx val="2"/>
          <c:order val="2"/>
          <c:tx>
            <c:strRef>
              <c:f>Sheet1!$D$1</c:f>
              <c:strCache>
                <c:ptCount val="1"/>
                <c:pt idx="0">
                  <c:v>Carousels</c:v>
                </c:pt>
              </c:strCache>
            </c:strRef>
          </c:tx>
          <c:spPr>
            <a:solidFill>
              <a:schemeClr val="accent3"/>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Sheet1!$D$2:$D$8</c:f>
              <c:numCache>
                <c:formatCode>General</c:formatCode>
                <c:ptCount val="7"/>
                <c:pt idx="0">
                  <c:v>441</c:v>
                </c:pt>
                <c:pt idx="1">
                  <c:v>3164</c:v>
                </c:pt>
                <c:pt idx="2">
                  <c:v>434</c:v>
                </c:pt>
                <c:pt idx="3">
                  <c:v>513</c:v>
                </c:pt>
                <c:pt idx="4">
                  <c:v>3380</c:v>
                </c:pt>
                <c:pt idx="5">
                  <c:v>3126</c:v>
                </c:pt>
                <c:pt idx="6">
                  <c:v>2706</c:v>
                </c:pt>
              </c:numCache>
            </c:numRef>
          </c:val>
          <c:extLst>
            <c:ext xmlns:c16="http://schemas.microsoft.com/office/drawing/2014/chart" uri="{C3380CC4-5D6E-409C-BE32-E72D297353CC}">
              <c16:uniqueId val="{00000002-AAE5-4F14-937D-1D6AFD11FBB1}"/>
            </c:ext>
          </c:extLst>
        </c:ser>
        <c:dLbls>
          <c:showLegendKey val="0"/>
          <c:showVal val="0"/>
          <c:showCatName val="0"/>
          <c:showSerName val="0"/>
          <c:showPercent val="0"/>
          <c:showBubbleSize val="0"/>
        </c:dLbls>
        <c:gapWidth val="150"/>
        <c:overlap val="100"/>
        <c:axId val="441046944"/>
        <c:axId val="441037432"/>
      </c:barChart>
      <c:catAx>
        <c:axId val="441046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037432"/>
        <c:crosses val="autoZero"/>
        <c:auto val="1"/>
        <c:lblAlgn val="ctr"/>
        <c:lblOffset val="100"/>
        <c:noMultiLvlLbl val="0"/>
      </c:catAx>
      <c:valAx>
        <c:axId val="4410374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04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suzukimotos.arg</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2.67002901417976</c:v>
                </c:pt>
                <c:pt idx="1">
                  <c:v>1.4601120831056</c:v>
                </c:pt>
                <c:pt idx="2">
                  <c:v>0.74784993144709</c:v>
                </c:pt>
              </c:numCache>
            </c:numRef>
          </c:val>
          <c:extLst>
            <c:ext xmlns:c16="http://schemas.microsoft.com/office/drawing/2014/chart" uri="{C3380CC4-5D6E-409C-BE32-E72D297353CC}">
              <c16:uniqueId val="{00000000-8499-4EA2-AE3C-F813821B2EC6}"/>
            </c:ext>
          </c:extLst>
        </c:ser>
        <c:ser>
          <c:idx val="1"/>
          <c:order val="1"/>
          <c:tx>
            <c:strRef>
              <c:f>Sheet1!$C$1</c:f>
              <c:strCache>
                <c:ptCount val="1"/>
                <c:pt idx="0">
                  <c:v>yamahamotorarg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0.16076110662205501</c:v>
                </c:pt>
                <c:pt idx="1">
                  <c:v>0.175703351197667</c:v>
                </c:pt>
                <c:pt idx="2">
                  <c:v>6.52223706421627E-2</c:v>
                </c:pt>
              </c:numCache>
            </c:numRef>
          </c:val>
          <c:extLst>
            <c:ext xmlns:c16="http://schemas.microsoft.com/office/drawing/2014/chart" uri="{C3380CC4-5D6E-409C-BE32-E72D297353CC}">
              <c16:uniqueId val="{00000001-8499-4EA2-AE3C-F813821B2EC6}"/>
            </c:ext>
          </c:extLst>
        </c:ser>
        <c:ser>
          <c:idx val="2"/>
          <c:order val="2"/>
          <c:tx>
            <c:strRef>
              <c:f>Sheet1!$D$1</c:f>
              <c:strCache>
                <c:ptCount val="1"/>
                <c:pt idx="0">
                  <c:v>kawasaki.argentina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0.26998913120615697</c:v>
                </c:pt>
                <c:pt idx="1">
                  <c:v>0.25865138791429598</c:v>
                </c:pt>
                <c:pt idx="2">
                  <c:v>0.341939748771727</c:v>
                </c:pt>
              </c:numCache>
            </c:numRef>
          </c:val>
          <c:extLst>
            <c:ext xmlns:c16="http://schemas.microsoft.com/office/drawing/2014/chart" uri="{C3380CC4-5D6E-409C-BE32-E72D297353CC}">
              <c16:uniqueId val="{00000002-8499-4EA2-AE3C-F813821B2EC6}"/>
            </c:ext>
          </c:extLst>
        </c:ser>
        <c:ser>
          <c:idx val="3"/>
          <c:order val="3"/>
          <c:tx>
            <c:strRef>
              <c:f>Sheet1!$E$1</c:f>
              <c:strCache>
                <c:ptCount val="1"/>
                <c:pt idx="0">
                  <c:v>bajajarg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0.55797686868797503</c:v>
                </c:pt>
                <c:pt idx="1">
                  <c:v>0.39031363580331002</c:v>
                </c:pt>
                <c:pt idx="2">
                  <c:v>0.28017288187129002</c:v>
                </c:pt>
              </c:numCache>
            </c:numRef>
          </c:val>
          <c:extLst>
            <c:ext xmlns:c16="http://schemas.microsoft.com/office/drawing/2014/chart" uri="{C3380CC4-5D6E-409C-BE32-E72D297353CC}">
              <c16:uniqueId val="{00000003-8499-4EA2-AE3C-F813821B2EC6}"/>
            </c:ext>
          </c:extLst>
        </c:ser>
        <c:ser>
          <c:idx val="4"/>
          <c:order val="4"/>
          <c:tx>
            <c:strRef>
              <c:f>Sheet1!$F$1</c:f>
              <c:strCache>
                <c:ptCount val="1"/>
                <c:pt idx="0">
                  <c:v>ktmargentina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0.46401593012956599</c:v>
                </c:pt>
                <c:pt idx="1">
                  <c:v>0.35052255158745399</c:v>
                </c:pt>
                <c:pt idx="2">
                  <c:v>0.222583197475995</c:v>
                </c:pt>
              </c:numCache>
            </c:numRef>
          </c:val>
          <c:extLst>
            <c:ext xmlns:c16="http://schemas.microsoft.com/office/drawing/2014/chart" uri="{C3380CC4-5D6E-409C-BE32-E72D297353CC}">
              <c16:uniqueId val="{00000004-8499-4EA2-AE3C-F813821B2EC6}"/>
            </c:ext>
          </c:extLst>
        </c:ser>
        <c:ser>
          <c:idx val="5"/>
          <c:order val="5"/>
          <c:tx>
            <c:strRef>
              <c:f>Sheet1!$G$1</c:f>
              <c:strCache>
                <c:ptCount val="1"/>
                <c:pt idx="0">
                  <c:v>benelliarg</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0.68043738919147601</c:v>
                </c:pt>
                <c:pt idx="1">
                  <c:v>0.45854142481766702</c:v>
                </c:pt>
                <c:pt idx="2">
                  <c:v>0.66522915074265998</c:v>
                </c:pt>
              </c:numCache>
            </c:numRef>
          </c:val>
          <c:extLst>
            <c:ext xmlns:c16="http://schemas.microsoft.com/office/drawing/2014/chart" uri="{C3380CC4-5D6E-409C-BE32-E72D297353CC}">
              <c16:uniqueId val="{00000005-8499-4EA2-AE3C-F813821B2EC6}"/>
            </c:ext>
          </c:extLst>
        </c:ser>
        <c:ser>
          <c:idx val="6"/>
          <c:order val="6"/>
          <c:tx>
            <c:strRef>
              <c:f>Sheet1!$H$1</c:f>
              <c:strCache>
                <c:ptCount val="1"/>
                <c:pt idx="0">
                  <c:v>hondamotosargentina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0.25199629821192998</c:v>
                </c:pt>
                <c:pt idx="1">
                  <c:v>0.43428137483068002</c:v>
                </c:pt>
                <c:pt idx="2">
                  <c:v>0</c:v>
                </c:pt>
              </c:numCache>
            </c:numRef>
          </c:val>
          <c:extLst>
            <c:ext xmlns:c16="http://schemas.microsoft.com/office/drawing/2014/chart" uri="{C3380CC4-5D6E-409C-BE32-E72D297353CC}">
              <c16:uniqueId val="{00000006-8499-4EA2-AE3C-F813821B2EC6}"/>
            </c:ext>
          </c:extLst>
        </c:ser>
        <c:dLbls>
          <c:showLegendKey val="0"/>
          <c:showVal val="0"/>
          <c:showCatName val="0"/>
          <c:showSerName val="0"/>
          <c:showPercent val="0"/>
          <c:showBubbleSize val="0"/>
        </c:dLbls>
        <c:gapWidth val="219"/>
        <c:overlap val="-27"/>
        <c:axId val="441046616"/>
        <c:axId val="441037760"/>
      </c:barChart>
      <c:catAx>
        <c:axId val="441046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037760"/>
        <c:crosses val="autoZero"/>
        <c:auto val="1"/>
        <c:lblAlgn val="ctr"/>
        <c:lblOffset val="100"/>
        <c:noMultiLvlLbl val="0"/>
      </c:catAx>
      <c:valAx>
        <c:axId val="44103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046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Sheet1!$B$2:$B$8</c:f>
              <c:numCache>
                <c:formatCode>General</c:formatCode>
                <c:ptCount val="7"/>
                <c:pt idx="0">
                  <c:v>2514</c:v>
                </c:pt>
                <c:pt idx="1">
                  <c:v>14913</c:v>
                </c:pt>
                <c:pt idx="2">
                  <c:v>2814</c:v>
                </c:pt>
                <c:pt idx="3">
                  <c:v>1139</c:v>
                </c:pt>
                <c:pt idx="4">
                  <c:v>9292</c:v>
                </c:pt>
                <c:pt idx="5">
                  <c:v>8684</c:v>
                </c:pt>
                <c:pt idx="6">
                  <c:v>10170</c:v>
                </c:pt>
              </c:numCache>
            </c:numRef>
          </c:val>
          <c:extLst>
            <c:ext xmlns:c16="http://schemas.microsoft.com/office/drawing/2014/chart" uri="{C3380CC4-5D6E-409C-BE32-E72D297353CC}">
              <c16:uniqueId val="{00000000-B8D0-40CB-935D-9BDAF9CE9BA2}"/>
            </c:ext>
          </c:extLst>
        </c:ser>
        <c:ser>
          <c:idx val="1"/>
          <c:order val="1"/>
          <c:tx>
            <c:strRef>
              <c:f>Sheet1!$C$1</c:f>
              <c:strCache>
                <c:ptCount val="1"/>
                <c:pt idx="0">
                  <c:v>Comments</c:v>
                </c:pt>
              </c:strCache>
            </c:strRef>
          </c:tx>
          <c:spPr>
            <a:solidFill>
              <a:schemeClr val="accent2"/>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Sheet1!$C$2:$C$8</c:f>
              <c:numCache>
                <c:formatCode>General</c:formatCode>
                <c:ptCount val="7"/>
                <c:pt idx="0">
                  <c:v>97</c:v>
                </c:pt>
                <c:pt idx="1">
                  <c:v>561</c:v>
                </c:pt>
                <c:pt idx="2">
                  <c:v>55</c:v>
                </c:pt>
                <c:pt idx="3">
                  <c:v>43</c:v>
                </c:pt>
                <c:pt idx="4">
                  <c:v>113</c:v>
                </c:pt>
                <c:pt idx="5">
                  <c:v>248</c:v>
                </c:pt>
                <c:pt idx="6">
                  <c:v>298</c:v>
                </c:pt>
              </c:numCache>
            </c:numRef>
          </c:val>
          <c:extLst>
            <c:ext xmlns:c16="http://schemas.microsoft.com/office/drawing/2014/chart" uri="{C3380CC4-5D6E-409C-BE32-E72D297353CC}">
              <c16:uniqueId val="{00000001-B8D0-40CB-935D-9BDAF9CE9BA2}"/>
            </c:ext>
          </c:extLst>
        </c:ser>
        <c:dLbls>
          <c:showLegendKey val="0"/>
          <c:showVal val="0"/>
          <c:showCatName val="0"/>
          <c:showSerName val="0"/>
          <c:showPercent val="0"/>
          <c:showBubbleSize val="0"/>
        </c:dLbls>
        <c:gapWidth val="150"/>
        <c:overlap val="100"/>
        <c:axId val="441043008"/>
        <c:axId val="444404184"/>
      </c:barChart>
      <c:catAx>
        <c:axId val="441043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404184"/>
        <c:crosses val="autoZero"/>
        <c:auto val="1"/>
        <c:lblAlgn val="ctr"/>
        <c:lblOffset val="100"/>
        <c:noMultiLvlLbl val="0"/>
      </c:catAx>
      <c:valAx>
        <c:axId val="4444041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043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A6A7A-D970-4105-A294-F493F443241C}"/>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7838B7F9-7783-406E-A3C1-2981E980F7A9}"/>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6873962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1AD7E-2BF2-47AB-B276-3781BF688D26}"/>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453C0A05-9515-4AFF-BAF5-606C96C76438}"/>
              </a:ext>
            </a:extLst>
          </p:cNvPr>
          <p:cNvGraphicFramePr>
            <a:graphicFrameLocks noGrp="1"/>
          </p:cNvGraphicFramePr>
          <p:nvPr>
            <p:ph type="tbl" sz="quarter" idx="13"/>
            <p:extLst>
              <p:ext uri="{D42A27DB-BD31-4B8C-83A1-F6EECF244321}">
                <p14:modId xmlns:p14="http://schemas.microsoft.com/office/powerpoint/2010/main" val="210390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90879192"/>
                    </a:ext>
                  </a:extLst>
                </a:gridCol>
                <a:gridCol w="658368">
                  <a:extLst>
                    <a:ext uri="{9D8B030D-6E8A-4147-A177-3AD203B41FA5}">
                      <a16:colId xmlns:a16="http://schemas.microsoft.com/office/drawing/2014/main" val="1979817498"/>
                    </a:ext>
                  </a:extLst>
                </a:gridCol>
                <a:gridCol w="658368">
                  <a:extLst>
                    <a:ext uri="{9D8B030D-6E8A-4147-A177-3AD203B41FA5}">
                      <a16:colId xmlns:a16="http://schemas.microsoft.com/office/drawing/2014/main" val="11519816"/>
                    </a:ext>
                  </a:extLst>
                </a:gridCol>
                <a:gridCol w="658368">
                  <a:extLst>
                    <a:ext uri="{9D8B030D-6E8A-4147-A177-3AD203B41FA5}">
                      <a16:colId xmlns:a16="http://schemas.microsoft.com/office/drawing/2014/main" val="2583415361"/>
                    </a:ext>
                  </a:extLst>
                </a:gridCol>
                <a:gridCol w="658368">
                  <a:extLst>
                    <a:ext uri="{9D8B030D-6E8A-4147-A177-3AD203B41FA5}">
                      <a16:colId xmlns:a16="http://schemas.microsoft.com/office/drawing/2014/main" val="2081097121"/>
                    </a:ext>
                  </a:extLst>
                </a:gridCol>
                <a:gridCol w="658368">
                  <a:extLst>
                    <a:ext uri="{9D8B030D-6E8A-4147-A177-3AD203B41FA5}">
                      <a16:colId xmlns:a16="http://schemas.microsoft.com/office/drawing/2014/main" val="870926735"/>
                    </a:ext>
                  </a:extLst>
                </a:gridCol>
                <a:gridCol w="658368">
                  <a:extLst>
                    <a:ext uri="{9D8B030D-6E8A-4147-A177-3AD203B41FA5}">
                      <a16:colId xmlns:a16="http://schemas.microsoft.com/office/drawing/2014/main" val="2952318059"/>
                    </a:ext>
                  </a:extLst>
                </a:gridCol>
                <a:gridCol w="658368">
                  <a:extLst>
                    <a:ext uri="{9D8B030D-6E8A-4147-A177-3AD203B41FA5}">
                      <a16:colId xmlns:a16="http://schemas.microsoft.com/office/drawing/2014/main" val="2716449140"/>
                    </a:ext>
                  </a:extLst>
                </a:gridCol>
                <a:gridCol w="658368">
                  <a:extLst>
                    <a:ext uri="{9D8B030D-6E8A-4147-A177-3AD203B41FA5}">
                      <a16:colId xmlns:a16="http://schemas.microsoft.com/office/drawing/2014/main" val="2399916248"/>
                    </a:ext>
                  </a:extLst>
                </a:gridCol>
                <a:gridCol w="658368">
                  <a:extLst>
                    <a:ext uri="{9D8B030D-6E8A-4147-A177-3AD203B41FA5}">
                      <a16:colId xmlns:a16="http://schemas.microsoft.com/office/drawing/2014/main" val="426984964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550444013"/>
                  </a:ext>
                </a:extLst>
              </a:tr>
              <a:tr h="370840">
                <a:tc>
                  <a:txBody>
                    <a:bodyPr/>
                    <a:lstStyle/>
                    <a:p>
                      <a:r>
                        <a:rPr lang="en-US" sz="1000"/>
                        <a:t>yamahamotorarg</a:t>
                      </a:r>
                    </a:p>
                  </a:txBody>
                  <a:tcPr/>
                </a:tc>
                <a:tc>
                  <a:txBody>
                    <a:bodyPr/>
                    <a:lstStyle/>
                    <a:p>
                      <a:r>
                        <a:rPr lang="en-US" sz="1000"/>
                        <a:t>179928</a:t>
                      </a:r>
                    </a:p>
                  </a:txBody>
                  <a:tcPr/>
                </a:tc>
                <a:tc>
                  <a:txBody>
                    <a:bodyPr/>
                    <a:lstStyle/>
                    <a:p>
                      <a:r>
                        <a:rPr lang="en-US" sz="1000"/>
                        <a:t>2441</a:t>
                      </a:r>
                    </a:p>
                  </a:txBody>
                  <a:tcPr/>
                </a:tc>
                <a:tc>
                  <a:txBody>
                    <a:bodyPr/>
                    <a:lstStyle/>
                    <a:p>
                      <a:r>
                        <a:rPr lang="en-US" sz="1000"/>
                        <a:t>31</a:t>
                      </a:r>
                    </a:p>
                  </a:txBody>
                  <a:tcPr/>
                </a:tc>
                <a:tc>
                  <a:txBody>
                    <a:bodyPr/>
                    <a:lstStyle/>
                    <a:p>
                      <a:r>
                        <a:rPr lang="en-US" sz="1000"/>
                        <a:t>11</a:t>
                      </a:r>
                    </a:p>
                  </a:txBody>
                  <a:tcPr/>
                </a:tc>
                <a:tc>
                  <a:txBody>
                    <a:bodyPr/>
                    <a:lstStyle/>
                    <a:p>
                      <a:r>
                        <a:rPr lang="en-US" sz="1000"/>
                        <a:t>23</a:t>
                      </a:r>
                    </a:p>
                  </a:txBody>
                  <a:tcPr/>
                </a:tc>
                <a:tc>
                  <a:txBody>
                    <a:bodyPr/>
                    <a:lstStyle/>
                    <a:p>
                      <a:r>
                        <a:rPr lang="en-US" sz="1000"/>
                        <a:t>65</a:t>
                      </a:r>
                    </a:p>
                  </a:txBody>
                  <a:tcPr/>
                </a:tc>
                <a:tc>
                  <a:txBody>
                    <a:bodyPr/>
                    <a:lstStyle/>
                    <a:p>
                      <a:r>
                        <a:rPr lang="en-US" sz="1000"/>
                        <a:t>14913</a:t>
                      </a:r>
                    </a:p>
                  </a:txBody>
                  <a:tcPr/>
                </a:tc>
                <a:tc>
                  <a:txBody>
                    <a:bodyPr/>
                    <a:lstStyle/>
                    <a:p>
                      <a:r>
                        <a:rPr lang="en-US" sz="1000"/>
                        <a:t>561</a:t>
                      </a:r>
                    </a:p>
                  </a:txBody>
                  <a:tcPr/>
                </a:tc>
                <a:tc>
                  <a:txBody>
                    <a:bodyPr/>
                    <a:lstStyle/>
                    <a:p>
                      <a:r>
                        <a:rPr lang="en-US" sz="1000"/>
                        <a:t>0.1332 %</a:t>
                      </a:r>
                    </a:p>
                  </a:txBody>
                  <a:tcPr/>
                </a:tc>
                <a:extLst>
                  <a:ext uri="{0D108BD9-81ED-4DB2-BD59-A6C34878D82A}">
                    <a16:rowId xmlns:a16="http://schemas.microsoft.com/office/drawing/2014/main" val="3393231097"/>
                  </a:ext>
                </a:extLst>
              </a:tr>
              <a:tr h="370840">
                <a:tc>
                  <a:txBody>
                    <a:bodyPr/>
                    <a:lstStyle/>
                    <a:p>
                      <a:r>
                        <a:rPr lang="en-US" sz="1000"/>
                        <a:t>hondamotosargentina</a:t>
                      </a:r>
                    </a:p>
                  </a:txBody>
                  <a:tcPr/>
                </a:tc>
                <a:tc>
                  <a:txBody>
                    <a:bodyPr/>
                    <a:lstStyle/>
                    <a:p>
                      <a:r>
                        <a:rPr lang="en-US" sz="1000"/>
                        <a:t>179709</a:t>
                      </a:r>
                    </a:p>
                  </a:txBody>
                  <a:tcPr/>
                </a:tc>
                <a:tc>
                  <a:txBody>
                    <a:bodyPr/>
                    <a:lstStyle/>
                    <a:p>
                      <a:r>
                        <a:rPr lang="en-US" sz="1000"/>
                        <a:t>1651</a:t>
                      </a:r>
                    </a:p>
                  </a:txBody>
                  <a:tcPr/>
                </a:tc>
                <a:tc>
                  <a:txBody>
                    <a:bodyPr/>
                    <a:lstStyle/>
                    <a:p>
                      <a:r>
                        <a:rPr lang="en-US" sz="1000"/>
                        <a:t>10</a:t>
                      </a:r>
                    </a:p>
                  </a:txBody>
                  <a:tcPr/>
                </a:tc>
                <a:tc>
                  <a:txBody>
                    <a:bodyPr/>
                    <a:lstStyle/>
                    <a:p>
                      <a:r>
                        <a:rPr lang="en-US" sz="1000"/>
                        <a:t>6</a:t>
                      </a:r>
                    </a:p>
                  </a:txBody>
                  <a:tcPr/>
                </a:tc>
                <a:tc>
                  <a:txBody>
                    <a:bodyPr/>
                    <a:lstStyle/>
                    <a:p>
                      <a:r>
                        <a:rPr lang="en-US" sz="1000"/>
                        <a:t>0</a:t>
                      </a:r>
                    </a:p>
                  </a:txBody>
                  <a:tcPr/>
                </a:tc>
                <a:tc>
                  <a:txBody>
                    <a:bodyPr/>
                    <a:lstStyle/>
                    <a:p>
                      <a:r>
                        <a:rPr lang="en-US" sz="1000"/>
                        <a:t>16</a:t>
                      </a:r>
                    </a:p>
                  </a:txBody>
                  <a:tcPr/>
                </a:tc>
                <a:tc>
                  <a:txBody>
                    <a:bodyPr/>
                    <a:lstStyle/>
                    <a:p>
                      <a:r>
                        <a:rPr lang="en-US" sz="1000"/>
                        <a:t>10170</a:t>
                      </a:r>
                    </a:p>
                  </a:txBody>
                  <a:tcPr/>
                </a:tc>
                <a:tc>
                  <a:txBody>
                    <a:bodyPr/>
                    <a:lstStyle/>
                    <a:p>
                      <a:r>
                        <a:rPr lang="en-US" sz="1000"/>
                        <a:t>298</a:t>
                      </a:r>
                    </a:p>
                  </a:txBody>
                  <a:tcPr/>
                </a:tc>
                <a:tc>
                  <a:txBody>
                    <a:bodyPr/>
                    <a:lstStyle/>
                    <a:p>
                      <a:r>
                        <a:rPr lang="en-US" sz="1000"/>
                        <a:t>0.3657 %</a:t>
                      </a:r>
                    </a:p>
                  </a:txBody>
                  <a:tcPr/>
                </a:tc>
                <a:extLst>
                  <a:ext uri="{0D108BD9-81ED-4DB2-BD59-A6C34878D82A}">
                    <a16:rowId xmlns:a16="http://schemas.microsoft.com/office/drawing/2014/main" val="3924784737"/>
                  </a:ext>
                </a:extLst>
              </a:tr>
              <a:tr h="370840">
                <a:tc>
                  <a:txBody>
                    <a:bodyPr/>
                    <a:lstStyle/>
                    <a:p>
                      <a:r>
                        <a:rPr lang="en-US" sz="1000"/>
                        <a:t>ktmargentina</a:t>
                      </a:r>
                    </a:p>
                  </a:txBody>
                  <a:tcPr/>
                </a:tc>
                <a:tc>
                  <a:txBody>
                    <a:bodyPr/>
                    <a:lstStyle/>
                    <a:p>
                      <a:r>
                        <a:rPr lang="en-US" sz="1000"/>
                        <a:t>104487</a:t>
                      </a:r>
                    </a:p>
                  </a:txBody>
                  <a:tcPr/>
                </a:tc>
                <a:tc>
                  <a:txBody>
                    <a:bodyPr/>
                    <a:lstStyle/>
                    <a:p>
                      <a:r>
                        <a:rPr lang="en-US" sz="1000"/>
                        <a:t>1555</a:t>
                      </a:r>
                    </a:p>
                  </a:txBody>
                  <a:tcPr/>
                </a:tc>
                <a:tc>
                  <a:txBody>
                    <a:bodyPr/>
                    <a:lstStyle/>
                    <a:p>
                      <a:r>
                        <a:rPr lang="en-US" sz="1000"/>
                        <a:t>14</a:t>
                      </a:r>
                    </a:p>
                  </a:txBody>
                  <a:tcPr/>
                </a:tc>
                <a:tc>
                  <a:txBody>
                    <a:bodyPr/>
                    <a:lstStyle/>
                    <a:p>
                      <a:r>
                        <a:rPr lang="en-US" sz="1000"/>
                        <a:t>7</a:t>
                      </a:r>
                    </a:p>
                  </a:txBody>
                  <a:tcPr/>
                </a:tc>
                <a:tc>
                  <a:txBody>
                    <a:bodyPr/>
                    <a:lstStyle/>
                    <a:p>
                      <a:r>
                        <a:rPr lang="en-US" sz="1000"/>
                        <a:t>4</a:t>
                      </a:r>
                    </a:p>
                  </a:txBody>
                  <a:tcPr/>
                </a:tc>
                <a:tc>
                  <a:txBody>
                    <a:bodyPr/>
                    <a:lstStyle/>
                    <a:p>
                      <a:r>
                        <a:rPr lang="en-US" sz="1000"/>
                        <a:t>25</a:t>
                      </a:r>
                    </a:p>
                  </a:txBody>
                  <a:tcPr/>
                </a:tc>
                <a:tc>
                  <a:txBody>
                    <a:bodyPr/>
                    <a:lstStyle/>
                    <a:p>
                      <a:r>
                        <a:rPr lang="en-US" sz="1000"/>
                        <a:t>9292</a:t>
                      </a:r>
                    </a:p>
                  </a:txBody>
                  <a:tcPr/>
                </a:tc>
                <a:tc>
                  <a:txBody>
                    <a:bodyPr/>
                    <a:lstStyle/>
                    <a:p>
                      <a:r>
                        <a:rPr lang="en-US" sz="1000"/>
                        <a:t>113</a:t>
                      </a:r>
                    </a:p>
                  </a:txBody>
                  <a:tcPr/>
                </a:tc>
                <a:tc>
                  <a:txBody>
                    <a:bodyPr/>
                    <a:lstStyle/>
                    <a:p>
                      <a:r>
                        <a:rPr lang="en-US" sz="1000"/>
                        <a:t>0.3627 %</a:t>
                      </a:r>
                    </a:p>
                  </a:txBody>
                  <a:tcPr/>
                </a:tc>
                <a:extLst>
                  <a:ext uri="{0D108BD9-81ED-4DB2-BD59-A6C34878D82A}">
                    <a16:rowId xmlns:a16="http://schemas.microsoft.com/office/drawing/2014/main" val="1374263574"/>
                  </a:ext>
                </a:extLst>
              </a:tr>
              <a:tr h="370840">
                <a:tc>
                  <a:txBody>
                    <a:bodyPr/>
                    <a:lstStyle/>
                    <a:p>
                      <a:r>
                        <a:rPr lang="en-US" sz="1000"/>
                        <a:t>benelliarg</a:t>
                      </a:r>
                    </a:p>
                  </a:txBody>
                  <a:tcPr/>
                </a:tc>
                <a:tc>
                  <a:txBody>
                    <a:bodyPr/>
                    <a:lstStyle/>
                    <a:p>
                      <a:r>
                        <a:rPr lang="en-US" sz="1000"/>
                        <a:t>66033</a:t>
                      </a:r>
                    </a:p>
                  </a:txBody>
                  <a:tcPr/>
                </a:tc>
                <a:tc>
                  <a:txBody>
                    <a:bodyPr/>
                    <a:lstStyle/>
                    <a:p>
                      <a:r>
                        <a:rPr lang="en-US" sz="1000"/>
                        <a:t>1043</a:t>
                      </a:r>
                    </a:p>
                  </a:txBody>
                  <a:tcPr/>
                </a:tc>
                <a:tc>
                  <a:txBody>
                    <a:bodyPr/>
                    <a:lstStyle/>
                    <a:p>
                      <a:r>
                        <a:rPr lang="en-US" sz="1000"/>
                        <a:t>15</a:t>
                      </a:r>
                    </a:p>
                  </a:txBody>
                  <a:tcPr/>
                </a:tc>
                <a:tc>
                  <a:txBody>
                    <a:bodyPr/>
                    <a:lstStyle/>
                    <a:p>
                      <a:r>
                        <a:rPr lang="en-US" sz="1000"/>
                        <a:t>7</a:t>
                      </a:r>
                    </a:p>
                  </a:txBody>
                  <a:tcPr/>
                </a:tc>
                <a:tc>
                  <a:txBody>
                    <a:bodyPr/>
                    <a:lstStyle/>
                    <a:p>
                      <a:r>
                        <a:rPr lang="en-US" sz="1000"/>
                        <a:t>3</a:t>
                      </a:r>
                    </a:p>
                  </a:txBody>
                  <a:tcPr/>
                </a:tc>
                <a:tc>
                  <a:txBody>
                    <a:bodyPr/>
                    <a:lstStyle/>
                    <a:p>
                      <a:r>
                        <a:rPr lang="en-US" sz="1000"/>
                        <a:t>25</a:t>
                      </a:r>
                    </a:p>
                  </a:txBody>
                  <a:tcPr/>
                </a:tc>
                <a:tc>
                  <a:txBody>
                    <a:bodyPr/>
                    <a:lstStyle/>
                    <a:p>
                      <a:r>
                        <a:rPr lang="en-US" sz="1000"/>
                        <a:t>8684</a:t>
                      </a:r>
                    </a:p>
                  </a:txBody>
                  <a:tcPr/>
                </a:tc>
                <a:tc>
                  <a:txBody>
                    <a:bodyPr/>
                    <a:lstStyle/>
                    <a:p>
                      <a:r>
                        <a:rPr lang="en-US" sz="1000"/>
                        <a:t>248</a:t>
                      </a:r>
                    </a:p>
                  </a:txBody>
                  <a:tcPr/>
                </a:tc>
                <a:tc>
                  <a:txBody>
                    <a:bodyPr/>
                    <a:lstStyle/>
                    <a:p>
                      <a:r>
                        <a:rPr lang="en-US" sz="1000"/>
                        <a:t>0.5454 %</a:t>
                      </a:r>
                    </a:p>
                  </a:txBody>
                  <a:tcPr/>
                </a:tc>
                <a:extLst>
                  <a:ext uri="{0D108BD9-81ED-4DB2-BD59-A6C34878D82A}">
                    <a16:rowId xmlns:a16="http://schemas.microsoft.com/office/drawing/2014/main" val="2215646854"/>
                  </a:ext>
                </a:extLst>
              </a:tr>
              <a:tr h="370840">
                <a:tc>
                  <a:txBody>
                    <a:bodyPr/>
                    <a:lstStyle/>
                    <a:p>
                      <a:r>
                        <a:rPr lang="en-US" sz="1000"/>
                        <a:t>kawasaki.argentina</a:t>
                      </a:r>
                    </a:p>
                  </a:txBody>
                  <a:tcPr/>
                </a:tc>
                <a:tc>
                  <a:txBody>
                    <a:bodyPr/>
                    <a:lstStyle/>
                    <a:p>
                      <a:r>
                        <a:rPr lang="en-US" sz="1000"/>
                        <a:t>53610</a:t>
                      </a:r>
                    </a:p>
                  </a:txBody>
                  <a:tcPr/>
                </a:tc>
                <a:tc>
                  <a:txBody>
                    <a:bodyPr/>
                    <a:lstStyle/>
                    <a:p>
                      <a:r>
                        <a:rPr lang="en-US" sz="1000"/>
                        <a:t>477</a:t>
                      </a:r>
                    </a:p>
                  </a:txBody>
                  <a:tcPr/>
                </a:tc>
                <a:tc>
                  <a:txBody>
                    <a:bodyPr/>
                    <a:lstStyle/>
                    <a:p>
                      <a:r>
                        <a:rPr lang="en-US" sz="1000"/>
                        <a:t>11</a:t>
                      </a:r>
                    </a:p>
                  </a:txBody>
                  <a:tcPr/>
                </a:tc>
                <a:tc>
                  <a:txBody>
                    <a:bodyPr/>
                    <a:lstStyle/>
                    <a:p>
                      <a:r>
                        <a:rPr lang="en-US" sz="1000"/>
                        <a:t>3</a:t>
                      </a:r>
                    </a:p>
                  </a:txBody>
                  <a:tcPr/>
                </a:tc>
                <a:tc>
                  <a:txBody>
                    <a:bodyPr/>
                    <a:lstStyle/>
                    <a:p>
                      <a:r>
                        <a:rPr lang="en-US" sz="1000"/>
                        <a:t>5</a:t>
                      </a:r>
                    </a:p>
                  </a:txBody>
                  <a:tcPr/>
                </a:tc>
                <a:tc>
                  <a:txBody>
                    <a:bodyPr/>
                    <a:lstStyle/>
                    <a:p>
                      <a:r>
                        <a:rPr lang="en-US" sz="1000"/>
                        <a:t>19</a:t>
                      </a:r>
                    </a:p>
                  </a:txBody>
                  <a:tcPr/>
                </a:tc>
                <a:tc>
                  <a:txBody>
                    <a:bodyPr/>
                    <a:lstStyle/>
                    <a:p>
                      <a:r>
                        <a:rPr lang="en-US" sz="1000"/>
                        <a:t>2814</a:t>
                      </a:r>
                    </a:p>
                  </a:txBody>
                  <a:tcPr/>
                </a:tc>
                <a:tc>
                  <a:txBody>
                    <a:bodyPr/>
                    <a:lstStyle/>
                    <a:p>
                      <a:r>
                        <a:rPr lang="en-US" sz="1000"/>
                        <a:t>55</a:t>
                      </a:r>
                    </a:p>
                  </a:txBody>
                  <a:tcPr/>
                </a:tc>
                <a:tc>
                  <a:txBody>
                    <a:bodyPr/>
                    <a:lstStyle/>
                    <a:p>
                      <a:r>
                        <a:rPr lang="en-US" sz="1000"/>
                        <a:t>0.2829 %</a:t>
                      </a:r>
                    </a:p>
                  </a:txBody>
                  <a:tcPr/>
                </a:tc>
                <a:extLst>
                  <a:ext uri="{0D108BD9-81ED-4DB2-BD59-A6C34878D82A}">
                    <a16:rowId xmlns:a16="http://schemas.microsoft.com/office/drawing/2014/main" val="2574013401"/>
                  </a:ext>
                </a:extLst>
              </a:tr>
              <a:tr h="370840">
                <a:tc>
                  <a:txBody>
                    <a:bodyPr/>
                    <a:lstStyle/>
                    <a:p>
                      <a:r>
                        <a:rPr lang="en-US" sz="1000"/>
                        <a:t>bajajarg</a:t>
                      </a:r>
                    </a:p>
                  </a:txBody>
                  <a:tcPr/>
                </a:tc>
                <a:tc>
                  <a:txBody>
                    <a:bodyPr/>
                    <a:lstStyle/>
                    <a:p>
                      <a:r>
                        <a:rPr lang="en-US" sz="1000"/>
                        <a:t>46299</a:t>
                      </a:r>
                    </a:p>
                  </a:txBody>
                  <a:tcPr/>
                </a:tc>
                <a:tc>
                  <a:txBody>
                    <a:bodyPr/>
                    <a:lstStyle/>
                    <a:p>
                      <a:r>
                        <a:rPr lang="en-US" sz="1000"/>
                        <a:t>396</a:t>
                      </a:r>
                    </a:p>
                  </a:txBody>
                  <a:tcPr/>
                </a:tc>
                <a:tc>
                  <a:txBody>
                    <a:bodyPr/>
                    <a:lstStyle/>
                    <a:p>
                      <a:r>
                        <a:rPr lang="en-US" sz="1000"/>
                        <a:t>3</a:t>
                      </a:r>
                    </a:p>
                  </a:txBody>
                  <a:tcPr/>
                </a:tc>
                <a:tc>
                  <a:txBody>
                    <a:bodyPr/>
                    <a:lstStyle/>
                    <a:p>
                      <a:r>
                        <a:rPr lang="en-US" sz="1000"/>
                        <a:t>2</a:t>
                      </a:r>
                    </a:p>
                  </a:txBody>
                  <a:tcPr/>
                </a:tc>
                <a:tc>
                  <a:txBody>
                    <a:bodyPr/>
                    <a:lstStyle/>
                    <a:p>
                      <a:r>
                        <a:rPr lang="en-US" sz="1000"/>
                        <a:t>1</a:t>
                      </a:r>
                    </a:p>
                  </a:txBody>
                  <a:tcPr/>
                </a:tc>
                <a:tc>
                  <a:txBody>
                    <a:bodyPr/>
                    <a:lstStyle/>
                    <a:p>
                      <a:r>
                        <a:rPr lang="en-US" sz="1000"/>
                        <a:t>6</a:t>
                      </a:r>
                    </a:p>
                  </a:txBody>
                  <a:tcPr/>
                </a:tc>
                <a:tc>
                  <a:txBody>
                    <a:bodyPr/>
                    <a:lstStyle/>
                    <a:p>
                      <a:r>
                        <a:rPr lang="en-US" sz="1000"/>
                        <a:t>1139</a:t>
                      </a:r>
                    </a:p>
                  </a:txBody>
                  <a:tcPr/>
                </a:tc>
                <a:tc>
                  <a:txBody>
                    <a:bodyPr/>
                    <a:lstStyle/>
                    <a:p>
                      <a:r>
                        <a:rPr lang="en-US" sz="1000"/>
                        <a:t>43</a:t>
                      </a:r>
                    </a:p>
                  </a:txBody>
                  <a:tcPr/>
                </a:tc>
                <a:tc>
                  <a:txBody>
                    <a:bodyPr/>
                    <a:lstStyle/>
                    <a:p>
                      <a:r>
                        <a:rPr lang="en-US" sz="1000"/>
                        <a:t>0.4273 %</a:t>
                      </a:r>
                    </a:p>
                  </a:txBody>
                  <a:tcPr/>
                </a:tc>
                <a:extLst>
                  <a:ext uri="{0D108BD9-81ED-4DB2-BD59-A6C34878D82A}">
                    <a16:rowId xmlns:a16="http://schemas.microsoft.com/office/drawing/2014/main" val="2834683433"/>
                  </a:ext>
                </a:extLst>
              </a:tr>
              <a:tr h="370840">
                <a:tc>
                  <a:txBody>
                    <a:bodyPr/>
                    <a:lstStyle/>
                    <a:p>
                      <a:r>
                        <a:rPr lang="en-US" sz="1000"/>
                        <a:t>suzukimotos.arg</a:t>
                      </a:r>
                    </a:p>
                  </a:txBody>
                  <a:tcPr/>
                </a:tc>
                <a:tc>
                  <a:txBody>
                    <a:bodyPr/>
                    <a:lstStyle/>
                    <a:p>
                      <a:r>
                        <a:rPr lang="en-US" sz="1000"/>
                        <a:t>8918</a:t>
                      </a:r>
                    </a:p>
                  </a:txBody>
                  <a:tcPr/>
                </a:tc>
                <a:tc>
                  <a:txBody>
                    <a:bodyPr/>
                    <a:lstStyle/>
                    <a:p>
                      <a:r>
                        <a:rPr lang="en-US" sz="1000"/>
                        <a:t>1534</a:t>
                      </a:r>
                    </a:p>
                  </a:txBody>
                  <a:tcPr/>
                </a:tc>
                <a:tc>
                  <a:txBody>
                    <a:bodyPr/>
                    <a:lstStyle/>
                    <a:p>
                      <a:r>
                        <a:rPr lang="en-US" sz="1000"/>
                        <a:t>18</a:t>
                      </a:r>
                    </a:p>
                  </a:txBody>
                  <a:tcPr/>
                </a:tc>
                <a:tc>
                  <a:txBody>
                    <a:bodyPr/>
                    <a:lstStyle/>
                    <a:p>
                      <a:r>
                        <a:rPr lang="en-US" sz="1000"/>
                        <a:t>2</a:t>
                      </a:r>
                    </a:p>
                  </a:txBody>
                  <a:tcPr/>
                </a:tc>
                <a:tc>
                  <a:txBody>
                    <a:bodyPr/>
                    <a:lstStyle/>
                    <a:p>
                      <a:r>
                        <a:rPr lang="en-US" sz="1000"/>
                        <a:t>1</a:t>
                      </a:r>
                    </a:p>
                  </a:txBody>
                  <a:tcPr/>
                </a:tc>
                <a:tc>
                  <a:txBody>
                    <a:bodyPr/>
                    <a:lstStyle/>
                    <a:p>
                      <a:r>
                        <a:rPr lang="en-US" sz="1000"/>
                        <a:t>21</a:t>
                      </a:r>
                    </a:p>
                  </a:txBody>
                  <a:tcPr/>
                </a:tc>
                <a:tc>
                  <a:txBody>
                    <a:bodyPr/>
                    <a:lstStyle/>
                    <a:p>
                      <a:r>
                        <a:rPr lang="en-US" sz="1000"/>
                        <a:t>2514</a:t>
                      </a:r>
                    </a:p>
                  </a:txBody>
                  <a:tcPr/>
                </a:tc>
                <a:tc>
                  <a:txBody>
                    <a:bodyPr/>
                    <a:lstStyle/>
                    <a:p>
                      <a:r>
                        <a:rPr lang="en-US" sz="1000"/>
                        <a:t>97</a:t>
                      </a:r>
                    </a:p>
                  </a:txBody>
                  <a:tcPr/>
                </a:tc>
                <a:tc>
                  <a:txBody>
                    <a:bodyPr/>
                    <a:lstStyle/>
                    <a:p>
                      <a:r>
                        <a:rPr lang="en-US" sz="1000"/>
                        <a:t>1.5254 %</a:t>
                      </a:r>
                    </a:p>
                  </a:txBody>
                  <a:tcPr/>
                </a:tc>
                <a:extLst>
                  <a:ext uri="{0D108BD9-81ED-4DB2-BD59-A6C34878D82A}">
                    <a16:rowId xmlns:a16="http://schemas.microsoft.com/office/drawing/2014/main" val="2619709149"/>
                  </a:ext>
                </a:extLst>
              </a:tr>
            </a:tbl>
          </a:graphicData>
        </a:graphic>
      </p:graphicFrame>
      <p:sp>
        <p:nvSpPr>
          <p:cNvPr id="4" name="Text Placeholder 3">
            <a:extLst>
              <a:ext uri="{FF2B5EF4-FFF2-40B4-BE49-F238E27FC236}">
                <a16:creationId xmlns:a16="http://schemas.microsoft.com/office/drawing/2014/main" id="{38E6EE12-3EC0-447D-A3C8-9A98571AB3CA}"/>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4253094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0E05E-9384-42F4-BF82-76B152AFADD9}"/>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0FF71FB2-0442-40BB-B835-D34D2645C886}"/>
              </a:ext>
            </a:extLst>
          </p:cNvPr>
          <p:cNvGraphicFramePr>
            <a:graphicFrameLocks noGrp="1"/>
          </p:cNvGraphicFramePr>
          <p:nvPr>
            <p:ph type="chart" sz="quarter" idx="13"/>
            <p:extLst>
              <p:ext uri="{D42A27DB-BD31-4B8C-83A1-F6EECF244321}">
                <p14:modId xmlns:p14="http://schemas.microsoft.com/office/powerpoint/2010/main" val="24994889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9B1C24-CACF-47C2-A120-A72474B2AF1E}"/>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80D7C1A1-C3EF-4D8B-B873-08DF6406CF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7042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5DE53-3971-4611-9C48-45BB5793F175}"/>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87EB9D1F-5D26-41D9-8117-056636A9FC11}"/>
              </a:ext>
            </a:extLst>
          </p:cNvPr>
          <p:cNvGraphicFramePr>
            <a:graphicFrameLocks noGrp="1"/>
          </p:cNvGraphicFramePr>
          <p:nvPr>
            <p:ph type="chart" sz="quarter" idx="13"/>
            <p:extLst>
              <p:ext uri="{D42A27DB-BD31-4B8C-83A1-F6EECF244321}">
                <p14:modId xmlns:p14="http://schemas.microsoft.com/office/powerpoint/2010/main" val="20783637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B45B37-C5C4-40B5-9B81-6948417D98E6}"/>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72AE4E10-1F84-45E5-ABE5-6659171E30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1907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83A9F-D625-4BF8-8D4A-AAC898B3A955}"/>
              </a:ext>
            </a:extLst>
          </p:cNvPr>
          <p:cNvSpPr>
            <a:spLocks noGrp="1"/>
          </p:cNvSpPr>
          <p:nvPr>
            <p:ph type="title"/>
          </p:nvPr>
        </p:nvSpPr>
        <p:spPr/>
        <p:txBody>
          <a:bodyPr/>
          <a:lstStyle/>
          <a:p>
            <a:r>
              <a:rPr lang="en-US"/>
              <a:t>Instagram Followers Change | La Emilia</a:t>
            </a:r>
          </a:p>
        </p:txBody>
      </p:sp>
      <p:graphicFrame>
        <p:nvGraphicFramePr>
          <p:cNvPr id="6" name="Chart Placeholder 5">
            <a:extLst>
              <a:ext uri="{FF2B5EF4-FFF2-40B4-BE49-F238E27FC236}">
                <a16:creationId xmlns:a16="http://schemas.microsoft.com/office/drawing/2014/main" id="{A710A870-5146-4D96-B39E-2733E9D257AB}"/>
              </a:ext>
            </a:extLst>
          </p:cNvPr>
          <p:cNvGraphicFramePr>
            <a:graphicFrameLocks noGrp="1"/>
          </p:cNvGraphicFramePr>
          <p:nvPr>
            <p:ph type="chart" sz="quarter" idx="13"/>
            <p:extLst>
              <p:ext uri="{D42A27DB-BD31-4B8C-83A1-F6EECF244321}">
                <p14:modId xmlns:p14="http://schemas.microsoft.com/office/powerpoint/2010/main" val="11581108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49F7F0-3D26-455F-9BEA-D1059D9DAB63}"/>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01D68DA7-2E43-47BD-8152-70AD1ECE50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8127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9EC60-F30B-4E13-8586-FCB94F734FB2}"/>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F6DF37AA-1DAC-498A-AD88-C3D6D17FADB5}"/>
              </a:ext>
            </a:extLst>
          </p:cNvPr>
          <p:cNvGraphicFramePr>
            <a:graphicFrameLocks noGrp="1"/>
          </p:cNvGraphicFramePr>
          <p:nvPr>
            <p:ph type="chart" sz="quarter" idx="13"/>
            <p:extLst>
              <p:ext uri="{D42A27DB-BD31-4B8C-83A1-F6EECF244321}">
                <p14:modId xmlns:p14="http://schemas.microsoft.com/office/powerpoint/2010/main" val="19375574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71BA03-80D2-4C21-A02C-2F9F37A38B59}"/>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856C0886-8FB3-4FFD-AD9C-A3F0E70036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4649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61B29-0373-4CCE-80EA-06DF473E7B37}"/>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312D0233-2ACB-4FC0-BC86-81C628FD1E87}"/>
              </a:ext>
            </a:extLst>
          </p:cNvPr>
          <p:cNvGraphicFramePr>
            <a:graphicFrameLocks noGrp="1"/>
          </p:cNvGraphicFramePr>
          <p:nvPr>
            <p:ph type="chart" sz="quarter" idx="13"/>
            <p:extLst>
              <p:ext uri="{D42A27DB-BD31-4B8C-83A1-F6EECF244321}">
                <p14:modId xmlns:p14="http://schemas.microsoft.com/office/powerpoint/2010/main" val="41507706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867279-A356-47E6-9AD6-2957DD61F95B}"/>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CFD4755C-782C-4E36-B6B0-035A7D0DF7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0280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D7AAB-804A-49AB-AD06-51006FCABB6E}"/>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46A90A75-1447-4F3A-87F1-A8FA5228961B}"/>
              </a:ext>
            </a:extLst>
          </p:cNvPr>
          <p:cNvGraphicFramePr>
            <a:graphicFrameLocks noGrp="1"/>
          </p:cNvGraphicFramePr>
          <p:nvPr>
            <p:ph type="chart" sz="quarter" idx="13"/>
            <p:extLst>
              <p:ext uri="{D42A27DB-BD31-4B8C-83A1-F6EECF244321}">
                <p14:modId xmlns:p14="http://schemas.microsoft.com/office/powerpoint/2010/main" val="26084944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F6C663-E8A0-44AA-B33A-0AE243CBED38}"/>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C4C52368-0ADE-488E-AD75-3EE7989427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08653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7722F-98C1-4C7F-9413-5F70D408AE9A}"/>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035E79BF-6436-41B8-858B-48D479475345}"/>
              </a:ext>
            </a:extLst>
          </p:cNvPr>
          <p:cNvGraphicFramePr>
            <a:graphicFrameLocks noGrp="1"/>
          </p:cNvGraphicFramePr>
          <p:nvPr>
            <p:ph type="chart" sz="quarter" idx="13"/>
            <p:extLst>
              <p:ext uri="{D42A27DB-BD31-4B8C-83A1-F6EECF244321}">
                <p14:modId xmlns:p14="http://schemas.microsoft.com/office/powerpoint/2010/main" val="22379843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8A37EB-52F4-419F-B929-9A584D682510}"/>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106ABB4F-464B-416F-8788-E0994663A4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0080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8C667-A791-46C1-AB0E-F0AB2B32809B}"/>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B93550CC-051E-4AFB-9233-8895C957CFD8}"/>
              </a:ext>
            </a:extLst>
          </p:cNvPr>
          <p:cNvGraphicFramePr>
            <a:graphicFrameLocks noGrp="1"/>
          </p:cNvGraphicFramePr>
          <p:nvPr>
            <p:ph type="chart" sz="quarter" idx="13"/>
            <p:extLst>
              <p:ext uri="{D42A27DB-BD31-4B8C-83A1-F6EECF244321}">
                <p14:modId xmlns:p14="http://schemas.microsoft.com/office/powerpoint/2010/main" val="3911451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7A7653-A3D8-49A1-8C43-8A387CBC7AC1}"/>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8627A934-F9A3-4D7B-80F8-DFCAAF119A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7840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74365-4B89-4E6D-AEA4-6DFCAC1565CD}"/>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D4DC502B-FF62-4361-B623-1936FB8588C8}"/>
              </a:ext>
            </a:extLst>
          </p:cNvPr>
          <p:cNvGraphicFramePr>
            <a:graphicFrameLocks noGrp="1"/>
          </p:cNvGraphicFramePr>
          <p:nvPr>
            <p:ph type="chart" sz="quarter" idx="13"/>
            <p:extLst>
              <p:ext uri="{D42A27DB-BD31-4B8C-83A1-F6EECF244321}">
                <p14:modId xmlns:p14="http://schemas.microsoft.com/office/powerpoint/2010/main" val="2910850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FE4DB4-52C6-4BF8-AB22-2740937626F2}"/>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30690C87-1B5A-449F-973A-CA090A559A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3321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3BCB8-A16D-4D7E-9F8A-C90835A6CD67}"/>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11AC43FF-F06E-4376-96F1-C7DCDF2C5947}"/>
              </a:ext>
            </a:extLst>
          </p:cNvPr>
          <p:cNvGraphicFramePr>
            <a:graphicFrameLocks noGrp="1"/>
          </p:cNvGraphicFramePr>
          <p:nvPr>
            <p:ph type="chart" sz="quarter" idx="13"/>
            <p:extLst>
              <p:ext uri="{D42A27DB-BD31-4B8C-83A1-F6EECF244321}">
                <p14:modId xmlns:p14="http://schemas.microsoft.com/office/powerpoint/2010/main" val="28728205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3634D9-2751-45DA-8C28-DF01DE9B2B78}"/>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8CDA2BF9-1631-4AD6-9A32-E35BC668C5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9451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22F17-E084-44E2-852C-8F018775475B}"/>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492707F5-F9F8-4754-A57D-47DEDA1BDC7B}"/>
              </a:ext>
            </a:extLst>
          </p:cNvPr>
          <p:cNvGraphicFramePr>
            <a:graphicFrameLocks noGrp="1"/>
          </p:cNvGraphicFramePr>
          <p:nvPr>
            <p:ph type="chart" sz="quarter" idx="13"/>
            <p:extLst>
              <p:ext uri="{D42A27DB-BD31-4B8C-83A1-F6EECF244321}">
                <p14:modId xmlns:p14="http://schemas.microsoft.com/office/powerpoint/2010/main" val="11130128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280BA4-0670-4101-ABE3-D9E4F08B1079}"/>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79999C00-0590-467C-ACD1-BC29183EE4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8305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6FC0D-BDEE-4D9E-9EB4-F3DE37F8E24E}"/>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77DA53D0-2CDA-4E44-AAFD-4A4220F820BF}"/>
              </a:ext>
            </a:extLst>
          </p:cNvPr>
          <p:cNvGraphicFramePr>
            <a:graphicFrameLocks noGrp="1"/>
          </p:cNvGraphicFramePr>
          <p:nvPr>
            <p:ph type="chart" sz="quarter" idx="13"/>
            <p:extLst>
              <p:ext uri="{D42A27DB-BD31-4B8C-83A1-F6EECF244321}">
                <p14:modId xmlns:p14="http://schemas.microsoft.com/office/powerpoint/2010/main" val="6432141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0E1780-F327-406F-BDDB-ACFBA536407F}"/>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F3464A5F-65DD-450B-AA2C-C1E66DE4B8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6105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A276C-BB0C-4176-96E7-CD708A183CFB}"/>
              </a:ext>
            </a:extLst>
          </p:cNvPr>
          <p:cNvSpPr>
            <a:spLocks noGrp="1"/>
          </p:cNvSpPr>
          <p:nvPr>
            <p:ph type="title"/>
          </p:nvPr>
        </p:nvSpPr>
        <p:spPr/>
        <p:txBody>
          <a:bodyPr/>
          <a:lstStyle/>
          <a:p>
            <a:r>
              <a:rPr lang="en-US"/>
              <a:t>Instagram Hashtag Detection | La Emilia - 1 of 2</a:t>
            </a:r>
          </a:p>
        </p:txBody>
      </p:sp>
      <p:graphicFrame>
        <p:nvGraphicFramePr>
          <p:cNvPr id="5" name="Table Placeholder 4">
            <a:extLst>
              <a:ext uri="{FF2B5EF4-FFF2-40B4-BE49-F238E27FC236}">
                <a16:creationId xmlns:a16="http://schemas.microsoft.com/office/drawing/2014/main" id="{4C652720-388A-470B-9B25-071D93FD4669}"/>
              </a:ext>
            </a:extLst>
          </p:cNvPr>
          <p:cNvGraphicFramePr>
            <a:graphicFrameLocks noGrp="1"/>
          </p:cNvGraphicFramePr>
          <p:nvPr>
            <p:ph type="tbl" sz="quarter" idx="13"/>
            <p:extLst>
              <p:ext uri="{D42A27DB-BD31-4B8C-83A1-F6EECF244321}">
                <p14:modId xmlns:p14="http://schemas.microsoft.com/office/powerpoint/2010/main" val="1150326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21788625"/>
                    </a:ext>
                  </a:extLst>
                </a:gridCol>
                <a:gridCol w="1399032">
                  <a:extLst>
                    <a:ext uri="{9D8B030D-6E8A-4147-A177-3AD203B41FA5}">
                      <a16:colId xmlns:a16="http://schemas.microsoft.com/office/drawing/2014/main" val="1489103102"/>
                    </a:ext>
                  </a:extLst>
                </a:gridCol>
                <a:gridCol w="1399032">
                  <a:extLst>
                    <a:ext uri="{9D8B030D-6E8A-4147-A177-3AD203B41FA5}">
                      <a16:colId xmlns:a16="http://schemas.microsoft.com/office/drawing/2014/main" val="2378509698"/>
                    </a:ext>
                  </a:extLst>
                </a:gridCol>
                <a:gridCol w="1399032">
                  <a:extLst>
                    <a:ext uri="{9D8B030D-6E8A-4147-A177-3AD203B41FA5}">
                      <a16:colId xmlns:a16="http://schemas.microsoft.com/office/drawing/2014/main" val="3901256841"/>
                    </a:ext>
                  </a:extLst>
                </a:gridCol>
                <a:gridCol w="1399032">
                  <a:extLst>
                    <a:ext uri="{9D8B030D-6E8A-4147-A177-3AD203B41FA5}">
                      <a16:colId xmlns:a16="http://schemas.microsoft.com/office/drawing/2014/main" val="604496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600929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209.25</a:t>
                      </a:r>
                    </a:p>
                  </a:txBody>
                  <a:tcPr/>
                </a:tc>
                <a:extLst>
                  <a:ext uri="{0D108BD9-81ED-4DB2-BD59-A6C34878D82A}">
                    <a16:rowId xmlns:a16="http://schemas.microsoft.com/office/drawing/2014/main" val="609004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412.89473684211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12.947368421053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425.84210526316</a:t>
                      </a:r>
                    </a:p>
                  </a:txBody>
                  <a:tcPr/>
                </a:tc>
                <a:extLst>
                  <a:ext uri="{0D108BD9-81ED-4DB2-BD59-A6C34878D82A}">
                    <a16:rowId xmlns:a16="http://schemas.microsoft.com/office/drawing/2014/main" val="616592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412.89473684211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12.947368421053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425.84210526316</a:t>
                      </a:r>
                    </a:p>
                  </a:txBody>
                  <a:tcPr/>
                </a:tc>
                <a:extLst>
                  <a:ext uri="{0D108BD9-81ED-4DB2-BD59-A6C34878D82A}">
                    <a16:rowId xmlns:a16="http://schemas.microsoft.com/office/drawing/2014/main" val="1345636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412.89473684211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12.947368421053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425.84210526316</a:t>
                      </a:r>
                    </a:p>
                  </a:txBody>
                  <a:tcPr/>
                </a:tc>
                <a:extLst>
                  <a:ext uri="{0D108BD9-81ED-4DB2-BD59-A6C34878D82A}">
                    <a16:rowId xmlns:a16="http://schemas.microsoft.com/office/drawing/2014/main" val="3817942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206.68421052632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13.368421052632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220.05263157895</a:t>
                      </a:r>
                    </a:p>
                  </a:txBody>
                  <a:tcPr/>
                </a:tc>
                <a:extLst>
                  <a:ext uri="{0D108BD9-81ED-4DB2-BD59-A6C34878D82A}">
                    <a16:rowId xmlns:a16="http://schemas.microsoft.com/office/drawing/2014/main" val="450261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a:t>
                      </a:r>
                    </a:p>
                  </a:txBody>
                  <a:tcPr/>
                </a:tc>
                <a:extLst>
                  <a:ext uri="{0D108BD9-81ED-4DB2-BD59-A6C34878D82A}">
                    <a16:rowId xmlns:a16="http://schemas.microsoft.com/office/drawing/2014/main" val="4005539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320.53333333333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327.2</a:t>
                      </a:r>
                    </a:p>
                  </a:txBody>
                  <a:tcPr/>
                </a:tc>
                <a:extLst>
                  <a:ext uri="{0D108BD9-81ED-4DB2-BD59-A6C34878D82A}">
                    <a16:rowId xmlns:a16="http://schemas.microsoft.com/office/drawing/2014/main" val="1956835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extLst>
                  <a:ext uri="{0D108BD9-81ED-4DB2-BD59-A6C34878D82A}">
                    <a16:rowId xmlns:a16="http://schemas.microsoft.com/office/drawing/2014/main" val="3693309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#TheLegendIsBack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extLst>
                  <a:ext uri="{0D108BD9-81ED-4DB2-BD59-A6C34878D82A}">
                    <a16:rowId xmlns:a16="http://schemas.microsoft.com/office/drawing/2014/main" val="2965971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#Explore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extLst>
                  <a:ext uri="{0D108BD9-81ED-4DB2-BD59-A6C34878D82A}">
                    <a16:rowId xmlns:a16="http://schemas.microsoft.com/office/drawing/2014/main" val="3460832447"/>
                  </a:ext>
                </a:extLst>
              </a:tr>
            </a:tbl>
          </a:graphicData>
        </a:graphic>
      </p:graphicFrame>
      <p:sp>
        <p:nvSpPr>
          <p:cNvPr id="4" name="Text Placeholder 3">
            <a:extLst>
              <a:ext uri="{FF2B5EF4-FFF2-40B4-BE49-F238E27FC236}">
                <a16:creationId xmlns:a16="http://schemas.microsoft.com/office/drawing/2014/main" id="{C3C13343-18D3-4C2E-AA41-213BCCC93596}"/>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9905539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9E12D-B290-46A5-9AB2-DEBE85863C5C}"/>
              </a:ext>
            </a:extLst>
          </p:cNvPr>
          <p:cNvSpPr>
            <a:spLocks noGrp="1"/>
          </p:cNvSpPr>
          <p:nvPr>
            <p:ph type="title"/>
          </p:nvPr>
        </p:nvSpPr>
        <p:spPr/>
        <p:txBody>
          <a:bodyPr/>
          <a:lstStyle/>
          <a:p>
            <a:r>
              <a:rPr lang="en-US"/>
              <a:t>Instagram Hashtag Detection | La Emilia - 2 of 2</a:t>
            </a:r>
          </a:p>
        </p:txBody>
      </p:sp>
      <p:graphicFrame>
        <p:nvGraphicFramePr>
          <p:cNvPr id="5" name="Table Placeholder 4">
            <a:extLst>
              <a:ext uri="{FF2B5EF4-FFF2-40B4-BE49-F238E27FC236}">
                <a16:creationId xmlns:a16="http://schemas.microsoft.com/office/drawing/2014/main" id="{88603FA9-FE86-49A5-AA76-234FD95C4E8C}"/>
              </a:ext>
            </a:extLst>
          </p:cNvPr>
          <p:cNvGraphicFramePr>
            <a:graphicFrameLocks noGrp="1"/>
          </p:cNvGraphicFramePr>
          <p:nvPr>
            <p:ph type="tbl" sz="quarter" idx="13"/>
            <p:extLst>
              <p:ext uri="{D42A27DB-BD31-4B8C-83A1-F6EECF244321}">
                <p14:modId xmlns:p14="http://schemas.microsoft.com/office/powerpoint/2010/main" val="3947996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73571665"/>
                    </a:ext>
                  </a:extLst>
                </a:gridCol>
                <a:gridCol w="1399032">
                  <a:extLst>
                    <a:ext uri="{9D8B030D-6E8A-4147-A177-3AD203B41FA5}">
                      <a16:colId xmlns:a16="http://schemas.microsoft.com/office/drawing/2014/main" val="1228304821"/>
                    </a:ext>
                  </a:extLst>
                </a:gridCol>
                <a:gridCol w="1399032">
                  <a:extLst>
                    <a:ext uri="{9D8B030D-6E8A-4147-A177-3AD203B41FA5}">
                      <a16:colId xmlns:a16="http://schemas.microsoft.com/office/drawing/2014/main" val="2220940512"/>
                    </a:ext>
                  </a:extLst>
                </a:gridCol>
                <a:gridCol w="1399032">
                  <a:extLst>
                    <a:ext uri="{9D8B030D-6E8A-4147-A177-3AD203B41FA5}">
                      <a16:colId xmlns:a16="http://schemas.microsoft.com/office/drawing/2014/main" val="274414638"/>
                    </a:ext>
                  </a:extLst>
                </a:gridCol>
                <a:gridCol w="1399032">
                  <a:extLst>
                    <a:ext uri="{9D8B030D-6E8A-4147-A177-3AD203B41FA5}">
                      <a16:colId xmlns:a16="http://schemas.microsoft.com/office/drawing/2014/main" val="1243943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662726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#Escape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extLst>
                  <a:ext uri="{0D108BD9-81ED-4DB2-BD59-A6C34878D82A}">
                    <a16:rowId xmlns:a16="http://schemas.microsoft.com/office/drawing/2014/main" val="1472285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#Envy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extLst>
                  <a:ext uri="{0D108BD9-81ED-4DB2-BD59-A6C34878D82A}">
                    <a16:rowId xmlns:a16="http://schemas.microsoft.com/office/drawing/2014/main" val="1821744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#WayOfLife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extLst>
                  <a:ext uri="{0D108BD9-81ED-4DB2-BD59-A6C34878D82A}">
                    <a16:rowId xmlns:a16="http://schemas.microsoft.com/office/drawing/2014/main" val="4002715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#yamahaplandeahorro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172.22222222222</a:t>
                      </a:r>
                    </a:p>
                  </a:txBody>
                  <a:tcPr/>
                </a:tc>
                <a:extLst>
                  <a:ext uri="{0D108BD9-81ED-4DB2-BD59-A6C34878D82A}">
                    <a16:rowId xmlns:a16="http://schemas.microsoft.com/office/drawing/2014/main" val="2902997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#plandeahorro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172.22222222222</a:t>
                      </a:r>
                    </a:p>
                  </a:txBody>
                  <a:tcPr/>
                </a:tc>
                <a:extLst>
                  <a:ext uri="{0D108BD9-81ED-4DB2-BD59-A6C34878D82A}">
                    <a16:rowId xmlns:a16="http://schemas.microsoft.com/office/drawing/2014/main" val="3034566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264.375</a:t>
                      </a:r>
                    </a:p>
                  </a:txBody>
                  <a:tcPr/>
                </a:tc>
                <a:extLst>
                  <a:ext uri="{0D108BD9-81ED-4DB2-BD59-A6C34878D82A}">
                    <a16:rowId xmlns:a16="http://schemas.microsoft.com/office/drawing/2014/main" val="468760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#ReadyToRace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264.375</a:t>
                      </a:r>
                    </a:p>
                  </a:txBody>
                  <a:tcPr/>
                </a:tc>
                <a:extLst>
                  <a:ext uri="{0D108BD9-81ED-4DB2-BD59-A6C34878D82A}">
                    <a16:rowId xmlns:a16="http://schemas.microsoft.com/office/drawing/2014/main" val="3991432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729.625</a:t>
                      </a:r>
                    </a:p>
                  </a:txBody>
                  <a:tcPr/>
                </a:tc>
                <a:extLst>
                  <a:ext uri="{0D108BD9-81ED-4DB2-BD59-A6C34878D82A}">
                    <a16:rowId xmlns:a16="http://schemas.microsoft.com/office/drawing/2014/main" val="4269450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192.71428571429</a:t>
                      </a:r>
                    </a:p>
                  </a:txBody>
                  <a:tcPr/>
                </a:tc>
                <a:extLst>
                  <a:ext uri="{0D108BD9-81ED-4DB2-BD59-A6C34878D82A}">
                    <a16:rowId xmlns:a16="http://schemas.microsoft.com/office/drawing/2014/main" val="2469322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extLst>
                  <a:ext uri="{0D108BD9-81ED-4DB2-BD59-A6C34878D82A}">
                    <a16:rowId xmlns:a16="http://schemas.microsoft.com/office/drawing/2014/main" val="2307587806"/>
                  </a:ext>
                </a:extLst>
              </a:tr>
            </a:tbl>
          </a:graphicData>
        </a:graphic>
      </p:graphicFrame>
      <p:sp>
        <p:nvSpPr>
          <p:cNvPr id="4" name="Text Placeholder 3">
            <a:extLst>
              <a:ext uri="{FF2B5EF4-FFF2-40B4-BE49-F238E27FC236}">
                <a16:creationId xmlns:a16="http://schemas.microsoft.com/office/drawing/2014/main" id="{3D307113-C493-480B-BB4B-08666B8EBC90}"/>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990082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231E3-6ACE-4FAA-837D-9B23E067426A}"/>
              </a:ext>
            </a:extLst>
          </p:cNvPr>
          <p:cNvSpPr>
            <a:spLocks noGrp="1"/>
          </p:cNvSpPr>
          <p:nvPr>
            <p:ph type="title"/>
          </p:nvPr>
        </p:nvSpPr>
        <p:spPr/>
        <p:txBody>
          <a:bodyPr/>
          <a:lstStyle/>
          <a:p>
            <a:r>
              <a:rPr lang="en-US"/>
              <a:t>Instagram Posts Table | La Emilia - 1 of 25</a:t>
            </a:r>
          </a:p>
        </p:txBody>
      </p:sp>
      <p:graphicFrame>
        <p:nvGraphicFramePr>
          <p:cNvPr id="5" name="Table Placeholder 4">
            <a:extLst>
              <a:ext uri="{FF2B5EF4-FFF2-40B4-BE49-F238E27FC236}">
                <a16:creationId xmlns:a16="http://schemas.microsoft.com/office/drawing/2014/main" id="{0A6409C4-9ACF-41B3-8CBE-B9FE6E5C8492}"/>
              </a:ext>
            </a:extLst>
          </p:cNvPr>
          <p:cNvGraphicFramePr>
            <a:graphicFrameLocks noGrp="1"/>
          </p:cNvGraphicFramePr>
          <p:nvPr>
            <p:ph type="tbl" sz="quarter" idx="13"/>
            <p:extLst>
              <p:ext uri="{D42A27DB-BD31-4B8C-83A1-F6EECF244321}">
                <p14:modId xmlns:p14="http://schemas.microsoft.com/office/powerpoint/2010/main" val="1081016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42244170"/>
                    </a:ext>
                  </a:extLst>
                </a:gridCol>
                <a:gridCol w="1810512">
                  <a:extLst>
                    <a:ext uri="{9D8B030D-6E8A-4147-A177-3AD203B41FA5}">
                      <a16:colId xmlns:a16="http://schemas.microsoft.com/office/drawing/2014/main" val="942870211"/>
                    </a:ext>
                  </a:extLst>
                </a:gridCol>
                <a:gridCol w="822960">
                  <a:extLst>
                    <a:ext uri="{9D8B030D-6E8A-4147-A177-3AD203B41FA5}">
                      <a16:colId xmlns:a16="http://schemas.microsoft.com/office/drawing/2014/main" val="4078479028"/>
                    </a:ext>
                  </a:extLst>
                </a:gridCol>
                <a:gridCol w="822960">
                  <a:extLst>
                    <a:ext uri="{9D8B030D-6E8A-4147-A177-3AD203B41FA5}">
                      <a16:colId xmlns:a16="http://schemas.microsoft.com/office/drawing/2014/main" val="1207812722"/>
                    </a:ext>
                  </a:extLst>
                </a:gridCol>
                <a:gridCol w="822960">
                  <a:extLst>
                    <a:ext uri="{9D8B030D-6E8A-4147-A177-3AD203B41FA5}">
                      <a16:colId xmlns:a16="http://schemas.microsoft.com/office/drawing/2014/main" val="818328039"/>
                    </a:ext>
                  </a:extLst>
                </a:gridCol>
                <a:gridCol w="822960">
                  <a:extLst>
                    <a:ext uri="{9D8B030D-6E8A-4147-A177-3AD203B41FA5}">
                      <a16:colId xmlns:a16="http://schemas.microsoft.com/office/drawing/2014/main" val="3981150316"/>
                    </a:ext>
                  </a:extLst>
                </a:gridCol>
                <a:gridCol w="822960">
                  <a:extLst>
                    <a:ext uri="{9D8B030D-6E8A-4147-A177-3AD203B41FA5}">
                      <a16:colId xmlns:a16="http://schemas.microsoft.com/office/drawing/2014/main" val="590296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6874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- 2021-12-17 16:01:25</a:t>
                      </a:r>
                      <a:r>
                        <a:rPr kumimoji="0" lang="es-ES" sz="1000" b="0" i="0" u="none" strike="noStrike" kern="1200" cap="none" spc="0" normalizeH="0" baseline="0" noProof="0">
                          <a:ln>
                            <a:noFill/>
                          </a:ln>
                          <a:solidFill>
                            <a:prstClr val="black"/>
                          </a:solidFill>
                          <a:effectLst/>
                          <a:uLnTx/>
                          <a:uFillTx/>
                          <a:latin typeface="+mn-lt"/>
                          <a:ea typeface="+mn-ea"/>
                          <a:cs typeface="+mn-cs"/>
                        </a:rPr>
                        <a:t>
 Yamaha MT-09: esta nueva versión crea una combinación perfecta entre estética, tecnología y prestaciones de excelente nivel.
Conocela en bit.ly/MT-09YM (link en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268818927_518418175801588_3274928438697888040_n.jpg?_nc_cat=102&amp;ccb=1-5&amp;_nc_sid=8ae9d6&amp;_nc_ohc=WqXV-fvp58MAX91ILXl&amp;_nc_ht=scontent-lga3-1.cdninstagram.com&amp;edm=AL-3X8kEAAAA&amp;oh=00_AT-tNnUYevBAxK88ygZX5MajXtL3lU5YJB1SoJ0WZ352Lw&amp;oe=61EC7D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2204036"/>
                  </a:ext>
                </a:extLst>
              </a:tr>
            </a:tbl>
          </a:graphicData>
        </a:graphic>
      </p:graphicFrame>
      <p:sp>
        <p:nvSpPr>
          <p:cNvPr id="4" name="Text Placeholder 3">
            <a:extLst>
              <a:ext uri="{FF2B5EF4-FFF2-40B4-BE49-F238E27FC236}">
                <a16:creationId xmlns:a16="http://schemas.microsoft.com/office/drawing/2014/main" id="{D7F3696C-3E6E-4867-8934-44E781A9DF90}"/>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2883822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DB378-CC64-4E76-95FD-95DD9CB15A83}"/>
              </a:ext>
            </a:extLst>
          </p:cNvPr>
          <p:cNvSpPr>
            <a:spLocks noGrp="1"/>
          </p:cNvSpPr>
          <p:nvPr>
            <p:ph type="title"/>
          </p:nvPr>
        </p:nvSpPr>
        <p:spPr/>
        <p:txBody>
          <a:bodyPr/>
          <a:lstStyle/>
          <a:p>
            <a:r>
              <a:rPr lang="en-US"/>
              <a:t>Instagram Posts Table | La Emilia - 2 of 25</a:t>
            </a:r>
          </a:p>
        </p:txBody>
      </p:sp>
      <p:graphicFrame>
        <p:nvGraphicFramePr>
          <p:cNvPr id="5" name="Table Placeholder 4">
            <a:extLst>
              <a:ext uri="{FF2B5EF4-FFF2-40B4-BE49-F238E27FC236}">
                <a16:creationId xmlns:a16="http://schemas.microsoft.com/office/drawing/2014/main" id="{1EE96C7B-4792-40EA-AC1B-38A850112DCE}"/>
              </a:ext>
            </a:extLst>
          </p:cNvPr>
          <p:cNvGraphicFramePr>
            <a:graphicFrameLocks noGrp="1"/>
          </p:cNvGraphicFramePr>
          <p:nvPr>
            <p:ph type="tbl" sz="quarter" idx="13"/>
            <p:extLst>
              <p:ext uri="{D42A27DB-BD31-4B8C-83A1-F6EECF244321}">
                <p14:modId xmlns:p14="http://schemas.microsoft.com/office/powerpoint/2010/main" val="1997298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33810636"/>
                    </a:ext>
                  </a:extLst>
                </a:gridCol>
                <a:gridCol w="1810512">
                  <a:extLst>
                    <a:ext uri="{9D8B030D-6E8A-4147-A177-3AD203B41FA5}">
                      <a16:colId xmlns:a16="http://schemas.microsoft.com/office/drawing/2014/main" val="26588955"/>
                    </a:ext>
                  </a:extLst>
                </a:gridCol>
                <a:gridCol w="822960">
                  <a:extLst>
                    <a:ext uri="{9D8B030D-6E8A-4147-A177-3AD203B41FA5}">
                      <a16:colId xmlns:a16="http://schemas.microsoft.com/office/drawing/2014/main" val="3252705298"/>
                    </a:ext>
                  </a:extLst>
                </a:gridCol>
                <a:gridCol w="822960">
                  <a:extLst>
                    <a:ext uri="{9D8B030D-6E8A-4147-A177-3AD203B41FA5}">
                      <a16:colId xmlns:a16="http://schemas.microsoft.com/office/drawing/2014/main" val="3682250855"/>
                    </a:ext>
                  </a:extLst>
                </a:gridCol>
                <a:gridCol w="822960">
                  <a:extLst>
                    <a:ext uri="{9D8B030D-6E8A-4147-A177-3AD203B41FA5}">
                      <a16:colId xmlns:a16="http://schemas.microsoft.com/office/drawing/2014/main" val="760045464"/>
                    </a:ext>
                  </a:extLst>
                </a:gridCol>
                <a:gridCol w="822960">
                  <a:extLst>
                    <a:ext uri="{9D8B030D-6E8A-4147-A177-3AD203B41FA5}">
                      <a16:colId xmlns:a16="http://schemas.microsoft.com/office/drawing/2014/main" val="2938239975"/>
                    </a:ext>
                  </a:extLst>
                </a:gridCol>
                <a:gridCol w="822960">
                  <a:extLst>
                    <a:ext uri="{9D8B030D-6E8A-4147-A177-3AD203B41FA5}">
                      <a16:colId xmlns:a16="http://schemas.microsoft.com/office/drawing/2014/main" val="3346318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7640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- 2021-12-23 18:00:56</a:t>
                      </a:r>
                      <a:r>
                        <a:rPr kumimoji="0" lang="es-ES" sz="1000" b="0" i="0" u="none" strike="noStrike" kern="1200" cap="none" spc="0" normalizeH="0" baseline="0" noProof="0">
                          <a:ln>
                            <a:noFill/>
                          </a:ln>
                          <a:solidFill>
                            <a:prstClr val="black"/>
                          </a:solidFill>
                          <a:effectLst/>
                          <a:uLnTx/>
                          <a:uFillTx/>
                          <a:latin typeface="+mn-lt"/>
                          <a:ea typeface="+mn-ea"/>
                          <a:cs typeface="+mn-cs"/>
                        </a:rPr>
                        <a:t>
 La YZF-R3 es la moto ideal para aquellos que desean subir de cilindrada y empezar a transitar el camino de las Super Sport.
Pedí cotización en bit.ly/R3-Yamaha (link en bio).
#yamaha #yamahar3 #supersport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269842027_211543861172204_8779913260399601342_n.jpg?_nc_cat=104&amp;ccb=1-5&amp;_nc_sid=8ae9d6&amp;_nc_ohc=s1qTC1oJr2MAX_2BxNs&amp;_nc_ht=scontent-lga3-1.cdninstagram.com&amp;edm=AL-3X8kEAAAA&amp;oh=00_AT-fEg89rNuF0_S_kXLt7BtODvLCsVrfj0LoQLDfghZSHQ&amp;oe=61EBFB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95809909"/>
                  </a:ext>
                </a:extLst>
              </a:tr>
            </a:tbl>
          </a:graphicData>
        </a:graphic>
      </p:graphicFrame>
      <p:sp>
        <p:nvSpPr>
          <p:cNvPr id="4" name="Text Placeholder 3">
            <a:extLst>
              <a:ext uri="{FF2B5EF4-FFF2-40B4-BE49-F238E27FC236}">
                <a16:creationId xmlns:a16="http://schemas.microsoft.com/office/drawing/2014/main" id="{1CC88DE8-D392-4DC8-82DE-2BF86708F29E}"/>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4542247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2B542-C060-4073-829E-0B53ABF3C1E3}"/>
              </a:ext>
            </a:extLst>
          </p:cNvPr>
          <p:cNvSpPr>
            <a:spLocks noGrp="1"/>
          </p:cNvSpPr>
          <p:nvPr>
            <p:ph type="title"/>
          </p:nvPr>
        </p:nvSpPr>
        <p:spPr/>
        <p:txBody>
          <a:bodyPr/>
          <a:lstStyle/>
          <a:p>
            <a:r>
              <a:rPr lang="en-US"/>
              <a:t>Instagram Posts Table | La Emilia - 3 of 25</a:t>
            </a:r>
          </a:p>
        </p:txBody>
      </p:sp>
      <p:graphicFrame>
        <p:nvGraphicFramePr>
          <p:cNvPr id="5" name="Table Placeholder 4">
            <a:extLst>
              <a:ext uri="{FF2B5EF4-FFF2-40B4-BE49-F238E27FC236}">
                <a16:creationId xmlns:a16="http://schemas.microsoft.com/office/drawing/2014/main" id="{A79AAB76-85E8-41A3-A727-4E7B89BAF928}"/>
              </a:ext>
            </a:extLst>
          </p:cNvPr>
          <p:cNvGraphicFramePr>
            <a:graphicFrameLocks noGrp="1"/>
          </p:cNvGraphicFramePr>
          <p:nvPr>
            <p:ph type="tbl" sz="quarter" idx="13"/>
            <p:extLst>
              <p:ext uri="{D42A27DB-BD31-4B8C-83A1-F6EECF244321}">
                <p14:modId xmlns:p14="http://schemas.microsoft.com/office/powerpoint/2010/main" val="3786943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39114991"/>
                    </a:ext>
                  </a:extLst>
                </a:gridCol>
                <a:gridCol w="1810512">
                  <a:extLst>
                    <a:ext uri="{9D8B030D-6E8A-4147-A177-3AD203B41FA5}">
                      <a16:colId xmlns:a16="http://schemas.microsoft.com/office/drawing/2014/main" val="1322513111"/>
                    </a:ext>
                  </a:extLst>
                </a:gridCol>
                <a:gridCol w="822960">
                  <a:extLst>
                    <a:ext uri="{9D8B030D-6E8A-4147-A177-3AD203B41FA5}">
                      <a16:colId xmlns:a16="http://schemas.microsoft.com/office/drawing/2014/main" val="3388556239"/>
                    </a:ext>
                  </a:extLst>
                </a:gridCol>
                <a:gridCol w="822960">
                  <a:extLst>
                    <a:ext uri="{9D8B030D-6E8A-4147-A177-3AD203B41FA5}">
                      <a16:colId xmlns:a16="http://schemas.microsoft.com/office/drawing/2014/main" val="2534522930"/>
                    </a:ext>
                  </a:extLst>
                </a:gridCol>
                <a:gridCol w="822960">
                  <a:extLst>
                    <a:ext uri="{9D8B030D-6E8A-4147-A177-3AD203B41FA5}">
                      <a16:colId xmlns:a16="http://schemas.microsoft.com/office/drawing/2014/main" val="3967940477"/>
                    </a:ext>
                  </a:extLst>
                </a:gridCol>
                <a:gridCol w="822960">
                  <a:extLst>
                    <a:ext uri="{9D8B030D-6E8A-4147-A177-3AD203B41FA5}">
                      <a16:colId xmlns:a16="http://schemas.microsoft.com/office/drawing/2014/main" val="3050918281"/>
                    </a:ext>
                  </a:extLst>
                </a:gridCol>
                <a:gridCol w="822960">
                  <a:extLst>
                    <a:ext uri="{9D8B030D-6E8A-4147-A177-3AD203B41FA5}">
                      <a16:colId xmlns:a16="http://schemas.microsoft.com/office/drawing/2014/main" val="2785958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9320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yamahamotorarg - 2022-01-12 09:00:47</a:t>
                      </a:r>
                      <a:r>
                        <a:rPr kumimoji="0" lang="en-US" sz="1000" b="0" i="0" u="none" strike="noStrike" kern="1200" cap="none" spc="0" normalizeH="0" baseline="0" noProof="0">
                          <a:ln>
                            <a:noFill/>
                          </a:ln>
                          <a:solidFill>
                            <a:prstClr val="black"/>
                          </a:solidFill>
                          <a:effectLst/>
                          <a:uLnTx/>
                          <a:uFillTx/>
                          <a:latin typeface="+mn-lt"/>
                          <a:ea typeface="+mn-ea"/>
                          <a:cs typeface="+mn-cs"/>
                        </a:rPr>
                        <a:t>
 Yamaha MT-03: conocé más sobre este referente absoluto de la categoría que evolucionó en diseño y equipamiento. 
Pedí tu cotización en bit.ly/MT-03-Yamaha (link en bio).
.
#MT03 #YamahaMT03 #TransporteIdeal #ViajaSeguro #MoveteConYamaha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271622235_1312311122526676_1444492800317095534_n.jpg?_nc_cat=102&amp;ccb=1-5&amp;_nc_sid=8ae9d6&amp;_nc_ohc=24EC243nyc0AX8aBYW2&amp;_nc_ht=scontent-lga3-1.cdninstagram.com&amp;edm=AL-3X8kEAAAA&amp;oh=00_AT9UzPI5O3_nNJlRMydoPoHhd9Wyri5rj9eOywRWh_hdrw&amp;oe=61EC4B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80460268"/>
                  </a:ext>
                </a:extLst>
              </a:tr>
            </a:tbl>
          </a:graphicData>
        </a:graphic>
      </p:graphicFrame>
      <p:sp>
        <p:nvSpPr>
          <p:cNvPr id="4" name="Text Placeholder 3">
            <a:extLst>
              <a:ext uri="{FF2B5EF4-FFF2-40B4-BE49-F238E27FC236}">
                <a16:creationId xmlns:a16="http://schemas.microsoft.com/office/drawing/2014/main" id="{A30BF883-539C-49EC-AFF6-B512288820AF}"/>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075831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36AFA-9ED0-4245-8906-29D9E78639CA}"/>
              </a:ext>
            </a:extLst>
          </p:cNvPr>
          <p:cNvSpPr>
            <a:spLocks noGrp="1"/>
          </p:cNvSpPr>
          <p:nvPr>
            <p:ph type="title"/>
          </p:nvPr>
        </p:nvSpPr>
        <p:spPr/>
        <p:txBody>
          <a:bodyPr/>
          <a:lstStyle/>
          <a:p>
            <a:r>
              <a:rPr lang="en-US"/>
              <a:t>Instagram Posts Table | La Emilia - 4 of 25</a:t>
            </a:r>
          </a:p>
        </p:txBody>
      </p:sp>
      <p:graphicFrame>
        <p:nvGraphicFramePr>
          <p:cNvPr id="5" name="Table Placeholder 4">
            <a:extLst>
              <a:ext uri="{FF2B5EF4-FFF2-40B4-BE49-F238E27FC236}">
                <a16:creationId xmlns:a16="http://schemas.microsoft.com/office/drawing/2014/main" id="{052F7564-ECF8-4465-96B3-6C60A587F070}"/>
              </a:ext>
            </a:extLst>
          </p:cNvPr>
          <p:cNvGraphicFramePr>
            <a:graphicFrameLocks noGrp="1"/>
          </p:cNvGraphicFramePr>
          <p:nvPr>
            <p:ph type="tbl" sz="quarter" idx="13"/>
            <p:extLst>
              <p:ext uri="{D42A27DB-BD31-4B8C-83A1-F6EECF244321}">
                <p14:modId xmlns:p14="http://schemas.microsoft.com/office/powerpoint/2010/main" val="2562524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33860741"/>
                    </a:ext>
                  </a:extLst>
                </a:gridCol>
                <a:gridCol w="1810512">
                  <a:extLst>
                    <a:ext uri="{9D8B030D-6E8A-4147-A177-3AD203B41FA5}">
                      <a16:colId xmlns:a16="http://schemas.microsoft.com/office/drawing/2014/main" val="3218756314"/>
                    </a:ext>
                  </a:extLst>
                </a:gridCol>
                <a:gridCol w="822960">
                  <a:extLst>
                    <a:ext uri="{9D8B030D-6E8A-4147-A177-3AD203B41FA5}">
                      <a16:colId xmlns:a16="http://schemas.microsoft.com/office/drawing/2014/main" val="2887237958"/>
                    </a:ext>
                  </a:extLst>
                </a:gridCol>
                <a:gridCol w="822960">
                  <a:extLst>
                    <a:ext uri="{9D8B030D-6E8A-4147-A177-3AD203B41FA5}">
                      <a16:colId xmlns:a16="http://schemas.microsoft.com/office/drawing/2014/main" val="470316980"/>
                    </a:ext>
                  </a:extLst>
                </a:gridCol>
                <a:gridCol w="822960">
                  <a:extLst>
                    <a:ext uri="{9D8B030D-6E8A-4147-A177-3AD203B41FA5}">
                      <a16:colId xmlns:a16="http://schemas.microsoft.com/office/drawing/2014/main" val="1931765214"/>
                    </a:ext>
                  </a:extLst>
                </a:gridCol>
                <a:gridCol w="822960">
                  <a:extLst>
                    <a:ext uri="{9D8B030D-6E8A-4147-A177-3AD203B41FA5}">
                      <a16:colId xmlns:a16="http://schemas.microsoft.com/office/drawing/2014/main" val="1250410421"/>
                    </a:ext>
                  </a:extLst>
                </a:gridCol>
                <a:gridCol w="822960">
                  <a:extLst>
                    <a:ext uri="{9D8B030D-6E8A-4147-A177-3AD203B41FA5}">
                      <a16:colId xmlns:a16="http://schemas.microsoft.com/office/drawing/2014/main" val="1040842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5051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- 2022-01-14 17:43:36</a:t>
                      </a:r>
                      <a:r>
                        <a:rPr kumimoji="0" lang="es-ES" sz="1000" b="0" i="0" u="none" strike="noStrike" kern="1200" cap="none" spc="0" normalizeH="0" baseline="0" noProof="0">
                          <a:ln>
                            <a:noFill/>
                          </a:ln>
                          <a:solidFill>
                            <a:prstClr val="black"/>
                          </a:solidFill>
                          <a:effectLst/>
                          <a:uLnTx/>
                          <a:uFillTx/>
                          <a:latin typeface="+mn-lt"/>
                          <a:ea typeface="+mn-ea"/>
                          <a:cs typeface="+mn-cs"/>
                        </a:rPr>
                        <a:t>
 Posteo de apreciación de la 𝟕𝟓𝟐𝐒
Los amigos de motoblogcom  probaron nuestro último lanzamiento y sacaron estas terribles fotos.
¿Qué te parece este modelo? ¡A nosotros nos tiene perdidamente enamorados!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271999667_1175719126502427_7806198476865317622_n.jpg?_nc_cat=105&amp;ccb=1-5&amp;_nc_sid=8ae9d6&amp;_nc_ohc=aCmhnbCnEiwAX8Kovpj&amp;_nc_ht=scontent-iad3-2.cdninstagram.com&amp;edm=AL-3X8kEAAAA&amp;oh=00_AT-wUaYYRIXkkNCnpqkmuVgi0BslAfe0Kv4kYdv-8u-OIw&amp;oe=61E8B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6346807"/>
                  </a:ext>
                </a:extLst>
              </a:tr>
            </a:tbl>
          </a:graphicData>
        </a:graphic>
      </p:graphicFrame>
      <p:sp>
        <p:nvSpPr>
          <p:cNvPr id="4" name="Text Placeholder 3">
            <a:extLst>
              <a:ext uri="{FF2B5EF4-FFF2-40B4-BE49-F238E27FC236}">
                <a16:creationId xmlns:a16="http://schemas.microsoft.com/office/drawing/2014/main" id="{1CDAFB22-F0EA-45B1-90B1-F90E035F6C03}"/>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6928017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A03EC-042D-4246-B862-98987EE110C0}"/>
              </a:ext>
            </a:extLst>
          </p:cNvPr>
          <p:cNvSpPr>
            <a:spLocks noGrp="1"/>
          </p:cNvSpPr>
          <p:nvPr>
            <p:ph type="title"/>
          </p:nvPr>
        </p:nvSpPr>
        <p:spPr/>
        <p:txBody>
          <a:bodyPr/>
          <a:lstStyle/>
          <a:p>
            <a:r>
              <a:rPr lang="en-US"/>
              <a:t>Instagram Posts Table | La Emilia - 5 of 25</a:t>
            </a:r>
          </a:p>
        </p:txBody>
      </p:sp>
      <p:graphicFrame>
        <p:nvGraphicFramePr>
          <p:cNvPr id="5" name="Table Placeholder 4">
            <a:extLst>
              <a:ext uri="{FF2B5EF4-FFF2-40B4-BE49-F238E27FC236}">
                <a16:creationId xmlns:a16="http://schemas.microsoft.com/office/drawing/2014/main" id="{755ABF25-E832-41D5-A358-D8BF47623F5F}"/>
              </a:ext>
            </a:extLst>
          </p:cNvPr>
          <p:cNvGraphicFramePr>
            <a:graphicFrameLocks noGrp="1"/>
          </p:cNvGraphicFramePr>
          <p:nvPr>
            <p:ph type="tbl" sz="quarter" idx="13"/>
            <p:extLst>
              <p:ext uri="{D42A27DB-BD31-4B8C-83A1-F6EECF244321}">
                <p14:modId xmlns:p14="http://schemas.microsoft.com/office/powerpoint/2010/main" val="2130813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53926414"/>
                    </a:ext>
                  </a:extLst>
                </a:gridCol>
                <a:gridCol w="1810512">
                  <a:extLst>
                    <a:ext uri="{9D8B030D-6E8A-4147-A177-3AD203B41FA5}">
                      <a16:colId xmlns:a16="http://schemas.microsoft.com/office/drawing/2014/main" val="2400979679"/>
                    </a:ext>
                  </a:extLst>
                </a:gridCol>
                <a:gridCol w="822960">
                  <a:extLst>
                    <a:ext uri="{9D8B030D-6E8A-4147-A177-3AD203B41FA5}">
                      <a16:colId xmlns:a16="http://schemas.microsoft.com/office/drawing/2014/main" val="3094560680"/>
                    </a:ext>
                  </a:extLst>
                </a:gridCol>
                <a:gridCol w="822960">
                  <a:extLst>
                    <a:ext uri="{9D8B030D-6E8A-4147-A177-3AD203B41FA5}">
                      <a16:colId xmlns:a16="http://schemas.microsoft.com/office/drawing/2014/main" val="2402893115"/>
                    </a:ext>
                  </a:extLst>
                </a:gridCol>
                <a:gridCol w="822960">
                  <a:extLst>
                    <a:ext uri="{9D8B030D-6E8A-4147-A177-3AD203B41FA5}">
                      <a16:colId xmlns:a16="http://schemas.microsoft.com/office/drawing/2014/main" val="3456942957"/>
                    </a:ext>
                  </a:extLst>
                </a:gridCol>
                <a:gridCol w="822960">
                  <a:extLst>
                    <a:ext uri="{9D8B030D-6E8A-4147-A177-3AD203B41FA5}">
                      <a16:colId xmlns:a16="http://schemas.microsoft.com/office/drawing/2014/main" val="516388153"/>
                    </a:ext>
                  </a:extLst>
                </a:gridCol>
                <a:gridCol w="822960">
                  <a:extLst>
                    <a:ext uri="{9D8B030D-6E8A-4147-A177-3AD203B41FA5}">
                      <a16:colId xmlns:a16="http://schemas.microsoft.com/office/drawing/2014/main" val="1567711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1198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- 2022-01-06 14:19:19</a:t>
                      </a:r>
                      <a:r>
                        <a:rPr kumimoji="0" lang="es-ES" sz="1000" b="0" i="0" u="none" strike="noStrike" kern="1200" cap="none" spc="0" normalizeH="0" baseline="0" noProof="0">
                          <a:ln>
                            <a:noFill/>
                          </a:ln>
                          <a:solidFill>
                            <a:prstClr val="black"/>
                          </a:solidFill>
                          <a:effectLst/>
                          <a:uLnTx/>
                          <a:uFillTx/>
                          <a:latin typeface="+mn-lt"/>
                          <a:ea typeface="+mn-ea"/>
                          <a:cs typeface="+mn-cs"/>
                        </a:rPr>
                        <a:t>
 👑 Con una Africa Twin obvio que llegan a todos lados. ¡Feliz Reyes! 
#ReyesMagos #AfricaTwin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cdninstagram.com/v/t51.2885-15/271558701_413742100502590_3162099693985562910_n.jpg?_nc_cat=110&amp;ccb=1-5&amp;_nc_sid=8ae9d6&amp;_nc_ohc=EXLZRt5sUmgAX-hRj-c&amp;_nc_ht=scontent-dfw5-1.cdninstagram.com&amp;edm=AL-3X8kEAAAA&amp;oh=00_AT80or1Ixou9wLNyzm0uC9MGXKEwNX4afYdywipEKV26xg&amp;oe=61EC2966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40771103"/>
                  </a:ext>
                </a:extLst>
              </a:tr>
            </a:tbl>
          </a:graphicData>
        </a:graphic>
      </p:graphicFrame>
      <p:sp>
        <p:nvSpPr>
          <p:cNvPr id="4" name="Text Placeholder 3">
            <a:extLst>
              <a:ext uri="{FF2B5EF4-FFF2-40B4-BE49-F238E27FC236}">
                <a16:creationId xmlns:a16="http://schemas.microsoft.com/office/drawing/2014/main" id="{7D5FE545-B9F8-4BF8-A95B-ED6A17EB7163}"/>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4357213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0E034-13FE-4C67-9F57-F2A4AEB86BF1}"/>
              </a:ext>
            </a:extLst>
          </p:cNvPr>
          <p:cNvSpPr>
            <a:spLocks noGrp="1"/>
          </p:cNvSpPr>
          <p:nvPr>
            <p:ph type="title"/>
          </p:nvPr>
        </p:nvSpPr>
        <p:spPr/>
        <p:txBody>
          <a:bodyPr/>
          <a:lstStyle/>
          <a:p>
            <a:r>
              <a:rPr lang="en-US"/>
              <a:t>Instagram Posts Table | La Emilia - 6 of 25</a:t>
            </a:r>
          </a:p>
        </p:txBody>
      </p:sp>
      <p:graphicFrame>
        <p:nvGraphicFramePr>
          <p:cNvPr id="5" name="Table Placeholder 4">
            <a:extLst>
              <a:ext uri="{FF2B5EF4-FFF2-40B4-BE49-F238E27FC236}">
                <a16:creationId xmlns:a16="http://schemas.microsoft.com/office/drawing/2014/main" id="{AAD51D4A-F3E4-4177-AD24-223116FC19C5}"/>
              </a:ext>
            </a:extLst>
          </p:cNvPr>
          <p:cNvGraphicFramePr>
            <a:graphicFrameLocks noGrp="1"/>
          </p:cNvGraphicFramePr>
          <p:nvPr>
            <p:ph type="tbl" sz="quarter" idx="13"/>
            <p:extLst>
              <p:ext uri="{D42A27DB-BD31-4B8C-83A1-F6EECF244321}">
                <p14:modId xmlns:p14="http://schemas.microsoft.com/office/powerpoint/2010/main" val="2768483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315278"/>
                    </a:ext>
                  </a:extLst>
                </a:gridCol>
                <a:gridCol w="1810512">
                  <a:extLst>
                    <a:ext uri="{9D8B030D-6E8A-4147-A177-3AD203B41FA5}">
                      <a16:colId xmlns:a16="http://schemas.microsoft.com/office/drawing/2014/main" val="4024777217"/>
                    </a:ext>
                  </a:extLst>
                </a:gridCol>
                <a:gridCol w="822960">
                  <a:extLst>
                    <a:ext uri="{9D8B030D-6E8A-4147-A177-3AD203B41FA5}">
                      <a16:colId xmlns:a16="http://schemas.microsoft.com/office/drawing/2014/main" val="876041538"/>
                    </a:ext>
                  </a:extLst>
                </a:gridCol>
                <a:gridCol w="822960">
                  <a:extLst>
                    <a:ext uri="{9D8B030D-6E8A-4147-A177-3AD203B41FA5}">
                      <a16:colId xmlns:a16="http://schemas.microsoft.com/office/drawing/2014/main" val="370574513"/>
                    </a:ext>
                  </a:extLst>
                </a:gridCol>
                <a:gridCol w="822960">
                  <a:extLst>
                    <a:ext uri="{9D8B030D-6E8A-4147-A177-3AD203B41FA5}">
                      <a16:colId xmlns:a16="http://schemas.microsoft.com/office/drawing/2014/main" val="2441719385"/>
                    </a:ext>
                  </a:extLst>
                </a:gridCol>
                <a:gridCol w="822960">
                  <a:extLst>
                    <a:ext uri="{9D8B030D-6E8A-4147-A177-3AD203B41FA5}">
                      <a16:colId xmlns:a16="http://schemas.microsoft.com/office/drawing/2014/main" val="2730645991"/>
                    </a:ext>
                  </a:extLst>
                </a:gridCol>
                <a:gridCol w="822960">
                  <a:extLst>
                    <a:ext uri="{9D8B030D-6E8A-4147-A177-3AD203B41FA5}">
                      <a16:colId xmlns:a16="http://schemas.microsoft.com/office/drawing/2014/main" val="3571516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0010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- 2021-12-29 12:30:54</a:t>
                      </a:r>
                      <a:r>
                        <a:rPr kumimoji="0" lang="es-ES" sz="1000" b="0" i="0" u="none" strike="noStrike" kern="1200" cap="none" spc="0" normalizeH="0" baseline="0" noProof="0">
                          <a:ln>
                            <a:noFill/>
                          </a:ln>
                          <a:solidFill>
                            <a:prstClr val="black"/>
                          </a:solidFill>
                          <a:effectLst/>
                          <a:uLnTx/>
                          <a:uFillTx/>
                          <a:latin typeface="+mn-lt"/>
                          <a:ea typeface="+mn-ea"/>
                          <a:cs typeface="+mn-cs"/>
                        </a:rPr>
                        <a:t>
 Si arrancás el viaje frente a ese tablero, sabemos que lo vas a disfrutar.
#Twister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cdninstagram.com/v/t51.2885-15/271048231_118239474036176_5471303992012729470_n.jpg?_nc_cat=101&amp;ccb=1-5&amp;_nc_sid=8ae9d6&amp;_nc_ohc=oI1xcXq2xhgAX-OTPdL&amp;_nc_ht=scontent-dfw5-1.cdninstagram.com&amp;edm=AL-3X8kEAAAA&amp;oh=00_AT9jY1tZcjjzumP3-pdKViqK6q9y-Nq15GdBthALcKNWtA&amp;oe=61EC155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35498097"/>
                  </a:ext>
                </a:extLst>
              </a:tr>
            </a:tbl>
          </a:graphicData>
        </a:graphic>
      </p:graphicFrame>
      <p:sp>
        <p:nvSpPr>
          <p:cNvPr id="4" name="Text Placeholder 3">
            <a:extLst>
              <a:ext uri="{FF2B5EF4-FFF2-40B4-BE49-F238E27FC236}">
                <a16:creationId xmlns:a16="http://schemas.microsoft.com/office/drawing/2014/main" id="{09DA8075-A653-471C-A766-BC1EC0C8B550}"/>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5220683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F228B-5513-4367-BEFC-870C2F7202A5}"/>
              </a:ext>
            </a:extLst>
          </p:cNvPr>
          <p:cNvSpPr>
            <a:spLocks noGrp="1"/>
          </p:cNvSpPr>
          <p:nvPr>
            <p:ph type="title"/>
          </p:nvPr>
        </p:nvSpPr>
        <p:spPr/>
        <p:txBody>
          <a:bodyPr/>
          <a:lstStyle/>
          <a:p>
            <a:r>
              <a:rPr lang="en-US"/>
              <a:t>Instagram Posts Table | La Emilia - 7 of 25</a:t>
            </a:r>
          </a:p>
        </p:txBody>
      </p:sp>
      <p:graphicFrame>
        <p:nvGraphicFramePr>
          <p:cNvPr id="5" name="Table Placeholder 4">
            <a:extLst>
              <a:ext uri="{FF2B5EF4-FFF2-40B4-BE49-F238E27FC236}">
                <a16:creationId xmlns:a16="http://schemas.microsoft.com/office/drawing/2014/main" id="{B142C99A-6F50-4CC6-8A23-81D557BC797A}"/>
              </a:ext>
            </a:extLst>
          </p:cNvPr>
          <p:cNvGraphicFramePr>
            <a:graphicFrameLocks noGrp="1"/>
          </p:cNvGraphicFramePr>
          <p:nvPr>
            <p:ph type="tbl" sz="quarter" idx="13"/>
            <p:extLst>
              <p:ext uri="{D42A27DB-BD31-4B8C-83A1-F6EECF244321}">
                <p14:modId xmlns:p14="http://schemas.microsoft.com/office/powerpoint/2010/main" val="1252532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07176551"/>
                    </a:ext>
                  </a:extLst>
                </a:gridCol>
                <a:gridCol w="1810512">
                  <a:extLst>
                    <a:ext uri="{9D8B030D-6E8A-4147-A177-3AD203B41FA5}">
                      <a16:colId xmlns:a16="http://schemas.microsoft.com/office/drawing/2014/main" val="1694757538"/>
                    </a:ext>
                  </a:extLst>
                </a:gridCol>
                <a:gridCol w="822960">
                  <a:extLst>
                    <a:ext uri="{9D8B030D-6E8A-4147-A177-3AD203B41FA5}">
                      <a16:colId xmlns:a16="http://schemas.microsoft.com/office/drawing/2014/main" val="3183494885"/>
                    </a:ext>
                  </a:extLst>
                </a:gridCol>
                <a:gridCol w="822960">
                  <a:extLst>
                    <a:ext uri="{9D8B030D-6E8A-4147-A177-3AD203B41FA5}">
                      <a16:colId xmlns:a16="http://schemas.microsoft.com/office/drawing/2014/main" val="2024089330"/>
                    </a:ext>
                  </a:extLst>
                </a:gridCol>
                <a:gridCol w="822960">
                  <a:extLst>
                    <a:ext uri="{9D8B030D-6E8A-4147-A177-3AD203B41FA5}">
                      <a16:colId xmlns:a16="http://schemas.microsoft.com/office/drawing/2014/main" val="1403891990"/>
                    </a:ext>
                  </a:extLst>
                </a:gridCol>
                <a:gridCol w="822960">
                  <a:extLst>
                    <a:ext uri="{9D8B030D-6E8A-4147-A177-3AD203B41FA5}">
                      <a16:colId xmlns:a16="http://schemas.microsoft.com/office/drawing/2014/main" val="500259389"/>
                    </a:ext>
                  </a:extLst>
                </a:gridCol>
                <a:gridCol w="822960">
                  <a:extLst>
                    <a:ext uri="{9D8B030D-6E8A-4147-A177-3AD203B41FA5}">
                      <a16:colId xmlns:a16="http://schemas.microsoft.com/office/drawing/2014/main" val="411077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3087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- 2021-12-30 20:34:37</a:t>
                      </a:r>
                      <a:r>
                        <a:rPr kumimoji="0" lang="es-ES" sz="1000" b="0" i="0" u="none" strike="noStrike" kern="1200" cap="none" spc="0" normalizeH="0" baseline="0" noProof="0">
                          <a:ln>
                            <a:noFill/>
                          </a:ln>
                          <a:solidFill>
                            <a:prstClr val="black"/>
                          </a:solidFill>
                          <a:effectLst/>
                          <a:uLnTx/>
                          <a:uFillTx/>
                          <a:latin typeface="+mn-lt"/>
                          <a:ea typeface="+mn-ea"/>
                          <a:cs typeface="+mn-cs"/>
                        </a:rPr>
                        <a:t>
 ¡Ya estamos en Cariló! 🏖️ Te invitamos a visitarnos en nuestro stand para conocer a Honda de cerca. Te esperamos con todos nuestros productos y sorpresas para vivir una experiencia increíble 🥳
En nuestras stories también vas a poder seguir todas las novedades que tenemos para contarte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51.29350-15/270207654_1249072365575496_7025568062922270318_n.jpg?_nc_cat=109&amp;ccb=1-5&amp;_nc_sid=8ae9d6&amp;_nc_ohc=UJCFyzbXs1sAX-iwZgG&amp;_nc_ht=scontent-dfw5-2.cdninstagram.com&amp;edm=AL-3X8kEAAAA&amp;oh=00_AT-zLUTKx-l3eFT3U8-DP8VlSYnZJ9Z0OyLPfP4Sd0alNw&amp;oe=61EC7A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20156624"/>
                  </a:ext>
                </a:extLst>
              </a:tr>
            </a:tbl>
          </a:graphicData>
        </a:graphic>
      </p:graphicFrame>
      <p:sp>
        <p:nvSpPr>
          <p:cNvPr id="4" name="Text Placeholder 3">
            <a:extLst>
              <a:ext uri="{FF2B5EF4-FFF2-40B4-BE49-F238E27FC236}">
                <a16:creationId xmlns:a16="http://schemas.microsoft.com/office/drawing/2014/main" id="{592FBDCA-7A06-48E8-BC7C-C987F1C8A3E4}"/>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9588208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BDD0A-EB10-410D-A290-8CF02E9E5F63}"/>
              </a:ext>
            </a:extLst>
          </p:cNvPr>
          <p:cNvSpPr>
            <a:spLocks noGrp="1"/>
          </p:cNvSpPr>
          <p:nvPr>
            <p:ph type="title"/>
          </p:nvPr>
        </p:nvSpPr>
        <p:spPr/>
        <p:txBody>
          <a:bodyPr/>
          <a:lstStyle/>
          <a:p>
            <a:r>
              <a:rPr lang="en-US"/>
              <a:t>Instagram Posts Table | La Emilia - 8 of 25</a:t>
            </a:r>
          </a:p>
        </p:txBody>
      </p:sp>
      <p:graphicFrame>
        <p:nvGraphicFramePr>
          <p:cNvPr id="5" name="Table Placeholder 4">
            <a:extLst>
              <a:ext uri="{FF2B5EF4-FFF2-40B4-BE49-F238E27FC236}">
                <a16:creationId xmlns:a16="http://schemas.microsoft.com/office/drawing/2014/main" id="{42ADAEC8-C276-4016-A583-33CEA9E39688}"/>
              </a:ext>
            </a:extLst>
          </p:cNvPr>
          <p:cNvGraphicFramePr>
            <a:graphicFrameLocks noGrp="1"/>
          </p:cNvGraphicFramePr>
          <p:nvPr>
            <p:ph type="tbl" sz="quarter" idx="13"/>
            <p:extLst>
              <p:ext uri="{D42A27DB-BD31-4B8C-83A1-F6EECF244321}">
                <p14:modId xmlns:p14="http://schemas.microsoft.com/office/powerpoint/2010/main" val="640773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38236373"/>
                    </a:ext>
                  </a:extLst>
                </a:gridCol>
                <a:gridCol w="1810512">
                  <a:extLst>
                    <a:ext uri="{9D8B030D-6E8A-4147-A177-3AD203B41FA5}">
                      <a16:colId xmlns:a16="http://schemas.microsoft.com/office/drawing/2014/main" val="2579762262"/>
                    </a:ext>
                  </a:extLst>
                </a:gridCol>
                <a:gridCol w="822960">
                  <a:extLst>
                    <a:ext uri="{9D8B030D-6E8A-4147-A177-3AD203B41FA5}">
                      <a16:colId xmlns:a16="http://schemas.microsoft.com/office/drawing/2014/main" val="3223016464"/>
                    </a:ext>
                  </a:extLst>
                </a:gridCol>
                <a:gridCol w="822960">
                  <a:extLst>
                    <a:ext uri="{9D8B030D-6E8A-4147-A177-3AD203B41FA5}">
                      <a16:colId xmlns:a16="http://schemas.microsoft.com/office/drawing/2014/main" val="716821865"/>
                    </a:ext>
                  </a:extLst>
                </a:gridCol>
                <a:gridCol w="822960">
                  <a:extLst>
                    <a:ext uri="{9D8B030D-6E8A-4147-A177-3AD203B41FA5}">
                      <a16:colId xmlns:a16="http://schemas.microsoft.com/office/drawing/2014/main" val="3823560888"/>
                    </a:ext>
                  </a:extLst>
                </a:gridCol>
                <a:gridCol w="822960">
                  <a:extLst>
                    <a:ext uri="{9D8B030D-6E8A-4147-A177-3AD203B41FA5}">
                      <a16:colId xmlns:a16="http://schemas.microsoft.com/office/drawing/2014/main" val="175404091"/>
                    </a:ext>
                  </a:extLst>
                </a:gridCol>
                <a:gridCol w="822960">
                  <a:extLst>
                    <a:ext uri="{9D8B030D-6E8A-4147-A177-3AD203B41FA5}">
                      <a16:colId xmlns:a16="http://schemas.microsoft.com/office/drawing/2014/main" val="415296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9627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- 2021-12-23 16:35:46</a:t>
                      </a:r>
                      <a:r>
                        <a:rPr kumimoji="0" lang="es-ES" sz="1000" b="0" i="0" u="none" strike="noStrike" kern="1200" cap="none" spc="0" normalizeH="0" baseline="0" noProof="0">
                          <a:ln>
                            <a:noFill/>
                          </a:ln>
                          <a:solidFill>
                            <a:prstClr val="black"/>
                          </a:solidFill>
                          <a:effectLst/>
                          <a:uLnTx/>
                          <a:uFillTx/>
                          <a:latin typeface="+mn-lt"/>
                          <a:ea typeface="+mn-ea"/>
                          <a:cs typeface="+mn-cs"/>
                        </a:rPr>
                        <a:t>
 La 𝟕𝟓𝟐𝐒 deslumbra a primera vista.
La potencia clásica de 𝐁𝐞𝐧𝐞𝐥𝐥𝐢, y un diseño que seduce a los riders más exigentes, se unen para dar lugar a esta obra maestra.
En nuestro sitio web o en historias destacadas vas a poder conocer más sobre este modelo.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269841628_497801071562945_8057320583570330129_n.jpg?_nc_ht=scontent.cdninstagram.com&amp;_nc_cat=105&amp;_nc_ohc=CLPqZuc7FCMAX9N9dga&amp;edm=AMO9-JQAAAAA&amp;ccb=7-4&amp;oh=00_AT8Ih_vSn8-u8wNkJnloly9Q0L6djr5xEc-LfafULBoHjg&amp;oe=61E84A1E&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65784497"/>
                  </a:ext>
                </a:extLst>
              </a:tr>
            </a:tbl>
          </a:graphicData>
        </a:graphic>
      </p:graphicFrame>
      <p:sp>
        <p:nvSpPr>
          <p:cNvPr id="4" name="Text Placeholder 3">
            <a:extLst>
              <a:ext uri="{FF2B5EF4-FFF2-40B4-BE49-F238E27FC236}">
                <a16:creationId xmlns:a16="http://schemas.microsoft.com/office/drawing/2014/main" id="{923E87E5-37AF-47B1-972E-3DD019BA09D5}"/>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3734895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44018-266F-4BC9-AF51-2C7B6231A395}"/>
              </a:ext>
            </a:extLst>
          </p:cNvPr>
          <p:cNvSpPr>
            <a:spLocks noGrp="1"/>
          </p:cNvSpPr>
          <p:nvPr>
            <p:ph type="title"/>
          </p:nvPr>
        </p:nvSpPr>
        <p:spPr/>
        <p:txBody>
          <a:bodyPr/>
          <a:lstStyle/>
          <a:p>
            <a:r>
              <a:rPr lang="en-US"/>
              <a:t>Instagram Posts Table | La Emilia - 9 of 25</a:t>
            </a:r>
          </a:p>
        </p:txBody>
      </p:sp>
      <p:graphicFrame>
        <p:nvGraphicFramePr>
          <p:cNvPr id="5" name="Table Placeholder 4">
            <a:extLst>
              <a:ext uri="{FF2B5EF4-FFF2-40B4-BE49-F238E27FC236}">
                <a16:creationId xmlns:a16="http://schemas.microsoft.com/office/drawing/2014/main" id="{3FAAADD0-AAE4-406F-8DE6-1AFFD138EB4F}"/>
              </a:ext>
            </a:extLst>
          </p:cNvPr>
          <p:cNvGraphicFramePr>
            <a:graphicFrameLocks noGrp="1"/>
          </p:cNvGraphicFramePr>
          <p:nvPr>
            <p:ph type="tbl" sz="quarter" idx="13"/>
            <p:extLst>
              <p:ext uri="{D42A27DB-BD31-4B8C-83A1-F6EECF244321}">
                <p14:modId xmlns:p14="http://schemas.microsoft.com/office/powerpoint/2010/main" val="3710334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44810771"/>
                    </a:ext>
                  </a:extLst>
                </a:gridCol>
                <a:gridCol w="1810512">
                  <a:extLst>
                    <a:ext uri="{9D8B030D-6E8A-4147-A177-3AD203B41FA5}">
                      <a16:colId xmlns:a16="http://schemas.microsoft.com/office/drawing/2014/main" val="3436939598"/>
                    </a:ext>
                  </a:extLst>
                </a:gridCol>
                <a:gridCol w="822960">
                  <a:extLst>
                    <a:ext uri="{9D8B030D-6E8A-4147-A177-3AD203B41FA5}">
                      <a16:colId xmlns:a16="http://schemas.microsoft.com/office/drawing/2014/main" val="3561228649"/>
                    </a:ext>
                  </a:extLst>
                </a:gridCol>
                <a:gridCol w="822960">
                  <a:extLst>
                    <a:ext uri="{9D8B030D-6E8A-4147-A177-3AD203B41FA5}">
                      <a16:colId xmlns:a16="http://schemas.microsoft.com/office/drawing/2014/main" val="3208977125"/>
                    </a:ext>
                  </a:extLst>
                </a:gridCol>
                <a:gridCol w="822960">
                  <a:extLst>
                    <a:ext uri="{9D8B030D-6E8A-4147-A177-3AD203B41FA5}">
                      <a16:colId xmlns:a16="http://schemas.microsoft.com/office/drawing/2014/main" val="1085808817"/>
                    </a:ext>
                  </a:extLst>
                </a:gridCol>
                <a:gridCol w="822960">
                  <a:extLst>
                    <a:ext uri="{9D8B030D-6E8A-4147-A177-3AD203B41FA5}">
                      <a16:colId xmlns:a16="http://schemas.microsoft.com/office/drawing/2014/main" val="2163068464"/>
                    </a:ext>
                  </a:extLst>
                </a:gridCol>
                <a:gridCol w="822960">
                  <a:extLst>
                    <a:ext uri="{9D8B030D-6E8A-4147-A177-3AD203B41FA5}">
                      <a16:colId xmlns:a16="http://schemas.microsoft.com/office/drawing/2014/main" val="3649782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8884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- 2022-01-07 17:38:33</a:t>
                      </a:r>
                      <a:r>
                        <a:rPr kumimoji="0" lang="es-ES" sz="1000" b="0" i="0" u="none" strike="noStrike" kern="1200" cap="none" spc="0" normalizeH="0" baseline="0" noProof="0">
                          <a:ln>
                            <a:noFill/>
                          </a:ln>
                          <a:solidFill>
                            <a:prstClr val="black"/>
                          </a:solidFill>
                          <a:effectLst/>
                          <a:uLnTx/>
                          <a:uFillTx/>
                          <a:latin typeface="+mn-lt"/>
                          <a:ea typeface="+mn-ea"/>
                          <a:cs typeface="+mn-cs"/>
                        </a:rPr>
                        <a:t>
 ¿Ya visitaste nuestro stand? Estamos en Cariló hasta el 13 de febrero desde las 18:00 hasta las 00. Vení a conocer los modelos de la marca y a jugar con nosotros 💯 
¡OJO! Si traes la cédula verde de tu Honda y sos uno de los primeros 10 del día, te llevás un regalito especial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51.29350-15/271617778_5139577806086566_6172373605689438158_n.jpg?_nc_cat=100&amp;ccb=1-5&amp;_nc_sid=8ae9d6&amp;_nc_ohc=0R3Xr8uCctMAX_vv4CI&amp;_nc_ht=scontent-dfw5-2.cdninstagram.com&amp;edm=AL-3X8kEAAAA&amp;oh=00_AT93bEEFUHsIEYs6qPIgD3lRc4nrOvxKSZC62be56HuE0Q&amp;oe=61EBDC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76465400"/>
                  </a:ext>
                </a:extLst>
              </a:tr>
            </a:tbl>
          </a:graphicData>
        </a:graphic>
      </p:graphicFrame>
      <p:sp>
        <p:nvSpPr>
          <p:cNvPr id="4" name="Text Placeholder 3">
            <a:extLst>
              <a:ext uri="{FF2B5EF4-FFF2-40B4-BE49-F238E27FC236}">
                <a16:creationId xmlns:a16="http://schemas.microsoft.com/office/drawing/2014/main" id="{A1F9FEEB-DCF4-4BDC-BA3C-7181DB7317B4}"/>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4043707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C2931-937A-4D02-89E9-D7C72F2D0A86}"/>
              </a:ext>
            </a:extLst>
          </p:cNvPr>
          <p:cNvSpPr>
            <a:spLocks noGrp="1"/>
          </p:cNvSpPr>
          <p:nvPr>
            <p:ph type="title"/>
          </p:nvPr>
        </p:nvSpPr>
        <p:spPr/>
        <p:txBody>
          <a:bodyPr/>
          <a:lstStyle/>
          <a:p>
            <a:r>
              <a:rPr lang="en-US"/>
              <a:t>Instagram Posts Table | La Emilia - 10 of 25</a:t>
            </a:r>
          </a:p>
        </p:txBody>
      </p:sp>
      <p:graphicFrame>
        <p:nvGraphicFramePr>
          <p:cNvPr id="5" name="Table Placeholder 4">
            <a:extLst>
              <a:ext uri="{FF2B5EF4-FFF2-40B4-BE49-F238E27FC236}">
                <a16:creationId xmlns:a16="http://schemas.microsoft.com/office/drawing/2014/main" id="{04E8A1B4-13A0-4981-96C1-C9BD79F49563}"/>
              </a:ext>
            </a:extLst>
          </p:cNvPr>
          <p:cNvGraphicFramePr>
            <a:graphicFrameLocks noGrp="1"/>
          </p:cNvGraphicFramePr>
          <p:nvPr>
            <p:ph type="tbl" sz="quarter" idx="13"/>
            <p:extLst>
              <p:ext uri="{D42A27DB-BD31-4B8C-83A1-F6EECF244321}">
                <p14:modId xmlns:p14="http://schemas.microsoft.com/office/powerpoint/2010/main" val="177866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45291501"/>
                    </a:ext>
                  </a:extLst>
                </a:gridCol>
                <a:gridCol w="1810512">
                  <a:extLst>
                    <a:ext uri="{9D8B030D-6E8A-4147-A177-3AD203B41FA5}">
                      <a16:colId xmlns:a16="http://schemas.microsoft.com/office/drawing/2014/main" val="4094039319"/>
                    </a:ext>
                  </a:extLst>
                </a:gridCol>
                <a:gridCol w="822960">
                  <a:extLst>
                    <a:ext uri="{9D8B030D-6E8A-4147-A177-3AD203B41FA5}">
                      <a16:colId xmlns:a16="http://schemas.microsoft.com/office/drawing/2014/main" val="4069703940"/>
                    </a:ext>
                  </a:extLst>
                </a:gridCol>
                <a:gridCol w="822960">
                  <a:extLst>
                    <a:ext uri="{9D8B030D-6E8A-4147-A177-3AD203B41FA5}">
                      <a16:colId xmlns:a16="http://schemas.microsoft.com/office/drawing/2014/main" val="7410510"/>
                    </a:ext>
                  </a:extLst>
                </a:gridCol>
                <a:gridCol w="822960">
                  <a:extLst>
                    <a:ext uri="{9D8B030D-6E8A-4147-A177-3AD203B41FA5}">
                      <a16:colId xmlns:a16="http://schemas.microsoft.com/office/drawing/2014/main" val="3729508678"/>
                    </a:ext>
                  </a:extLst>
                </a:gridCol>
                <a:gridCol w="822960">
                  <a:extLst>
                    <a:ext uri="{9D8B030D-6E8A-4147-A177-3AD203B41FA5}">
                      <a16:colId xmlns:a16="http://schemas.microsoft.com/office/drawing/2014/main" val="75395182"/>
                    </a:ext>
                  </a:extLst>
                </a:gridCol>
                <a:gridCol w="822960">
                  <a:extLst>
                    <a:ext uri="{9D8B030D-6E8A-4147-A177-3AD203B41FA5}">
                      <a16:colId xmlns:a16="http://schemas.microsoft.com/office/drawing/2014/main" val="3027473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3331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- 2021-12-27 12:00:29</a:t>
                      </a:r>
                      <a:r>
                        <a:rPr kumimoji="0" lang="es-ES" sz="1000" b="0" i="0" u="none" strike="noStrike" kern="1200" cap="none" spc="0" normalizeH="0" baseline="0" noProof="0">
                          <a:ln>
                            <a:noFill/>
                          </a:ln>
                          <a:solidFill>
                            <a:prstClr val="black"/>
                          </a:solidFill>
                          <a:effectLst/>
                          <a:uLnTx/>
                          <a:uFillTx/>
                          <a:latin typeface="+mn-lt"/>
                          <a:ea typeface="+mn-ea"/>
                          <a:cs typeface="+mn-cs"/>
                        </a:rPr>
                        <a:t>
 Fiel, rendidora, GAUCHA. Una moto que no te deja a gamba 😉
#GLH150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51.2885-15/270048883_252258183678433_4781244238443969826_n.jpg?_nc_cat=100&amp;ccb=1-5&amp;_nc_sid=8ae9d6&amp;_nc_ohc=itImSAE7kxYAX_0HAOs&amp;_nc_ht=scontent-dfw5-2.cdninstagram.com&amp;edm=AL-3X8kEAAAA&amp;oh=00_AT9gQ9RyAVxEGDJWndby4-FONKCA0HqpYj7Rsm1xCf9vkA&amp;oe=61ED34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82389125"/>
                  </a:ext>
                </a:extLst>
              </a:tr>
            </a:tbl>
          </a:graphicData>
        </a:graphic>
      </p:graphicFrame>
      <p:sp>
        <p:nvSpPr>
          <p:cNvPr id="4" name="Text Placeholder 3">
            <a:extLst>
              <a:ext uri="{FF2B5EF4-FFF2-40B4-BE49-F238E27FC236}">
                <a16:creationId xmlns:a16="http://schemas.microsoft.com/office/drawing/2014/main" id="{A4596870-B934-4EFF-BB59-4529070A6D31}"/>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2385773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CE4D4-BC09-4778-B4B4-6FC2FD672349}"/>
              </a:ext>
            </a:extLst>
          </p:cNvPr>
          <p:cNvSpPr>
            <a:spLocks noGrp="1"/>
          </p:cNvSpPr>
          <p:nvPr>
            <p:ph type="title"/>
          </p:nvPr>
        </p:nvSpPr>
        <p:spPr/>
        <p:txBody>
          <a:bodyPr/>
          <a:lstStyle/>
          <a:p>
            <a:r>
              <a:rPr lang="en-US"/>
              <a:t>Instagram Posts Table | La Emilia - 11 of 25</a:t>
            </a:r>
          </a:p>
        </p:txBody>
      </p:sp>
      <p:graphicFrame>
        <p:nvGraphicFramePr>
          <p:cNvPr id="5" name="Table Placeholder 4">
            <a:extLst>
              <a:ext uri="{FF2B5EF4-FFF2-40B4-BE49-F238E27FC236}">
                <a16:creationId xmlns:a16="http://schemas.microsoft.com/office/drawing/2014/main" id="{B3577EC9-DC94-430F-B892-A0DE3C239CB5}"/>
              </a:ext>
            </a:extLst>
          </p:cNvPr>
          <p:cNvGraphicFramePr>
            <a:graphicFrameLocks noGrp="1"/>
          </p:cNvGraphicFramePr>
          <p:nvPr>
            <p:ph type="tbl" sz="quarter" idx="13"/>
            <p:extLst>
              <p:ext uri="{D42A27DB-BD31-4B8C-83A1-F6EECF244321}">
                <p14:modId xmlns:p14="http://schemas.microsoft.com/office/powerpoint/2010/main" val="593758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08780500"/>
                    </a:ext>
                  </a:extLst>
                </a:gridCol>
                <a:gridCol w="1810512">
                  <a:extLst>
                    <a:ext uri="{9D8B030D-6E8A-4147-A177-3AD203B41FA5}">
                      <a16:colId xmlns:a16="http://schemas.microsoft.com/office/drawing/2014/main" val="436486075"/>
                    </a:ext>
                  </a:extLst>
                </a:gridCol>
                <a:gridCol w="822960">
                  <a:extLst>
                    <a:ext uri="{9D8B030D-6E8A-4147-A177-3AD203B41FA5}">
                      <a16:colId xmlns:a16="http://schemas.microsoft.com/office/drawing/2014/main" val="3378493132"/>
                    </a:ext>
                  </a:extLst>
                </a:gridCol>
                <a:gridCol w="822960">
                  <a:extLst>
                    <a:ext uri="{9D8B030D-6E8A-4147-A177-3AD203B41FA5}">
                      <a16:colId xmlns:a16="http://schemas.microsoft.com/office/drawing/2014/main" val="2138446169"/>
                    </a:ext>
                  </a:extLst>
                </a:gridCol>
                <a:gridCol w="822960">
                  <a:extLst>
                    <a:ext uri="{9D8B030D-6E8A-4147-A177-3AD203B41FA5}">
                      <a16:colId xmlns:a16="http://schemas.microsoft.com/office/drawing/2014/main" val="3404277873"/>
                    </a:ext>
                  </a:extLst>
                </a:gridCol>
                <a:gridCol w="822960">
                  <a:extLst>
                    <a:ext uri="{9D8B030D-6E8A-4147-A177-3AD203B41FA5}">
                      <a16:colId xmlns:a16="http://schemas.microsoft.com/office/drawing/2014/main" val="2441894460"/>
                    </a:ext>
                  </a:extLst>
                </a:gridCol>
                <a:gridCol w="822960">
                  <a:extLst>
                    <a:ext uri="{9D8B030D-6E8A-4147-A177-3AD203B41FA5}">
                      <a16:colId xmlns:a16="http://schemas.microsoft.com/office/drawing/2014/main" val="1779688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2899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- 2021-12-22 15:02:21</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bit.ly/YamahaMT09ST (link en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269782358_375986947618150_342632627860660738_n.jpg?_nc_cat=104&amp;ccb=1-5&amp;_nc_sid=8ae9d6&amp;_nc_ohc=RsItWtHVycMAX_VPtwt&amp;_nc_ht=scontent-lga3-1.cdninstagram.com&amp;edm=AL-3X8kEAAAA&amp;oh=00_AT8NlQz6UnAqcHC3Bw2DRJlU7C7M11W1UurJ04PaMswWhQ&amp;oe=61ED005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71360728"/>
                  </a:ext>
                </a:extLst>
              </a:tr>
            </a:tbl>
          </a:graphicData>
        </a:graphic>
      </p:graphicFrame>
      <p:sp>
        <p:nvSpPr>
          <p:cNvPr id="4" name="Text Placeholder 3">
            <a:extLst>
              <a:ext uri="{FF2B5EF4-FFF2-40B4-BE49-F238E27FC236}">
                <a16:creationId xmlns:a16="http://schemas.microsoft.com/office/drawing/2014/main" id="{CF8246F4-0227-499E-BFB7-2DEC74A1AB04}"/>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8469601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6D874-0069-4AF1-9E86-83A928D14740}"/>
              </a:ext>
            </a:extLst>
          </p:cNvPr>
          <p:cNvSpPr>
            <a:spLocks noGrp="1"/>
          </p:cNvSpPr>
          <p:nvPr>
            <p:ph type="title"/>
          </p:nvPr>
        </p:nvSpPr>
        <p:spPr/>
        <p:txBody>
          <a:bodyPr/>
          <a:lstStyle/>
          <a:p>
            <a:r>
              <a:rPr lang="en-US"/>
              <a:t>Instagram Posts Table | La Emilia - 12 of 25</a:t>
            </a:r>
          </a:p>
        </p:txBody>
      </p:sp>
      <p:graphicFrame>
        <p:nvGraphicFramePr>
          <p:cNvPr id="5" name="Table Placeholder 4">
            <a:extLst>
              <a:ext uri="{FF2B5EF4-FFF2-40B4-BE49-F238E27FC236}">
                <a16:creationId xmlns:a16="http://schemas.microsoft.com/office/drawing/2014/main" id="{934625B0-728E-440C-A28D-D32508649E60}"/>
              </a:ext>
            </a:extLst>
          </p:cNvPr>
          <p:cNvGraphicFramePr>
            <a:graphicFrameLocks noGrp="1"/>
          </p:cNvGraphicFramePr>
          <p:nvPr>
            <p:ph type="tbl" sz="quarter" idx="13"/>
            <p:extLst>
              <p:ext uri="{D42A27DB-BD31-4B8C-83A1-F6EECF244321}">
                <p14:modId xmlns:p14="http://schemas.microsoft.com/office/powerpoint/2010/main" val="3606920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98809813"/>
                    </a:ext>
                  </a:extLst>
                </a:gridCol>
                <a:gridCol w="1810512">
                  <a:extLst>
                    <a:ext uri="{9D8B030D-6E8A-4147-A177-3AD203B41FA5}">
                      <a16:colId xmlns:a16="http://schemas.microsoft.com/office/drawing/2014/main" val="3706961119"/>
                    </a:ext>
                  </a:extLst>
                </a:gridCol>
                <a:gridCol w="822960">
                  <a:extLst>
                    <a:ext uri="{9D8B030D-6E8A-4147-A177-3AD203B41FA5}">
                      <a16:colId xmlns:a16="http://schemas.microsoft.com/office/drawing/2014/main" val="3942075689"/>
                    </a:ext>
                  </a:extLst>
                </a:gridCol>
                <a:gridCol w="822960">
                  <a:extLst>
                    <a:ext uri="{9D8B030D-6E8A-4147-A177-3AD203B41FA5}">
                      <a16:colId xmlns:a16="http://schemas.microsoft.com/office/drawing/2014/main" val="4001326513"/>
                    </a:ext>
                  </a:extLst>
                </a:gridCol>
                <a:gridCol w="822960">
                  <a:extLst>
                    <a:ext uri="{9D8B030D-6E8A-4147-A177-3AD203B41FA5}">
                      <a16:colId xmlns:a16="http://schemas.microsoft.com/office/drawing/2014/main" val="3290305043"/>
                    </a:ext>
                  </a:extLst>
                </a:gridCol>
                <a:gridCol w="822960">
                  <a:extLst>
                    <a:ext uri="{9D8B030D-6E8A-4147-A177-3AD203B41FA5}">
                      <a16:colId xmlns:a16="http://schemas.microsoft.com/office/drawing/2014/main" val="4096854782"/>
                    </a:ext>
                  </a:extLst>
                </a:gridCol>
                <a:gridCol w="822960">
                  <a:extLst>
                    <a:ext uri="{9D8B030D-6E8A-4147-A177-3AD203B41FA5}">
                      <a16:colId xmlns:a16="http://schemas.microsoft.com/office/drawing/2014/main" val="4271518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1423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- 2022-01-03 14:43:18</a:t>
                      </a:r>
                      <a:r>
                        <a:rPr kumimoji="0" lang="es-ES" sz="1000" b="0" i="0" u="none" strike="noStrike" kern="1200" cap="none" spc="0" normalizeH="0" baseline="0" noProof="0">
                          <a:ln>
                            <a:noFill/>
                          </a:ln>
                          <a:solidFill>
                            <a:prstClr val="black"/>
                          </a:solidFill>
                          <a:effectLst/>
                          <a:uLnTx/>
                          <a:uFillTx/>
                          <a:latin typeface="+mn-lt"/>
                          <a:ea typeface="+mn-ea"/>
                          <a:cs typeface="+mn-cs"/>
                        </a:rPr>
                        <a:t>
 Etapa 2 positiva para kevinmaxbenavides
Enfocado en el roadbook el salteño llevó buen ritmo de carrera sin inconvenientes en la navegación. Su velocidad y técnica le permitió ser tercero en la tapada de hoy y escalar al puesto 11 en la general Vamos Kevin! 🇦🇷💥💪🏼
Photo: Rally Zone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271158109_313626193841559_3818935647809831920_n.jpg?_nc_cat=102&amp;ccb=1-5&amp;_nc_sid=8ae9d6&amp;_nc_ohc=KCy1EY_VktwAX8mGFzD&amp;_nc_ht=scontent-iad3-1.cdninstagram.com&amp;edm=AL-3X8kEAAAA&amp;oh=00_AT_krE4NDVLwcsdwvi1X98WKJAAFDLJ5v76NxMgWhr7hZA&amp;oe=61EC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95096154"/>
                  </a:ext>
                </a:extLst>
              </a:tr>
            </a:tbl>
          </a:graphicData>
        </a:graphic>
      </p:graphicFrame>
      <p:sp>
        <p:nvSpPr>
          <p:cNvPr id="4" name="Text Placeholder 3">
            <a:extLst>
              <a:ext uri="{FF2B5EF4-FFF2-40B4-BE49-F238E27FC236}">
                <a16:creationId xmlns:a16="http://schemas.microsoft.com/office/drawing/2014/main" id="{A15A4EDE-80B5-4908-A48F-80681CBECE04}"/>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3172844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2F416-40CE-427E-B66B-FB8F1FC05260}"/>
              </a:ext>
            </a:extLst>
          </p:cNvPr>
          <p:cNvSpPr>
            <a:spLocks noGrp="1"/>
          </p:cNvSpPr>
          <p:nvPr>
            <p:ph type="title"/>
          </p:nvPr>
        </p:nvSpPr>
        <p:spPr/>
        <p:txBody>
          <a:bodyPr/>
          <a:lstStyle/>
          <a:p>
            <a:r>
              <a:rPr lang="en-US"/>
              <a:t>Instagram Posts Table | La Emilia - 13 of 25</a:t>
            </a:r>
          </a:p>
        </p:txBody>
      </p:sp>
      <p:graphicFrame>
        <p:nvGraphicFramePr>
          <p:cNvPr id="5" name="Table Placeholder 4">
            <a:extLst>
              <a:ext uri="{FF2B5EF4-FFF2-40B4-BE49-F238E27FC236}">
                <a16:creationId xmlns:a16="http://schemas.microsoft.com/office/drawing/2014/main" id="{3FC22AD0-88A7-46AF-B37E-71357F459215}"/>
              </a:ext>
            </a:extLst>
          </p:cNvPr>
          <p:cNvGraphicFramePr>
            <a:graphicFrameLocks noGrp="1"/>
          </p:cNvGraphicFramePr>
          <p:nvPr>
            <p:ph type="tbl" sz="quarter" idx="13"/>
            <p:extLst>
              <p:ext uri="{D42A27DB-BD31-4B8C-83A1-F6EECF244321}">
                <p14:modId xmlns:p14="http://schemas.microsoft.com/office/powerpoint/2010/main" val="2370484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66800126"/>
                    </a:ext>
                  </a:extLst>
                </a:gridCol>
                <a:gridCol w="1810512">
                  <a:extLst>
                    <a:ext uri="{9D8B030D-6E8A-4147-A177-3AD203B41FA5}">
                      <a16:colId xmlns:a16="http://schemas.microsoft.com/office/drawing/2014/main" val="2692434129"/>
                    </a:ext>
                  </a:extLst>
                </a:gridCol>
                <a:gridCol w="822960">
                  <a:extLst>
                    <a:ext uri="{9D8B030D-6E8A-4147-A177-3AD203B41FA5}">
                      <a16:colId xmlns:a16="http://schemas.microsoft.com/office/drawing/2014/main" val="1208105982"/>
                    </a:ext>
                  </a:extLst>
                </a:gridCol>
                <a:gridCol w="822960">
                  <a:extLst>
                    <a:ext uri="{9D8B030D-6E8A-4147-A177-3AD203B41FA5}">
                      <a16:colId xmlns:a16="http://schemas.microsoft.com/office/drawing/2014/main" val="2310031646"/>
                    </a:ext>
                  </a:extLst>
                </a:gridCol>
                <a:gridCol w="822960">
                  <a:extLst>
                    <a:ext uri="{9D8B030D-6E8A-4147-A177-3AD203B41FA5}">
                      <a16:colId xmlns:a16="http://schemas.microsoft.com/office/drawing/2014/main" val="52221729"/>
                    </a:ext>
                  </a:extLst>
                </a:gridCol>
                <a:gridCol w="822960">
                  <a:extLst>
                    <a:ext uri="{9D8B030D-6E8A-4147-A177-3AD203B41FA5}">
                      <a16:colId xmlns:a16="http://schemas.microsoft.com/office/drawing/2014/main" val="628511437"/>
                    </a:ext>
                  </a:extLst>
                </a:gridCol>
                <a:gridCol w="822960">
                  <a:extLst>
                    <a:ext uri="{9D8B030D-6E8A-4147-A177-3AD203B41FA5}">
                      <a16:colId xmlns:a16="http://schemas.microsoft.com/office/drawing/2014/main" val="3759709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14730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- 2021-12-16 13:01:11</a:t>
                      </a:r>
                      <a:r>
                        <a:rPr kumimoji="0" lang="es-ES" sz="1000" b="0" i="0" u="none" strike="noStrike" kern="1200" cap="none" spc="0" normalizeH="0" baseline="0" noProof="0">
                          <a:ln>
                            <a:noFill/>
                          </a:ln>
                          <a:solidFill>
                            <a:prstClr val="black"/>
                          </a:solidFill>
                          <a:effectLst/>
                          <a:uLnTx/>
                          <a:uFillTx/>
                          <a:latin typeface="+mn-lt"/>
                          <a:ea typeface="+mn-ea"/>
                          <a:cs typeface="+mn-cs"/>
                        </a:rPr>
                        <a:t>
 ¡#MiLeyenda llega otra vez desde Mendoza! adriii_barboza nos envió esta foto de la Tornado de su padre, una moto que siempre soñó tener y con la cual recorrió gran parte del país.
Si vos también querés compartir tus historia, te esperamos por MD 😉
#Tornado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51.29350-15/267978981_3012806028975385_1925919652776036255_n.jpg?_nc_cat=100&amp;ccb=1-5&amp;_nc_sid=8ae9d6&amp;_nc_ohc=5VZOIyQwrZcAX-afIsU&amp;_nc_ht=scontent-dfw5-2.cdninstagram.com&amp;edm=AL-3X8kEAAAA&amp;oh=00_AT9RinjOtsRJ8jK_37_Enul10qUT6Wap0NrT0ST5odHuIg&amp;oe=61EC28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36095167"/>
                  </a:ext>
                </a:extLst>
              </a:tr>
            </a:tbl>
          </a:graphicData>
        </a:graphic>
      </p:graphicFrame>
      <p:sp>
        <p:nvSpPr>
          <p:cNvPr id="4" name="Text Placeholder 3">
            <a:extLst>
              <a:ext uri="{FF2B5EF4-FFF2-40B4-BE49-F238E27FC236}">
                <a16:creationId xmlns:a16="http://schemas.microsoft.com/office/drawing/2014/main" id="{46AE3627-CA8D-4345-9C53-FD9595DF9518}"/>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4967069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0BD19-312E-4316-8609-A26C7FFF41EE}"/>
              </a:ext>
            </a:extLst>
          </p:cNvPr>
          <p:cNvSpPr>
            <a:spLocks noGrp="1"/>
          </p:cNvSpPr>
          <p:nvPr>
            <p:ph type="title"/>
          </p:nvPr>
        </p:nvSpPr>
        <p:spPr/>
        <p:txBody>
          <a:bodyPr/>
          <a:lstStyle/>
          <a:p>
            <a:r>
              <a:rPr lang="en-US"/>
              <a:t>Instagram Posts Table | La Emilia - 14 of 25</a:t>
            </a:r>
          </a:p>
        </p:txBody>
      </p:sp>
      <p:graphicFrame>
        <p:nvGraphicFramePr>
          <p:cNvPr id="5" name="Table Placeholder 4">
            <a:extLst>
              <a:ext uri="{FF2B5EF4-FFF2-40B4-BE49-F238E27FC236}">
                <a16:creationId xmlns:a16="http://schemas.microsoft.com/office/drawing/2014/main" id="{5F09126B-CEEF-40F9-8FF7-7A51A99D4244}"/>
              </a:ext>
            </a:extLst>
          </p:cNvPr>
          <p:cNvGraphicFramePr>
            <a:graphicFrameLocks noGrp="1"/>
          </p:cNvGraphicFramePr>
          <p:nvPr>
            <p:ph type="tbl" sz="quarter" idx="13"/>
            <p:extLst>
              <p:ext uri="{D42A27DB-BD31-4B8C-83A1-F6EECF244321}">
                <p14:modId xmlns:p14="http://schemas.microsoft.com/office/powerpoint/2010/main" val="2601167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70988200"/>
                    </a:ext>
                  </a:extLst>
                </a:gridCol>
                <a:gridCol w="1810512">
                  <a:extLst>
                    <a:ext uri="{9D8B030D-6E8A-4147-A177-3AD203B41FA5}">
                      <a16:colId xmlns:a16="http://schemas.microsoft.com/office/drawing/2014/main" val="3153556833"/>
                    </a:ext>
                  </a:extLst>
                </a:gridCol>
                <a:gridCol w="822960">
                  <a:extLst>
                    <a:ext uri="{9D8B030D-6E8A-4147-A177-3AD203B41FA5}">
                      <a16:colId xmlns:a16="http://schemas.microsoft.com/office/drawing/2014/main" val="1951369780"/>
                    </a:ext>
                  </a:extLst>
                </a:gridCol>
                <a:gridCol w="822960">
                  <a:extLst>
                    <a:ext uri="{9D8B030D-6E8A-4147-A177-3AD203B41FA5}">
                      <a16:colId xmlns:a16="http://schemas.microsoft.com/office/drawing/2014/main" val="630590127"/>
                    </a:ext>
                  </a:extLst>
                </a:gridCol>
                <a:gridCol w="822960">
                  <a:extLst>
                    <a:ext uri="{9D8B030D-6E8A-4147-A177-3AD203B41FA5}">
                      <a16:colId xmlns:a16="http://schemas.microsoft.com/office/drawing/2014/main" val="100238747"/>
                    </a:ext>
                  </a:extLst>
                </a:gridCol>
                <a:gridCol w="822960">
                  <a:extLst>
                    <a:ext uri="{9D8B030D-6E8A-4147-A177-3AD203B41FA5}">
                      <a16:colId xmlns:a16="http://schemas.microsoft.com/office/drawing/2014/main" val="3938302963"/>
                    </a:ext>
                  </a:extLst>
                </a:gridCol>
                <a:gridCol w="822960">
                  <a:extLst>
                    <a:ext uri="{9D8B030D-6E8A-4147-A177-3AD203B41FA5}">
                      <a16:colId xmlns:a16="http://schemas.microsoft.com/office/drawing/2014/main" val="2328795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832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- 2022-01-02 23:33:38</a:t>
                      </a:r>
                      <a:r>
                        <a:rPr kumimoji="0" lang="es-ES" sz="1000" b="0" i="0" u="none" strike="noStrike" kern="1200" cap="none" spc="0" normalizeH="0" baseline="0" noProof="0">
                          <a:ln>
                            <a:noFill/>
                          </a:ln>
                          <a:solidFill>
                            <a:prstClr val="black"/>
                          </a:solidFill>
                          <a:effectLst/>
                          <a:uLnTx/>
                          <a:uFillTx/>
                          <a:latin typeface="+mn-lt"/>
                          <a:ea typeface="+mn-ea"/>
                          <a:cs typeface="+mn-cs"/>
                        </a:rPr>
                        <a:t>
 Buen comienzo de Matthias Walkner en el Rally Dakar 2022 continuando con su reinado actual como campeón del mundo de rallyes Fim logrando un impresionante tercer lugar en la primera etapa.
.
Para sus compañeros de equipo Kevin Benavides y Toby Price fue un día de frustrante con un waypoint difícil de localizar que los atrapó junto con muchos de sus rivales. foto Rally_Zone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271307615_287464436688318_4731999655964275796_n.jpg?_nc_cat=103&amp;ccb=1-5&amp;_nc_sid=8ae9d6&amp;_nc_ohc=gGW_yeLhfu0AX9eYBnU&amp;_nc_ht=scontent-iad3-1.cdninstagram.com&amp;edm=AL-3X8kEAAAA&amp;oh=00_AT8GNBTTOiDmFqusXfQJLFyVWJkHO8T0RDs8phdHzg85SQ&amp;oe=61EBCD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39663040"/>
                  </a:ext>
                </a:extLst>
              </a:tr>
            </a:tbl>
          </a:graphicData>
        </a:graphic>
      </p:graphicFrame>
      <p:sp>
        <p:nvSpPr>
          <p:cNvPr id="4" name="Text Placeholder 3">
            <a:extLst>
              <a:ext uri="{FF2B5EF4-FFF2-40B4-BE49-F238E27FC236}">
                <a16:creationId xmlns:a16="http://schemas.microsoft.com/office/drawing/2014/main" id="{BE6FDA3D-CEFD-4108-8333-BA9A0C49305C}"/>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41998964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01D15-CA17-4E5E-9DC7-8058FD712988}"/>
              </a:ext>
            </a:extLst>
          </p:cNvPr>
          <p:cNvSpPr>
            <a:spLocks noGrp="1"/>
          </p:cNvSpPr>
          <p:nvPr>
            <p:ph type="title"/>
          </p:nvPr>
        </p:nvSpPr>
        <p:spPr/>
        <p:txBody>
          <a:bodyPr/>
          <a:lstStyle/>
          <a:p>
            <a:r>
              <a:rPr lang="en-US"/>
              <a:t>Instagram Posts Table | La Emilia - 15 of 25</a:t>
            </a:r>
          </a:p>
        </p:txBody>
      </p:sp>
      <p:graphicFrame>
        <p:nvGraphicFramePr>
          <p:cNvPr id="5" name="Table Placeholder 4">
            <a:extLst>
              <a:ext uri="{FF2B5EF4-FFF2-40B4-BE49-F238E27FC236}">
                <a16:creationId xmlns:a16="http://schemas.microsoft.com/office/drawing/2014/main" id="{03C2AE8F-D47F-4F40-8A05-A2AF69520676}"/>
              </a:ext>
            </a:extLst>
          </p:cNvPr>
          <p:cNvGraphicFramePr>
            <a:graphicFrameLocks noGrp="1"/>
          </p:cNvGraphicFramePr>
          <p:nvPr>
            <p:ph type="tbl" sz="quarter" idx="13"/>
            <p:extLst>
              <p:ext uri="{D42A27DB-BD31-4B8C-83A1-F6EECF244321}">
                <p14:modId xmlns:p14="http://schemas.microsoft.com/office/powerpoint/2010/main" val="3845753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89695420"/>
                    </a:ext>
                  </a:extLst>
                </a:gridCol>
                <a:gridCol w="1810512">
                  <a:extLst>
                    <a:ext uri="{9D8B030D-6E8A-4147-A177-3AD203B41FA5}">
                      <a16:colId xmlns:a16="http://schemas.microsoft.com/office/drawing/2014/main" val="3081137434"/>
                    </a:ext>
                  </a:extLst>
                </a:gridCol>
                <a:gridCol w="822960">
                  <a:extLst>
                    <a:ext uri="{9D8B030D-6E8A-4147-A177-3AD203B41FA5}">
                      <a16:colId xmlns:a16="http://schemas.microsoft.com/office/drawing/2014/main" val="1900826086"/>
                    </a:ext>
                  </a:extLst>
                </a:gridCol>
                <a:gridCol w="822960">
                  <a:extLst>
                    <a:ext uri="{9D8B030D-6E8A-4147-A177-3AD203B41FA5}">
                      <a16:colId xmlns:a16="http://schemas.microsoft.com/office/drawing/2014/main" val="94943242"/>
                    </a:ext>
                  </a:extLst>
                </a:gridCol>
                <a:gridCol w="822960">
                  <a:extLst>
                    <a:ext uri="{9D8B030D-6E8A-4147-A177-3AD203B41FA5}">
                      <a16:colId xmlns:a16="http://schemas.microsoft.com/office/drawing/2014/main" val="1322730200"/>
                    </a:ext>
                  </a:extLst>
                </a:gridCol>
                <a:gridCol w="822960">
                  <a:extLst>
                    <a:ext uri="{9D8B030D-6E8A-4147-A177-3AD203B41FA5}">
                      <a16:colId xmlns:a16="http://schemas.microsoft.com/office/drawing/2014/main" val="2994134319"/>
                    </a:ext>
                  </a:extLst>
                </a:gridCol>
                <a:gridCol w="822960">
                  <a:extLst>
                    <a:ext uri="{9D8B030D-6E8A-4147-A177-3AD203B41FA5}">
                      <a16:colId xmlns:a16="http://schemas.microsoft.com/office/drawing/2014/main" val="2293978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23659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- 2022-01-12 13:45:11</a:t>
                      </a:r>
                      <a:r>
                        <a:rPr kumimoji="0" lang="es-ES" sz="1000" b="0" i="0" u="none" strike="noStrike" kern="1200" cap="none" spc="0" normalizeH="0" baseline="0" noProof="0">
                          <a:ln>
                            <a:noFill/>
                          </a:ln>
                          <a:solidFill>
                            <a:prstClr val="black"/>
                          </a:solidFill>
                          <a:effectLst/>
                          <a:uLnTx/>
                          <a:uFillTx/>
                          <a:latin typeface="+mn-lt"/>
                          <a:ea typeface="+mn-ea"/>
                          <a:cs typeface="+mn-cs"/>
                        </a:rPr>
                        <a:t>
 Desafortunadamente para Kevin Benavides, su campaña en el Rally Dakar 2022 llegó a su fin luego de un problema técnico en la etapa 10. Felicitaciones por todo el trabajo realizado!💪🧡
Photo: rally_zone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271714696_234531452165224_4119738669144326721_n.webp.jpg?_nc_cat=104&amp;ccb=1-5&amp;_nc_sid=8ae9d6&amp;_nc_ohc=c4-xU9lWtfwAX_WNcgw&amp;_nc_ht=scontent-iad3-1.cdninstagram.com&amp;edm=AL-3X8kEAAAA&amp;oh=00_AT8V9r5BBn7MjsYg79FLbgktZ66TBMIE1JY-0Ia4ecn1FQ&amp;oe=61ECB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65298725"/>
                  </a:ext>
                </a:extLst>
              </a:tr>
            </a:tbl>
          </a:graphicData>
        </a:graphic>
      </p:graphicFrame>
      <p:sp>
        <p:nvSpPr>
          <p:cNvPr id="4" name="Text Placeholder 3">
            <a:extLst>
              <a:ext uri="{FF2B5EF4-FFF2-40B4-BE49-F238E27FC236}">
                <a16:creationId xmlns:a16="http://schemas.microsoft.com/office/drawing/2014/main" id="{CFCABCF1-7731-4DBE-9CBC-2F4AEF88B6B3}"/>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6109034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FBD77-004B-433A-B1BF-AFA7BD80090F}"/>
              </a:ext>
            </a:extLst>
          </p:cNvPr>
          <p:cNvSpPr>
            <a:spLocks noGrp="1"/>
          </p:cNvSpPr>
          <p:nvPr>
            <p:ph type="title"/>
          </p:nvPr>
        </p:nvSpPr>
        <p:spPr/>
        <p:txBody>
          <a:bodyPr/>
          <a:lstStyle/>
          <a:p>
            <a:r>
              <a:rPr lang="en-US"/>
              <a:t>Instagram Posts Table | La Emilia - 16 of 25</a:t>
            </a:r>
          </a:p>
        </p:txBody>
      </p:sp>
      <p:graphicFrame>
        <p:nvGraphicFramePr>
          <p:cNvPr id="5" name="Table Placeholder 4">
            <a:extLst>
              <a:ext uri="{FF2B5EF4-FFF2-40B4-BE49-F238E27FC236}">
                <a16:creationId xmlns:a16="http://schemas.microsoft.com/office/drawing/2014/main" id="{36C42BCC-7F6B-4CBF-97A3-1653D69371F7}"/>
              </a:ext>
            </a:extLst>
          </p:cNvPr>
          <p:cNvGraphicFramePr>
            <a:graphicFrameLocks noGrp="1"/>
          </p:cNvGraphicFramePr>
          <p:nvPr>
            <p:ph type="tbl" sz="quarter" idx="13"/>
            <p:extLst>
              <p:ext uri="{D42A27DB-BD31-4B8C-83A1-F6EECF244321}">
                <p14:modId xmlns:p14="http://schemas.microsoft.com/office/powerpoint/2010/main" val="936554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90362488"/>
                    </a:ext>
                  </a:extLst>
                </a:gridCol>
                <a:gridCol w="1810512">
                  <a:extLst>
                    <a:ext uri="{9D8B030D-6E8A-4147-A177-3AD203B41FA5}">
                      <a16:colId xmlns:a16="http://schemas.microsoft.com/office/drawing/2014/main" val="442081565"/>
                    </a:ext>
                  </a:extLst>
                </a:gridCol>
                <a:gridCol w="822960">
                  <a:extLst>
                    <a:ext uri="{9D8B030D-6E8A-4147-A177-3AD203B41FA5}">
                      <a16:colId xmlns:a16="http://schemas.microsoft.com/office/drawing/2014/main" val="4014203310"/>
                    </a:ext>
                  </a:extLst>
                </a:gridCol>
                <a:gridCol w="822960">
                  <a:extLst>
                    <a:ext uri="{9D8B030D-6E8A-4147-A177-3AD203B41FA5}">
                      <a16:colId xmlns:a16="http://schemas.microsoft.com/office/drawing/2014/main" val="1540137864"/>
                    </a:ext>
                  </a:extLst>
                </a:gridCol>
                <a:gridCol w="822960">
                  <a:extLst>
                    <a:ext uri="{9D8B030D-6E8A-4147-A177-3AD203B41FA5}">
                      <a16:colId xmlns:a16="http://schemas.microsoft.com/office/drawing/2014/main" val="1964329926"/>
                    </a:ext>
                  </a:extLst>
                </a:gridCol>
                <a:gridCol w="822960">
                  <a:extLst>
                    <a:ext uri="{9D8B030D-6E8A-4147-A177-3AD203B41FA5}">
                      <a16:colId xmlns:a16="http://schemas.microsoft.com/office/drawing/2014/main" val="1891152556"/>
                    </a:ext>
                  </a:extLst>
                </a:gridCol>
                <a:gridCol w="822960">
                  <a:extLst>
                    <a:ext uri="{9D8B030D-6E8A-4147-A177-3AD203B41FA5}">
                      <a16:colId xmlns:a16="http://schemas.microsoft.com/office/drawing/2014/main" val="1333806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796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- 2022-01-12 12:30:52</a:t>
                      </a:r>
                      <a:r>
                        <a:rPr kumimoji="0" lang="es-ES" sz="1000" b="0" i="0" u="none" strike="noStrike" kern="1200" cap="none" spc="0" normalizeH="0" baseline="0" noProof="0">
                          <a:ln>
                            <a:noFill/>
                          </a:ln>
                          <a:solidFill>
                            <a:prstClr val="black"/>
                          </a:solidFill>
                          <a:effectLst/>
                          <a:uLnTx/>
                          <a:uFillTx/>
                          <a:latin typeface="+mn-lt"/>
                          <a:ea typeface="+mn-ea"/>
                          <a:cs typeface="+mn-cs"/>
                        </a:rPr>
                        <a:t>
 ¡La primera edición del año de #MiLeyenda se va para Santa Fe! ivoncasadedio nos compartió fotos de su “Colorada Grande”, una Tornado 250 que recorrió los mejores lugares de Juan B. Molina.
“La amo. Tiene vida propia para mí.” ❤️
¿Nos querés compartir tu historia de amor? ¡Envianos un MD con fotos de tu leyenda!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cdninstagram.com/v/t51.2885-15/271822673_681003599569094_1336248985225202474_n.jpg?_nc_cat=105&amp;ccb=1-5&amp;_nc_sid=8ae9d6&amp;_nc_ohc=l77otV4kTmoAX821cWi&amp;_nc_ht=scontent-dfw5-1.cdninstagram.com&amp;edm=AL-3X8kEAAAA&amp;oh=00_AT92v-ELKOXH280vAWDOeSk3tqkTRC_zR_D6RLfvm3yiMg&amp;oe=61ECF02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97138196"/>
                  </a:ext>
                </a:extLst>
              </a:tr>
            </a:tbl>
          </a:graphicData>
        </a:graphic>
      </p:graphicFrame>
      <p:sp>
        <p:nvSpPr>
          <p:cNvPr id="4" name="Text Placeholder 3">
            <a:extLst>
              <a:ext uri="{FF2B5EF4-FFF2-40B4-BE49-F238E27FC236}">
                <a16:creationId xmlns:a16="http://schemas.microsoft.com/office/drawing/2014/main" id="{D91AF0F7-5FC8-4068-B56B-A7EF37BF8DC8}"/>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0662895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09CE7-898C-45C1-B0F3-8B21C0EFA5D9}"/>
              </a:ext>
            </a:extLst>
          </p:cNvPr>
          <p:cNvSpPr>
            <a:spLocks noGrp="1"/>
          </p:cNvSpPr>
          <p:nvPr>
            <p:ph type="title"/>
          </p:nvPr>
        </p:nvSpPr>
        <p:spPr/>
        <p:txBody>
          <a:bodyPr/>
          <a:lstStyle/>
          <a:p>
            <a:r>
              <a:rPr lang="en-US"/>
              <a:t>Instagram Posts Table | La Emilia - 17 of 25</a:t>
            </a:r>
          </a:p>
        </p:txBody>
      </p:sp>
      <p:graphicFrame>
        <p:nvGraphicFramePr>
          <p:cNvPr id="5" name="Table Placeholder 4">
            <a:extLst>
              <a:ext uri="{FF2B5EF4-FFF2-40B4-BE49-F238E27FC236}">
                <a16:creationId xmlns:a16="http://schemas.microsoft.com/office/drawing/2014/main" id="{3E25E89C-B412-4781-A699-46AE1E10A77D}"/>
              </a:ext>
            </a:extLst>
          </p:cNvPr>
          <p:cNvGraphicFramePr>
            <a:graphicFrameLocks noGrp="1"/>
          </p:cNvGraphicFramePr>
          <p:nvPr>
            <p:ph type="tbl" sz="quarter" idx="13"/>
            <p:extLst>
              <p:ext uri="{D42A27DB-BD31-4B8C-83A1-F6EECF244321}">
                <p14:modId xmlns:p14="http://schemas.microsoft.com/office/powerpoint/2010/main" val="2868727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62399077"/>
                    </a:ext>
                  </a:extLst>
                </a:gridCol>
                <a:gridCol w="1810512">
                  <a:extLst>
                    <a:ext uri="{9D8B030D-6E8A-4147-A177-3AD203B41FA5}">
                      <a16:colId xmlns:a16="http://schemas.microsoft.com/office/drawing/2014/main" val="1698796737"/>
                    </a:ext>
                  </a:extLst>
                </a:gridCol>
                <a:gridCol w="822960">
                  <a:extLst>
                    <a:ext uri="{9D8B030D-6E8A-4147-A177-3AD203B41FA5}">
                      <a16:colId xmlns:a16="http://schemas.microsoft.com/office/drawing/2014/main" val="3964078115"/>
                    </a:ext>
                  </a:extLst>
                </a:gridCol>
                <a:gridCol w="822960">
                  <a:extLst>
                    <a:ext uri="{9D8B030D-6E8A-4147-A177-3AD203B41FA5}">
                      <a16:colId xmlns:a16="http://schemas.microsoft.com/office/drawing/2014/main" val="266582632"/>
                    </a:ext>
                  </a:extLst>
                </a:gridCol>
                <a:gridCol w="822960">
                  <a:extLst>
                    <a:ext uri="{9D8B030D-6E8A-4147-A177-3AD203B41FA5}">
                      <a16:colId xmlns:a16="http://schemas.microsoft.com/office/drawing/2014/main" val="755218566"/>
                    </a:ext>
                  </a:extLst>
                </a:gridCol>
                <a:gridCol w="822960">
                  <a:extLst>
                    <a:ext uri="{9D8B030D-6E8A-4147-A177-3AD203B41FA5}">
                      <a16:colId xmlns:a16="http://schemas.microsoft.com/office/drawing/2014/main" val="3715858902"/>
                    </a:ext>
                  </a:extLst>
                </a:gridCol>
                <a:gridCol w="822960">
                  <a:extLst>
                    <a:ext uri="{9D8B030D-6E8A-4147-A177-3AD203B41FA5}">
                      <a16:colId xmlns:a16="http://schemas.microsoft.com/office/drawing/2014/main" val="2929683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6000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- 2021-12-24 18:01:02</a:t>
                      </a:r>
                      <a:r>
                        <a:rPr kumimoji="0" lang="es-ES" sz="1000" b="0" i="0" u="none" strike="noStrike" kern="1200" cap="none" spc="0" normalizeH="0" baseline="0" noProof="0">
                          <a:ln>
                            <a:noFill/>
                          </a:ln>
                          <a:solidFill>
                            <a:prstClr val="black"/>
                          </a:solidFill>
                          <a:effectLst/>
                          <a:uLnTx/>
                          <a:uFillTx/>
                          <a:latin typeface="+mn-lt"/>
                          <a:ea typeface="+mn-ea"/>
                          <a:cs typeface="+mn-cs"/>
                        </a:rPr>
                        <a:t>
 👀 ¿Te animás a adivinar qué habrá adentro de ese regalo? Feliz navidad a todos 🎄❤️.
#FelizNavidad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cdninstagram.com/v/t51.2885-15/269856564_1004978356749477_3089912368726179359_n.jpg?_nc_cat=110&amp;ccb=1-5&amp;_nc_sid=8ae9d6&amp;_nc_ohc=uYCOz5NLYWoAX_y2ae5&amp;_nc_ht=scontent-dfw5-1.cdninstagram.com&amp;edm=AL-3X8kEAAAA&amp;oh=00_AT9a9c6zqozInDLk0TjH9hnJTryij5PN419awnliCDR5ig&amp;oe=61ECF61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10734325"/>
                  </a:ext>
                </a:extLst>
              </a:tr>
            </a:tbl>
          </a:graphicData>
        </a:graphic>
      </p:graphicFrame>
      <p:sp>
        <p:nvSpPr>
          <p:cNvPr id="4" name="Text Placeholder 3">
            <a:extLst>
              <a:ext uri="{FF2B5EF4-FFF2-40B4-BE49-F238E27FC236}">
                <a16:creationId xmlns:a16="http://schemas.microsoft.com/office/drawing/2014/main" id="{029CF9A7-6C51-40A8-B3DC-3B456A456D0F}"/>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9653564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8CCDB-AAA3-4D9C-8B1C-FE158337B59B}"/>
              </a:ext>
            </a:extLst>
          </p:cNvPr>
          <p:cNvSpPr>
            <a:spLocks noGrp="1"/>
          </p:cNvSpPr>
          <p:nvPr>
            <p:ph type="title"/>
          </p:nvPr>
        </p:nvSpPr>
        <p:spPr/>
        <p:txBody>
          <a:bodyPr/>
          <a:lstStyle/>
          <a:p>
            <a:r>
              <a:rPr lang="en-US"/>
              <a:t>Instagram Posts Table | La Emilia - 18 of 25</a:t>
            </a:r>
          </a:p>
        </p:txBody>
      </p:sp>
      <p:graphicFrame>
        <p:nvGraphicFramePr>
          <p:cNvPr id="5" name="Table Placeholder 4">
            <a:extLst>
              <a:ext uri="{FF2B5EF4-FFF2-40B4-BE49-F238E27FC236}">
                <a16:creationId xmlns:a16="http://schemas.microsoft.com/office/drawing/2014/main" id="{7DA27E16-90EC-44AA-86FE-423B36AE5143}"/>
              </a:ext>
            </a:extLst>
          </p:cNvPr>
          <p:cNvGraphicFramePr>
            <a:graphicFrameLocks noGrp="1"/>
          </p:cNvGraphicFramePr>
          <p:nvPr>
            <p:ph type="tbl" sz="quarter" idx="13"/>
            <p:extLst>
              <p:ext uri="{D42A27DB-BD31-4B8C-83A1-F6EECF244321}">
                <p14:modId xmlns:p14="http://schemas.microsoft.com/office/powerpoint/2010/main" val="4216394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08323285"/>
                    </a:ext>
                  </a:extLst>
                </a:gridCol>
                <a:gridCol w="1810512">
                  <a:extLst>
                    <a:ext uri="{9D8B030D-6E8A-4147-A177-3AD203B41FA5}">
                      <a16:colId xmlns:a16="http://schemas.microsoft.com/office/drawing/2014/main" val="4046056231"/>
                    </a:ext>
                  </a:extLst>
                </a:gridCol>
                <a:gridCol w="822960">
                  <a:extLst>
                    <a:ext uri="{9D8B030D-6E8A-4147-A177-3AD203B41FA5}">
                      <a16:colId xmlns:a16="http://schemas.microsoft.com/office/drawing/2014/main" val="1584933789"/>
                    </a:ext>
                  </a:extLst>
                </a:gridCol>
                <a:gridCol w="822960">
                  <a:extLst>
                    <a:ext uri="{9D8B030D-6E8A-4147-A177-3AD203B41FA5}">
                      <a16:colId xmlns:a16="http://schemas.microsoft.com/office/drawing/2014/main" val="1369291880"/>
                    </a:ext>
                  </a:extLst>
                </a:gridCol>
                <a:gridCol w="822960">
                  <a:extLst>
                    <a:ext uri="{9D8B030D-6E8A-4147-A177-3AD203B41FA5}">
                      <a16:colId xmlns:a16="http://schemas.microsoft.com/office/drawing/2014/main" val="2705108301"/>
                    </a:ext>
                  </a:extLst>
                </a:gridCol>
                <a:gridCol w="822960">
                  <a:extLst>
                    <a:ext uri="{9D8B030D-6E8A-4147-A177-3AD203B41FA5}">
                      <a16:colId xmlns:a16="http://schemas.microsoft.com/office/drawing/2014/main" val="1198404285"/>
                    </a:ext>
                  </a:extLst>
                </a:gridCol>
                <a:gridCol w="822960">
                  <a:extLst>
                    <a:ext uri="{9D8B030D-6E8A-4147-A177-3AD203B41FA5}">
                      <a16:colId xmlns:a16="http://schemas.microsoft.com/office/drawing/2014/main" val="3505328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3215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- 2022-01-08 12:00:50</a:t>
                      </a:r>
                      <a:r>
                        <a:rPr kumimoji="0" lang="es-ES" sz="1000" b="0" i="0" u="none" strike="noStrike" kern="1200" cap="none" spc="0" normalizeH="0" baseline="0" noProof="0">
                          <a:ln>
                            <a:noFill/>
                          </a:ln>
                          <a:solidFill>
                            <a:prstClr val="black"/>
                          </a:solidFill>
                          <a:effectLst/>
                          <a:uLnTx/>
                          <a:uFillTx/>
                          <a:latin typeface="+mn-lt"/>
                          <a:ea typeface="+mn-ea"/>
                          <a:cs typeface="+mn-cs"/>
                        </a:rPr>
                        <a:t>
 Hecha para acompañarte en el día a día. Fiel, necesaria, GAUCHA.
#GLH150 #Honda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cdninstagram.com/v/t51.2885-15/271417496_640508567095673_6305417357159275978_n.jpg?_nc_cat=111&amp;ccb=1-5&amp;_nc_sid=8ae9d6&amp;_nc_ohc=hfk7XWGttRoAX9CNkx1&amp;_nc_ht=scontent-dfw5-1.cdninstagram.com&amp;edm=AL-3X8kEAAAA&amp;oh=00_AT8zU2NYrRvT-PCDOdBX7VOTa6W1vpLcvzrVqIyrd5FNDA&amp;oe=61EBC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95185169"/>
                  </a:ext>
                </a:extLst>
              </a:tr>
            </a:tbl>
          </a:graphicData>
        </a:graphic>
      </p:graphicFrame>
      <p:sp>
        <p:nvSpPr>
          <p:cNvPr id="4" name="Text Placeholder 3">
            <a:extLst>
              <a:ext uri="{FF2B5EF4-FFF2-40B4-BE49-F238E27FC236}">
                <a16:creationId xmlns:a16="http://schemas.microsoft.com/office/drawing/2014/main" id="{1F32B7B0-6D3A-47E6-9CFE-593C726EE2F0}"/>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7541067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C9E52-A8C7-45C7-B295-12B03A629A40}"/>
              </a:ext>
            </a:extLst>
          </p:cNvPr>
          <p:cNvSpPr>
            <a:spLocks noGrp="1"/>
          </p:cNvSpPr>
          <p:nvPr>
            <p:ph type="title"/>
          </p:nvPr>
        </p:nvSpPr>
        <p:spPr/>
        <p:txBody>
          <a:bodyPr/>
          <a:lstStyle/>
          <a:p>
            <a:r>
              <a:rPr lang="en-US"/>
              <a:t>Instagram Posts Table | La Emilia - 19 of 25</a:t>
            </a:r>
          </a:p>
        </p:txBody>
      </p:sp>
      <p:graphicFrame>
        <p:nvGraphicFramePr>
          <p:cNvPr id="5" name="Table Placeholder 4">
            <a:extLst>
              <a:ext uri="{FF2B5EF4-FFF2-40B4-BE49-F238E27FC236}">
                <a16:creationId xmlns:a16="http://schemas.microsoft.com/office/drawing/2014/main" id="{5625DF14-4E65-4373-858B-CBD775E34840}"/>
              </a:ext>
            </a:extLst>
          </p:cNvPr>
          <p:cNvGraphicFramePr>
            <a:graphicFrameLocks noGrp="1"/>
          </p:cNvGraphicFramePr>
          <p:nvPr>
            <p:ph type="tbl" sz="quarter" idx="13"/>
            <p:extLst>
              <p:ext uri="{D42A27DB-BD31-4B8C-83A1-F6EECF244321}">
                <p14:modId xmlns:p14="http://schemas.microsoft.com/office/powerpoint/2010/main" val="1801463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53137195"/>
                    </a:ext>
                  </a:extLst>
                </a:gridCol>
                <a:gridCol w="1810512">
                  <a:extLst>
                    <a:ext uri="{9D8B030D-6E8A-4147-A177-3AD203B41FA5}">
                      <a16:colId xmlns:a16="http://schemas.microsoft.com/office/drawing/2014/main" val="1813249883"/>
                    </a:ext>
                  </a:extLst>
                </a:gridCol>
                <a:gridCol w="822960">
                  <a:extLst>
                    <a:ext uri="{9D8B030D-6E8A-4147-A177-3AD203B41FA5}">
                      <a16:colId xmlns:a16="http://schemas.microsoft.com/office/drawing/2014/main" val="3650513360"/>
                    </a:ext>
                  </a:extLst>
                </a:gridCol>
                <a:gridCol w="822960">
                  <a:extLst>
                    <a:ext uri="{9D8B030D-6E8A-4147-A177-3AD203B41FA5}">
                      <a16:colId xmlns:a16="http://schemas.microsoft.com/office/drawing/2014/main" val="1818763666"/>
                    </a:ext>
                  </a:extLst>
                </a:gridCol>
                <a:gridCol w="822960">
                  <a:extLst>
                    <a:ext uri="{9D8B030D-6E8A-4147-A177-3AD203B41FA5}">
                      <a16:colId xmlns:a16="http://schemas.microsoft.com/office/drawing/2014/main" val="2765585846"/>
                    </a:ext>
                  </a:extLst>
                </a:gridCol>
                <a:gridCol w="822960">
                  <a:extLst>
                    <a:ext uri="{9D8B030D-6E8A-4147-A177-3AD203B41FA5}">
                      <a16:colId xmlns:a16="http://schemas.microsoft.com/office/drawing/2014/main" val="2661233876"/>
                    </a:ext>
                  </a:extLst>
                </a:gridCol>
                <a:gridCol w="822960">
                  <a:extLst>
                    <a:ext uri="{9D8B030D-6E8A-4147-A177-3AD203B41FA5}">
                      <a16:colId xmlns:a16="http://schemas.microsoft.com/office/drawing/2014/main" val="3794044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106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- 2022-01-05 14:32:50</a:t>
                      </a:r>
                      <a:r>
                        <a:rPr kumimoji="0" lang="es-ES" sz="1000" b="0" i="0" u="none" strike="noStrike" kern="1200" cap="none" spc="0" normalizeH="0" baseline="0" noProof="0">
                          <a:ln>
                            <a:noFill/>
                          </a:ln>
                          <a:solidFill>
                            <a:prstClr val="black"/>
                          </a:solidFill>
                          <a:effectLst/>
                          <a:uLnTx/>
                          <a:uFillTx/>
                          <a:latin typeface="+mn-lt"/>
                          <a:ea typeface="+mn-ea"/>
                          <a:cs typeface="+mn-cs"/>
                        </a:rPr>
                        <a:t>
 Manteniendo su posición dentro del top 10 en la clasificación general, kevinmaxbenavides cumplió con la etapa cuatro y alcanzó el puesto 16. Utilizando su habilidad y experiencia para navegar a través de una etapa técnicamente exigente, Benavides mantuvo un ritmo fuerte pero medido, para minimizar cualquier error y llevar su KTM 450 RALLY segura la final de la etapa. El piloto argentino ahora buscará aprovechar al máximo su posición de salida en la especial de 341 kilómetros de mañana para avanzar más en la clasificación del evento. Vamos Kevin! 🇦🇷💥💪🏼
PH: rally_zone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271298420_662801488052395_1309632283445693597_n.jpg?_nc_cat=100&amp;ccb=1-5&amp;_nc_sid=8ae9d6&amp;_nc_ohc=PRyzCygetOAAX9AT6Nt&amp;_nc_ht=scontent-iad3-1.cdninstagram.com&amp;edm=AL-3X8kEAAAA&amp;oh=00_AT_U-kaEbzyKs7nKpy0g1E5cphFx4wZoqfsjl7ROd-NrhQ&amp;oe=61EC9E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71801595"/>
                  </a:ext>
                </a:extLst>
              </a:tr>
            </a:tbl>
          </a:graphicData>
        </a:graphic>
      </p:graphicFrame>
      <p:sp>
        <p:nvSpPr>
          <p:cNvPr id="4" name="Text Placeholder 3">
            <a:extLst>
              <a:ext uri="{FF2B5EF4-FFF2-40B4-BE49-F238E27FC236}">
                <a16:creationId xmlns:a16="http://schemas.microsoft.com/office/drawing/2014/main" id="{6AE81E0C-C56B-4DF8-9CFD-A6DFF7794CF2}"/>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7426847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868A3-2B0A-42C6-951D-262B1712E0F4}"/>
              </a:ext>
            </a:extLst>
          </p:cNvPr>
          <p:cNvSpPr>
            <a:spLocks noGrp="1"/>
          </p:cNvSpPr>
          <p:nvPr>
            <p:ph type="title"/>
          </p:nvPr>
        </p:nvSpPr>
        <p:spPr/>
        <p:txBody>
          <a:bodyPr/>
          <a:lstStyle/>
          <a:p>
            <a:r>
              <a:rPr lang="en-US"/>
              <a:t>Instagram Posts Table | La Emilia - 20 of 25</a:t>
            </a:r>
          </a:p>
        </p:txBody>
      </p:sp>
      <p:graphicFrame>
        <p:nvGraphicFramePr>
          <p:cNvPr id="5" name="Table Placeholder 4">
            <a:extLst>
              <a:ext uri="{FF2B5EF4-FFF2-40B4-BE49-F238E27FC236}">
                <a16:creationId xmlns:a16="http://schemas.microsoft.com/office/drawing/2014/main" id="{71E543E8-14E0-4A39-8136-F14D99CC5108}"/>
              </a:ext>
            </a:extLst>
          </p:cNvPr>
          <p:cNvGraphicFramePr>
            <a:graphicFrameLocks noGrp="1"/>
          </p:cNvGraphicFramePr>
          <p:nvPr>
            <p:ph type="tbl" sz="quarter" idx="13"/>
            <p:extLst>
              <p:ext uri="{D42A27DB-BD31-4B8C-83A1-F6EECF244321}">
                <p14:modId xmlns:p14="http://schemas.microsoft.com/office/powerpoint/2010/main" val="1966270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98476311"/>
                    </a:ext>
                  </a:extLst>
                </a:gridCol>
                <a:gridCol w="1810512">
                  <a:extLst>
                    <a:ext uri="{9D8B030D-6E8A-4147-A177-3AD203B41FA5}">
                      <a16:colId xmlns:a16="http://schemas.microsoft.com/office/drawing/2014/main" val="1626792971"/>
                    </a:ext>
                  </a:extLst>
                </a:gridCol>
                <a:gridCol w="822960">
                  <a:extLst>
                    <a:ext uri="{9D8B030D-6E8A-4147-A177-3AD203B41FA5}">
                      <a16:colId xmlns:a16="http://schemas.microsoft.com/office/drawing/2014/main" val="297713975"/>
                    </a:ext>
                  </a:extLst>
                </a:gridCol>
                <a:gridCol w="822960">
                  <a:extLst>
                    <a:ext uri="{9D8B030D-6E8A-4147-A177-3AD203B41FA5}">
                      <a16:colId xmlns:a16="http://schemas.microsoft.com/office/drawing/2014/main" val="66215829"/>
                    </a:ext>
                  </a:extLst>
                </a:gridCol>
                <a:gridCol w="822960">
                  <a:extLst>
                    <a:ext uri="{9D8B030D-6E8A-4147-A177-3AD203B41FA5}">
                      <a16:colId xmlns:a16="http://schemas.microsoft.com/office/drawing/2014/main" val="2274581461"/>
                    </a:ext>
                  </a:extLst>
                </a:gridCol>
                <a:gridCol w="822960">
                  <a:extLst>
                    <a:ext uri="{9D8B030D-6E8A-4147-A177-3AD203B41FA5}">
                      <a16:colId xmlns:a16="http://schemas.microsoft.com/office/drawing/2014/main" val="2134244877"/>
                    </a:ext>
                  </a:extLst>
                </a:gridCol>
                <a:gridCol w="822960">
                  <a:extLst>
                    <a:ext uri="{9D8B030D-6E8A-4147-A177-3AD203B41FA5}">
                      <a16:colId xmlns:a16="http://schemas.microsoft.com/office/drawing/2014/main" val="752817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6855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- 2021-12-28 17:38:17</a:t>
                      </a:r>
                      <a:r>
                        <a:rPr kumimoji="0" lang="es-ES" sz="1000" b="0" i="0" u="none" strike="noStrike" kern="1200" cap="none" spc="0" normalizeH="0" baseline="0" noProof="0">
                          <a:ln>
                            <a:noFill/>
                          </a:ln>
                          <a:solidFill>
                            <a:prstClr val="black"/>
                          </a:solidFill>
                          <a:effectLst/>
                          <a:uLnTx/>
                          <a:uFillTx/>
                          <a:latin typeface="+mn-lt"/>
                          <a:ea typeface="+mn-ea"/>
                          <a:cs typeface="+mn-cs"/>
                        </a:rPr>
                        <a:t>
 Último #𝐌𝐚𝐫𝐭𝐞𝐬𝐌𝐢𝐁𝐞𝐧𝐞𝐥𝐥𝐢 del 2021. Muchas gracias hdespindola�� por compartirnos la foto de tu 𝟑𝟎𝟐𝐒 y a todos los que nos compartieron su foto en este año que termina.
Subí la tuya con el hashtag #𝐌𝐢𝐁𝐞𝐧𝐞𝐥𝐥𝐢 , etiquetanos y nosotros la compartimos.
Un nuevo camino comienza de la mano de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cdninstagram.com/v/t51.2885-15/270197471_1564349433947938_646178980973726547_n.jpg?_nc_cat=110&amp;ccb=1-5&amp;_nc_sid=8ae9d6&amp;_nc_ohc=NmoEskxm48QAX8jXiR-&amp;_nc_ht=scontent-dfw5-1.cdninstagram.com&amp;edm=AL-3X8kEAAAA&amp;oh=00_AT-z-nXX7kYJPrFMncTmxKKrD-aGQpqXojD8u-e6LH7STg&amp;oe=61EC570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70130543"/>
                  </a:ext>
                </a:extLst>
              </a:tr>
            </a:tbl>
          </a:graphicData>
        </a:graphic>
      </p:graphicFrame>
      <p:sp>
        <p:nvSpPr>
          <p:cNvPr id="4" name="Text Placeholder 3">
            <a:extLst>
              <a:ext uri="{FF2B5EF4-FFF2-40B4-BE49-F238E27FC236}">
                <a16:creationId xmlns:a16="http://schemas.microsoft.com/office/drawing/2014/main" id="{C919E04A-4F97-49DD-9019-D392752E6AA1}"/>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0565605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51497-B1BE-4B5E-B1A5-0CC2936EF68F}"/>
              </a:ext>
            </a:extLst>
          </p:cNvPr>
          <p:cNvSpPr>
            <a:spLocks noGrp="1"/>
          </p:cNvSpPr>
          <p:nvPr>
            <p:ph type="title"/>
          </p:nvPr>
        </p:nvSpPr>
        <p:spPr/>
        <p:txBody>
          <a:bodyPr/>
          <a:lstStyle/>
          <a:p>
            <a:r>
              <a:rPr lang="en-US"/>
              <a:t>Instagram Posts Table | La Emilia - 21 of 25</a:t>
            </a:r>
          </a:p>
        </p:txBody>
      </p:sp>
      <p:graphicFrame>
        <p:nvGraphicFramePr>
          <p:cNvPr id="5" name="Table Placeholder 4">
            <a:extLst>
              <a:ext uri="{FF2B5EF4-FFF2-40B4-BE49-F238E27FC236}">
                <a16:creationId xmlns:a16="http://schemas.microsoft.com/office/drawing/2014/main" id="{F9E0E5C5-61C4-40E2-AB93-371A7B43170C}"/>
              </a:ext>
            </a:extLst>
          </p:cNvPr>
          <p:cNvGraphicFramePr>
            <a:graphicFrameLocks noGrp="1"/>
          </p:cNvGraphicFramePr>
          <p:nvPr>
            <p:ph type="tbl" sz="quarter" idx="13"/>
            <p:extLst>
              <p:ext uri="{D42A27DB-BD31-4B8C-83A1-F6EECF244321}">
                <p14:modId xmlns:p14="http://schemas.microsoft.com/office/powerpoint/2010/main" val="2852661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43287597"/>
                    </a:ext>
                  </a:extLst>
                </a:gridCol>
                <a:gridCol w="1810512">
                  <a:extLst>
                    <a:ext uri="{9D8B030D-6E8A-4147-A177-3AD203B41FA5}">
                      <a16:colId xmlns:a16="http://schemas.microsoft.com/office/drawing/2014/main" val="3623757522"/>
                    </a:ext>
                  </a:extLst>
                </a:gridCol>
                <a:gridCol w="822960">
                  <a:extLst>
                    <a:ext uri="{9D8B030D-6E8A-4147-A177-3AD203B41FA5}">
                      <a16:colId xmlns:a16="http://schemas.microsoft.com/office/drawing/2014/main" val="1766305852"/>
                    </a:ext>
                  </a:extLst>
                </a:gridCol>
                <a:gridCol w="822960">
                  <a:extLst>
                    <a:ext uri="{9D8B030D-6E8A-4147-A177-3AD203B41FA5}">
                      <a16:colId xmlns:a16="http://schemas.microsoft.com/office/drawing/2014/main" val="3630160556"/>
                    </a:ext>
                  </a:extLst>
                </a:gridCol>
                <a:gridCol w="822960">
                  <a:extLst>
                    <a:ext uri="{9D8B030D-6E8A-4147-A177-3AD203B41FA5}">
                      <a16:colId xmlns:a16="http://schemas.microsoft.com/office/drawing/2014/main" val="2986400294"/>
                    </a:ext>
                  </a:extLst>
                </a:gridCol>
                <a:gridCol w="822960">
                  <a:extLst>
                    <a:ext uri="{9D8B030D-6E8A-4147-A177-3AD203B41FA5}">
                      <a16:colId xmlns:a16="http://schemas.microsoft.com/office/drawing/2014/main" val="1515068752"/>
                    </a:ext>
                  </a:extLst>
                </a:gridCol>
                <a:gridCol w="822960">
                  <a:extLst>
                    <a:ext uri="{9D8B030D-6E8A-4147-A177-3AD203B41FA5}">
                      <a16:colId xmlns:a16="http://schemas.microsoft.com/office/drawing/2014/main" val="1312001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1144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- 2022-01-13 13:21:33</a:t>
                      </a:r>
                      <a:r>
                        <a:rPr kumimoji="0" lang="es-ES" sz="1000" b="0" i="0" u="none" strike="noStrike" kern="1200" cap="none" spc="0" normalizeH="0" baseline="0" noProof="0">
                          <a:ln>
                            <a:noFill/>
                          </a:ln>
                          <a:solidFill>
                            <a:prstClr val="black"/>
                          </a:solidFill>
                          <a:effectLst/>
                          <a:uLnTx/>
                          <a:uFillTx/>
                          <a:latin typeface="+mn-lt"/>
                          <a:ea typeface="+mn-ea"/>
                          <a:cs typeface="+mn-cs"/>
                        </a:rPr>
                        <a:t>
 Después de la etapa de ayer, kevinmaxbenavides se recuperó con estilo, mostrando una velocidad impresionante para quedarse con el puesto 1 hoy. Con una actuación increíble, el titular de la placa número uno se abrió camino desde un comienzo tardío en el puesto 33 para finalmente ganar la etapa por apenas cuatro segundos. Benavides ahora liderará la última especial cronometrada de 164 kilómetros del evento en la etapa 12 del viernes.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271861567_385654630017673_4892053536228967049_n.webp.jpg?_nc_cat=105&amp;ccb=1-5&amp;_nc_sid=8ae9d6&amp;_nc_ohc=lstK0_UlAy8AX_MNgAJ&amp;_nc_ht=scontent-iad3-1.cdninstagram.com&amp;edm=AL-3X8kEAAAA&amp;oh=00_AT9Efyfeyo6wDWxwcPEyAmafc_UnCCgk_U6i9G_QyN2Rbw&amp;oe=61ECAD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24820079"/>
                  </a:ext>
                </a:extLst>
              </a:tr>
            </a:tbl>
          </a:graphicData>
        </a:graphic>
      </p:graphicFrame>
      <p:sp>
        <p:nvSpPr>
          <p:cNvPr id="4" name="Text Placeholder 3">
            <a:extLst>
              <a:ext uri="{FF2B5EF4-FFF2-40B4-BE49-F238E27FC236}">
                <a16:creationId xmlns:a16="http://schemas.microsoft.com/office/drawing/2014/main" id="{E799F66C-F425-4294-9DED-53518048C078}"/>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796415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F9B04-2C2D-4E4A-A96D-4789E4F203C0}"/>
              </a:ext>
            </a:extLst>
          </p:cNvPr>
          <p:cNvSpPr>
            <a:spLocks noGrp="1"/>
          </p:cNvSpPr>
          <p:nvPr>
            <p:ph type="title"/>
          </p:nvPr>
        </p:nvSpPr>
        <p:spPr/>
        <p:txBody>
          <a:bodyPr/>
          <a:lstStyle/>
          <a:p>
            <a:r>
              <a:rPr lang="en-US"/>
              <a:t>Instagram Posts Table | La Emilia - 22 of 25</a:t>
            </a:r>
          </a:p>
        </p:txBody>
      </p:sp>
      <p:graphicFrame>
        <p:nvGraphicFramePr>
          <p:cNvPr id="5" name="Table Placeholder 4">
            <a:extLst>
              <a:ext uri="{FF2B5EF4-FFF2-40B4-BE49-F238E27FC236}">
                <a16:creationId xmlns:a16="http://schemas.microsoft.com/office/drawing/2014/main" id="{7D473465-9DF9-4763-9D6C-8A9FD24572A7}"/>
              </a:ext>
            </a:extLst>
          </p:cNvPr>
          <p:cNvGraphicFramePr>
            <a:graphicFrameLocks noGrp="1"/>
          </p:cNvGraphicFramePr>
          <p:nvPr>
            <p:ph type="tbl" sz="quarter" idx="13"/>
            <p:extLst>
              <p:ext uri="{D42A27DB-BD31-4B8C-83A1-F6EECF244321}">
                <p14:modId xmlns:p14="http://schemas.microsoft.com/office/powerpoint/2010/main" val="2079056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5221448"/>
                    </a:ext>
                  </a:extLst>
                </a:gridCol>
                <a:gridCol w="1810512">
                  <a:extLst>
                    <a:ext uri="{9D8B030D-6E8A-4147-A177-3AD203B41FA5}">
                      <a16:colId xmlns:a16="http://schemas.microsoft.com/office/drawing/2014/main" val="4288554788"/>
                    </a:ext>
                  </a:extLst>
                </a:gridCol>
                <a:gridCol w="822960">
                  <a:extLst>
                    <a:ext uri="{9D8B030D-6E8A-4147-A177-3AD203B41FA5}">
                      <a16:colId xmlns:a16="http://schemas.microsoft.com/office/drawing/2014/main" val="3357593731"/>
                    </a:ext>
                  </a:extLst>
                </a:gridCol>
                <a:gridCol w="822960">
                  <a:extLst>
                    <a:ext uri="{9D8B030D-6E8A-4147-A177-3AD203B41FA5}">
                      <a16:colId xmlns:a16="http://schemas.microsoft.com/office/drawing/2014/main" val="3276481333"/>
                    </a:ext>
                  </a:extLst>
                </a:gridCol>
                <a:gridCol w="822960">
                  <a:extLst>
                    <a:ext uri="{9D8B030D-6E8A-4147-A177-3AD203B41FA5}">
                      <a16:colId xmlns:a16="http://schemas.microsoft.com/office/drawing/2014/main" val="4147643832"/>
                    </a:ext>
                  </a:extLst>
                </a:gridCol>
                <a:gridCol w="822960">
                  <a:extLst>
                    <a:ext uri="{9D8B030D-6E8A-4147-A177-3AD203B41FA5}">
                      <a16:colId xmlns:a16="http://schemas.microsoft.com/office/drawing/2014/main" val="3667692370"/>
                    </a:ext>
                  </a:extLst>
                </a:gridCol>
                <a:gridCol w="822960">
                  <a:extLst>
                    <a:ext uri="{9D8B030D-6E8A-4147-A177-3AD203B41FA5}">
                      <a16:colId xmlns:a16="http://schemas.microsoft.com/office/drawing/2014/main" val="3980607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184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- 2021-12-21 14:12:14</a:t>
                      </a:r>
                      <a:r>
                        <a:rPr kumimoji="0" lang="es-ES" sz="1000" b="0" i="0" u="none" strike="noStrike" kern="1200" cap="none" spc="0" normalizeH="0" baseline="0" noProof="0">
                          <a:ln>
                            <a:noFill/>
                          </a:ln>
                          <a:solidFill>
                            <a:prstClr val="black"/>
                          </a:solidFill>
                          <a:effectLst/>
                          <a:uLnTx/>
                          <a:uFillTx/>
                          <a:latin typeface="+mn-lt"/>
                          <a:ea typeface="+mn-ea"/>
                          <a:cs typeface="+mn-cs"/>
                        </a:rPr>
                        <a:t>
 Últimos días antes de viajar al Dakar 2022 Vamos! kevinmaxbenavides
📸 Marcin Kin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269639289_342209073964900_5603371459644639378_n.jpg?_nc_cat=107&amp;ccb=1-5&amp;_nc_sid=8ae9d6&amp;_nc_ohc=_Yq8hloMZ8IAX_McuhO&amp;_nc_ht=scontent-iad3-1.cdninstagram.com&amp;edm=AL-3X8kEAAAA&amp;oh=00_AT-_j3aljiykNkuFEUD4j5BGlEum8lGgFSrIzfi0Yww3Rw&amp;oe=61EC98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16870043"/>
                  </a:ext>
                </a:extLst>
              </a:tr>
            </a:tbl>
          </a:graphicData>
        </a:graphic>
      </p:graphicFrame>
      <p:sp>
        <p:nvSpPr>
          <p:cNvPr id="4" name="Text Placeholder 3">
            <a:extLst>
              <a:ext uri="{FF2B5EF4-FFF2-40B4-BE49-F238E27FC236}">
                <a16:creationId xmlns:a16="http://schemas.microsoft.com/office/drawing/2014/main" id="{01A832F5-0006-492F-B7BC-2FC5138B6428}"/>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5741288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1681E-3692-44C7-9D82-A1AFF847AD51}"/>
              </a:ext>
            </a:extLst>
          </p:cNvPr>
          <p:cNvSpPr>
            <a:spLocks noGrp="1"/>
          </p:cNvSpPr>
          <p:nvPr>
            <p:ph type="title"/>
          </p:nvPr>
        </p:nvSpPr>
        <p:spPr/>
        <p:txBody>
          <a:bodyPr/>
          <a:lstStyle/>
          <a:p>
            <a:r>
              <a:rPr lang="en-US"/>
              <a:t>Instagram Posts Table | La Emilia - 23 of 25</a:t>
            </a:r>
          </a:p>
        </p:txBody>
      </p:sp>
      <p:graphicFrame>
        <p:nvGraphicFramePr>
          <p:cNvPr id="5" name="Table Placeholder 4">
            <a:extLst>
              <a:ext uri="{FF2B5EF4-FFF2-40B4-BE49-F238E27FC236}">
                <a16:creationId xmlns:a16="http://schemas.microsoft.com/office/drawing/2014/main" id="{E753D5BF-D420-4529-8702-97FD9602772C}"/>
              </a:ext>
            </a:extLst>
          </p:cNvPr>
          <p:cNvGraphicFramePr>
            <a:graphicFrameLocks noGrp="1"/>
          </p:cNvGraphicFramePr>
          <p:nvPr>
            <p:ph type="tbl" sz="quarter" idx="13"/>
            <p:extLst>
              <p:ext uri="{D42A27DB-BD31-4B8C-83A1-F6EECF244321}">
                <p14:modId xmlns:p14="http://schemas.microsoft.com/office/powerpoint/2010/main" val="2409631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07145634"/>
                    </a:ext>
                  </a:extLst>
                </a:gridCol>
                <a:gridCol w="1810512">
                  <a:extLst>
                    <a:ext uri="{9D8B030D-6E8A-4147-A177-3AD203B41FA5}">
                      <a16:colId xmlns:a16="http://schemas.microsoft.com/office/drawing/2014/main" val="323767052"/>
                    </a:ext>
                  </a:extLst>
                </a:gridCol>
                <a:gridCol w="822960">
                  <a:extLst>
                    <a:ext uri="{9D8B030D-6E8A-4147-A177-3AD203B41FA5}">
                      <a16:colId xmlns:a16="http://schemas.microsoft.com/office/drawing/2014/main" val="3312713198"/>
                    </a:ext>
                  </a:extLst>
                </a:gridCol>
                <a:gridCol w="822960">
                  <a:extLst>
                    <a:ext uri="{9D8B030D-6E8A-4147-A177-3AD203B41FA5}">
                      <a16:colId xmlns:a16="http://schemas.microsoft.com/office/drawing/2014/main" val="3139197442"/>
                    </a:ext>
                  </a:extLst>
                </a:gridCol>
                <a:gridCol w="822960">
                  <a:extLst>
                    <a:ext uri="{9D8B030D-6E8A-4147-A177-3AD203B41FA5}">
                      <a16:colId xmlns:a16="http://schemas.microsoft.com/office/drawing/2014/main" val="3808565260"/>
                    </a:ext>
                  </a:extLst>
                </a:gridCol>
                <a:gridCol w="822960">
                  <a:extLst>
                    <a:ext uri="{9D8B030D-6E8A-4147-A177-3AD203B41FA5}">
                      <a16:colId xmlns:a16="http://schemas.microsoft.com/office/drawing/2014/main" val="623261370"/>
                    </a:ext>
                  </a:extLst>
                </a:gridCol>
                <a:gridCol w="822960">
                  <a:extLst>
                    <a:ext uri="{9D8B030D-6E8A-4147-A177-3AD203B41FA5}">
                      <a16:colId xmlns:a16="http://schemas.microsoft.com/office/drawing/2014/main" val="831223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8941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- 2022-01-06 13:25:34</a:t>
                      </a:r>
                      <a:r>
                        <a:rPr kumimoji="0" lang="es-ES" sz="1000" b="0" i="0" u="none" strike="noStrike" kern="1200" cap="none" spc="0" normalizeH="0" baseline="0" noProof="0">
                          <a:ln>
                            <a:noFill/>
                          </a:ln>
                          <a:solidFill>
                            <a:prstClr val="black"/>
                          </a:solidFill>
                          <a:effectLst/>
                          <a:uLnTx/>
                          <a:uFillTx/>
                          <a:latin typeface="+mn-lt"/>
                          <a:ea typeface="+mn-ea"/>
                          <a:cs typeface="+mn-cs"/>
                        </a:rPr>
                        <a:t>
 Después de un buen comienzo en la quinta etapa, kevinmaxbenavides fue por la victoria de la especial, registrando el tiempo más rápido hasta el punto de control en el kilómetro 81. El actual campeón del Dakar mantuvo su puesto entre los cuatro primeros hasta los últimos 60 kilómetros. donde un waypoint difícil de registrar terminó costándole a él, y a otros pilotos, algo de tiempo. A pesar del revés, el salteño pudo completar la etapa de manera segura en el octavo lugar, misma posición que quedó en la clasificación general.
ph: RallyZone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271304366_668594650970090_8063269362862435469_n.jpg?_nc_cat=108&amp;ccb=1-5&amp;_nc_sid=8ae9d6&amp;_nc_ohc=PdixWeLalGkAX_R7j7F&amp;_nc_ht=scontent-iad3-1.cdninstagram.com&amp;edm=AL-3X8kEAAAA&amp;oh=00_AT-TjPEY8yNlC_NHMDh5_dtFxwyD2g6Ro0aJWrqPVegnWg&amp;oe=61EC672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59124449"/>
                  </a:ext>
                </a:extLst>
              </a:tr>
            </a:tbl>
          </a:graphicData>
        </a:graphic>
      </p:graphicFrame>
      <p:sp>
        <p:nvSpPr>
          <p:cNvPr id="4" name="Text Placeholder 3">
            <a:extLst>
              <a:ext uri="{FF2B5EF4-FFF2-40B4-BE49-F238E27FC236}">
                <a16:creationId xmlns:a16="http://schemas.microsoft.com/office/drawing/2014/main" id="{36707BE8-B57F-4794-AD8B-52C928955E67}"/>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124268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530A0-FB8A-4144-B0C1-060F21B3C674}"/>
              </a:ext>
            </a:extLst>
          </p:cNvPr>
          <p:cNvSpPr>
            <a:spLocks noGrp="1"/>
          </p:cNvSpPr>
          <p:nvPr>
            <p:ph type="title"/>
          </p:nvPr>
        </p:nvSpPr>
        <p:spPr/>
        <p:txBody>
          <a:bodyPr/>
          <a:lstStyle/>
          <a:p>
            <a:r>
              <a:rPr lang="en-US"/>
              <a:t>Instagram Posts Table | La Emilia - 24 of 25</a:t>
            </a:r>
          </a:p>
        </p:txBody>
      </p:sp>
      <p:graphicFrame>
        <p:nvGraphicFramePr>
          <p:cNvPr id="5" name="Table Placeholder 4">
            <a:extLst>
              <a:ext uri="{FF2B5EF4-FFF2-40B4-BE49-F238E27FC236}">
                <a16:creationId xmlns:a16="http://schemas.microsoft.com/office/drawing/2014/main" id="{E91093C5-3AE1-469B-A064-3702CB9D8AC4}"/>
              </a:ext>
            </a:extLst>
          </p:cNvPr>
          <p:cNvGraphicFramePr>
            <a:graphicFrameLocks noGrp="1"/>
          </p:cNvGraphicFramePr>
          <p:nvPr>
            <p:ph type="tbl" sz="quarter" idx="13"/>
            <p:extLst>
              <p:ext uri="{D42A27DB-BD31-4B8C-83A1-F6EECF244321}">
                <p14:modId xmlns:p14="http://schemas.microsoft.com/office/powerpoint/2010/main" val="1907538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42949504"/>
                    </a:ext>
                  </a:extLst>
                </a:gridCol>
                <a:gridCol w="1810512">
                  <a:extLst>
                    <a:ext uri="{9D8B030D-6E8A-4147-A177-3AD203B41FA5}">
                      <a16:colId xmlns:a16="http://schemas.microsoft.com/office/drawing/2014/main" val="3691418300"/>
                    </a:ext>
                  </a:extLst>
                </a:gridCol>
                <a:gridCol w="822960">
                  <a:extLst>
                    <a:ext uri="{9D8B030D-6E8A-4147-A177-3AD203B41FA5}">
                      <a16:colId xmlns:a16="http://schemas.microsoft.com/office/drawing/2014/main" val="1881276206"/>
                    </a:ext>
                  </a:extLst>
                </a:gridCol>
                <a:gridCol w="822960">
                  <a:extLst>
                    <a:ext uri="{9D8B030D-6E8A-4147-A177-3AD203B41FA5}">
                      <a16:colId xmlns:a16="http://schemas.microsoft.com/office/drawing/2014/main" val="1165984447"/>
                    </a:ext>
                  </a:extLst>
                </a:gridCol>
                <a:gridCol w="822960">
                  <a:extLst>
                    <a:ext uri="{9D8B030D-6E8A-4147-A177-3AD203B41FA5}">
                      <a16:colId xmlns:a16="http://schemas.microsoft.com/office/drawing/2014/main" val="1268927225"/>
                    </a:ext>
                  </a:extLst>
                </a:gridCol>
                <a:gridCol w="822960">
                  <a:extLst>
                    <a:ext uri="{9D8B030D-6E8A-4147-A177-3AD203B41FA5}">
                      <a16:colId xmlns:a16="http://schemas.microsoft.com/office/drawing/2014/main" val="3658944817"/>
                    </a:ext>
                  </a:extLst>
                </a:gridCol>
                <a:gridCol w="822960">
                  <a:extLst>
                    <a:ext uri="{9D8B030D-6E8A-4147-A177-3AD203B41FA5}">
                      <a16:colId xmlns:a16="http://schemas.microsoft.com/office/drawing/2014/main" val="2368429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0022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- 2022-01-07 14:16:34</a:t>
                      </a:r>
                      <a:r>
                        <a:rPr kumimoji="0" lang="es-ES" sz="1000" b="0" i="0" u="none" strike="noStrike" kern="1200" cap="none" spc="0" normalizeH="0" baseline="0" noProof="0">
                          <a:ln>
                            <a:noFill/>
                          </a:ln>
                          <a:solidFill>
                            <a:prstClr val="black"/>
                          </a:solidFill>
                          <a:effectLst/>
                          <a:uLnTx/>
                          <a:uFillTx/>
                          <a:latin typeface="+mn-lt"/>
                          <a:ea typeface="+mn-ea"/>
                          <a:cs typeface="+mn-cs"/>
                        </a:rPr>
                        <a:t>
 Al igual que sus compañeros de equipo, kevinmaxbenavides adoptó un enfoque mesurado de la etapa de hoy tras el mal estado del terreno y finalmente completó los 100 kilómetros en el puesto 15. El actual campeón del Dakar todavía se encuentra entre los 10 primeros en la general, y espera ir por todo en los últimos seis días en Arabia Saudita. Vamos Kevin!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271432113_1318182318656943_8299607868962013988_n.jpg?_nc_cat=108&amp;ccb=1-5&amp;_nc_sid=8ae9d6&amp;_nc_ohc=uOUhlpUVk3UAX_QNXzL&amp;_nc_ht=scontent-iad3-1.cdninstagram.com&amp;edm=AL-3X8kEAAAA&amp;oh=00_AT_yQX8aR-eyn-coj2ZdptXQrBUUYuc84Nkb6Gfioq_S0g&amp;oe=61EC342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90565162"/>
                  </a:ext>
                </a:extLst>
              </a:tr>
            </a:tbl>
          </a:graphicData>
        </a:graphic>
      </p:graphicFrame>
      <p:sp>
        <p:nvSpPr>
          <p:cNvPr id="4" name="Text Placeholder 3">
            <a:extLst>
              <a:ext uri="{FF2B5EF4-FFF2-40B4-BE49-F238E27FC236}">
                <a16:creationId xmlns:a16="http://schemas.microsoft.com/office/drawing/2014/main" id="{D7DBA41D-A900-408B-899B-49D15AF3EAF0}"/>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6071597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D87ED-88BB-4FF1-AFFE-0A73623633F5}"/>
              </a:ext>
            </a:extLst>
          </p:cNvPr>
          <p:cNvSpPr>
            <a:spLocks noGrp="1"/>
          </p:cNvSpPr>
          <p:nvPr>
            <p:ph type="title"/>
          </p:nvPr>
        </p:nvSpPr>
        <p:spPr/>
        <p:txBody>
          <a:bodyPr/>
          <a:lstStyle/>
          <a:p>
            <a:r>
              <a:rPr lang="en-US"/>
              <a:t>Instagram Posts Table | La Emilia - 25 of 25</a:t>
            </a:r>
          </a:p>
        </p:txBody>
      </p:sp>
      <p:graphicFrame>
        <p:nvGraphicFramePr>
          <p:cNvPr id="5" name="Table Placeholder 4">
            <a:extLst>
              <a:ext uri="{FF2B5EF4-FFF2-40B4-BE49-F238E27FC236}">
                <a16:creationId xmlns:a16="http://schemas.microsoft.com/office/drawing/2014/main" id="{6F7F3D41-315F-4840-BBEB-660D574FCF7C}"/>
              </a:ext>
            </a:extLst>
          </p:cNvPr>
          <p:cNvGraphicFramePr>
            <a:graphicFrameLocks noGrp="1"/>
          </p:cNvGraphicFramePr>
          <p:nvPr>
            <p:ph type="tbl" sz="quarter" idx="13"/>
            <p:extLst>
              <p:ext uri="{D42A27DB-BD31-4B8C-83A1-F6EECF244321}">
                <p14:modId xmlns:p14="http://schemas.microsoft.com/office/powerpoint/2010/main" val="3808349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86308399"/>
                    </a:ext>
                  </a:extLst>
                </a:gridCol>
                <a:gridCol w="1810512">
                  <a:extLst>
                    <a:ext uri="{9D8B030D-6E8A-4147-A177-3AD203B41FA5}">
                      <a16:colId xmlns:a16="http://schemas.microsoft.com/office/drawing/2014/main" val="2687636279"/>
                    </a:ext>
                  </a:extLst>
                </a:gridCol>
                <a:gridCol w="822960">
                  <a:extLst>
                    <a:ext uri="{9D8B030D-6E8A-4147-A177-3AD203B41FA5}">
                      <a16:colId xmlns:a16="http://schemas.microsoft.com/office/drawing/2014/main" val="3350127401"/>
                    </a:ext>
                  </a:extLst>
                </a:gridCol>
                <a:gridCol w="822960">
                  <a:extLst>
                    <a:ext uri="{9D8B030D-6E8A-4147-A177-3AD203B41FA5}">
                      <a16:colId xmlns:a16="http://schemas.microsoft.com/office/drawing/2014/main" val="1057184801"/>
                    </a:ext>
                  </a:extLst>
                </a:gridCol>
                <a:gridCol w="822960">
                  <a:extLst>
                    <a:ext uri="{9D8B030D-6E8A-4147-A177-3AD203B41FA5}">
                      <a16:colId xmlns:a16="http://schemas.microsoft.com/office/drawing/2014/main" val="3968383387"/>
                    </a:ext>
                  </a:extLst>
                </a:gridCol>
                <a:gridCol w="822960">
                  <a:extLst>
                    <a:ext uri="{9D8B030D-6E8A-4147-A177-3AD203B41FA5}">
                      <a16:colId xmlns:a16="http://schemas.microsoft.com/office/drawing/2014/main" val="459178659"/>
                    </a:ext>
                  </a:extLst>
                </a:gridCol>
                <a:gridCol w="822960">
                  <a:extLst>
                    <a:ext uri="{9D8B030D-6E8A-4147-A177-3AD203B41FA5}">
                      <a16:colId xmlns:a16="http://schemas.microsoft.com/office/drawing/2014/main" val="926945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5929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- 2021-12-31 18:00:51</a:t>
                      </a:r>
                      <a:r>
                        <a:rPr kumimoji="0" lang="es-ES" sz="1000" b="0" i="0" u="none" strike="noStrike" kern="1200" cap="none" spc="0" normalizeH="0" baseline="0" noProof="0">
                          <a:ln>
                            <a:noFill/>
                          </a:ln>
                          <a:solidFill>
                            <a:prstClr val="black"/>
                          </a:solidFill>
                          <a:effectLst/>
                          <a:uLnTx/>
                          <a:uFillTx/>
                          <a:latin typeface="+mn-lt"/>
                          <a:ea typeface="+mn-ea"/>
                          <a:cs typeface="+mn-cs"/>
                        </a:rPr>
                        <a:t>
 ¿Y ustedes? ¿Con cuál van a combinar su look total white? Feliz año nuevo 🥂
#AñoNuevo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51.2885-15/270723696_598299831236326_1191256491079740348_n.jpg?_nc_cat=106&amp;ccb=1-5&amp;_nc_sid=8ae9d6&amp;_nc_ohc=FLMJdxg1V1YAX-C14qM&amp;_nc_ht=scontent-dfw5-2.cdninstagram.com&amp;edm=AL-3X8kEAAAA&amp;oh=00_AT9aaAP-AX8P8-cKJLSdA_DlVlPGMpPRWCheHjgU1o3waA&amp;oe=61ECA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16715728"/>
                  </a:ext>
                </a:extLst>
              </a:tr>
            </a:tbl>
          </a:graphicData>
        </a:graphic>
      </p:graphicFrame>
      <p:sp>
        <p:nvSpPr>
          <p:cNvPr id="4" name="Text Placeholder 3">
            <a:extLst>
              <a:ext uri="{FF2B5EF4-FFF2-40B4-BE49-F238E27FC236}">
                <a16:creationId xmlns:a16="http://schemas.microsoft.com/office/drawing/2014/main" id="{1E524859-397E-4B40-83C3-65272D0ABA28}"/>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7206535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3096</Words>
  <Application>Microsoft Office PowerPoint</Application>
  <PresentationFormat>On-screen Show (4:3)</PresentationFormat>
  <Paragraphs>634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La Emilia</vt:lpstr>
      <vt:lpstr>Instagram Key Metrics Radar | La Emilia</vt:lpstr>
      <vt:lpstr>Instagram Followers Total | La Emilia</vt:lpstr>
      <vt:lpstr>Instagram Followers Change | La Emilia</vt:lpstr>
      <vt:lpstr>Instagram Followers Change Per Weekday | La Emilia</vt:lpstr>
      <vt:lpstr>Instagram Posts By Weekday | La Emilia</vt:lpstr>
      <vt:lpstr>Instagram Interaction Rate By Weekday | La Emilia</vt:lpstr>
      <vt:lpstr>Instagram Posts By Hour | La Emilia</vt:lpstr>
      <vt:lpstr>Instagram Interaction Rate By Hour | La Emilia</vt:lpstr>
      <vt:lpstr>Instagram Post Type Distribution Per Profile | La Emilia</vt:lpstr>
      <vt:lpstr>Instagram Interactions by Post Type | La Emilia</vt:lpstr>
      <vt:lpstr>Instagram Interaction Rate By Post Type | La Emilia</vt:lpstr>
      <vt:lpstr>Instagram Interactions Distribution | La Emilia</vt:lpstr>
      <vt:lpstr>Instagram Hashtag Detection | La Emilia - 1 of 2</vt:lpstr>
      <vt:lpstr>Instagram Hashtag Detection | La Emilia - 2 of 2</vt:lpstr>
      <vt:lpstr>Instagram Posts Table | La Emilia - 1 of 25</vt:lpstr>
      <vt:lpstr>Instagram Posts Table | La Emilia - 2 of 25</vt:lpstr>
      <vt:lpstr>Instagram Posts Table | La Emilia - 3 of 25</vt:lpstr>
      <vt:lpstr>Instagram Posts Table | La Emilia - 4 of 25</vt:lpstr>
      <vt:lpstr>Instagram Posts Table | La Emilia - 5 of 25</vt:lpstr>
      <vt:lpstr>Instagram Posts Table | La Emilia - 6 of 25</vt:lpstr>
      <vt:lpstr>Instagram Posts Table | La Emilia - 7 of 25</vt:lpstr>
      <vt:lpstr>Instagram Posts Table | La Emilia - 8 of 25</vt:lpstr>
      <vt:lpstr>Instagram Posts Table | La Emilia - 9 of 25</vt:lpstr>
      <vt:lpstr>Instagram Posts Table | La Emilia - 10 of 25</vt:lpstr>
      <vt:lpstr>Instagram Posts Table | La Emilia - 11 of 25</vt:lpstr>
      <vt:lpstr>Instagram Posts Table | La Emilia - 12 of 25</vt:lpstr>
      <vt:lpstr>Instagram Posts Table | La Emilia - 13 of 25</vt:lpstr>
      <vt:lpstr>Instagram Posts Table | La Emilia - 14 of 25</vt:lpstr>
      <vt:lpstr>Instagram Posts Table | La Emilia - 15 of 25</vt:lpstr>
      <vt:lpstr>Instagram Posts Table | La Emilia - 16 of 25</vt:lpstr>
      <vt:lpstr>Instagram Posts Table | La Emilia - 17 of 25</vt:lpstr>
      <vt:lpstr>Instagram Posts Table | La Emilia - 18 of 25</vt:lpstr>
      <vt:lpstr>Instagram Posts Table | La Emilia - 19 of 25</vt:lpstr>
      <vt:lpstr>Instagram Posts Table | La Emilia - 20 of 25</vt:lpstr>
      <vt:lpstr>Instagram Posts Table | La Emilia - 21 of 25</vt:lpstr>
      <vt:lpstr>Instagram Posts Table | La Emilia - 22 of 25</vt:lpstr>
      <vt:lpstr>Instagram Posts Table | La Emilia - 23 of 25</vt:lpstr>
      <vt:lpstr>Instagram Posts Table | La Emilia - 24 of 25</vt:lpstr>
      <vt:lpstr>Instagram Posts Table | La Emilia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2022-01-19T09:35:25Z</dcterms:created>
  <dcterms:modified xsi:type="dcterms:W3CDTF">2022-01-19T09:36:57Z</dcterms:modified>
</cp:coreProperties>
</file>