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40.082599999999999</c:v>
                </c:pt>
                <c:pt idx="1">
                  <c:v>10</c:v>
                </c:pt>
                <c:pt idx="2">
                  <c:v>33.333300000000001</c:v>
                </c:pt>
                <c:pt idx="3">
                  <c:v>0</c:v>
                </c:pt>
                <c:pt idx="4">
                  <c:v>13.0435</c:v>
                </c:pt>
                <c:pt idx="5">
                  <c:v>20.5671</c:v>
                </c:pt>
                <c:pt idx="6">
                  <c:v>100</c:v>
                </c:pt>
                <c:pt idx="7">
                  <c:v>49.082900000000002</c:v>
                </c:pt>
              </c:numCache>
            </c:numRef>
          </c:val>
          <c:extLst>
            <c:ext xmlns:c16="http://schemas.microsoft.com/office/drawing/2014/chart" uri="{C3380CC4-5D6E-409C-BE32-E72D297353CC}">
              <c16:uniqueId val="{00000000-AA94-454F-A052-FD6BA616688C}"/>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100</c:v>
                </c:pt>
                <c:pt idx="3">
                  <c:v>100</c:v>
                </c:pt>
                <c:pt idx="4">
                  <c:v>100</c:v>
                </c:pt>
                <c:pt idx="5">
                  <c:v>100</c:v>
                </c:pt>
                <c:pt idx="6">
                  <c:v>54.228700000000003</c:v>
                </c:pt>
                <c:pt idx="7">
                  <c:v>100</c:v>
                </c:pt>
              </c:numCache>
            </c:numRef>
          </c:val>
          <c:extLst>
            <c:ext xmlns:c16="http://schemas.microsoft.com/office/drawing/2014/chart" uri="{C3380CC4-5D6E-409C-BE32-E72D297353CC}">
              <c16:uniqueId val="{00000001-AA94-454F-A052-FD6BA616688C}"/>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54.3093</c:v>
                </c:pt>
                <c:pt idx="1">
                  <c:v>30</c:v>
                </c:pt>
                <c:pt idx="2">
                  <c:v>33.333300000000001</c:v>
                </c:pt>
                <c:pt idx="3">
                  <c:v>71.428600000000003</c:v>
                </c:pt>
                <c:pt idx="4">
                  <c:v>43.478299999999997</c:v>
                </c:pt>
                <c:pt idx="5">
                  <c:v>34.457999999999998</c:v>
                </c:pt>
                <c:pt idx="6">
                  <c:v>78.702299999999994</c:v>
                </c:pt>
                <c:pt idx="7">
                  <c:v>31.481999999999999</c:v>
                </c:pt>
              </c:numCache>
            </c:numRef>
          </c:val>
          <c:extLst>
            <c:ext xmlns:c16="http://schemas.microsoft.com/office/drawing/2014/chart" uri="{C3380CC4-5D6E-409C-BE32-E72D297353CC}">
              <c16:uniqueId val="{00000002-AA94-454F-A052-FD6BA616688C}"/>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71.179599999999994</c:v>
                </c:pt>
                <c:pt idx="1">
                  <c:v>40</c:v>
                </c:pt>
                <c:pt idx="2">
                  <c:v>0</c:v>
                </c:pt>
                <c:pt idx="3">
                  <c:v>0</c:v>
                </c:pt>
                <c:pt idx="4">
                  <c:v>17.391300000000001</c:v>
                </c:pt>
                <c:pt idx="5">
                  <c:v>7.0711000000000004</c:v>
                </c:pt>
                <c:pt idx="6">
                  <c:v>28.253599999999999</c:v>
                </c:pt>
                <c:pt idx="7">
                  <c:v>37.093000000000004</c:v>
                </c:pt>
              </c:numCache>
            </c:numRef>
          </c:val>
          <c:extLst>
            <c:ext xmlns:c16="http://schemas.microsoft.com/office/drawing/2014/chart" uri="{C3380CC4-5D6E-409C-BE32-E72D297353CC}">
              <c16:uniqueId val="{00000003-AA94-454F-A052-FD6BA616688C}"/>
            </c:ext>
          </c:extLst>
        </c:ser>
        <c:dLbls>
          <c:showLegendKey val="0"/>
          <c:showVal val="0"/>
          <c:showCatName val="0"/>
          <c:showSerName val="0"/>
          <c:showPercent val="0"/>
          <c:showBubbleSize val="0"/>
        </c:dLbls>
        <c:axId val="386542944"/>
        <c:axId val="339213552"/>
      </c:radarChart>
      <c:catAx>
        <c:axId val="38654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13552"/>
        <c:crosses val="autoZero"/>
        <c:auto val="1"/>
        <c:lblAlgn val="ctr"/>
        <c:lblOffset val="100"/>
        <c:noMultiLvlLbl val="0"/>
      </c:catAx>
      <c:valAx>
        <c:axId val="33921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4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15418</c:v>
                </c:pt>
                <c:pt idx="1">
                  <c:v>15418</c:v>
                </c:pt>
                <c:pt idx="2">
                  <c:v>15425</c:v>
                </c:pt>
                <c:pt idx="3">
                  <c:v>15431</c:v>
                </c:pt>
                <c:pt idx="4">
                  <c:v>15440</c:v>
                </c:pt>
                <c:pt idx="5">
                  <c:v>15446</c:v>
                </c:pt>
                <c:pt idx="6">
                  <c:v>15451</c:v>
                </c:pt>
                <c:pt idx="7">
                  <c:v>15453</c:v>
                </c:pt>
                <c:pt idx="8">
                  <c:v>15459</c:v>
                </c:pt>
                <c:pt idx="9">
                  <c:v>15459</c:v>
                </c:pt>
                <c:pt idx="10">
                  <c:v>15467</c:v>
                </c:pt>
                <c:pt idx="11">
                  <c:v>15482</c:v>
                </c:pt>
                <c:pt idx="12">
                  <c:v>15491</c:v>
                </c:pt>
                <c:pt idx="13">
                  <c:v>15498</c:v>
                </c:pt>
                <c:pt idx="14">
                  <c:v>15502</c:v>
                </c:pt>
                <c:pt idx="15">
                  <c:v>15502</c:v>
                </c:pt>
                <c:pt idx="16">
                  <c:v>15503</c:v>
                </c:pt>
                <c:pt idx="17">
                  <c:v>15503</c:v>
                </c:pt>
                <c:pt idx="18">
                  <c:v>15506</c:v>
                </c:pt>
                <c:pt idx="19">
                  <c:v>15507</c:v>
                </c:pt>
                <c:pt idx="20">
                  <c:v>15513</c:v>
                </c:pt>
                <c:pt idx="21">
                  <c:v>15521</c:v>
                </c:pt>
                <c:pt idx="22">
                  <c:v>15528</c:v>
                </c:pt>
                <c:pt idx="23">
                  <c:v>15541</c:v>
                </c:pt>
                <c:pt idx="24">
                  <c:v>15550</c:v>
                </c:pt>
                <c:pt idx="25">
                  <c:v>15553</c:v>
                </c:pt>
                <c:pt idx="26">
                  <c:v>15557</c:v>
                </c:pt>
                <c:pt idx="27">
                  <c:v>15556</c:v>
                </c:pt>
                <c:pt idx="28">
                  <c:v>15562</c:v>
                </c:pt>
                <c:pt idx="29">
                  <c:v>15573</c:v>
                </c:pt>
                <c:pt idx="30">
                  <c:v>15579</c:v>
                </c:pt>
                <c:pt idx="31">
                  <c:v>15579</c:v>
                </c:pt>
                <c:pt idx="32">
                  <c:v>15591</c:v>
                </c:pt>
                <c:pt idx="33">
                  <c:v>15604</c:v>
                </c:pt>
                <c:pt idx="34">
                  <c:v>15617</c:v>
                </c:pt>
              </c:numCache>
            </c:numRef>
          </c:val>
          <c:smooth val="0"/>
          <c:extLst>
            <c:ext xmlns:c16="http://schemas.microsoft.com/office/drawing/2014/chart" uri="{C3380CC4-5D6E-409C-BE32-E72D297353CC}">
              <c16:uniqueId val="{00000000-F0F4-4AD2-8AD6-D3259178EE00}"/>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37953</c:v>
                </c:pt>
                <c:pt idx="1">
                  <c:v>37971</c:v>
                </c:pt>
                <c:pt idx="2">
                  <c:v>37972</c:v>
                </c:pt>
                <c:pt idx="3">
                  <c:v>37987</c:v>
                </c:pt>
                <c:pt idx="4">
                  <c:v>38007</c:v>
                </c:pt>
                <c:pt idx="5">
                  <c:v>38024</c:v>
                </c:pt>
                <c:pt idx="6">
                  <c:v>38046</c:v>
                </c:pt>
                <c:pt idx="7">
                  <c:v>38064</c:v>
                </c:pt>
                <c:pt idx="8">
                  <c:v>38102</c:v>
                </c:pt>
                <c:pt idx="9">
                  <c:v>38123</c:v>
                </c:pt>
                <c:pt idx="10">
                  <c:v>38200</c:v>
                </c:pt>
                <c:pt idx="11">
                  <c:v>38262</c:v>
                </c:pt>
                <c:pt idx="12">
                  <c:v>38302</c:v>
                </c:pt>
                <c:pt idx="13">
                  <c:v>38394</c:v>
                </c:pt>
                <c:pt idx="14">
                  <c:v>38504</c:v>
                </c:pt>
                <c:pt idx="15">
                  <c:v>38549</c:v>
                </c:pt>
                <c:pt idx="16">
                  <c:v>38572</c:v>
                </c:pt>
                <c:pt idx="17">
                  <c:v>38577</c:v>
                </c:pt>
                <c:pt idx="18">
                  <c:v>38598</c:v>
                </c:pt>
                <c:pt idx="19">
                  <c:v>38604</c:v>
                </c:pt>
                <c:pt idx="20">
                  <c:v>38623</c:v>
                </c:pt>
                <c:pt idx="21">
                  <c:v>38657</c:v>
                </c:pt>
                <c:pt idx="22">
                  <c:v>38686</c:v>
                </c:pt>
                <c:pt idx="23">
                  <c:v>38715</c:v>
                </c:pt>
                <c:pt idx="24">
                  <c:v>38738</c:v>
                </c:pt>
                <c:pt idx="25">
                  <c:v>38764</c:v>
                </c:pt>
                <c:pt idx="26">
                  <c:v>38790</c:v>
                </c:pt>
                <c:pt idx="27">
                  <c:v>38813</c:v>
                </c:pt>
                <c:pt idx="28">
                  <c:v>38836</c:v>
                </c:pt>
                <c:pt idx="29">
                  <c:v>38851</c:v>
                </c:pt>
                <c:pt idx="30">
                  <c:v>38879</c:v>
                </c:pt>
                <c:pt idx="31">
                  <c:v>38910</c:v>
                </c:pt>
                <c:pt idx="32">
                  <c:v>38925</c:v>
                </c:pt>
                <c:pt idx="33">
                  <c:v>38944</c:v>
                </c:pt>
                <c:pt idx="34">
                  <c:v>38962</c:v>
                </c:pt>
              </c:numCache>
            </c:numRef>
          </c:val>
          <c:smooth val="0"/>
          <c:extLst>
            <c:ext xmlns:c16="http://schemas.microsoft.com/office/drawing/2014/chart" uri="{C3380CC4-5D6E-409C-BE32-E72D297353CC}">
              <c16:uniqueId val="{00000001-F0F4-4AD2-8AD6-D3259178EE00}"/>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20984</c:v>
                </c:pt>
                <c:pt idx="1">
                  <c:v>20988</c:v>
                </c:pt>
                <c:pt idx="2">
                  <c:v>20986</c:v>
                </c:pt>
                <c:pt idx="3">
                  <c:v>20986</c:v>
                </c:pt>
                <c:pt idx="4">
                  <c:v>20996</c:v>
                </c:pt>
                <c:pt idx="5">
                  <c:v>20993</c:v>
                </c:pt>
                <c:pt idx="6">
                  <c:v>21006</c:v>
                </c:pt>
                <c:pt idx="7">
                  <c:v>21010</c:v>
                </c:pt>
                <c:pt idx="8">
                  <c:v>21018</c:v>
                </c:pt>
                <c:pt idx="9">
                  <c:v>21022</c:v>
                </c:pt>
                <c:pt idx="10">
                  <c:v>21025</c:v>
                </c:pt>
                <c:pt idx="11">
                  <c:v>21034</c:v>
                </c:pt>
                <c:pt idx="12">
                  <c:v>21043</c:v>
                </c:pt>
                <c:pt idx="13">
                  <c:v>21046</c:v>
                </c:pt>
                <c:pt idx="14">
                  <c:v>21054</c:v>
                </c:pt>
                <c:pt idx="15">
                  <c:v>21062</c:v>
                </c:pt>
                <c:pt idx="16">
                  <c:v>21064</c:v>
                </c:pt>
                <c:pt idx="17">
                  <c:v>21065</c:v>
                </c:pt>
                <c:pt idx="18">
                  <c:v>21064</c:v>
                </c:pt>
                <c:pt idx="19">
                  <c:v>21073</c:v>
                </c:pt>
                <c:pt idx="20">
                  <c:v>21078</c:v>
                </c:pt>
                <c:pt idx="21">
                  <c:v>21082</c:v>
                </c:pt>
                <c:pt idx="22">
                  <c:v>21090</c:v>
                </c:pt>
                <c:pt idx="23">
                  <c:v>21098</c:v>
                </c:pt>
                <c:pt idx="24">
                  <c:v>21102</c:v>
                </c:pt>
                <c:pt idx="25">
                  <c:v>21115</c:v>
                </c:pt>
                <c:pt idx="26">
                  <c:v>21117</c:v>
                </c:pt>
                <c:pt idx="27">
                  <c:v>21122</c:v>
                </c:pt>
                <c:pt idx="28">
                  <c:v>21124</c:v>
                </c:pt>
                <c:pt idx="29">
                  <c:v>21122</c:v>
                </c:pt>
                <c:pt idx="30">
                  <c:v>21129</c:v>
                </c:pt>
                <c:pt idx="31">
                  <c:v>21130</c:v>
                </c:pt>
                <c:pt idx="32">
                  <c:v>21136</c:v>
                </c:pt>
                <c:pt idx="33">
                  <c:v>21145</c:v>
                </c:pt>
                <c:pt idx="34">
                  <c:v>21160</c:v>
                </c:pt>
              </c:numCache>
            </c:numRef>
          </c:val>
          <c:smooth val="0"/>
          <c:extLst>
            <c:ext xmlns:c16="http://schemas.microsoft.com/office/drawing/2014/chart" uri="{C3380CC4-5D6E-409C-BE32-E72D297353CC}">
              <c16:uniqueId val="{00000002-F0F4-4AD2-8AD6-D3259178EE00}"/>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27459</c:v>
                </c:pt>
                <c:pt idx="1">
                  <c:v>27457</c:v>
                </c:pt>
                <c:pt idx="2">
                  <c:v>27460</c:v>
                </c:pt>
                <c:pt idx="3">
                  <c:v>27500</c:v>
                </c:pt>
                <c:pt idx="4">
                  <c:v>27527</c:v>
                </c:pt>
                <c:pt idx="5">
                  <c:v>27538</c:v>
                </c:pt>
                <c:pt idx="6">
                  <c:v>27552</c:v>
                </c:pt>
                <c:pt idx="7">
                  <c:v>27571</c:v>
                </c:pt>
                <c:pt idx="8">
                  <c:v>27571</c:v>
                </c:pt>
                <c:pt idx="9">
                  <c:v>27575</c:v>
                </c:pt>
                <c:pt idx="10">
                  <c:v>27576</c:v>
                </c:pt>
                <c:pt idx="11">
                  <c:v>27580</c:v>
                </c:pt>
                <c:pt idx="12">
                  <c:v>27588</c:v>
                </c:pt>
                <c:pt idx="13">
                  <c:v>27596</c:v>
                </c:pt>
                <c:pt idx="14">
                  <c:v>27606</c:v>
                </c:pt>
                <c:pt idx="15">
                  <c:v>27610</c:v>
                </c:pt>
                <c:pt idx="16">
                  <c:v>27610</c:v>
                </c:pt>
                <c:pt idx="17">
                  <c:v>27606</c:v>
                </c:pt>
                <c:pt idx="18">
                  <c:v>27602</c:v>
                </c:pt>
                <c:pt idx="19">
                  <c:v>27610</c:v>
                </c:pt>
                <c:pt idx="20">
                  <c:v>27617</c:v>
                </c:pt>
                <c:pt idx="21">
                  <c:v>27620</c:v>
                </c:pt>
                <c:pt idx="22">
                  <c:v>27628</c:v>
                </c:pt>
                <c:pt idx="23">
                  <c:v>27637</c:v>
                </c:pt>
                <c:pt idx="24">
                  <c:v>27646</c:v>
                </c:pt>
                <c:pt idx="25">
                  <c:v>27654</c:v>
                </c:pt>
                <c:pt idx="26">
                  <c:v>27659</c:v>
                </c:pt>
                <c:pt idx="27">
                  <c:v>27656</c:v>
                </c:pt>
                <c:pt idx="28">
                  <c:v>27662</c:v>
                </c:pt>
                <c:pt idx="29">
                  <c:v>27673</c:v>
                </c:pt>
                <c:pt idx="30">
                  <c:v>27685</c:v>
                </c:pt>
                <c:pt idx="31">
                  <c:v>27689</c:v>
                </c:pt>
                <c:pt idx="32">
                  <c:v>27703</c:v>
                </c:pt>
                <c:pt idx="33">
                  <c:v>27722</c:v>
                </c:pt>
                <c:pt idx="34">
                  <c:v>27733</c:v>
                </c:pt>
              </c:numCache>
            </c:numRef>
          </c:val>
          <c:smooth val="0"/>
          <c:extLst>
            <c:ext xmlns:c16="http://schemas.microsoft.com/office/drawing/2014/chart" uri="{C3380CC4-5D6E-409C-BE32-E72D297353CC}">
              <c16:uniqueId val="{00000003-F0F4-4AD2-8AD6-D3259178EE00}"/>
            </c:ext>
          </c:extLst>
        </c:ser>
        <c:dLbls>
          <c:showLegendKey val="0"/>
          <c:showVal val="0"/>
          <c:showCatName val="0"/>
          <c:showSerName val="0"/>
          <c:showPercent val="0"/>
          <c:showBubbleSize val="0"/>
        </c:dLbls>
        <c:smooth val="0"/>
        <c:axId val="449794136"/>
        <c:axId val="449791512"/>
      </c:lineChart>
      <c:dateAx>
        <c:axId val="44979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91512"/>
        <c:crosses val="autoZero"/>
        <c:auto val="1"/>
        <c:lblOffset val="100"/>
        <c:baseTimeUnit val="days"/>
      </c:dateAx>
      <c:valAx>
        <c:axId val="44979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9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6</c:v>
                </c:pt>
                <c:pt idx="1">
                  <c:v>0</c:v>
                </c:pt>
                <c:pt idx="2">
                  <c:v>7</c:v>
                </c:pt>
                <c:pt idx="3">
                  <c:v>6</c:v>
                </c:pt>
                <c:pt idx="4">
                  <c:v>9</c:v>
                </c:pt>
                <c:pt idx="5">
                  <c:v>6</c:v>
                </c:pt>
                <c:pt idx="6">
                  <c:v>5</c:v>
                </c:pt>
                <c:pt idx="7">
                  <c:v>2</c:v>
                </c:pt>
                <c:pt idx="8">
                  <c:v>6</c:v>
                </c:pt>
                <c:pt idx="9">
                  <c:v>0</c:v>
                </c:pt>
                <c:pt idx="10">
                  <c:v>8</c:v>
                </c:pt>
                <c:pt idx="11">
                  <c:v>15</c:v>
                </c:pt>
                <c:pt idx="12">
                  <c:v>9</c:v>
                </c:pt>
                <c:pt idx="13">
                  <c:v>7</c:v>
                </c:pt>
                <c:pt idx="14">
                  <c:v>4</c:v>
                </c:pt>
                <c:pt idx="15">
                  <c:v>0</c:v>
                </c:pt>
                <c:pt idx="16">
                  <c:v>1</c:v>
                </c:pt>
                <c:pt idx="17">
                  <c:v>0</c:v>
                </c:pt>
                <c:pt idx="18">
                  <c:v>3</c:v>
                </c:pt>
                <c:pt idx="19">
                  <c:v>1</c:v>
                </c:pt>
                <c:pt idx="20">
                  <c:v>6</c:v>
                </c:pt>
                <c:pt idx="21">
                  <c:v>8</c:v>
                </c:pt>
                <c:pt idx="22">
                  <c:v>7</c:v>
                </c:pt>
                <c:pt idx="23">
                  <c:v>13</c:v>
                </c:pt>
                <c:pt idx="24">
                  <c:v>9</c:v>
                </c:pt>
                <c:pt idx="25">
                  <c:v>3</c:v>
                </c:pt>
                <c:pt idx="26">
                  <c:v>4</c:v>
                </c:pt>
                <c:pt idx="27">
                  <c:v>-1</c:v>
                </c:pt>
                <c:pt idx="28">
                  <c:v>6</c:v>
                </c:pt>
                <c:pt idx="29">
                  <c:v>11</c:v>
                </c:pt>
                <c:pt idx="30">
                  <c:v>6</c:v>
                </c:pt>
                <c:pt idx="31">
                  <c:v>0</c:v>
                </c:pt>
                <c:pt idx="32">
                  <c:v>12</c:v>
                </c:pt>
                <c:pt idx="33">
                  <c:v>13</c:v>
                </c:pt>
                <c:pt idx="34">
                  <c:v>13</c:v>
                </c:pt>
              </c:numCache>
            </c:numRef>
          </c:val>
          <c:smooth val="0"/>
          <c:extLst>
            <c:ext xmlns:c16="http://schemas.microsoft.com/office/drawing/2014/chart" uri="{C3380CC4-5D6E-409C-BE32-E72D297353CC}">
              <c16:uniqueId val="{00000000-8BB2-4C2C-A436-65CDD3204AA6}"/>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19</c:v>
                </c:pt>
                <c:pt idx="1">
                  <c:v>18</c:v>
                </c:pt>
                <c:pt idx="2">
                  <c:v>1</c:v>
                </c:pt>
                <c:pt idx="3">
                  <c:v>15</c:v>
                </c:pt>
                <c:pt idx="4">
                  <c:v>20</c:v>
                </c:pt>
                <c:pt idx="5">
                  <c:v>17</c:v>
                </c:pt>
                <c:pt idx="6">
                  <c:v>22</c:v>
                </c:pt>
                <c:pt idx="7">
                  <c:v>18</c:v>
                </c:pt>
                <c:pt idx="8">
                  <c:v>38</c:v>
                </c:pt>
                <c:pt idx="9">
                  <c:v>21</c:v>
                </c:pt>
                <c:pt idx="10">
                  <c:v>77</c:v>
                </c:pt>
                <c:pt idx="11">
                  <c:v>62</c:v>
                </c:pt>
                <c:pt idx="12">
                  <c:v>40</c:v>
                </c:pt>
                <c:pt idx="13">
                  <c:v>92</c:v>
                </c:pt>
                <c:pt idx="14">
                  <c:v>110</c:v>
                </c:pt>
                <c:pt idx="15">
                  <c:v>45</c:v>
                </c:pt>
                <c:pt idx="16">
                  <c:v>23</c:v>
                </c:pt>
                <c:pt idx="17">
                  <c:v>5</c:v>
                </c:pt>
                <c:pt idx="18">
                  <c:v>21</c:v>
                </c:pt>
                <c:pt idx="19">
                  <c:v>6</c:v>
                </c:pt>
                <c:pt idx="20">
                  <c:v>19</c:v>
                </c:pt>
                <c:pt idx="21">
                  <c:v>34</c:v>
                </c:pt>
                <c:pt idx="22">
                  <c:v>29</c:v>
                </c:pt>
                <c:pt idx="23">
                  <c:v>29</c:v>
                </c:pt>
                <c:pt idx="24">
                  <c:v>23</c:v>
                </c:pt>
                <c:pt idx="25">
                  <c:v>26</c:v>
                </c:pt>
                <c:pt idx="26">
                  <c:v>26</c:v>
                </c:pt>
                <c:pt idx="27">
                  <c:v>23</c:v>
                </c:pt>
                <c:pt idx="28">
                  <c:v>23</c:v>
                </c:pt>
                <c:pt idx="29">
                  <c:v>15</c:v>
                </c:pt>
                <c:pt idx="30">
                  <c:v>28</c:v>
                </c:pt>
                <c:pt idx="31">
                  <c:v>31</c:v>
                </c:pt>
                <c:pt idx="32">
                  <c:v>15</c:v>
                </c:pt>
                <c:pt idx="33">
                  <c:v>19</c:v>
                </c:pt>
                <c:pt idx="34">
                  <c:v>18</c:v>
                </c:pt>
              </c:numCache>
            </c:numRef>
          </c:val>
          <c:smooth val="0"/>
          <c:extLst>
            <c:ext xmlns:c16="http://schemas.microsoft.com/office/drawing/2014/chart" uri="{C3380CC4-5D6E-409C-BE32-E72D297353CC}">
              <c16:uniqueId val="{00000001-8BB2-4C2C-A436-65CDD3204AA6}"/>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3</c:v>
                </c:pt>
                <c:pt idx="1">
                  <c:v>4</c:v>
                </c:pt>
                <c:pt idx="2">
                  <c:v>-2</c:v>
                </c:pt>
                <c:pt idx="3">
                  <c:v>0</c:v>
                </c:pt>
                <c:pt idx="4">
                  <c:v>10</c:v>
                </c:pt>
                <c:pt idx="5">
                  <c:v>-3</c:v>
                </c:pt>
                <c:pt idx="6">
                  <c:v>13</c:v>
                </c:pt>
                <c:pt idx="7">
                  <c:v>4</c:v>
                </c:pt>
                <c:pt idx="8">
                  <c:v>8</c:v>
                </c:pt>
                <c:pt idx="9">
                  <c:v>4</c:v>
                </c:pt>
                <c:pt idx="10">
                  <c:v>3</c:v>
                </c:pt>
                <c:pt idx="11">
                  <c:v>9</c:v>
                </c:pt>
                <c:pt idx="12">
                  <c:v>9</c:v>
                </c:pt>
                <c:pt idx="13">
                  <c:v>3</c:v>
                </c:pt>
                <c:pt idx="14">
                  <c:v>8</c:v>
                </c:pt>
                <c:pt idx="15">
                  <c:v>8</c:v>
                </c:pt>
                <c:pt idx="16">
                  <c:v>2</c:v>
                </c:pt>
                <c:pt idx="17">
                  <c:v>1</c:v>
                </c:pt>
                <c:pt idx="18">
                  <c:v>-1</c:v>
                </c:pt>
                <c:pt idx="19">
                  <c:v>9</c:v>
                </c:pt>
                <c:pt idx="20">
                  <c:v>5</c:v>
                </c:pt>
                <c:pt idx="21">
                  <c:v>4</c:v>
                </c:pt>
                <c:pt idx="22">
                  <c:v>8</c:v>
                </c:pt>
                <c:pt idx="23">
                  <c:v>8</c:v>
                </c:pt>
                <c:pt idx="24">
                  <c:v>4</c:v>
                </c:pt>
                <c:pt idx="25">
                  <c:v>13</c:v>
                </c:pt>
                <c:pt idx="26">
                  <c:v>2</c:v>
                </c:pt>
                <c:pt idx="27">
                  <c:v>5</c:v>
                </c:pt>
                <c:pt idx="28">
                  <c:v>2</c:v>
                </c:pt>
                <c:pt idx="29">
                  <c:v>-2</c:v>
                </c:pt>
                <c:pt idx="30">
                  <c:v>7</c:v>
                </c:pt>
                <c:pt idx="31">
                  <c:v>1</c:v>
                </c:pt>
                <c:pt idx="32">
                  <c:v>6</c:v>
                </c:pt>
                <c:pt idx="33">
                  <c:v>9</c:v>
                </c:pt>
                <c:pt idx="34">
                  <c:v>15</c:v>
                </c:pt>
              </c:numCache>
            </c:numRef>
          </c:val>
          <c:smooth val="0"/>
          <c:extLst>
            <c:ext xmlns:c16="http://schemas.microsoft.com/office/drawing/2014/chart" uri="{C3380CC4-5D6E-409C-BE32-E72D297353CC}">
              <c16:uniqueId val="{00000002-8BB2-4C2C-A436-65CDD3204AA6}"/>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2</c:v>
                </c:pt>
                <c:pt idx="1">
                  <c:v>-2</c:v>
                </c:pt>
                <c:pt idx="2">
                  <c:v>3</c:v>
                </c:pt>
                <c:pt idx="3">
                  <c:v>40</c:v>
                </c:pt>
                <c:pt idx="4">
                  <c:v>27</c:v>
                </c:pt>
                <c:pt idx="5">
                  <c:v>11</c:v>
                </c:pt>
                <c:pt idx="6">
                  <c:v>14</c:v>
                </c:pt>
                <c:pt idx="7">
                  <c:v>19</c:v>
                </c:pt>
                <c:pt idx="8">
                  <c:v>0</c:v>
                </c:pt>
                <c:pt idx="9">
                  <c:v>4</c:v>
                </c:pt>
                <c:pt idx="10">
                  <c:v>1</c:v>
                </c:pt>
                <c:pt idx="11">
                  <c:v>4</c:v>
                </c:pt>
                <c:pt idx="12">
                  <c:v>8</c:v>
                </c:pt>
                <c:pt idx="13">
                  <c:v>8</c:v>
                </c:pt>
                <c:pt idx="14">
                  <c:v>10</c:v>
                </c:pt>
                <c:pt idx="15">
                  <c:v>4</c:v>
                </c:pt>
                <c:pt idx="16">
                  <c:v>0</c:v>
                </c:pt>
                <c:pt idx="17">
                  <c:v>-4</c:v>
                </c:pt>
                <c:pt idx="18">
                  <c:v>-4</c:v>
                </c:pt>
                <c:pt idx="19">
                  <c:v>8</c:v>
                </c:pt>
                <c:pt idx="20">
                  <c:v>7</c:v>
                </c:pt>
                <c:pt idx="21">
                  <c:v>3</c:v>
                </c:pt>
                <c:pt idx="22">
                  <c:v>8</c:v>
                </c:pt>
                <c:pt idx="23">
                  <c:v>9</c:v>
                </c:pt>
                <c:pt idx="24">
                  <c:v>9</c:v>
                </c:pt>
                <c:pt idx="25">
                  <c:v>8</c:v>
                </c:pt>
                <c:pt idx="26">
                  <c:v>5</c:v>
                </c:pt>
                <c:pt idx="27">
                  <c:v>-3</c:v>
                </c:pt>
                <c:pt idx="28">
                  <c:v>6</c:v>
                </c:pt>
                <c:pt idx="29">
                  <c:v>11</c:v>
                </c:pt>
                <c:pt idx="30">
                  <c:v>12</c:v>
                </c:pt>
                <c:pt idx="31">
                  <c:v>4</c:v>
                </c:pt>
                <c:pt idx="32">
                  <c:v>14</c:v>
                </c:pt>
                <c:pt idx="33">
                  <c:v>19</c:v>
                </c:pt>
                <c:pt idx="34">
                  <c:v>11</c:v>
                </c:pt>
              </c:numCache>
            </c:numRef>
          </c:val>
          <c:smooth val="0"/>
          <c:extLst>
            <c:ext xmlns:c16="http://schemas.microsoft.com/office/drawing/2014/chart" uri="{C3380CC4-5D6E-409C-BE32-E72D297353CC}">
              <c16:uniqueId val="{00000003-8BB2-4C2C-A436-65CDD3204AA6}"/>
            </c:ext>
          </c:extLst>
        </c:ser>
        <c:dLbls>
          <c:showLegendKey val="0"/>
          <c:showVal val="0"/>
          <c:showCatName val="0"/>
          <c:showSerName val="0"/>
          <c:showPercent val="0"/>
          <c:showBubbleSize val="0"/>
        </c:dLbls>
        <c:smooth val="0"/>
        <c:axId val="449771176"/>
        <c:axId val="449769864"/>
      </c:lineChart>
      <c:dateAx>
        <c:axId val="44977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69864"/>
        <c:crosses val="autoZero"/>
        <c:auto val="1"/>
        <c:lblOffset val="100"/>
        <c:baseTimeUnit val="days"/>
      </c:dateAx>
      <c:valAx>
        <c:axId val="44976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7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6</c:v>
                </c:pt>
                <c:pt idx="2">
                  <c:v>5</c:v>
                </c:pt>
                <c:pt idx="3">
                  <c:v>5</c:v>
                </c:pt>
                <c:pt idx="4">
                  <c:v>5</c:v>
                </c:pt>
                <c:pt idx="5">
                  <c:v>5</c:v>
                </c:pt>
                <c:pt idx="6">
                  <c:v>8</c:v>
                </c:pt>
              </c:numCache>
            </c:numRef>
          </c:val>
          <c:extLst>
            <c:ext xmlns:c16="http://schemas.microsoft.com/office/drawing/2014/chart" uri="{C3380CC4-5D6E-409C-BE32-E72D297353CC}">
              <c16:uniqueId val="{00000000-413E-4FFD-B24C-4D3069C76342}"/>
            </c:ext>
          </c:extLst>
        </c:ser>
        <c:ser>
          <c:idx val="1"/>
          <c:order val="1"/>
          <c:tx>
            <c:strRef>
              <c:f>Sheet1!$C$1</c:f>
              <c:strCache>
                <c:ptCount val="1"/>
                <c:pt idx="0">
                  <c:v>motomeloficial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22</c:v>
                </c:pt>
                <c:pt idx="1">
                  <c:v>35</c:v>
                </c:pt>
                <c:pt idx="2">
                  <c:v>41</c:v>
                </c:pt>
                <c:pt idx="3">
                  <c:v>29</c:v>
                </c:pt>
                <c:pt idx="4">
                  <c:v>20</c:v>
                </c:pt>
                <c:pt idx="5">
                  <c:v>30</c:v>
                </c:pt>
                <c:pt idx="6">
                  <c:v>29</c:v>
                </c:pt>
              </c:numCache>
            </c:numRef>
          </c:val>
          <c:extLst>
            <c:ext xmlns:c16="http://schemas.microsoft.com/office/drawing/2014/chart" uri="{C3380CC4-5D6E-409C-BE32-E72D297353CC}">
              <c16:uniqueId val="{00000001-413E-4FFD-B24C-4D3069C76342}"/>
            </c:ext>
          </c:extLst>
        </c:ser>
        <c:ser>
          <c:idx val="2"/>
          <c:order val="2"/>
          <c:tx>
            <c:strRef>
              <c:f>Sheet1!$D$1</c:f>
              <c:strCache>
                <c:ptCount val="1"/>
                <c:pt idx="0">
                  <c:v>zanellahnos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8</c:v>
                </c:pt>
                <c:pt idx="2">
                  <c:v>4</c:v>
                </c:pt>
                <c:pt idx="3">
                  <c:v>5</c:v>
                </c:pt>
                <c:pt idx="4">
                  <c:v>4</c:v>
                </c:pt>
                <c:pt idx="5">
                  <c:v>2</c:v>
                </c:pt>
                <c:pt idx="6">
                  <c:v>7</c:v>
                </c:pt>
              </c:numCache>
            </c:numRef>
          </c:val>
          <c:extLst>
            <c:ext xmlns:c16="http://schemas.microsoft.com/office/drawing/2014/chart" uri="{C3380CC4-5D6E-409C-BE32-E72D297353CC}">
              <c16:uniqueId val="{00000002-413E-4FFD-B24C-4D3069C76342}"/>
            </c:ext>
          </c:extLst>
        </c:ser>
        <c:ser>
          <c:idx val="3"/>
          <c:order val="3"/>
          <c:tx>
            <c:strRef>
              <c:f>Sheet1!$E$1</c:f>
              <c:strCache>
                <c:ptCount val="1"/>
                <c:pt idx="0">
                  <c:v>corvenmotos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7</c:v>
                </c:pt>
                <c:pt idx="2">
                  <c:v>8</c:v>
                </c:pt>
                <c:pt idx="3">
                  <c:v>4</c:v>
                </c:pt>
                <c:pt idx="4">
                  <c:v>6</c:v>
                </c:pt>
                <c:pt idx="5">
                  <c:v>10</c:v>
                </c:pt>
                <c:pt idx="6">
                  <c:v>10</c:v>
                </c:pt>
              </c:numCache>
            </c:numRef>
          </c:val>
          <c:extLst>
            <c:ext xmlns:c16="http://schemas.microsoft.com/office/drawing/2014/chart" uri="{C3380CC4-5D6E-409C-BE32-E72D297353CC}">
              <c16:uniqueId val="{00000003-413E-4FFD-B24C-4D3069C76342}"/>
            </c:ext>
          </c:extLst>
        </c:ser>
        <c:dLbls>
          <c:showLegendKey val="0"/>
          <c:showVal val="0"/>
          <c:showCatName val="0"/>
          <c:showSerName val="0"/>
          <c:showPercent val="0"/>
          <c:showBubbleSize val="0"/>
        </c:dLbls>
        <c:gapWidth val="219"/>
        <c:overlap val="-27"/>
        <c:axId val="449788560"/>
        <c:axId val="449782000"/>
      </c:barChart>
      <c:catAx>
        <c:axId val="44978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82000"/>
        <c:crosses val="autoZero"/>
        <c:auto val="1"/>
        <c:lblAlgn val="ctr"/>
        <c:lblOffset val="100"/>
        <c:noMultiLvlLbl val="0"/>
      </c:catAx>
      <c:valAx>
        <c:axId val="44978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8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0</c:v>
                </c:pt>
                <c:pt idx="3">
                  <c:v>1</c:v>
                </c:pt>
                <c:pt idx="4">
                  <c:v>0</c:v>
                </c:pt>
                <c:pt idx="5">
                  <c:v>0</c:v>
                </c:pt>
                <c:pt idx="6">
                  <c:v>0</c:v>
                </c:pt>
              </c:numCache>
            </c:numRef>
          </c:val>
          <c:extLst>
            <c:ext xmlns:c16="http://schemas.microsoft.com/office/drawing/2014/chart" uri="{C3380CC4-5D6E-409C-BE32-E72D297353CC}">
              <c16:uniqueId val="{00000000-F9FB-4CBE-B113-590E4CCA76AC}"/>
            </c:ext>
          </c:extLst>
        </c:ser>
        <c:ser>
          <c:idx val="1"/>
          <c:order val="1"/>
          <c:tx>
            <c:strRef>
              <c:f>Sheet1!$C$1</c:f>
              <c:strCache>
                <c:ptCount val="1"/>
                <c:pt idx="0">
                  <c:v>motomeloficial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2</c:v>
                </c:pt>
                <c:pt idx="2">
                  <c:v>6</c:v>
                </c:pt>
                <c:pt idx="3">
                  <c:v>4</c:v>
                </c:pt>
                <c:pt idx="4">
                  <c:v>4</c:v>
                </c:pt>
                <c:pt idx="5">
                  <c:v>2</c:v>
                </c:pt>
                <c:pt idx="6">
                  <c:v>0</c:v>
                </c:pt>
              </c:numCache>
            </c:numRef>
          </c:val>
          <c:extLst>
            <c:ext xmlns:c16="http://schemas.microsoft.com/office/drawing/2014/chart" uri="{C3380CC4-5D6E-409C-BE32-E72D297353CC}">
              <c16:uniqueId val="{00000001-F9FB-4CBE-B113-590E4CCA76AC}"/>
            </c:ext>
          </c:extLst>
        </c:ser>
        <c:ser>
          <c:idx val="2"/>
          <c:order val="2"/>
          <c:tx>
            <c:strRef>
              <c:f>Sheet1!$D$1</c:f>
              <c:strCache>
                <c:ptCount val="1"/>
                <c:pt idx="0">
                  <c:v>zanellahnos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1</c:v>
                </c:pt>
                <c:pt idx="4">
                  <c:v>4</c:v>
                </c:pt>
                <c:pt idx="5">
                  <c:v>0</c:v>
                </c:pt>
                <c:pt idx="6">
                  <c:v>0</c:v>
                </c:pt>
              </c:numCache>
            </c:numRef>
          </c:val>
          <c:extLst>
            <c:ext xmlns:c16="http://schemas.microsoft.com/office/drawing/2014/chart" uri="{C3380CC4-5D6E-409C-BE32-E72D297353CC}">
              <c16:uniqueId val="{00000002-F9FB-4CBE-B113-590E4CCA76AC}"/>
            </c:ext>
          </c:extLst>
        </c:ser>
        <c:ser>
          <c:idx val="3"/>
          <c:order val="3"/>
          <c:tx>
            <c:strRef>
              <c:f>Sheet1!$E$1</c:f>
              <c:strCache>
                <c:ptCount val="1"/>
                <c:pt idx="0">
                  <c:v>corvenmotos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2</c:v>
                </c:pt>
                <c:pt idx="4">
                  <c:v>0</c:v>
                </c:pt>
                <c:pt idx="5">
                  <c:v>0</c:v>
                </c:pt>
                <c:pt idx="6">
                  <c:v>0</c:v>
                </c:pt>
              </c:numCache>
            </c:numRef>
          </c:val>
          <c:extLst>
            <c:ext xmlns:c16="http://schemas.microsoft.com/office/drawing/2014/chart" uri="{C3380CC4-5D6E-409C-BE32-E72D297353CC}">
              <c16:uniqueId val="{00000003-F9FB-4CBE-B113-590E4CCA76AC}"/>
            </c:ext>
          </c:extLst>
        </c:ser>
        <c:dLbls>
          <c:showLegendKey val="0"/>
          <c:showVal val="0"/>
          <c:showCatName val="0"/>
          <c:showSerName val="0"/>
          <c:showPercent val="0"/>
          <c:showBubbleSize val="0"/>
        </c:dLbls>
        <c:gapWidth val="219"/>
        <c:overlap val="-27"/>
        <c:axId val="449785608"/>
        <c:axId val="449785936"/>
      </c:barChart>
      <c:catAx>
        <c:axId val="44978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85936"/>
        <c:crosses val="autoZero"/>
        <c:auto val="1"/>
        <c:lblAlgn val="ctr"/>
        <c:lblOffset val="100"/>
        <c:noMultiLvlLbl val="0"/>
      </c:catAx>
      <c:valAx>
        <c:axId val="44978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8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0.63156537990591</c:v>
                </c:pt>
                <c:pt idx="1">
                  <c:v>2.0042533994973302</c:v>
                </c:pt>
                <c:pt idx="3">
                  <c:v>1.0569053296384601</c:v>
                </c:pt>
              </c:numCache>
            </c:numRef>
          </c:val>
          <c:extLst>
            <c:ext xmlns:c16="http://schemas.microsoft.com/office/drawing/2014/chart" uri="{C3380CC4-5D6E-409C-BE32-E72D297353CC}">
              <c16:uniqueId val="{00000000-3786-4C9B-85D6-C0A641F5091B}"/>
            </c:ext>
          </c:extLst>
        </c:ser>
        <c:ser>
          <c:idx val="1"/>
          <c:order val="1"/>
          <c:tx>
            <c:strRef>
              <c:f>Sheet1!$C$1</c:f>
              <c:strCache>
                <c:ptCount val="1"/>
                <c:pt idx="0">
                  <c:v>motomeloficial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0.22518657201549799</c:v>
                </c:pt>
                <c:pt idx="1">
                  <c:v>8.3209818758613496E-2</c:v>
                </c:pt>
                <c:pt idx="2">
                  <c:v>0.23099392394969301</c:v>
                </c:pt>
                <c:pt idx="3">
                  <c:v>0.69103154172192305</c:v>
                </c:pt>
                <c:pt idx="4">
                  <c:v>0.27693267805601102</c:v>
                </c:pt>
                <c:pt idx="5">
                  <c:v>0.34714096263359101</c:v>
                </c:pt>
              </c:numCache>
            </c:numRef>
          </c:val>
          <c:extLst>
            <c:ext xmlns:c16="http://schemas.microsoft.com/office/drawing/2014/chart" uri="{C3380CC4-5D6E-409C-BE32-E72D297353CC}">
              <c16:uniqueId val="{00000001-3786-4C9B-85D6-C0A641F5091B}"/>
            </c:ext>
          </c:extLst>
        </c:ser>
        <c:ser>
          <c:idx val="2"/>
          <c:order val="2"/>
          <c:tx>
            <c:strRef>
              <c:f>Sheet1!$D$1</c:f>
              <c:strCache>
                <c:ptCount val="1"/>
                <c:pt idx="0">
                  <c:v>zanellahnos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0.57659453302961305</c:v>
                </c:pt>
                <c:pt idx="1">
                  <c:v>0.79252088078967398</c:v>
                </c:pt>
                <c:pt idx="2">
                  <c:v>0.377277904328018</c:v>
                </c:pt>
                <c:pt idx="3">
                  <c:v>0.23253606681852701</c:v>
                </c:pt>
                <c:pt idx="4">
                  <c:v>0.40575170842824598</c:v>
                </c:pt>
              </c:numCache>
            </c:numRef>
          </c:val>
          <c:extLst>
            <c:ext xmlns:c16="http://schemas.microsoft.com/office/drawing/2014/chart" uri="{C3380CC4-5D6E-409C-BE32-E72D297353CC}">
              <c16:uniqueId val="{00000002-3786-4C9B-85D6-C0A641F5091B}"/>
            </c:ext>
          </c:extLst>
        </c:ser>
        <c:ser>
          <c:idx val="3"/>
          <c:order val="3"/>
          <c:tx>
            <c:strRef>
              <c:f>Sheet1!$E$1</c:f>
              <c:strCache>
                <c:ptCount val="1"/>
                <c:pt idx="0">
                  <c:v>corvenmotos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0.18843310624728199</c:v>
                </c:pt>
                <c:pt idx="1">
                  <c:v>0.279025945789245</c:v>
                </c:pt>
                <c:pt idx="3">
                  <c:v>0.123206261777069</c:v>
                </c:pt>
              </c:numCache>
            </c:numRef>
          </c:val>
          <c:extLst>
            <c:ext xmlns:c16="http://schemas.microsoft.com/office/drawing/2014/chart" uri="{C3380CC4-5D6E-409C-BE32-E72D297353CC}">
              <c16:uniqueId val="{00000003-3786-4C9B-85D6-C0A641F5091B}"/>
            </c:ext>
          </c:extLst>
        </c:ser>
        <c:dLbls>
          <c:showLegendKey val="0"/>
          <c:showVal val="0"/>
          <c:showCatName val="0"/>
          <c:showSerName val="0"/>
          <c:showPercent val="0"/>
          <c:showBubbleSize val="0"/>
        </c:dLbls>
        <c:gapWidth val="219"/>
        <c:overlap val="-27"/>
        <c:axId val="380771832"/>
        <c:axId val="380763304"/>
      </c:barChart>
      <c:catAx>
        <c:axId val="38077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63304"/>
        <c:crosses val="autoZero"/>
        <c:auto val="1"/>
        <c:lblAlgn val="ctr"/>
        <c:lblOffset val="100"/>
        <c:noMultiLvlLbl val="0"/>
      </c:catAx>
      <c:valAx>
        <c:axId val="38076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0106-441D-B335-1DBD6F9D1194}"/>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10</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1-0106-441D-B335-1DBD6F9D1194}"/>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5</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0106-441D-B335-1DBD6F9D1194}"/>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0</c:v>
                </c:pt>
                <c:pt idx="18">
                  <c:v>0</c:v>
                </c:pt>
                <c:pt idx="19">
                  <c:v>1</c:v>
                </c:pt>
                <c:pt idx="20">
                  <c:v>1</c:v>
                </c:pt>
                <c:pt idx="21">
                  <c:v>0</c:v>
                </c:pt>
                <c:pt idx="22">
                  <c:v>0</c:v>
                </c:pt>
                <c:pt idx="23">
                  <c:v>0</c:v>
                </c:pt>
              </c:numCache>
            </c:numRef>
          </c:val>
          <c:smooth val="0"/>
          <c:extLst>
            <c:ext xmlns:c16="http://schemas.microsoft.com/office/drawing/2014/chart" uri="{C3380CC4-5D6E-409C-BE32-E72D297353CC}">
              <c16:uniqueId val="{00000003-0106-441D-B335-1DBD6F9D1194}"/>
            </c:ext>
          </c:extLst>
        </c:ser>
        <c:dLbls>
          <c:showLegendKey val="0"/>
          <c:showVal val="0"/>
          <c:showCatName val="0"/>
          <c:showSerName val="0"/>
          <c:showPercent val="0"/>
          <c:showBubbleSize val="0"/>
        </c:dLbls>
        <c:smooth val="0"/>
        <c:axId val="380769536"/>
        <c:axId val="380764944"/>
      </c:lineChart>
      <c:catAx>
        <c:axId val="38076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64944"/>
        <c:crosses val="autoZero"/>
        <c:auto val="1"/>
        <c:lblAlgn val="ctr"/>
        <c:lblOffset val="100"/>
        <c:noMultiLvlLbl val="0"/>
      </c:catAx>
      <c:valAx>
        <c:axId val="38076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6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1.0569734467646299</c:v>
                </c:pt>
                <c:pt idx="19">
                  <c:v>1.3179943284351601</c:v>
                </c:pt>
                <c:pt idx="20">
                  <c:v>0</c:v>
                </c:pt>
                <c:pt idx="21">
                  <c:v>0</c:v>
                </c:pt>
                <c:pt idx="22">
                  <c:v>0</c:v>
                </c:pt>
                <c:pt idx="23">
                  <c:v>0</c:v>
                </c:pt>
              </c:numCache>
            </c:numRef>
          </c:val>
          <c:smooth val="0"/>
          <c:extLst>
            <c:ext xmlns:c16="http://schemas.microsoft.com/office/drawing/2014/chart" uri="{C3380CC4-5D6E-409C-BE32-E72D297353CC}">
              <c16:uniqueId val="{00000000-2D10-47B0-900C-4EC1DE268AF7}"/>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0.299066392739188</c:v>
                </c:pt>
                <c:pt idx="13">
                  <c:v>0.22364965022234901</c:v>
                </c:pt>
                <c:pt idx="14">
                  <c:v>0.395287753881362</c:v>
                </c:pt>
                <c:pt idx="15">
                  <c:v>0</c:v>
                </c:pt>
                <c:pt idx="16">
                  <c:v>0.191792577952305</c:v>
                </c:pt>
                <c:pt idx="17">
                  <c:v>0.39954324405472602</c:v>
                </c:pt>
                <c:pt idx="18">
                  <c:v>0.23301172860375</c:v>
                </c:pt>
                <c:pt idx="19">
                  <c:v>0</c:v>
                </c:pt>
                <c:pt idx="20">
                  <c:v>0</c:v>
                </c:pt>
                <c:pt idx="21">
                  <c:v>0</c:v>
                </c:pt>
                <c:pt idx="22">
                  <c:v>0</c:v>
                </c:pt>
                <c:pt idx="23">
                  <c:v>0</c:v>
                </c:pt>
              </c:numCache>
            </c:numRef>
          </c:val>
          <c:smooth val="0"/>
          <c:extLst>
            <c:ext xmlns:c16="http://schemas.microsoft.com/office/drawing/2014/chart" uri="{C3380CC4-5D6E-409C-BE32-E72D297353CC}">
              <c16:uniqueId val="{00000001-2D10-47B0-900C-4EC1DE268AF7}"/>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0.26339518769873299</c:v>
                </c:pt>
                <c:pt idx="12">
                  <c:v>0</c:v>
                </c:pt>
                <c:pt idx="13">
                  <c:v>0</c:v>
                </c:pt>
                <c:pt idx="14">
                  <c:v>0</c:v>
                </c:pt>
                <c:pt idx="15">
                  <c:v>0</c:v>
                </c:pt>
                <c:pt idx="16">
                  <c:v>0</c:v>
                </c:pt>
                <c:pt idx="17">
                  <c:v>0.58690459240978898</c:v>
                </c:pt>
                <c:pt idx="18">
                  <c:v>0.25390346922310297</c:v>
                </c:pt>
                <c:pt idx="19">
                  <c:v>0</c:v>
                </c:pt>
                <c:pt idx="20">
                  <c:v>0</c:v>
                </c:pt>
                <c:pt idx="21">
                  <c:v>0</c:v>
                </c:pt>
                <c:pt idx="22">
                  <c:v>0</c:v>
                </c:pt>
                <c:pt idx="23">
                  <c:v>0</c:v>
                </c:pt>
              </c:numCache>
            </c:numRef>
          </c:val>
          <c:smooth val="0"/>
          <c:extLst>
            <c:ext xmlns:c16="http://schemas.microsoft.com/office/drawing/2014/chart" uri="{C3380CC4-5D6E-409C-BE32-E72D297353CC}">
              <c16:uniqueId val="{00000002-2D10-47B0-900C-4EC1DE268AF7}"/>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0.12682997535874799</c:v>
                </c:pt>
                <c:pt idx="15">
                  <c:v>0</c:v>
                </c:pt>
                <c:pt idx="16">
                  <c:v>0.11958254819539101</c:v>
                </c:pt>
                <c:pt idx="17">
                  <c:v>0</c:v>
                </c:pt>
                <c:pt idx="18">
                  <c:v>0</c:v>
                </c:pt>
                <c:pt idx="19">
                  <c:v>0.279025945789245</c:v>
                </c:pt>
                <c:pt idx="20">
                  <c:v>0.18843310624728199</c:v>
                </c:pt>
                <c:pt idx="21">
                  <c:v>0</c:v>
                </c:pt>
                <c:pt idx="22">
                  <c:v>0</c:v>
                </c:pt>
                <c:pt idx="23">
                  <c:v>0</c:v>
                </c:pt>
              </c:numCache>
            </c:numRef>
          </c:val>
          <c:smooth val="0"/>
          <c:extLst>
            <c:ext xmlns:c16="http://schemas.microsoft.com/office/drawing/2014/chart" uri="{C3380CC4-5D6E-409C-BE32-E72D297353CC}">
              <c16:uniqueId val="{00000003-2D10-47B0-900C-4EC1DE268AF7}"/>
            </c:ext>
          </c:extLst>
        </c:ser>
        <c:dLbls>
          <c:showLegendKey val="0"/>
          <c:showVal val="0"/>
          <c:showCatName val="0"/>
          <c:showSerName val="0"/>
          <c:showPercent val="0"/>
          <c:showBubbleSize val="0"/>
        </c:dLbls>
        <c:smooth val="0"/>
        <c:axId val="380776752"/>
        <c:axId val="380775440"/>
      </c:lineChart>
      <c:catAx>
        <c:axId val="38077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5440"/>
        <c:crosses val="autoZero"/>
        <c:auto val="1"/>
        <c:lblAlgn val="ctr"/>
        <c:lblOffset val="100"/>
        <c:noMultiLvlLbl val="0"/>
      </c:catAx>
      <c:valAx>
        <c:axId val="38077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Sheet1!$B$2:$B$5</c:f>
              <c:numCache>
                <c:formatCode>General</c:formatCode>
                <c:ptCount val="4"/>
                <c:pt idx="0">
                  <c:v>2</c:v>
                </c:pt>
                <c:pt idx="1">
                  <c:v>6</c:v>
                </c:pt>
                <c:pt idx="2">
                  <c:v>2</c:v>
                </c:pt>
                <c:pt idx="3">
                  <c:v>0</c:v>
                </c:pt>
              </c:numCache>
            </c:numRef>
          </c:val>
          <c:extLst>
            <c:ext xmlns:c16="http://schemas.microsoft.com/office/drawing/2014/chart" uri="{C3380CC4-5D6E-409C-BE32-E72D297353CC}">
              <c16:uniqueId val="{00000000-D7BF-4982-B196-18CC538E1C1D}"/>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Sheet1!$C$2:$C$5</c:f>
              <c:numCache>
                <c:formatCode>General</c:formatCode>
                <c:ptCount val="4"/>
                <c:pt idx="0">
                  <c:v>1</c:v>
                </c:pt>
                <c:pt idx="1">
                  <c:v>10</c:v>
                </c:pt>
                <c:pt idx="2">
                  <c:v>3</c:v>
                </c:pt>
                <c:pt idx="3">
                  <c:v>4</c:v>
                </c:pt>
              </c:numCache>
            </c:numRef>
          </c:val>
          <c:extLst>
            <c:ext xmlns:c16="http://schemas.microsoft.com/office/drawing/2014/chart" uri="{C3380CC4-5D6E-409C-BE32-E72D297353CC}">
              <c16:uniqueId val="{00000001-D7BF-4982-B196-18CC538E1C1D}"/>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Sheet1!$D$2:$D$5</c:f>
              <c:numCache>
                <c:formatCode>General</c:formatCode>
                <c:ptCount val="4"/>
                <c:pt idx="0">
                  <c:v>0</c:v>
                </c:pt>
                <c:pt idx="1">
                  <c:v>7</c:v>
                </c:pt>
                <c:pt idx="2">
                  <c:v>5</c:v>
                </c:pt>
                <c:pt idx="3">
                  <c:v>0</c:v>
                </c:pt>
              </c:numCache>
            </c:numRef>
          </c:val>
          <c:extLst>
            <c:ext xmlns:c16="http://schemas.microsoft.com/office/drawing/2014/chart" uri="{C3380CC4-5D6E-409C-BE32-E72D297353CC}">
              <c16:uniqueId val="{00000002-D7BF-4982-B196-18CC538E1C1D}"/>
            </c:ext>
          </c:extLst>
        </c:ser>
        <c:dLbls>
          <c:showLegendKey val="0"/>
          <c:showVal val="0"/>
          <c:showCatName val="0"/>
          <c:showSerName val="0"/>
          <c:showPercent val="0"/>
          <c:showBubbleSize val="0"/>
        </c:dLbls>
        <c:gapWidth val="150"/>
        <c:overlap val="100"/>
        <c:axId val="380781672"/>
        <c:axId val="380775768"/>
      </c:barChart>
      <c:catAx>
        <c:axId val="38078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5768"/>
        <c:crosses val="autoZero"/>
        <c:auto val="1"/>
        <c:lblAlgn val="ctr"/>
        <c:lblOffset val="100"/>
        <c:noMultiLvlLbl val="0"/>
      </c:catAx>
      <c:valAx>
        <c:axId val="380775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8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Sheet1!$B$2:$B$5</c:f>
              <c:numCache>
                <c:formatCode>General</c:formatCode>
                <c:ptCount val="4"/>
                <c:pt idx="0">
                  <c:v>98</c:v>
                </c:pt>
                <c:pt idx="1">
                  <c:v>953</c:v>
                </c:pt>
                <c:pt idx="2">
                  <c:v>450</c:v>
                </c:pt>
                <c:pt idx="3">
                  <c:v>197</c:v>
                </c:pt>
              </c:numCache>
            </c:numRef>
          </c:val>
          <c:extLst>
            <c:ext xmlns:c16="http://schemas.microsoft.com/office/drawing/2014/chart" uri="{C3380CC4-5D6E-409C-BE32-E72D297353CC}">
              <c16:uniqueId val="{00000000-859F-40B1-A03D-A16E6E694126}"/>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Sheet1!$C$2:$C$5</c:f>
              <c:numCache>
                <c:formatCode>General</c:formatCode>
                <c:ptCount val="4"/>
                <c:pt idx="0">
                  <c:v>0</c:v>
                </c:pt>
                <c:pt idx="1">
                  <c:v>1286</c:v>
                </c:pt>
                <c:pt idx="2">
                  <c:v>388</c:v>
                </c:pt>
                <c:pt idx="3">
                  <c:v>0</c:v>
                </c:pt>
              </c:numCache>
            </c:numRef>
          </c:val>
          <c:extLst>
            <c:ext xmlns:c16="http://schemas.microsoft.com/office/drawing/2014/chart" uri="{C3380CC4-5D6E-409C-BE32-E72D297353CC}">
              <c16:uniqueId val="{00000001-859F-40B1-A03D-A16E6E694126}"/>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Sheet1!$D$2:$D$5</c:f>
              <c:numCache>
                <c:formatCode>General</c:formatCode>
                <c:ptCount val="4"/>
                <c:pt idx="0">
                  <c:v>475</c:v>
                </c:pt>
                <c:pt idx="1">
                  <c:v>547</c:v>
                </c:pt>
                <c:pt idx="2">
                  <c:v>122</c:v>
                </c:pt>
                <c:pt idx="3">
                  <c:v>0</c:v>
                </c:pt>
              </c:numCache>
            </c:numRef>
          </c:val>
          <c:extLst>
            <c:ext xmlns:c16="http://schemas.microsoft.com/office/drawing/2014/chart" uri="{C3380CC4-5D6E-409C-BE32-E72D297353CC}">
              <c16:uniqueId val="{00000002-859F-40B1-A03D-A16E6E694126}"/>
            </c:ext>
          </c:extLst>
        </c:ser>
        <c:dLbls>
          <c:showLegendKey val="0"/>
          <c:showVal val="0"/>
          <c:showCatName val="0"/>
          <c:showSerName val="0"/>
          <c:showPercent val="0"/>
          <c:showBubbleSize val="0"/>
        </c:dLbls>
        <c:gapWidth val="150"/>
        <c:overlap val="100"/>
        <c:axId val="380773800"/>
        <c:axId val="380777080"/>
      </c:barChart>
      <c:catAx>
        <c:axId val="38077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7080"/>
        <c:crosses val="autoZero"/>
        <c:auto val="1"/>
        <c:lblAlgn val="ctr"/>
        <c:lblOffset val="100"/>
        <c:noMultiLvlLbl val="0"/>
      </c:catAx>
      <c:valAx>
        <c:axId val="380777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1.52616666300935</c:v>
                </c:pt>
                <c:pt idx="1">
                  <c:v>0.62804409125865002</c:v>
                </c:pt>
                <c:pt idx="2">
                  <c:v>0</c:v>
                </c:pt>
              </c:numCache>
            </c:numRef>
          </c:val>
          <c:extLst>
            <c:ext xmlns:c16="http://schemas.microsoft.com/office/drawing/2014/chart" uri="{C3380CC4-5D6E-409C-BE32-E72D297353CC}">
              <c16:uniqueId val="{00000000-6041-4B6C-8BBC-AAE5F1E9B653}"/>
            </c:ext>
          </c:extLst>
        </c:ser>
        <c:ser>
          <c:idx val="1"/>
          <c:order val="1"/>
          <c:tx>
            <c:strRef>
              <c:f>Sheet1!$C$1</c:f>
              <c:strCache>
                <c:ptCount val="1"/>
                <c:pt idx="0">
                  <c:v>motomeloficial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0.237023818460663</c:v>
                </c:pt>
                <c:pt idx="1">
                  <c:v>0.247928403834801</c:v>
                </c:pt>
                <c:pt idx="2">
                  <c:v>0.48006829198564899</c:v>
                </c:pt>
              </c:numCache>
            </c:numRef>
          </c:val>
          <c:extLst>
            <c:ext xmlns:c16="http://schemas.microsoft.com/office/drawing/2014/chart" uri="{C3380CC4-5D6E-409C-BE32-E72D297353CC}">
              <c16:uniqueId val="{00000001-6041-4B6C-8BBC-AAE5F1E9B653}"/>
            </c:ext>
          </c:extLst>
        </c:ser>
        <c:ser>
          <c:idx val="2"/>
          <c:order val="2"/>
          <c:tx>
            <c:strRef>
              <c:f>Sheet1!$D$1</c:f>
              <c:strCache>
                <c:ptCount val="1"/>
                <c:pt idx="0">
                  <c:v>zanellahnos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0.28986685024743503</c:v>
                </c:pt>
                <c:pt idx="1">
                  <c:v>0.71159857723551001</c:v>
                </c:pt>
                <c:pt idx="2">
                  <c:v>0.36918167909114402</c:v>
                </c:pt>
              </c:numCache>
            </c:numRef>
          </c:val>
          <c:extLst>
            <c:ext xmlns:c16="http://schemas.microsoft.com/office/drawing/2014/chart" uri="{C3380CC4-5D6E-409C-BE32-E72D297353CC}">
              <c16:uniqueId val="{00000002-6041-4B6C-8BBC-AAE5F1E9B653}"/>
            </c:ext>
          </c:extLst>
        </c:ser>
        <c:ser>
          <c:idx val="3"/>
          <c:order val="3"/>
          <c:tx>
            <c:strRef>
              <c:f>Sheet1!$E$1</c:f>
              <c:strCache>
                <c:ptCount val="1"/>
                <c:pt idx="0">
                  <c:v>corvenmotos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0.17872822196106</c:v>
                </c:pt>
                <c:pt idx="2">
                  <c:v>0</c:v>
                </c:pt>
              </c:numCache>
            </c:numRef>
          </c:val>
          <c:extLst>
            <c:ext xmlns:c16="http://schemas.microsoft.com/office/drawing/2014/chart" uri="{C3380CC4-5D6E-409C-BE32-E72D297353CC}">
              <c16:uniqueId val="{00000003-6041-4B6C-8BBC-AAE5F1E9B653}"/>
            </c:ext>
          </c:extLst>
        </c:ser>
        <c:dLbls>
          <c:showLegendKey val="0"/>
          <c:showVal val="0"/>
          <c:showCatName val="0"/>
          <c:showSerName val="0"/>
          <c:showPercent val="0"/>
          <c:showBubbleSize val="0"/>
        </c:dLbls>
        <c:gapWidth val="219"/>
        <c:overlap val="-27"/>
        <c:axId val="380782656"/>
        <c:axId val="380754120"/>
      </c:barChart>
      <c:catAx>
        <c:axId val="38078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54120"/>
        <c:crosses val="autoZero"/>
        <c:auto val="1"/>
        <c:lblAlgn val="ctr"/>
        <c:lblOffset val="100"/>
        <c:noMultiLvlLbl val="0"/>
      </c:catAx>
      <c:valAx>
        <c:axId val="38075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8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Sheet1!$B$2:$B$5</c:f>
              <c:numCache>
                <c:formatCode>General</c:formatCode>
                <c:ptCount val="4"/>
                <c:pt idx="0">
                  <c:v>536</c:v>
                </c:pt>
                <c:pt idx="1">
                  <c:v>1970</c:v>
                </c:pt>
                <c:pt idx="2">
                  <c:v>887</c:v>
                </c:pt>
                <c:pt idx="3">
                  <c:v>196</c:v>
                </c:pt>
              </c:numCache>
            </c:numRef>
          </c:val>
          <c:extLst>
            <c:ext xmlns:c16="http://schemas.microsoft.com/office/drawing/2014/chart" uri="{C3380CC4-5D6E-409C-BE32-E72D297353CC}">
              <c16:uniqueId val="{00000000-E534-498E-A18D-F3E10E734A49}"/>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Sheet1!$C$2:$C$5</c:f>
              <c:numCache>
                <c:formatCode>General</c:formatCode>
                <c:ptCount val="4"/>
                <c:pt idx="0">
                  <c:v>37</c:v>
                </c:pt>
                <c:pt idx="1">
                  <c:v>816</c:v>
                </c:pt>
                <c:pt idx="2">
                  <c:v>73</c:v>
                </c:pt>
                <c:pt idx="3">
                  <c:v>1</c:v>
                </c:pt>
              </c:numCache>
            </c:numRef>
          </c:val>
          <c:extLst>
            <c:ext xmlns:c16="http://schemas.microsoft.com/office/drawing/2014/chart" uri="{C3380CC4-5D6E-409C-BE32-E72D297353CC}">
              <c16:uniqueId val="{00000001-E534-498E-A18D-F3E10E734A49}"/>
            </c:ext>
          </c:extLst>
        </c:ser>
        <c:dLbls>
          <c:showLegendKey val="0"/>
          <c:showVal val="0"/>
          <c:showCatName val="0"/>
          <c:showSerName val="0"/>
          <c:showPercent val="0"/>
          <c:showBubbleSize val="0"/>
        </c:dLbls>
        <c:gapWidth val="150"/>
        <c:overlap val="100"/>
        <c:axId val="380752480"/>
        <c:axId val="380761336"/>
      </c:barChart>
      <c:catAx>
        <c:axId val="38075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61336"/>
        <c:crosses val="autoZero"/>
        <c:auto val="1"/>
        <c:lblAlgn val="ctr"/>
        <c:lblOffset val="100"/>
        <c:noMultiLvlLbl val="0"/>
      </c:catAx>
      <c:valAx>
        <c:axId val="380761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5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BECF8-5BBF-46F8-93AA-450AA0B839E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E0A89C2-62F2-4BC6-8134-DFAAC1B97FF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84084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D06E1-5F52-4188-8C29-FADC67656DF9}"/>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3B2EA005-2977-4481-A634-53D93428D2E4}"/>
              </a:ext>
            </a:extLst>
          </p:cNvPr>
          <p:cNvGraphicFramePr>
            <a:graphicFrameLocks noGrp="1"/>
          </p:cNvGraphicFramePr>
          <p:nvPr>
            <p:ph type="tbl" sz="quarter" idx="13"/>
            <p:extLst>
              <p:ext uri="{D42A27DB-BD31-4B8C-83A1-F6EECF244321}">
                <p14:modId xmlns:p14="http://schemas.microsoft.com/office/powerpoint/2010/main" val="157043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2159496"/>
                    </a:ext>
                  </a:extLst>
                </a:gridCol>
                <a:gridCol w="658368">
                  <a:extLst>
                    <a:ext uri="{9D8B030D-6E8A-4147-A177-3AD203B41FA5}">
                      <a16:colId xmlns:a16="http://schemas.microsoft.com/office/drawing/2014/main" val="15265741"/>
                    </a:ext>
                  </a:extLst>
                </a:gridCol>
                <a:gridCol w="658368">
                  <a:extLst>
                    <a:ext uri="{9D8B030D-6E8A-4147-A177-3AD203B41FA5}">
                      <a16:colId xmlns:a16="http://schemas.microsoft.com/office/drawing/2014/main" val="3624558549"/>
                    </a:ext>
                  </a:extLst>
                </a:gridCol>
                <a:gridCol w="658368">
                  <a:extLst>
                    <a:ext uri="{9D8B030D-6E8A-4147-A177-3AD203B41FA5}">
                      <a16:colId xmlns:a16="http://schemas.microsoft.com/office/drawing/2014/main" val="2564730313"/>
                    </a:ext>
                  </a:extLst>
                </a:gridCol>
                <a:gridCol w="658368">
                  <a:extLst>
                    <a:ext uri="{9D8B030D-6E8A-4147-A177-3AD203B41FA5}">
                      <a16:colId xmlns:a16="http://schemas.microsoft.com/office/drawing/2014/main" val="553897856"/>
                    </a:ext>
                  </a:extLst>
                </a:gridCol>
                <a:gridCol w="658368">
                  <a:extLst>
                    <a:ext uri="{9D8B030D-6E8A-4147-A177-3AD203B41FA5}">
                      <a16:colId xmlns:a16="http://schemas.microsoft.com/office/drawing/2014/main" val="3316981704"/>
                    </a:ext>
                  </a:extLst>
                </a:gridCol>
                <a:gridCol w="658368">
                  <a:extLst>
                    <a:ext uri="{9D8B030D-6E8A-4147-A177-3AD203B41FA5}">
                      <a16:colId xmlns:a16="http://schemas.microsoft.com/office/drawing/2014/main" val="4117329057"/>
                    </a:ext>
                  </a:extLst>
                </a:gridCol>
                <a:gridCol w="658368">
                  <a:extLst>
                    <a:ext uri="{9D8B030D-6E8A-4147-A177-3AD203B41FA5}">
                      <a16:colId xmlns:a16="http://schemas.microsoft.com/office/drawing/2014/main" val="1527072276"/>
                    </a:ext>
                  </a:extLst>
                </a:gridCol>
                <a:gridCol w="658368">
                  <a:extLst>
                    <a:ext uri="{9D8B030D-6E8A-4147-A177-3AD203B41FA5}">
                      <a16:colId xmlns:a16="http://schemas.microsoft.com/office/drawing/2014/main" val="621587694"/>
                    </a:ext>
                  </a:extLst>
                </a:gridCol>
                <a:gridCol w="658368">
                  <a:extLst>
                    <a:ext uri="{9D8B030D-6E8A-4147-A177-3AD203B41FA5}">
                      <a16:colId xmlns:a16="http://schemas.microsoft.com/office/drawing/2014/main" val="4614681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7970573"/>
                  </a:ext>
                </a:extLst>
              </a:tr>
              <a:tr h="370840">
                <a:tc>
                  <a:txBody>
                    <a:bodyPr/>
                    <a:lstStyle/>
                    <a:p>
                      <a:r>
                        <a:rPr lang="en-US" sz="1000"/>
                        <a:t>motomeloficial</a:t>
                      </a:r>
                    </a:p>
                  </a:txBody>
                  <a:tcPr/>
                </a:tc>
                <a:tc>
                  <a:txBody>
                    <a:bodyPr/>
                    <a:lstStyle/>
                    <a:p>
                      <a:r>
                        <a:rPr lang="en-US" sz="1000"/>
                        <a:t>38962</a:t>
                      </a:r>
                    </a:p>
                  </a:txBody>
                  <a:tcPr/>
                </a:tc>
                <a:tc>
                  <a:txBody>
                    <a:bodyPr/>
                    <a:lstStyle/>
                    <a:p>
                      <a:r>
                        <a:rPr lang="en-US" sz="1000"/>
                        <a:t>1028</a:t>
                      </a:r>
                    </a:p>
                  </a:txBody>
                  <a:tcPr/>
                </a:tc>
                <a:tc>
                  <a:txBody>
                    <a:bodyPr/>
                    <a:lstStyle/>
                    <a:p>
                      <a:r>
                        <a:rPr lang="en-US" sz="1000"/>
                        <a:t>10</a:t>
                      </a:r>
                    </a:p>
                  </a:txBody>
                  <a:tcPr/>
                </a:tc>
                <a:tc>
                  <a:txBody>
                    <a:bodyPr/>
                    <a:lstStyle/>
                    <a:p>
                      <a:r>
                        <a:rPr lang="en-US" sz="1000"/>
                        <a:t>6</a:t>
                      </a:r>
                    </a:p>
                  </a:txBody>
                  <a:tcPr/>
                </a:tc>
                <a:tc>
                  <a:txBody>
                    <a:bodyPr/>
                    <a:lstStyle/>
                    <a:p>
                      <a:r>
                        <a:rPr lang="en-US" sz="1000"/>
                        <a:t>7</a:t>
                      </a:r>
                    </a:p>
                  </a:txBody>
                  <a:tcPr/>
                </a:tc>
                <a:tc>
                  <a:txBody>
                    <a:bodyPr/>
                    <a:lstStyle/>
                    <a:p>
                      <a:r>
                        <a:rPr lang="en-US" sz="1000"/>
                        <a:t>23</a:t>
                      </a:r>
                    </a:p>
                  </a:txBody>
                  <a:tcPr/>
                </a:tc>
                <a:tc>
                  <a:txBody>
                    <a:bodyPr/>
                    <a:lstStyle/>
                    <a:p>
                      <a:r>
                        <a:rPr lang="en-US" sz="1000"/>
                        <a:t>1970</a:t>
                      </a:r>
                    </a:p>
                  </a:txBody>
                  <a:tcPr/>
                </a:tc>
                <a:tc>
                  <a:txBody>
                    <a:bodyPr/>
                    <a:lstStyle/>
                    <a:p>
                      <a:r>
                        <a:rPr lang="en-US" sz="1000"/>
                        <a:t>816</a:t>
                      </a:r>
                    </a:p>
                  </a:txBody>
                  <a:tcPr/>
                </a:tc>
                <a:tc>
                  <a:txBody>
                    <a:bodyPr/>
                    <a:lstStyle/>
                    <a:p>
                      <a:r>
                        <a:rPr lang="en-US" sz="1000"/>
                        <a:t>0.3151 %</a:t>
                      </a:r>
                    </a:p>
                  </a:txBody>
                  <a:tcPr/>
                </a:tc>
                <a:extLst>
                  <a:ext uri="{0D108BD9-81ED-4DB2-BD59-A6C34878D82A}">
                    <a16:rowId xmlns:a16="http://schemas.microsoft.com/office/drawing/2014/main" val="323277322"/>
                  </a:ext>
                </a:extLst>
              </a:tr>
              <a:tr h="370840">
                <a:tc>
                  <a:txBody>
                    <a:bodyPr/>
                    <a:lstStyle/>
                    <a:p>
                      <a:r>
                        <a:rPr lang="en-US" sz="1000"/>
                        <a:t>corvenmotos</a:t>
                      </a:r>
                    </a:p>
                  </a:txBody>
                  <a:tcPr/>
                </a:tc>
                <a:tc>
                  <a:txBody>
                    <a:bodyPr/>
                    <a:lstStyle/>
                    <a:p>
                      <a:r>
                        <a:rPr lang="en-US" sz="1000"/>
                        <a:t>27733</a:t>
                      </a:r>
                    </a:p>
                  </a:txBody>
                  <a:tcPr/>
                </a:tc>
                <a:tc>
                  <a:txBody>
                    <a:bodyPr/>
                    <a:lstStyle/>
                    <a:p>
                      <a:r>
                        <a:rPr lang="en-US" sz="1000"/>
                        <a:t>276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196</a:t>
                      </a:r>
                    </a:p>
                  </a:txBody>
                  <a:tcPr/>
                </a:tc>
                <a:tc>
                  <a:txBody>
                    <a:bodyPr/>
                    <a:lstStyle/>
                    <a:p>
                      <a:r>
                        <a:rPr lang="en-US" sz="1000"/>
                        <a:t>1</a:t>
                      </a:r>
                    </a:p>
                  </a:txBody>
                  <a:tcPr/>
                </a:tc>
                <a:tc>
                  <a:txBody>
                    <a:bodyPr/>
                    <a:lstStyle/>
                    <a:p>
                      <a:r>
                        <a:rPr lang="en-US" sz="1000"/>
                        <a:t>0.1785 %</a:t>
                      </a:r>
                    </a:p>
                  </a:txBody>
                  <a:tcPr/>
                </a:tc>
                <a:extLst>
                  <a:ext uri="{0D108BD9-81ED-4DB2-BD59-A6C34878D82A}">
                    <a16:rowId xmlns:a16="http://schemas.microsoft.com/office/drawing/2014/main" val="524878756"/>
                  </a:ext>
                </a:extLst>
              </a:tr>
              <a:tr h="370840">
                <a:tc>
                  <a:txBody>
                    <a:bodyPr/>
                    <a:lstStyle/>
                    <a:p>
                      <a:r>
                        <a:rPr lang="en-US" sz="1000"/>
                        <a:t>zanellahnos</a:t>
                      </a:r>
                    </a:p>
                  </a:txBody>
                  <a:tcPr/>
                </a:tc>
                <a:tc>
                  <a:txBody>
                    <a:bodyPr/>
                    <a:lstStyle/>
                    <a:p>
                      <a:r>
                        <a:rPr lang="en-US" sz="1000"/>
                        <a:t>21160</a:t>
                      </a:r>
                    </a:p>
                  </a:txBody>
                  <a:tcPr/>
                </a:tc>
                <a:tc>
                  <a:txBody>
                    <a:bodyPr/>
                    <a:lstStyle/>
                    <a:p>
                      <a:r>
                        <a:rPr lang="en-US" sz="1000"/>
                        <a:t>179</a:t>
                      </a:r>
                    </a:p>
                  </a:txBody>
                  <a:tcPr/>
                </a:tc>
                <a:tc>
                  <a:txBody>
                    <a:bodyPr/>
                    <a:lstStyle/>
                    <a:p>
                      <a:r>
                        <a:rPr lang="en-US" sz="1000"/>
                        <a:t>3</a:t>
                      </a:r>
                    </a:p>
                  </a:txBody>
                  <a:tcPr/>
                </a:tc>
                <a:tc>
                  <a:txBody>
                    <a:bodyPr/>
                    <a:lstStyle/>
                    <a:p>
                      <a:r>
                        <a:rPr lang="en-US" sz="1000"/>
                        <a:t>2</a:t>
                      </a:r>
                    </a:p>
                  </a:txBody>
                  <a:tcPr/>
                </a:tc>
                <a:tc>
                  <a:txBody>
                    <a:bodyPr/>
                    <a:lstStyle/>
                    <a:p>
                      <a:r>
                        <a:rPr lang="en-US" sz="1000"/>
                        <a:t>5</a:t>
                      </a:r>
                    </a:p>
                  </a:txBody>
                  <a:tcPr/>
                </a:tc>
                <a:tc>
                  <a:txBody>
                    <a:bodyPr/>
                    <a:lstStyle/>
                    <a:p>
                      <a:r>
                        <a:rPr lang="en-US" sz="1000"/>
                        <a:t>10</a:t>
                      </a:r>
                    </a:p>
                  </a:txBody>
                  <a:tcPr/>
                </a:tc>
                <a:tc>
                  <a:txBody>
                    <a:bodyPr/>
                    <a:lstStyle/>
                    <a:p>
                      <a:r>
                        <a:rPr lang="en-US" sz="1000"/>
                        <a:t>887</a:t>
                      </a:r>
                    </a:p>
                  </a:txBody>
                  <a:tcPr/>
                </a:tc>
                <a:tc>
                  <a:txBody>
                    <a:bodyPr/>
                    <a:lstStyle/>
                    <a:p>
                      <a:r>
                        <a:rPr lang="en-US" sz="1000"/>
                        <a:t>73</a:t>
                      </a:r>
                    </a:p>
                  </a:txBody>
                  <a:tcPr/>
                </a:tc>
                <a:tc>
                  <a:txBody>
                    <a:bodyPr/>
                    <a:lstStyle/>
                    <a:p>
                      <a:r>
                        <a:rPr lang="en-US" sz="1000"/>
                        <a:t>0.4556 %</a:t>
                      </a:r>
                    </a:p>
                  </a:txBody>
                  <a:tcPr/>
                </a:tc>
                <a:extLst>
                  <a:ext uri="{0D108BD9-81ED-4DB2-BD59-A6C34878D82A}">
                    <a16:rowId xmlns:a16="http://schemas.microsoft.com/office/drawing/2014/main" val="3556891546"/>
                  </a:ext>
                </a:extLst>
              </a:tr>
              <a:tr h="370840">
                <a:tc>
                  <a:txBody>
                    <a:bodyPr/>
                    <a:lstStyle/>
                    <a:p>
                      <a:r>
                        <a:rPr lang="en-US" sz="1000"/>
                        <a:t>gileramotorsarg</a:t>
                      </a:r>
                    </a:p>
                  </a:txBody>
                  <a:tcPr/>
                </a:tc>
                <a:tc>
                  <a:txBody>
                    <a:bodyPr/>
                    <a:lstStyle/>
                    <a:p>
                      <a:r>
                        <a:rPr lang="en-US" sz="1000"/>
                        <a:t>15617</a:t>
                      </a:r>
                    </a:p>
                  </a:txBody>
                  <a:tcPr/>
                </a:tc>
                <a:tc>
                  <a:txBody>
                    <a:bodyPr/>
                    <a:lstStyle/>
                    <a:p>
                      <a:r>
                        <a:rPr lang="en-US" sz="1000"/>
                        <a:t>205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536</a:t>
                      </a:r>
                    </a:p>
                  </a:txBody>
                  <a:tcPr/>
                </a:tc>
                <a:tc>
                  <a:txBody>
                    <a:bodyPr/>
                    <a:lstStyle/>
                    <a:p>
                      <a:r>
                        <a:rPr lang="en-US" sz="1000"/>
                        <a:t>37</a:t>
                      </a:r>
                    </a:p>
                  </a:txBody>
                  <a:tcPr/>
                </a:tc>
                <a:tc>
                  <a:txBody>
                    <a:bodyPr/>
                    <a:lstStyle/>
                    <a:p>
                      <a:r>
                        <a:rPr lang="en-US" sz="1000"/>
                        <a:t>1.2311 %</a:t>
                      </a:r>
                    </a:p>
                  </a:txBody>
                  <a:tcPr/>
                </a:tc>
                <a:extLst>
                  <a:ext uri="{0D108BD9-81ED-4DB2-BD59-A6C34878D82A}">
                    <a16:rowId xmlns:a16="http://schemas.microsoft.com/office/drawing/2014/main" val="1009859495"/>
                  </a:ext>
                </a:extLst>
              </a:tr>
            </a:tbl>
          </a:graphicData>
        </a:graphic>
      </p:graphicFrame>
      <p:sp>
        <p:nvSpPr>
          <p:cNvPr id="4" name="Text Placeholder 3">
            <a:extLst>
              <a:ext uri="{FF2B5EF4-FFF2-40B4-BE49-F238E27FC236}">
                <a16:creationId xmlns:a16="http://schemas.microsoft.com/office/drawing/2014/main" id="{45494699-1431-493F-A911-5E3DBEEED67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649105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405A-A9E7-43E6-B44E-FF24474DD929}"/>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0BE0FE71-CEC5-4A14-86A1-182754A3C959}"/>
              </a:ext>
            </a:extLst>
          </p:cNvPr>
          <p:cNvGraphicFramePr>
            <a:graphicFrameLocks noGrp="1"/>
          </p:cNvGraphicFramePr>
          <p:nvPr>
            <p:ph type="chart" sz="quarter" idx="13"/>
            <p:extLst>
              <p:ext uri="{D42A27DB-BD31-4B8C-83A1-F6EECF244321}">
                <p14:modId xmlns:p14="http://schemas.microsoft.com/office/powerpoint/2010/main" val="645214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CEBB7-CD78-4A1E-825D-6F2E334CF2E3}"/>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4B3CC3A0-F919-4969-BB99-59B0FF0A9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130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7633E-7499-4E13-856B-C55971D6C854}"/>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13CFD092-DEC2-40A8-BC72-BC05F9DCFAD5}"/>
              </a:ext>
            </a:extLst>
          </p:cNvPr>
          <p:cNvGraphicFramePr>
            <a:graphicFrameLocks noGrp="1"/>
          </p:cNvGraphicFramePr>
          <p:nvPr>
            <p:ph type="chart" sz="quarter" idx="13"/>
            <p:extLst>
              <p:ext uri="{D42A27DB-BD31-4B8C-83A1-F6EECF244321}">
                <p14:modId xmlns:p14="http://schemas.microsoft.com/office/powerpoint/2010/main" val="2150486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5AB36-B146-40CD-B882-3B7C2EB5E393}"/>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A698AF5F-E0EE-4036-90C7-11AE72768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058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A2916-3189-4029-801E-6833438ABFA4}"/>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0922B0E9-E776-4EC8-A05B-8A73E000EEE6}"/>
              </a:ext>
            </a:extLst>
          </p:cNvPr>
          <p:cNvGraphicFramePr>
            <a:graphicFrameLocks noGrp="1"/>
          </p:cNvGraphicFramePr>
          <p:nvPr>
            <p:ph type="chart" sz="quarter" idx="13"/>
            <p:extLst>
              <p:ext uri="{D42A27DB-BD31-4B8C-83A1-F6EECF244321}">
                <p14:modId xmlns:p14="http://schemas.microsoft.com/office/powerpoint/2010/main" val="2033231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5BC3B-8CD1-43DA-B3F4-EBE5864595B2}"/>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2B6067C-D13E-41E2-A0DF-9DB8C3C867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731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914A8-9E7E-41B6-914B-F2956F9D491D}"/>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3B059EDF-2593-48EB-8A21-FAFF25C8DAD6}"/>
              </a:ext>
            </a:extLst>
          </p:cNvPr>
          <p:cNvGraphicFramePr>
            <a:graphicFrameLocks noGrp="1"/>
          </p:cNvGraphicFramePr>
          <p:nvPr>
            <p:ph type="chart" sz="quarter" idx="13"/>
            <p:extLst>
              <p:ext uri="{D42A27DB-BD31-4B8C-83A1-F6EECF244321}">
                <p14:modId xmlns:p14="http://schemas.microsoft.com/office/powerpoint/2010/main" val="962804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94F450-2223-42B2-9ECF-DDF7AFFC93B3}"/>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634DD471-6127-4C7C-A933-BE3289AAA8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661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C813-135C-41E7-B75C-C996626F3871}"/>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99129583-C51A-4059-90E8-AF8FB75C40A1}"/>
              </a:ext>
            </a:extLst>
          </p:cNvPr>
          <p:cNvGraphicFramePr>
            <a:graphicFrameLocks noGrp="1"/>
          </p:cNvGraphicFramePr>
          <p:nvPr>
            <p:ph type="chart" sz="quarter" idx="13"/>
            <p:extLst>
              <p:ext uri="{D42A27DB-BD31-4B8C-83A1-F6EECF244321}">
                <p14:modId xmlns:p14="http://schemas.microsoft.com/office/powerpoint/2010/main" val="3504892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C9AF88-5ED1-4933-9232-99E47C40EE6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2E3B932D-9EBC-42ED-9189-44D8905389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126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00EB-AB66-4556-9B0B-3FA1C30C61BF}"/>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083C85BE-15B3-4786-A201-071357A0937D}"/>
              </a:ext>
            </a:extLst>
          </p:cNvPr>
          <p:cNvGraphicFramePr>
            <a:graphicFrameLocks noGrp="1"/>
          </p:cNvGraphicFramePr>
          <p:nvPr>
            <p:ph type="chart" sz="quarter" idx="13"/>
            <p:extLst>
              <p:ext uri="{D42A27DB-BD31-4B8C-83A1-F6EECF244321}">
                <p14:modId xmlns:p14="http://schemas.microsoft.com/office/powerpoint/2010/main" val="4102336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8369D-4E21-4FDD-BADA-2C379819FBCB}"/>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0748BA74-E1CE-42AA-82D0-970E1B8E3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4770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688D5-4055-47A2-ABB8-56F1502C29AE}"/>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3E357DF4-BD98-444F-9907-15213CCF89DD}"/>
              </a:ext>
            </a:extLst>
          </p:cNvPr>
          <p:cNvGraphicFramePr>
            <a:graphicFrameLocks noGrp="1"/>
          </p:cNvGraphicFramePr>
          <p:nvPr>
            <p:ph type="chart" sz="quarter" idx="13"/>
            <p:extLst>
              <p:ext uri="{D42A27DB-BD31-4B8C-83A1-F6EECF244321}">
                <p14:modId xmlns:p14="http://schemas.microsoft.com/office/powerpoint/2010/main" val="941147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8F62B-4BCD-4A4C-BBDF-E5CE6D9736B7}"/>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4606454-7C0A-4A59-8A56-C663213724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61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EF80-7BB4-4CBA-8805-DE18B0BD7AD3}"/>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A017DD42-5951-4B44-85EC-A64E69149311}"/>
              </a:ext>
            </a:extLst>
          </p:cNvPr>
          <p:cNvGraphicFramePr>
            <a:graphicFrameLocks noGrp="1"/>
          </p:cNvGraphicFramePr>
          <p:nvPr>
            <p:ph type="chart" sz="quarter" idx="13"/>
            <p:extLst>
              <p:ext uri="{D42A27DB-BD31-4B8C-83A1-F6EECF244321}">
                <p14:modId xmlns:p14="http://schemas.microsoft.com/office/powerpoint/2010/main" val="4117472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56DAED-8D1C-4FC8-B330-16A7FECA4D50}"/>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49C7C2A-6566-4152-B366-7DA669DFCA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657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F3679-41E7-43D8-B4C9-0687890A7D0B}"/>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7AFAA615-A69F-4C6B-A341-898CBDF1F597}"/>
              </a:ext>
            </a:extLst>
          </p:cNvPr>
          <p:cNvGraphicFramePr>
            <a:graphicFrameLocks noGrp="1"/>
          </p:cNvGraphicFramePr>
          <p:nvPr>
            <p:ph type="chart" sz="quarter" idx="13"/>
            <p:extLst>
              <p:ext uri="{D42A27DB-BD31-4B8C-83A1-F6EECF244321}">
                <p14:modId xmlns:p14="http://schemas.microsoft.com/office/powerpoint/2010/main" val="2831831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ACD4D-2BAE-422B-A9B0-67AF2E1150B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7C6D321-2C1B-446F-B71E-BCE73CB4ED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7527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1789E-0A6E-4F75-A880-C28D450F7801}"/>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8BC478F5-1C04-4B08-B310-0304DBCD5D1E}"/>
              </a:ext>
            </a:extLst>
          </p:cNvPr>
          <p:cNvGraphicFramePr>
            <a:graphicFrameLocks noGrp="1"/>
          </p:cNvGraphicFramePr>
          <p:nvPr>
            <p:ph type="chart" sz="quarter" idx="13"/>
            <p:extLst>
              <p:ext uri="{D42A27DB-BD31-4B8C-83A1-F6EECF244321}">
                <p14:modId xmlns:p14="http://schemas.microsoft.com/office/powerpoint/2010/main" val="154109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EF9B7-5199-4A60-ABC9-158B7BAEA96A}"/>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6F392E3-CF64-4899-95CD-0A129C5E0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03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FE81-690F-44C8-8BC0-86C17CDA4A85}"/>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BF534A25-40E0-43A7-A0DF-81C6D303BCB0}"/>
              </a:ext>
            </a:extLst>
          </p:cNvPr>
          <p:cNvGraphicFramePr>
            <a:graphicFrameLocks noGrp="1"/>
          </p:cNvGraphicFramePr>
          <p:nvPr>
            <p:ph type="chart" sz="quarter" idx="13"/>
            <p:extLst>
              <p:ext uri="{D42A27DB-BD31-4B8C-83A1-F6EECF244321}">
                <p14:modId xmlns:p14="http://schemas.microsoft.com/office/powerpoint/2010/main" val="2307066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67665-2B1D-479F-B889-FC2440D95E05}"/>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CF9DFE0-2EAD-4194-B215-555AD68690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83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4F1AD-C99D-498A-B9C2-3F582107E297}"/>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5BA808F7-2BF7-4E63-B801-3DBA3F875AE3}"/>
              </a:ext>
            </a:extLst>
          </p:cNvPr>
          <p:cNvGraphicFramePr>
            <a:graphicFrameLocks noGrp="1"/>
          </p:cNvGraphicFramePr>
          <p:nvPr>
            <p:ph type="chart" sz="quarter" idx="13"/>
            <p:extLst>
              <p:ext uri="{D42A27DB-BD31-4B8C-83A1-F6EECF244321}">
                <p14:modId xmlns:p14="http://schemas.microsoft.com/office/powerpoint/2010/main" val="3051965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1DFCC-0221-40E1-82C2-0CAA87A3BBA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E88C1E74-CDA0-4A7B-88D8-51BC0DF98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2356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7D889-ACA1-49EC-8249-75E4D9FBD9F1}"/>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535653EE-D1B9-4E2B-8A7E-81526DB46937}"/>
              </a:ext>
            </a:extLst>
          </p:cNvPr>
          <p:cNvGraphicFramePr>
            <a:graphicFrameLocks noGrp="1"/>
          </p:cNvGraphicFramePr>
          <p:nvPr>
            <p:ph type="tbl" sz="quarter" idx="13"/>
            <p:extLst>
              <p:ext uri="{D42A27DB-BD31-4B8C-83A1-F6EECF244321}">
                <p14:modId xmlns:p14="http://schemas.microsoft.com/office/powerpoint/2010/main" val="353093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55218623"/>
                    </a:ext>
                  </a:extLst>
                </a:gridCol>
                <a:gridCol w="1399032">
                  <a:extLst>
                    <a:ext uri="{9D8B030D-6E8A-4147-A177-3AD203B41FA5}">
                      <a16:colId xmlns:a16="http://schemas.microsoft.com/office/drawing/2014/main" val="7451740"/>
                    </a:ext>
                  </a:extLst>
                </a:gridCol>
                <a:gridCol w="1399032">
                  <a:extLst>
                    <a:ext uri="{9D8B030D-6E8A-4147-A177-3AD203B41FA5}">
                      <a16:colId xmlns:a16="http://schemas.microsoft.com/office/drawing/2014/main" val="26234991"/>
                    </a:ext>
                  </a:extLst>
                </a:gridCol>
                <a:gridCol w="1399032">
                  <a:extLst>
                    <a:ext uri="{9D8B030D-6E8A-4147-A177-3AD203B41FA5}">
                      <a16:colId xmlns:a16="http://schemas.microsoft.com/office/drawing/2014/main" val="2659766739"/>
                    </a:ext>
                  </a:extLst>
                </a:gridCol>
                <a:gridCol w="1399032">
                  <a:extLst>
                    <a:ext uri="{9D8B030D-6E8A-4147-A177-3AD203B41FA5}">
                      <a16:colId xmlns:a16="http://schemas.microsoft.com/office/drawing/2014/main" val="376677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7933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129.04761904762</a:t>
                      </a:r>
                    </a:p>
                  </a:txBody>
                  <a:tcPr/>
                </a:tc>
                <a:extLst>
                  <a:ext uri="{0D108BD9-81ED-4DB2-BD59-A6C34878D82A}">
                    <a16:rowId xmlns:a16="http://schemas.microsoft.com/office/drawing/2014/main" val="91504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96.15</a:t>
                      </a:r>
                    </a:p>
                  </a:txBody>
                  <a:tcPr/>
                </a:tc>
                <a:extLst>
                  <a:ext uri="{0D108BD9-81ED-4DB2-BD59-A6C34878D82A}">
                    <a16:rowId xmlns:a16="http://schemas.microsoft.com/office/drawing/2014/main" val="235952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110.85714285714</a:t>
                      </a:r>
                    </a:p>
                  </a:txBody>
                  <a:tcPr/>
                </a:tc>
                <a:extLst>
                  <a:ext uri="{0D108BD9-81ED-4DB2-BD59-A6C34878D82A}">
                    <a16:rowId xmlns:a16="http://schemas.microsoft.com/office/drawing/2014/main" val="2779593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638.75</a:t>
                      </a:r>
                    </a:p>
                  </a:txBody>
                  <a:tcPr/>
                </a:tc>
                <a:extLst>
                  <a:ext uri="{0D108BD9-81ED-4DB2-BD59-A6C34878D82A}">
                    <a16:rowId xmlns:a16="http://schemas.microsoft.com/office/drawing/2014/main" val="172181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a:t>
                      </a:r>
                    </a:p>
                  </a:txBody>
                  <a:tcPr/>
                </a:tc>
                <a:extLst>
                  <a:ext uri="{0D108BD9-81ED-4DB2-BD59-A6C34878D82A}">
                    <a16:rowId xmlns:a16="http://schemas.microsoft.com/office/drawing/2014/main" val="274090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a:t>
                      </a:r>
                    </a:p>
                  </a:txBody>
                  <a:tcPr/>
                </a:tc>
                <a:extLst>
                  <a:ext uri="{0D108BD9-81ED-4DB2-BD59-A6C34878D82A}">
                    <a16:rowId xmlns:a16="http://schemas.microsoft.com/office/drawing/2014/main" val="319058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extLst>
                  <a:ext uri="{0D108BD9-81ED-4DB2-BD59-A6C34878D82A}">
                    <a16:rowId xmlns:a16="http://schemas.microsoft.com/office/drawing/2014/main" val="408262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318515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283106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3272675226"/>
                  </a:ext>
                </a:extLst>
              </a:tr>
            </a:tbl>
          </a:graphicData>
        </a:graphic>
      </p:graphicFrame>
      <p:sp>
        <p:nvSpPr>
          <p:cNvPr id="4" name="Text Placeholder 3">
            <a:extLst>
              <a:ext uri="{FF2B5EF4-FFF2-40B4-BE49-F238E27FC236}">
                <a16:creationId xmlns:a16="http://schemas.microsoft.com/office/drawing/2014/main" id="{30FD011D-F175-4076-80D8-D3D6DC857AD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82522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D04A-B861-4F79-A2BE-024FE363BE29}"/>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7ACDC7A1-F84F-4B3E-B9FA-ABA4538A7F9C}"/>
              </a:ext>
            </a:extLst>
          </p:cNvPr>
          <p:cNvGraphicFramePr>
            <a:graphicFrameLocks noGrp="1"/>
          </p:cNvGraphicFramePr>
          <p:nvPr>
            <p:ph type="tbl" sz="quarter" idx="13"/>
            <p:extLst>
              <p:ext uri="{D42A27DB-BD31-4B8C-83A1-F6EECF244321}">
                <p14:modId xmlns:p14="http://schemas.microsoft.com/office/powerpoint/2010/main" val="258000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0505175"/>
                    </a:ext>
                  </a:extLst>
                </a:gridCol>
                <a:gridCol w="1399032">
                  <a:extLst>
                    <a:ext uri="{9D8B030D-6E8A-4147-A177-3AD203B41FA5}">
                      <a16:colId xmlns:a16="http://schemas.microsoft.com/office/drawing/2014/main" val="3933076115"/>
                    </a:ext>
                  </a:extLst>
                </a:gridCol>
                <a:gridCol w="1399032">
                  <a:extLst>
                    <a:ext uri="{9D8B030D-6E8A-4147-A177-3AD203B41FA5}">
                      <a16:colId xmlns:a16="http://schemas.microsoft.com/office/drawing/2014/main" val="144760959"/>
                    </a:ext>
                  </a:extLst>
                </a:gridCol>
                <a:gridCol w="1399032">
                  <a:extLst>
                    <a:ext uri="{9D8B030D-6E8A-4147-A177-3AD203B41FA5}">
                      <a16:colId xmlns:a16="http://schemas.microsoft.com/office/drawing/2014/main" val="3483371008"/>
                    </a:ext>
                  </a:extLst>
                </a:gridCol>
                <a:gridCol w="1399032">
                  <a:extLst>
                    <a:ext uri="{9D8B030D-6E8A-4147-A177-3AD203B41FA5}">
                      <a16:colId xmlns:a16="http://schemas.microsoft.com/office/drawing/2014/main" val="2375433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9765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294413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5146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49186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9297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94086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#zanellizate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33655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408092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extLst>
                  <a:ext uri="{0D108BD9-81ED-4DB2-BD59-A6C34878D82A}">
                    <a16:rowId xmlns:a16="http://schemas.microsoft.com/office/drawing/2014/main" val="132507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#CFMoto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349119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2327894704"/>
                  </a:ext>
                </a:extLst>
              </a:tr>
            </a:tbl>
          </a:graphicData>
        </a:graphic>
      </p:graphicFrame>
      <p:sp>
        <p:nvSpPr>
          <p:cNvPr id="4" name="Text Placeholder 3">
            <a:extLst>
              <a:ext uri="{FF2B5EF4-FFF2-40B4-BE49-F238E27FC236}">
                <a16:creationId xmlns:a16="http://schemas.microsoft.com/office/drawing/2014/main" id="{975A798F-0B48-4285-952A-CD610BDC5DA5}"/>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872617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7771-6F8A-4D77-8838-B221AEAFAEFC}"/>
              </a:ext>
            </a:extLst>
          </p:cNvPr>
          <p:cNvSpPr>
            <a:spLocks noGrp="1"/>
          </p:cNvSpPr>
          <p:nvPr>
            <p:ph type="title"/>
          </p:nvPr>
        </p:nvSpPr>
        <p:spPr/>
        <p:txBody>
          <a:bodyPr/>
          <a:lstStyle/>
          <a:p>
            <a:r>
              <a:rPr lang="en-US"/>
              <a:t>Instagram Posts Table | Motomel - 1 of 25</a:t>
            </a:r>
          </a:p>
        </p:txBody>
      </p:sp>
      <p:graphicFrame>
        <p:nvGraphicFramePr>
          <p:cNvPr id="5" name="Table Placeholder 4">
            <a:extLst>
              <a:ext uri="{FF2B5EF4-FFF2-40B4-BE49-F238E27FC236}">
                <a16:creationId xmlns:a16="http://schemas.microsoft.com/office/drawing/2014/main" id="{444419E8-0EC2-4D37-B4FC-1EBA2BD4CA55}"/>
              </a:ext>
            </a:extLst>
          </p:cNvPr>
          <p:cNvGraphicFramePr>
            <a:graphicFrameLocks noGrp="1"/>
          </p:cNvGraphicFramePr>
          <p:nvPr>
            <p:ph type="tbl" sz="quarter" idx="13"/>
            <p:extLst>
              <p:ext uri="{D42A27DB-BD31-4B8C-83A1-F6EECF244321}">
                <p14:modId xmlns:p14="http://schemas.microsoft.com/office/powerpoint/2010/main" val="61446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2861921"/>
                    </a:ext>
                  </a:extLst>
                </a:gridCol>
                <a:gridCol w="1810512">
                  <a:extLst>
                    <a:ext uri="{9D8B030D-6E8A-4147-A177-3AD203B41FA5}">
                      <a16:colId xmlns:a16="http://schemas.microsoft.com/office/drawing/2014/main" val="77312714"/>
                    </a:ext>
                  </a:extLst>
                </a:gridCol>
                <a:gridCol w="822960">
                  <a:extLst>
                    <a:ext uri="{9D8B030D-6E8A-4147-A177-3AD203B41FA5}">
                      <a16:colId xmlns:a16="http://schemas.microsoft.com/office/drawing/2014/main" val="645953894"/>
                    </a:ext>
                  </a:extLst>
                </a:gridCol>
                <a:gridCol w="822960">
                  <a:extLst>
                    <a:ext uri="{9D8B030D-6E8A-4147-A177-3AD203B41FA5}">
                      <a16:colId xmlns:a16="http://schemas.microsoft.com/office/drawing/2014/main" val="3806109537"/>
                    </a:ext>
                  </a:extLst>
                </a:gridCol>
                <a:gridCol w="822960">
                  <a:extLst>
                    <a:ext uri="{9D8B030D-6E8A-4147-A177-3AD203B41FA5}">
                      <a16:colId xmlns:a16="http://schemas.microsoft.com/office/drawing/2014/main" val="629818328"/>
                    </a:ext>
                  </a:extLst>
                </a:gridCol>
                <a:gridCol w="822960">
                  <a:extLst>
                    <a:ext uri="{9D8B030D-6E8A-4147-A177-3AD203B41FA5}">
                      <a16:colId xmlns:a16="http://schemas.microsoft.com/office/drawing/2014/main" val="4239284218"/>
                    </a:ext>
                  </a:extLst>
                </a:gridCol>
                <a:gridCol w="822960">
                  <a:extLst>
                    <a:ext uri="{9D8B030D-6E8A-4147-A177-3AD203B41FA5}">
                      <a16:colId xmlns:a16="http://schemas.microsoft.com/office/drawing/2014/main" val="742175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156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- 2022-01-11 19:00:16</a:t>
                      </a:r>
                      <a:r>
                        <a:rPr kumimoji="0" lang="en-US" sz="1000" b="0" i="0" u="none" strike="noStrike" kern="1200" cap="none" spc="0" normalizeH="0" baseline="0" noProof="0">
                          <a:ln>
                            <a:noFill/>
                          </a:ln>
                          <a:solidFill>
                            <a:prstClr val="black"/>
                          </a:solidFill>
                          <a:effectLst/>
                          <a:uLnTx/>
                          <a:uFillTx/>
                          <a:latin typeface="+mn-lt"/>
                          <a:ea typeface="+mn-ea"/>
                          <a:cs typeface="+mn-cs"/>
                        </a:rPr>
                        <a:t>
 💥 NUEVA SMX 200 ADVENTURE 💥⁣
💣 Lista para cualquier tipo de terreno 💣⁣
Disfrutá este verano en modo aventura!!!⁣
⁣
#AventuraModoOn⁣
⁣
◾ Motor 4 tiempos, refrigerado por aire⁣
◾ Transmisión 5 marchas⁣
◾ Potencia 15 hp a 7500rpm⁣
◾ Frenos Disco delantero y trasero⁣
◾ Neumáticos Delantero 90/90 - 19 / Trasero 110/90 - 17⁣
◾Encendido Eléctrico y pedal⁣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271713446_628034535113430_8072396066316801784_n.jpg?_nc_cat=101&amp;ccb=1-5&amp;_nc_sid=8ae9d6&amp;_nc_eui2=AeFfpCs6SsoFF-g82SK90CdTq81jNLEIsvCrzWM0sQiy8CVaJL8POa6CNZ_SBKAKIts&amp;_nc_ohc=pvdiI7Qt2WQAX9D0Zc1&amp;_nc_ht=scontent-iad3-2.cdninstagram.com&amp;edm=AL-3X8kEAAAA&amp;oh=00_AT_WZwSN-HOyaDbBQ4_t45XP7mr5y_tZK9RPrW2uX9d1SA&amp;oe=61ED744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218359"/>
                  </a:ext>
                </a:extLst>
              </a:tr>
            </a:tbl>
          </a:graphicData>
        </a:graphic>
      </p:graphicFrame>
      <p:sp>
        <p:nvSpPr>
          <p:cNvPr id="4" name="Text Placeholder 3">
            <a:extLst>
              <a:ext uri="{FF2B5EF4-FFF2-40B4-BE49-F238E27FC236}">
                <a16:creationId xmlns:a16="http://schemas.microsoft.com/office/drawing/2014/main" id="{549CBB5D-58F6-4E43-9B1E-95D642A6C96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714711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469DF-C317-47A0-ACEE-392061A9C74C}"/>
              </a:ext>
            </a:extLst>
          </p:cNvPr>
          <p:cNvSpPr>
            <a:spLocks noGrp="1"/>
          </p:cNvSpPr>
          <p:nvPr>
            <p:ph type="title"/>
          </p:nvPr>
        </p:nvSpPr>
        <p:spPr/>
        <p:txBody>
          <a:bodyPr/>
          <a:lstStyle/>
          <a:p>
            <a:r>
              <a:rPr lang="en-US"/>
              <a:t>Instagram Posts Table | Motomel - 2 of 25</a:t>
            </a:r>
          </a:p>
        </p:txBody>
      </p:sp>
      <p:graphicFrame>
        <p:nvGraphicFramePr>
          <p:cNvPr id="5" name="Table Placeholder 4">
            <a:extLst>
              <a:ext uri="{FF2B5EF4-FFF2-40B4-BE49-F238E27FC236}">
                <a16:creationId xmlns:a16="http://schemas.microsoft.com/office/drawing/2014/main" id="{91A2C78D-C0D7-41F5-B25D-ACA9E9A5CD2A}"/>
              </a:ext>
            </a:extLst>
          </p:cNvPr>
          <p:cNvGraphicFramePr>
            <a:graphicFrameLocks noGrp="1"/>
          </p:cNvGraphicFramePr>
          <p:nvPr>
            <p:ph type="tbl" sz="quarter" idx="13"/>
            <p:extLst>
              <p:ext uri="{D42A27DB-BD31-4B8C-83A1-F6EECF244321}">
                <p14:modId xmlns:p14="http://schemas.microsoft.com/office/powerpoint/2010/main" val="187863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7653382"/>
                    </a:ext>
                  </a:extLst>
                </a:gridCol>
                <a:gridCol w="1810512">
                  <a:extLst>
                    <a:ext uri="{9D8B030D-6E8A-4147-A177-3AD203B41FA5}">
                      <a16:colId xmlns:a16="http://schemas.microsoft.com/office/drawing/2014/main" val="3266972141"/>
                    </a:ext>
                  </a:extLst>
                </a:gridCol>
                <a:gridCol w="822960">
                  <a:extLst>
                    <a:ext uri="{9D8B030D-6E8A-4147-A177-3AD203B41FA5}">
                      <a16:colId xmlns:a16="http://schemas.microsoft.com/office/drawing/2014/main" val="3471956799"/>
                    </a:ext>
                  </a:extLst>
                </a:gridCol>
                <a:gridCol w="822960">
                  <a:extLst>
                    <a:ext uri="{9D8B030D-6E8A-4147-A177-3AD203B41FA5}">
                      <a16:colId xmlns:a16="http://schemas.microsoft.com/office/drawing/2014/main" val="3667155573"/>
                    </a:ext>
                  </a:extLst>
                </a:gridCol>
                <a:gridCol w="822960">
                  <a:extLst>
                    <a:ext uri="{9D8B030D-6E8A-4147-A177-3AD203B41FA5}">
                      <a16:colId xmlns:a16="http://schemas.microsoft.com/office/drawing/2014/main" val="632369860"/>
                    </a:ext>
                  </a:extLst>
                </a:gridCol>
                <a:gridCol w="822960">
                  <a:extLst>
                    <a:ext uri="{9D8B030D-6E8A-4147-A177-3AD203B41FA5}">
                      <a16:colId xmlns:a16="http://schemas.microsoft.com/office/drawing/2014/main" val="2627784211"/>
                    </a:ext>
                  </a:extLst>
                </a:gridCol>
                <a:gridCol w="822960">
                  <a:extLst>
                    <a:ext uri="{9D8B030D-6E8A-4147-A177-3AD203B41FA5}">
                      <a16:colId xmlns:a16="http://schemas.microsoft.com/office/drawing/2014/main" val="2805332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585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- 2021-12-23 17:00:59</a:t>
                      </a:r>
                      <a:r>
                        <a:rPr kumimoji="0" lang="es-ES" sz="1000" b="0" i="0" u="none" strike="noStrike" kern="1200" cap="none" spc="0" normalizeH="0" baseline="0" noProof="0">
                          <a:ln>
                            <a:noFill/>
                          </a:ln>
                          <a:solidFill>
                            <a:prstClr val="black"/>
                          </a:solidFill>
                          <a:effectLst/>
                          <a:uLnTx/>
                          <a:uFillTx/>
                          <a:latin typeface="+mn-lt"/>
                          <a:ea typeface="+mn-ea"/>
                          <a:cs typeface="+mn-cs"/>
                        </a:rPr>
                        <a:t>
 ¡Último sorteo del año, no te lo podes perder!
Elegí el #JugadorMotomel de diciembre y participá.
¡Te podes ganar una #BiciMotomel para vos y otra para el jugador elegido!
¿Cómo participar? Muy sencillo, mirá 👇:
- Seguir a la cuenta de motomeloficial y motomelbicicletas
- Darle like a la publicación
- Comentar eligiendo el #JugadorMotomel del mes
Podes participar en Facebook, Twitter o Instagram.
Podes elegir entre estos jugadores:
Gabriel Hauche
�Luis Rodriguez
¿Para vos cuál de estos 2 fue el #JugadorMotomel del mes?
Tenes tiempo hasta el 29/12.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269790069_484578719768798_1812924858252009545_n.jpg?_nc_ht=scontent.cdninstagram.com&amp;_nc_cat=102&amp;_nc_ohc=xMA-PRoAVsoAX8bTg6t&amp;edm=AMO9-JQAAAAA&amp;ccb=7-4&amp;oh=00_AT-P8Vlohd-aQufDhSk4t6YaVx2M1eEo5vUImMFvEEmqDQ&amp;oe=61E835B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7854525"/>
                  </a:ext>
                </a:extLst>
              </a:tr>
            </a:tbl>
          </a:graphicData>
        </a:graphic>
      </p:graphicFrame>
      <p:sp>
        <p:nvSpPr>
          <p:cNvPr id="4" name="Text Placeholder 3">
            <a:extLst>
              <a:ext uri="{FF2B5EF4-FFF2-40B4-BE49-F238E27FC236}">
                <a16:creationId xmlns:a16="http://schemas.microsoft.com/office/drawing/2014/main" id="{18577053-92B0-410C-9672-E946638A74C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002194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35B30-6E1E-468F-AB18-5E99CE8DF7C2}"/>
              </a:ext>
            </a:extLst>
          </p:cNvPr>
          <p:cNvSpPr>
            <a:spLocks noGrp="1"/>
          </p:cNvSpPr>
          <p:nvPr>
            <p:ph type="title"/>
          </p:nvPr>
        </p:nvSpPr>
        <p:spPr/>
        <p:txBody>
          <a:bodyPr/>
          <a:lstStyle/>
          <a:p>
            <a:r>
              <a:rPr lang="en-US"/>
              <a:t>Instagram Posts Table | Motomel - 3 of 25</a:t>
            </a:r>
          </a:p>
        </p:txBody>
      </p:sp>
      <p:graphicFrame>
        <p:nvGraphicFramePr>
          <p:cNvPr id="5" name="Table Placeholder 4">
            <a:extLst>
              <a:ext uri="{FF2B5EF4-FFF2-40B4-BE49-F238E27FC236}">
                <a16:creationId xmlns:a16="http://schemas.microsoft.com/office/drawing/2014/main" id="{9FD79E84-9494-45DA-9E60-78F6FB6A1260}"/>
              </a:ext>
            </a:extLst>
          </p:cNvPr>
          <p:cNvGraphicFramePr>
            <a:graphicFrameLocks noGrp="1"/>
          </p:cNvGraphicFramePr>
          <p:nvPr>
            <p:ph type="tbl" sz="quarter" idx="13"/>
            <p:extLst>
              <p:ext uri="{D42A27DB-BD31-4B8C-83A1-F6EECF244321}">
                <p14:modId xmlns:p14="http://schemas.microsoft.com/office/powerpoint/2010/main" val="341079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2227516"/>
                    </a:ext>
                  </a:extLst>
                </a:gridCol>
                <a:gridCol w="1810512">
                  <a:extLst>
                    <a:ext uri="{9D8B030D-6E8A-4147-A177-3AD203B41FA5}">
                      <a16:colId xmlns:a16="http://schemas.microsoft.com/office/drawing/2014/main" val="107904383"/>
                    </a:ext>
                  </a:extLst>
                </a:gridCol>
                <a:gridCol w="822960">
                  <a:extLst>
                    <a:ext uri="{9D8B030D-6E8A-4147-A177-3AD203B41FA5}">
                      <a16:colId xmlns:a16="http://schemas.microsoft.com/office/drawing/2014/main" val="3522037125"/>
                    </a:ext>
                  </a:extLst>
                </a:gridCol>
                <a:gridCol w="822960">
                  <a:extLst>
                    <a:ext uri="{9D8B030D-6E8A-4147-A177-3AD203B41FA5}">
                      <a16:colId xmlns:a16="http://schemas.microsoft.com/office/drawing/2014/main" val="3635417883"/>
                    </a:ext>
                  </a:extLst>
                </a:gridCol>
                <a:gridCol w="822960">
                  <a:extLst>
                    <a:ext uri="{9D8B030D-6E8A-4147-A177-3AD203B41FA5}">
                      <a16:colId xmlns:a16="http://schemas.microsoft.com/office/drawing/2014/main" val="2201485622"/>
                    </a:ext>
                  </a:extLst>
                </a:gridCol>
                <a:gridCol w="822960">
                  <a:extLst>
                    <a:ext uri="{9D8B030D-6E8A-4147-A177-3AD203B41FA5}">
                      <a16:colId xmlns:a16="http://schemas.microsoft.com/office/drawing/2014/main" val="3407733410"/>
                    </a:ext>
                  </a:extLst>
                </a:gridCol>
                <a:gridCol w="822960">
                  <a:extLst>
                    <a:ext uri="{9D8B030D-6E8A-4147-A177-3AD203B41FA5}">
                      <a16:colId xmlns:a16="http://schemas.microsoft.com/office/drawing/2014/main" val="152470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539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- 2022-01-03 17:41:42</a:t>
                      </a:r>
                      <a:r>
                        <a:rPr kumimoji="0" lang="es-ES" sz="1000" b="0" i="0" u="none" strike="noStrike" kern="1200" cap="none" spc="0" normalizeH="0" baseline="0" noProof="0">
                          <a:ln>
                            <a:noFill/>
                          </a:ln>
                          <a:solidFill>
                            <a:prstClr val="black"/>
                          </a:solidFill>
                          <a:effectLst/>
                          <a:uLnTx/>
                          <a:uFillTx/>
                          <a:latin typeface="+mn-lt"/>
                          <a:ea typeface="+mn-ea"/>
                          <a:cs typeface="+mn-cs"/>
                        </a:rPr>
                        <a:t>
 Para amantes de lo clásico, la Sapucai 150. 
😉Equipada con freno de disco hidráulico delantero que aporta mayor seguridad.
🤩Con un motor de 12 HP de bajo consumo.
🤪Diseño vintage
Conoce más en el link de nuestra bio.
#Zanella #Sapucai150 #ParaAmantesDeLoClasico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271357083_499341988162976_5931697301794907954_n.jpg?_nc_cat=111&amp;ccb=1-5&amp;_nc_sid=8ae9d6&amp;_nc_ohc=e_hqtP1j-pAAX9tJu_S&amp;_nc_ht=scontent-iad3-1.cdninstagram.com&amp;edm=AL-3X8kEAAAA&amp;oh=00_AT9YRMsBTjFIMqN5WtX82aZ4JHc9TDxwIMMnO7W9vHlJhQ&amp;oe=61EC6B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3575687"/>
                  </a:ext>
                </a:extLst>
              </a:tr>
            </a:tbl>
          </a:graphicData>
        </a:graphic>
      </p:graphicFrame>
      <p:sp>
        <p:nvSpPr>
          <p:cNvPr id="4" name="Text Placeholder 3">
            <a:extLst>
              <a:ext uri="{FF2B5EF4-FFF2-40B4-BE49-F238E27FC236}">
                <a16:creationId xmlns:a16="http://schemas.microsoft.com/office/drawing/2014/main" id="{1B7200D2-B77C-43FA-A44D-A2EC9906A62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300102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1C8A-EFE1-4808-AD8B-264AE6B07066}"/>
              </a:ext>
            </a:extLst>
          </p:cNvPr>
          <p:cNvSpPr>
            <a:spLocks noGrp="1"/>
          </p:cNvSpPr>
          <p:nvPr>
            <p:ph type="title"/>
          </p:nvPr>
        </p:nvSpPr>
        <p:spPr/>
        <p:txBody>
          <a:bodyPr/>
          <a:lstStyle/>
          <a:p>
            <a:r>
              <a:rPr lang="en-US"/>
              <a:t>Instagram Posts Table | Motomel - 4 of 25</a:t>
            </a:r>
          </a:p>
        </p:txBody>
      </p:sp>
      <p:graphicFrame>
        <p:nvGraphicFramePr>
          <p:cNvPr id="5" name="Table Placeholder 4">
            <a:extLst>
              <a:ext uri="{FF2B5EF4-FFF2-40B4-BE49-F238E27FC236}">
                <a16:creationId xmlns:a16="http://schemas.microsoft.com/office/drawing/2014/main" id="{CD263962-9732-41E8-B17E-261C2EBF3B79}"/>
              </a:ext>
            </a:extLst>
          </p:cNvPr>
          <p:cNvGraphicFramePr>
            <a:graphicFrameLocks noGrp="1"/>
          </p:cNvGraphicFramePr>
          <p:nvPr>
            <p:ph type="tbl" sz="quarter" idx="13"/>
            <p:extLst>
              <p:ext uri="{D42A27DB-BD31-4B8C-83A1-F6EECF244321}">
                <p14:modId xmlns:p14="http://schemas.microsoft.com/office/powerpoint/2010/main" val="35317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647021"/>
                    </a:ext>
                  </a:extLst>
                </a:gridCol>
                <a:gridCol w="1810512">
                  <a:extLst>
                    <a:ext uri="{9D8B030D-6E8A-4147-A177-3AD203B41FA5}">
                      <a16:colId xmlns:a16="http://schemas.microsoft.com/office/drawing/2014/main" val="1477733107"/>
                    </a:ext>
                  </a:extLst>
                </a:gridCol>
                <a:gridCol w="822960">
                  <a:extLst>
                    <a:ext uri="{9D8B030D-6E8A-4147-A177-3AD203B41FA5}">
                      <a16:colId xmlns:a16="http://schemas.microsoft.com/office/drawing/2014/main" val="136008783"/>
                    </a:ext>
                  </a:extLst>
                </a:gridCol>
                <a:gridCol w="822960">
                  <a:extLst>
                    <a:ext uri="{9D8B030D-6E8A-4147-A177-3AD203B41FA5}">
                      <a16:colId xmlns:a16="http://schemas.microsoft.com/office/drawing/2014/main" val="3010962373"/>
                    </a:ext>
                  </a:extLst>
                </a:gridCol>
                <a:gridCol w="822960">
                  <a:extLst>
                    <a:ext uri="{9D8B030D-6E8A-4147-A177-3AD203B41FA5}">
                      <a16:colId xmlns:a16="http://schemas.microsoft.com/office/drawing/2014/main" val="2223864508"/>
                    </a:ext>
                  </a:extLst>
                </a:gridCol>
                <a:gridCol w="822960">
                  <a:extLst>
                    <a:ext uri="{9D8B030D-6E8A-4147-A177-3AD203B41FA5}">
                      <a16:colId xmlns:a16="http://schemas.microsoft.com/office/drawing/2014/main" val="2144594257"/>
                    </a:ext>
                  </a:extLst>
                </a:gridCol>
                <a:gridCol w="822960">
                  <a:extLst>
                    <a:ext uri="{9D8B030D-6E8A-4147-A177-3AD203B41FA5}">
                      <a16:colId xmlns:a16="http://schemas.microsoft.com/office/drawing/2014/main" val="157948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670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- 2021-12-31 18:01:02</a:t>
                      </a:r>
                      <a:r>
                        <a:rPr kumimoji="0" lang="es-ES" sz="1000" b="0" i="0" u="none" strike="noStrike" kern="1200" cap="none" spc="0" normalizeH="0" baseline="0" noProof="0">
                          <a:ln>
                            <a:noFill/>
                          </a:ln>
                          <a:solidFill>
                            <a:prstClr val="black"/>
                          </a:solidFill>
                          <a:effectLst/>
                          <a:uLnTx/>
                          <a:uFillTx/>
                          <a:latin typeface="+mn-lt"/>
                          <a:ea typeface="+mn-ea"/>
                          <a:cs typeface="+mn-cs"/>
                        </a:rPr>
                        <a:t>
 Cerramos este 2021 lleno de emociones, satisfacciones y experiencias hermosas 💙
Comenzamos el 𝟐𝟎𝟐𝟐 con mucha expectativa y sabiendo que los tenemos a ustedes, los que nos bancan desde hace años.
Les dejamos un saludo de la figura del fútbol argentino, el #JugadorMotomel más votado del año por ustedes, juliaanalvarez
¡𝐅𝐞𝐥𝐢𝐳 𝐚ñ𝐨 𝐧𝐮𝐞𝐯𝐨!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270417509_457451406007880_4566792522415031704_n.jpg?_nc_ht=scontent.cdninstagram.com&amp;_nc_cat=108&amp;_nc_ohc=dXLGlVwNAxEAX--6Fhq&amp;edm=AMO9-JQAAAAA&amp;ccb=7-4&amp;oh=00_AT9jD5KgLIkCe4dNukWEyxGceMjxwc89KkXqfM1QDEVdiA&amp;oe=61E85811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9656197"/>
                  </a:ext>
                </a:extLst>
              </a:tr>
            </a:tbl>
          </a:graphicData>
        </a:graphic>
      </p:graphicFrame>
      <p:sp>
        <p:nvSpPr>
          <p:cNvPr id="4" name="Text Placeholder 3">
            <a:extLst>
              <a:ext uri="{FF2B5EF4-FFF2-40B4-BE49-F238E27FC236}">
                <a16:creationId xmlns:a16="http://schemas.microsoft.com/office/drawing/2014/main" id="{EC356850-0CC4-448B-B20C-4C6D59642E2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914043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7685-6537-42F0-AFE6-E90FF1BFBE89}"/>
              </a:ext>
            </a:extLst>
          </p:cNvPr>
          <p:cNvSpPr>
            <a:spLocks noGrp="1"/>
          </p:cNvSpPr>
          <p:nvPr>
            <p:ph type="title"/>
          </p:nvPr>
        </p:nvSpPr>
        <p:spPr/>
        <p:txBody>
          <a:bodyPr/>
          <a:lstStyle/>
          <a:p>
            <a:r>
              <a:rPr lang="en-US"/>
              <a:t>Instagram Posts Table | Motomel - 5 of 25</a:t>
            </a:r>
          </a:p>
        </p:txBody>
      </p:sp>
      <p:graphicFrame>
        <p:nvGraphicFramePr>
          <p:cNvPr id="5" name="Table Placeholder 4">
            <a:extLst>
              <a:ext uri="{FF2B5EF4-FFF2-40B4-BE49-F238E27FC236}">
                <a16:creationId xmlns:a16="http://schemas.microsoft.com/office/drawing/2014/main" id="{403F9161-A3FE-4502-872F-2F9B3CA517D8}"/>
              </a:ext>
            </a:extLst>
          </p:cNvPr>
          <p:cNvGraphicFramePr>
            <a:graphicFrameLocks noGrp="1"/>
          </p:cNvGraphicFramePr>
          <p:nvPr>
            <p:ph type="tbl" sz="quarter" idx="13"/>
            <p:extLst>
              <p:ext uri="{D42A27DB-BD31-4B8C-83A1-F6EECF244321}">
                <p14:modId xmlns:p14="http://schemas.microsoft.com/office/powerpoint/2010/main" val="3464924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7209002"/>
                    </a:ext>
                  </a:extLst>
                </a:gridCol>
                <a:gridCol w="1810512">
                  <a:extLst>
                    <a:ext uri="{9D8B030D-6E8A-4147-A177-3AD203B41FA5}">
                      <a16:colId xmlns:a16="http://schemas.microsoft.com/office/drawing/2014/main" val="322747078"/>
                    </a:ext>
                  </a:extLst>
                </a:gridCol>
                <a:gridCol w="822960">
                  <a:extLst>
                    <a:ext uri="{9D8B030D-6E8A-4147-A177-3AD203B41FA5}">
                      <a16:colId xmlns:a16="http://schemas.microsoft.com/office/drawing/2014/main" val="1908524801"/>
                    </a:ext>
                  </a:extLst>
                </a:gridCol>
                <a:gridCol w="822960">
                  <a:extLst>
                    <a:ext uri="{9D8B030D-6E8A-4147-A177-3AD203B41FA5}">
                      <a16:colId xmlns:a16="http://schemas.microsoft.com/office/drawing/2014/main" val="548583942"/>
                    </a:ext>
                  </a:extLst>
                </a:gridCol>
                <a:gridCol w="822960">
                  <a:extLst>
                    <a:ext uri="{9D8B030D-6E8A-4147-A177-3AD203B41FA5}">
                      <a16:colId xmlns:a16="http://schemas.microsoft.com/office/drawing/2014/main" val="2172138935"/>
                    </a:ext>
                  </a:extLst>
                </a:gridCol>
                <a:gridCol w="822960">
                  <a:extLst>
                    <a:ext uri="{9D8B030D-6E8A-4147-A177-3AD203B41FA5}">
                      <a16:colId xmlns:a16="http://schemas.microsoft.com/office/drawing/2014/main" val="3281449747"/>
                    </a:ext>
                  </a:extLst>
                </a:gridCol>
                <a:gridCol w="822960">
                  <a:extLst>
                    <a:ext uri="{9D8B030D-6E8A-4147-A177-3AD203B41FA5}">
                      <a16:colId xmlns:a16="http://schemas.microsoft.com/office/drawing/2014/main" val="71063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723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- 2021-12-21 17:34:35</a:t>
                      </a:r>
                      <a:r>
                        <a:rPr kumimoji="0" lang="es-ES" sz="1000" b="0" i="0" u="none" strike="noStrike" kern="1200" cap="none" spc="0" normalizeH="0" baseline="0" noProof="0">
                          <a:ln>
                            <a:noFill/>
                          </a:ln>
                          <a:solidFill>
                            <a:prstClr val="black"/>
                          </a:solidFill>
                          <a:effectLst/>
                          <a:uLnTx/>
                          <a:uFillTx/>
                          <a:latin typeface="+mn-lt"/>
                          <a:ea typeface="+mn-ea"/>
                          <a:cs typeface="+mn-cs"/>
                        </a:rPr>
                        <a:t>
 Lo bueno no queda en el pasado.
La Ceccato 60 Serie combina el perfecto equilibrio entre elegancia, carácter, tradición y tecnología, una mezcla que lleva la esencia del motociclismo a la máxima expresión.
#Zanella #Ceccato60 #NosImpulsaNuestraHistoria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269716888_1567215490314446_84151360988443251_n.jpg?_nc_ht=scontent.cdninstagram.com&amp;_nc_cat=102&amp;_nc_ohc=6AyJkU-oWJ8AX_2GF_z&amp;edm=AMO9-JQAAAAA&amp;ccb=7-4&amp;oh=00_AT9NZtTKR497XVV5R0QeN6ioboL3fxT-pXtpenY3C6QJAg&amp;oe=61E84747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36754018"/>
                  </a:ext>
                </a:extLst>
              </a:tr>
            </a:tbl>
          </a:graphicData>
        </a:graphic>
      </p:graphicFrame>
      <p:sp>
        <p:nvSpPr>
          <p:cNvPr id="4" name="Text Placeholder 3">
            <a:extLst>
              <a:ext uri="{FF2B5EF4-FFF2-40B4-BE49-F238E27FC236}">
                <a16:creationId xmlns:a16="http://schemas.microsoft.com/office/drawing/2014/main" id="{708EF69E-CAEC-489C-A99E-1D9E02823B3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724172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728A-5455-4812-907E-C1BA6FA0A0AF}"/>
              </a:ext>
            </a:extLst>
          </p:cNvPr>
          <p:cNvSpPr>
            <a:spLocks noGrp="1"/>
          </p:cNvSpPr>
          <p:nvPr>
            <p:ph type="title"/>
          </p:nvPr>
        </p:nvSpPr>
        <p:spPr/>
        <p:txBody>
          <a:bodyPr/>
          <a:lstStyle/>
          <a:p>
            <a:r>
              <a:rPr lang="en-US"/>
              <a:t>Instagram Posts Table | Motomel - 6 of 25</a:t>
            </a:r>
          </a:p>
        </p:txBody>
      </p:sp>
      <p:graphicFrame>
        <p:nvGraphicFramePr>
          <p:cNvPr id="5" name="Table Placeholder 4">
            <a:extLst>
              <a:ext uri="{FF2B5EF4-FFF2-40B4-BE49-F238E27FC236}">
                <a16:creationId xmlns:a16="http://schemas.microsoft.com/office/drawing/2014/main" id="{6394CBC8-379C-4B93-9835-955DA6151E7A}"/>
              </a:ext>
            </a:extLst>
          </p:cNvPr>
          <p:cNvGraphicFramePr>
            <a:graphicFrameLocks noGrp="1"/>
          </p:cNvGraphicFramePr>
          <p:nvPr>
            <p:ph type="tbl" sz="quarter" idx="13"/>
            <p:extLst>
              <p:ext uri="{D42A27DB-BD31-4B8C-83A1-F6EECF244321}">
                <p14:modId xmlns:p14="http://schemas.microsoft.com/office/powerpoint/2010/main" val="88013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0666984"/>
                    </a:ext>
                  </a:extLst>
                </a:gridCol>
                <a:gridCol w="1810512">
                  <a:extLst>
                    <a:ext uri="{9D8B030D-6E8A-4147-A177-3AD203B41FA5}">
                      <a16:colId xmlns:a16="http://schemas.microsoft.com/office/drawing/2014/main" val="3100187432"/>
                    </a:ext>
                  </a:extLst>
                </a:gridCol>
                <a:gridCol w="822960">
                  <a:extLst>
                    <a:ext uri="{9D8B030D-6E8A-4147-A177-3AD203B41FA5}">
                      <a16:colId xmlns:a16="http://schemas.microsoft.com/office/drawing/2014/main" val="1526752155"/>
                    </a:ext>
                  </a:extLst>
                </a:gridCol>
                <a:gridCol w="822960">
                  <a:extLst>
                    <a:ext uri="{9D8B030D-6E8A-4147-A177-3AD203B41FA5}">
                      <a16:colId xmlns:a16="http://schemas.microsoft.com/office/drawing/2014/main" val="3169585916"/>
                    </a:ext>
                  </a:extLst>
                </a:gridCol>
                <a:gridCol w="822960">
                  <a:extLst>
                    <a:ext uri="{9D8B030D-6E8A-4147-A177-3AD203B41FA5}">
                      <a16:colId xmlns:a16="http://schemas.microsoft.com/office/drawing/2014/main" val="2504881485"/>
                    </a:ext>
                  </a:extLst>
                </a:gridCol>
                <a:gridCol w="822960">
                  <a:extLst>
                    <a:ext uri="{9D8B030D-6E8A-4147-A177-3AD203B41FA5}">
                      <a16:colId xmlns:a16="http://schemas.microsoft.com/office/drawing/2014/main" val="324310921"/>
                    </a:ext>
                  </a:extLst>
                </a:gridCol>
                <a:gridCol w="822960">
                  <a:extLst>
                    <a:ext uri="{9D8B030D-6E8A-4147-A177-3AD203B41FA5}">
                      <a16:colId xmlns:a16="http://schemas.microsoft.com/office/drawing/2014/main" val="902512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14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- 2022-01-07 17:00:53</a:t>
                      </a:r>
                      <a:r>
                        <a:rPr kumimoji="0" lang="es-ES" sz="1000" b="0" i="0" u="none" strike="noStrike" kern="1200" cap="none" spc="0" normalizeH="0" baseline="0" noProof="0">
                          <a:ln>
                            <a:noFill/>
                          </a:ln>
                          <a:solidFill>
                            <a:prstClr val="black"/>
                          </a:solidFill>
                          <a:effectLst/>
                          <a:uLnTx/>
                          <a:uFillTx/>
                          <a:latin typeface="+mn-lt"/>
                          <a:ea typeface="+mn-ea"/>
                          <a:cs typeface="+mn-cs"/>
                        </a:rPr>
                        <a:t>
 A veces, se elige una moto por su fachada. Otras, por sus funcionalidades. A la RZ650 la elegirías por las dos, ¿no 😉?
#Zanella #CFMoto #RZ #RZ650 #PUSHFORPROGRESS #CFMOTObyZanella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271565549_475164547378402_2426698166560004616_n.jpg?_nc_cat=106&amp;ccb=1-5&amp;_nc_sid=8ae9d6&amp;_nc_ohc=h2SOapEA1VYAX9_LjWR&amp;_nc_ht=scontent-iad3-1.cdninstagram.com&amp;edm=AL-3X8kEAAAA&amp;oh=00_AT_PQsPRsAOFbi6rKpQV5FSIg5aUdC0H9x-rsOREefFdmA&amp;oe=61EC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568654"/>
                  </a:ext>
                </a:extLst>
              </a:tr>
            </a:tbl>
          </a:graphicData>
        </a:graphic>
      </p:graphicFrame>
      <p:sp>
        <p:nvSpPr>
          <p:cNvPr id="4" name="Text Placeholder 3">
            <a:extLst>
              <a:ext uri="{FF2B5EF4-FFF2-40B4-BE49-F238E27FC236}">
                <a16:creationId xmlns:a16="http://schemas.microsoft.com/office/drawing/2014/main" id="{6330E125-C4F0-4D04-8A74-A7ACF44CCB55}"/>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319452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8C21-0ED9-4959-8947-2231E4719E30}"/>
              </a:ext>
            </a:extLst>
          </p:cNvPr>
          <p:cNvSpPr>
            <a:spLocks noGrp="1"/>
          </p:cNvSpPr>
          <p:nvPr>
            <p:ph type="title"/>
          </p:nvPr>
        </p:nvSpPr>
        <p:spPr/>
        <p:txBody>
          <a:bodyPr/>
          <a:lstStyle/>
          <a:p>
            <a:r>
              <a:rPr lang="en-US"/>
              <a:t>Instagram Posts Table | Motomel - 7 of 25</a:t>
            </a:r>
          </a:p>
        </p:txBody>
      </p:sp>
      <p:graphicFrame>
        <p:nvGraphicFramePr>
          <p:cNvPr id="5" name="Table Placeholder 4">
            <a:extLst>
              <a:ext uri="{FF2B5EF4-FFF2-40B4-BE49-F238E27FC236}">
                <a16:creationId xmlns:a16="http://schemas.microsoft.com/office/drawing/2014/main" id="{5E3CE6A4-48A4-4614-B4B4-844634CF3D4D}"/>
              </a:ext>
            </a:extLst>
          </p:cNvPr>
          <p:cNvGraphicFramePr>
            <a:graphicFrameLocks noGrp="1"/>
          </p:cNvGraphicFramePr>
          <p:nvPr>
            <p:ph type="tbl" sz="quarter" idx="13"/>
            <p:extLst>
              <p:ext uri="{D42A27DB-BD31-4B8C-83A1-F6EECF244321}">
                <p14:modId xmlns:p14="http://schemas.microsoft.com/office/powerpoint/2010/main" val="366348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1371628"/>
                    </a:ext>
                  </a:extLst>
                </a:gridCol>
                <a:gridCol w="1810512">
                  <a:extLst>
                    <a:ext uri="{9D8B030D-6E8A-4147-A177-3AD203B41FA5}">
                      <a16:colId xmlns:a16="http://schemas.microsoft.com/office/drawing/2014/main" val="2914800378"/>
                    </a:ext>
                  </a:extLst>
                </a:gridCol>
                <a:gridCol w="822960">
                  <a:extLst>
                    <a:ext uri="{9D8B030D-6E8A-4147-A177-3AD203B41FA5}">
                      <a16:colId xmlns:a16="http://schemas.microsoft.com/office/drawing/2014/main" val="390162210"/>
                    </a:ext>
                  </a:extLst>
                </a:gridCol>
                <a:gridCol w="822960">
                  <a:extLst>
                    <a:ext uri="{9D8B030D-6E8A-4147-A177-3AD203B41FA5}">
                      <a16:colId xmlns:a16="http://schemas.microsoft.com/office/drawing/2014/main" val="292737926"/>
                    </a:ext>
                  </a:extLst>
                </a:gridCol>
                <a:gridCol w="822960">
                  <a:extLst>
                    <a:ext uri="{9D8B030D-6E8A-4147-A177-3AD203B41FA5}">
                      <a16:colId xmlns:a16="http://schemas.microsoft.com/office/drawing/2014/main" val="925250933"/>
                    </a:ext>
                  </a:extLst>
                </a:gridCol>
                <a:gridCol w="822960">
                  <a:extLst>
                    <a:ext uri="{9D8B030D-6E8A-4147-A177-3AD203B41FA5}">
                      <a16:colId xmlns:a16="http://schemas.microsoft.com/office/drawing/2014/main" val="2059180334"/>
                    </a:ext>
                  </a:extLst>
                </a:gridCol>
                <a:gridCol w="822960">
                  <a:extLst>
                    <a:ext uri="{9D8B030D-6E8A-4147-A177-3AD203B41FA5}">
                      <a16:colId xmlns:a16="http://schemas.microsoft.com/office/drawing/2014/main" val="321277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29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- 2022-01-13 18:00:17</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dejar tu marca con nuestra GX1 Sport? 🏁🏍️⁣
⁣
💥 Motor 4 tiempos, refrigerado por aire⁣
💥 Transmisión de 4 marchas⁣
💥 Freno de disco, delantero y trasero⁣
💥 Tablero digital⁣
💥 Horquilla invertida⁣
💥 Monoshock trasero⁣
⁣
Descubrí más detalles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271841398_951237485599042_418227504638885761_n.jpg?_nc_cat=102&amp;ccb=1-5&amp;_nc_sid=8ae9d6&amp;_nc_eui2=AeEnf9Qq9QSbvJMW5zyX3cYw8HYxNE82b_LwdjE0TzZv8sgE5J2xrqshodNQ3xygnGE&amp;_nc_ohc=SZen6bBAQNQAX9dzZrV&amp;_nc_ht=scontent-iad3-2.cdninstagram.com&amp;edm=AL-3X8kEAAAA&amp;oh=00_AT_iBIkZ2C8zf06_yQm4hnwCHLt5mlzfYWFU12pbXvvIkA&amp;oe=61EC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6851504"/>
                  </a:ext>
                </a:extLst>
              </a:tr>
            </a:tbl>
          </a:graphicData>
        </a:graphic>
      </p:graphicFrame>
      <p:sp>
        <p:nvSpPr>
          <p:cNvPr id="4" name="Text Placeholder 3">
            <a:extLst>
              <a:ext uri="{FF2B5EF4-FFF2-40B4-BE49-F238E27FC236}">
                <a16:creationId xmlns:a16="http://schemas.microsoft.com/office/drawing/2014/main" id="{D90E4D4F-2AB1-4D60-95FD-BAA4CEEDCC9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702179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B6D9-43BE-404E-BD86-D424EE9B99AF}"/>
              </a:ext>
            </a:extLst>
          </p:cNvPr>
          <p:cNvSpPr>
            <a:spLocks noGrp="1"/>
          </p:cNvSpPr>
          <p:nvPr>
            <p:ph type="title"/>
          </p:nvPr>
        </p:nvSpPr>
        <p:spPr/>
        <p:txBody>
          <a:bodyPr/>
          <a:lstStyle/>
          <a:p>
            <a:r>
              <a:rPr lang="en-US"/>
              <a:t>Instagram Posts Table | Motomel - 8 of 25</a:t>
            </a:r>
          </a:p>
        </p:txBody>
      </p:sp>
      <p:graphicFrame>
        <p:nvGraphicFramePr>
          <p:cNvPr id="5" name="Table Placeholder 4">
            <a:extLst>
              <a:ext uri="{FF2B5EF4-FFF2-40B4-BE49-F238E27FC236}">
                <a16:creationId xmlns:a16="http://schemas.microsoft.com/office/drawing/2014/main" id="{79EC7551-E10F-4AD5-B2AD-181DFDF1E613}"/>
              </a:ext>
            </a:extLst>
          </p:cNvPr>
          <p:cNvGraphicFramePr>
            <a:graphicFrameLocks noGrp="1"/>
          </p:cNvGraphicFramePr>
          <p:nvPr>
            <p:ph type="tbl" sz="quarter" idx="13"/>
            <p:extLst>
              <p:ext uri="{D42A27DB-BD31-4B8C-83A1-F6EECF244321}">
                <p14:modId xmlns:p14="http://schemas.microsoft.com/office/powerpoint/2010/main" val="89253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9354770"/>
                    </a:ext>
                  </a:extLst>
                </a:gridCol>
                <a:gridCol w="1810512">
                  <a:extLst>
                    <a:ext uri="{9D8B030D-6E8A-4147-A177-3AD203B41FA5}">
                      <a16:colId xmlns:a16="http://schemas.microsoft.com/office/drawing/2014/main" val="2314529558"/>
                    </a:ext>
                  </a:extLst>
                </a:gridCol>
                <a:gridCol w="822960">
                  <a:extLst>
                    <a:ext uri="{9D8B030D-6E8A-4147-A177-3AD203B41FA5}">
                      <a16:colId xmlns:a16="http://schemas.microsoft.com/office/drawing/2014/main" val="4210751657"/>
                    </a:ext>
                  </a:extLst>
                </a:gridCol>
                <a:gridCol w="822960">
                  <a:extLst>
                    <a:ext uri="{9D8B030D-6E8A-4147-A177-3AD203B41FA5}">
                      <a16:colId xmlns:a16="http://schemas.microsoft.com/office/drawing/2014/main" val="3235397220"/>
                    </a:ext>
                  </a:extLst>
                </a:gridCol>
                <a:gridCol w="822960">
                  <a:extLst>
                    <a:ext uri="{9D8B030D-6E8A-4147-A177-3AD203B41FA5}">
                      <a16:colId xmlns:a16="http://schemas.microsoft.com/office/drawing/2014/main" val="1516704029"/>
                    </a:ext>
                  </a:extLst>
                </a:gridCol>
                <a:gridCol w="822960">
                  <a:extLst>
                    <a:ext uri="{9D8B030D-6E8A-4147-A177-3AD203B41FA5}">
                      <a16:colId xmlns:a16="http://schemas.microsoft.com/office/drawing/2014/main" val="2996035536"/>
                    </a:ext>
                  </a:extLst>
                </a:gridCol>
                <a:gridCol w="822960">
                  <a:extLst>
                    <a:ext uri="{9D8B030D-6E8A-4147-A177-3AD203B41FA5}">
                      <a16:colId xmlns:a16="http://schemas.microsoft.com/office/drawing/2014/main" val="624894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960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- 2021-12-24 17:13:17</a:t>
                      </a:r>
                      <a:r>
                        <a:rPr kumimoji="0" lang="en-US" sz="1000" b="0" i="0" u="none" strike="noStrike" kern="1200" cap="none" spc="0" normalizeH="0" baseline="0" noProof="0">
                          <a:ln>
                            <a:noFill/>
                          </a:ln>
                          <a:solidFill>
                            <a:prstClr val="black"/>
                          </a:solidFill>
                          <a:effectLst/>
                          <a:uLnTx/>
                          <a:uFillTx/>
                          <a:latin typeface="+mn-lt"/>
                          <a:ea typeface="+mn-ea"/>
                          <a:cs typeface="+mn-cs"/>
                        </a:rPr>
                        <a:t>
 Desde la familia 𝐌𝐨𝐭𝐨𝐦𝐞𝐥 queremos desearles, a todos los que nos confían su movilidad, una 𝐦𝐮𝐲 𝐟𝐞𝐥𝐢𝐳 𝐧𝐨𝐜𝐡𝐞 𝐛𝐮𝐞𝐧𝐚 𝐲 𝐧𝐚𝐯𝐢𝐝𝐚𝐝.
Es momento de frenar y disfrutar con nuestros seres queridos.
De nuestra parte sabes que vamos a estar ahí, bancándote como siempre 💙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269822305_1116503055844481_7040270550672873090_n.jpg?_nc_cat=104&amp;ccb=1-5&amp;_nc_sid=8ae9d6&amp;_nc_ohc=tufAv7KEt4kAX9KEX7x&amp;_nc_ht=scontent-iad3-2.cdninstagram.com&amp;edm=AL-3X8kEAAAA&amp;oh=00_AT81Pmuwd09Wbdfc0CrJvuJLq1FSczUZB9SIXfQ73IDUjg&amp;oe=61ED7B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1670732"/>
                  </a:ext>
                </a:extLst>
              </a:tr>
            </a:tbl>
          </a:graphicData>
        </a:graphic>
      </p:graphicFrame>
      <p:sp>
        <p:nvSpPr>
          <p:cNvPr id="4" name="Text Placeholder 3">
            <a:extLst>
              <a:ext uri="{FF2B5EF4-FFF2-40B4-BE49-F238E27FC236}">
                <a16:creationId xmlns:a16="http://schemas.microsoft.com/office/drawing/2014/main" id="{49A3C1B5-4AA8-4BA4-A429-F92586C659F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601221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F7385-C719-4D79-AB73-72E7424F37C7}"/>
              </a:ext>
            </a:extLst>
          </p:cNvPr>
          <p:cNvSpPr>
            <a:spLocks noGrp="1"/>
          </p:cNvSpPr>
          <p:nvPr>
            <p:ph type="title"/>
          </p:nvPr>
        </p:nvSpPr>
        <p:spPr/>
        <p:txBody>
          <a:bodyPr/>
          <a:lstStyle/>
          <a:p>
            <a:r>
              <a:rPr lang="en-US"/>
              <a:t>Instagram Posts Table | Motomel - 9 of 25</a:t>
            </a:r>
          </a:p>
        </p:txBody>
      </p:sp>
      <p:graphicFrame>
        <p:nvGraphicFramePr>
          <p:cNvPr id="5" name="Table Placeholder 4">
            <a:extLst>
              <a:ext uri="{FF2B5EF4-FFF2-40B4-BE49-F238E27FC236}">
                <a16:creationId xmlns:a16="http://schemas.microsoft.com/office/drawing/2014/main" id="{4D66320F-E859-4879-89C8-95E086D2D53E}"/>
              </a:ext>
            </a:extLst>
          </p:cNvPr>
          <p:cNvGraphicFramePr>
            <a:graphicFrameLocks noGrp="1"/>
          </p:cNvGraphicFramePr>
          <p:nvPr>
            <p:ph type="tbl" sz="quarter" idx="13"/>
            <p:extLst>
              <p:ext uri="{D42A27DB-BD31-4B8C-83A1-F6EECF244321}">
                <p14:modId xmlns:p14="http://schemas.microsoft.com/office/powerpoint/2010/main" val="205788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7711513"/>
                    </a:ext>
                  </a:extLst>
                </a:gridCol>
                <a:gridCol w="1810512">
                  <a:extLst>
                    <a:ext uri="{9D8B030D-6E8A-4147-A177-3AD203B41FA5}">
                      <a16:colId xmlns:a16="http://schemas.microsoft.com/office/drawing/2014/main" val="4155823523"/>
                    </a:ext>
                  </a:extLst>
                </a:gridCol>
                <a:gridCol w="822960">
                  <a:extLst>
                    <a:ext uri="{9D8B030D-6E8A-4147-A177-3AD203B41FA5}">
                      <a16:colId xmlns:a16="http://schemas.microsoft.com/office/drawing/2014/main" val="3293219539"/>
                    </a:ext>
                  </a:extLst>
                </a:gridCol>
                <a:gridCol w="822960">
                  <a:extLst>
                    <a:ext uri="{9D8B030D-6E8A-4147-A177-3AD203B41FA5}">
                      <a16:colId xmlns:a16="http://schemas.microsoft.com/office/drawing/2014/main" val="252873784"/>
                    </a:ext>
                  </a:extLst>
                </a:gridCol>
                <a:gridCol w="822960">
                  <a:extLst>
                    <a:ext uri="{9D8B030D-6E8A-4147-A177-3AD203B41FA5}">
                      <a16:colId xmlns:a16="http://schemas.microsoft.com/office/drawing/2014/main" val="2253425758"/>
                    </a:ext>
                  </a:extLst>
                </a:gridCol>
                <a:gridCol w="822960">
                  <a:extLst>
                    <a:ext uri="{9D8B030D-6E8A-4147-A177-3AD203B41FA5}">
                      <a16:colId xmlns:a16="http://schemas.microsoft.com/office/drawing/2014/main" val="957660329"/>
                    </a:ext>
                  </a:extLst>
                </a:gridCol>
                <a:gridCol w="822960">
                  <a:extLst>
                    <a:ext uri="{9D8B030D-6E8A-4147-A177-3AD203B41FA5}">
                      <a16:colId xmlns:a16="http://schemas.microsoft.com/office/drawing/2014/main" val="187962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260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- 2021-12-15 17:23:25</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la moto 𝐎𝐍/𝐎𝐅𝐅 más elegida por los argentinos.
Ideal para los que buscan una moto versátil, que se adapte a diferentes terrenos.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267246319_1055669971877407_1529449279303191607_n.jpg?_nc_cat=101&amp;ccb=1-5&amp;_nc_sid=8ae9d6&amp;_nc_ohc=6WtvqEzq_pYAX8NOwN7&amp;_nc_oc=AQl6kKFktWkQKp5xfJGTaW0gtacibqsu3IAQDJPvBaEzZRpkkz4EfQBXngopf9_Eoos&amp;_nc_ht=scontent-iad3-2.cdninstagram.com&amp;edm=AL-3X8kEAAAA&amp;oh=00_AT8AT3rs3ihQwruDYy3N-6EbYsTzcWqhw1gOFHwbG9pngg&amp;oe=61EC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4667715"/>
                  </a:ext>
                </a:extLst>
              </a:tr>
            </a:tbl>
          </a:graphicData>
        </a:graphic>
      </p:graphicFrame>
      <p:sp>
        <p:nvSpPr>
          <p:cNvPr id="4" name="Text Placeholder 3">
            <a:extLst>
              <a:ext uri="{FF2B5EF4-FFF2-40B4-BE49-F238E27FC236}">
                <a16:creationId xmlns:a16="http://schemas.microsoft.com/office/drawing/2014/main" id="{AE49E3AB-CA85-43E9-BD8D-57BD13FA414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84782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E8AE9-370C-45E4-9B46-77419CE188C5}"/>
              </a:ext>
            </a:extLst>
          </p:cNvPr>
          <p:cNvSpPr>
            <a:spLocks noGrp="1"/>
          </p:cNvSpPr>
          <p:nvPr>
            <p:ph type="title"/>
          </p:nvPr>
        </p:nvSpPr>
        <p:spPr/>
        <p:txBody>
          <a:bodyPr/>
          <a:lstStyle/>
          <a:p>
            <a:r>
              <a:rPr lang="en-US"/>
              <a:t>Instagram Posts Table | Motomel - 10 of 25</a:t>
            </a:r>
          </a:p>
        </p:txBody>
      </p:sp>
      <p:graphicFrame>
        <p:nvGraphicFramePr>
          <p:cNvPr id="5" name="Table Placeholder 4">
            <a:extLst>
              <a:ext uri="{FF2B5EF4-FFF2-40B4-BE49-F238E27FC236}">
                <a16:creationId xmlns:a16="http://schemas.microsoft.com/office/drawing/2014/main" id="{A4446D9B-58C9-451B-9747-ED4232F82DB7}"/>
              </a:ext>
            </a:extLst>
          </p:cNvPr>
          <p:cNvGraphicFramePr>
            <a:graphicFrameLocks noGrp="1"/>
          </p:cNvGraphicFramePr>
          <p:nvPr>
            <p:ph type="tbl" sz="quarter" idx="13"/>
            <p:extLst>
              <p:ext uri="{D42A27DB-BD31-4B8C-83A1-F6EECF244321}">
                <p14:modId xmlns:p14="http://schemas.microsoft.com/office/powerpoint/2010/main" val="139965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16993452"/>
                    </a:ext>
                  </a:extLst>
                </a:gridCol>
                <a:gridCol w="1810512">
                  <a:extLst>
                    <a:ext uri="{9D8B030D-6E8A-4147-A177-3AD203B41FA5}">
                      <a16:colId xmlns:a16="http://schemas.microsoft.com/office/drawing/2014/main" val="1151303925"/>
                    </a:ext>
                  </a:extLst>
                </a:gridCol>
                <a:gridCol w="822960">
                  <a:extLst>
                    <a:ext uri="{9D8B030D-6E8A-4147-A177-3AD203B41FA5}">
                      <a16:colId xmlns:a16="http://schemas.microsoft.com/office/drawing/2014/main" val="2962234185"/>
                    </a:ext>
                  </a:extLst>
                </a:gridCol>
                <a:gridCol w="822960">
                  <a:extLst>
                    <a:ext uri="{9D8B030D-6E8A-4147-A177-3AD203B41FA5}">
                      <a16:colId xmlns:a16="http://schemas.microsoft.com/office/drawing/2014/main" val="2247108111"/>
                    </a:ext>
                  </a:extLst>
                </a:gridCol>
                <a:gridCol w="822960">
                  <a:extLst>
                    <a:ext uri="{9D8B030D-6E8A-4147-A177-3AD203B41FA5}">
                      <a16:colId xmlns:a16="http://schemas.microsoft.com/office/drawing/2014/main" val="2369220939"/>
                    </a:ext>
                  </a:extLst>
                </a:gridCol>
                <a:gridCol w="822960">
                  <a:extLst>
                    <a:ext uri="{9D8B030D-6E8A-4147-A177-3AD203B41FA5}">
                      <a16:colId xmlns:a16="http://schemas.microsoft.com/office/drawing/2014/main" val="2988054834"/>
                    </a:ext>
                  </a:extLst>
                </a:gridCol>
                <a:gridCol w="822960">
                  <a:extLst>
                    <a:ext uri="{9D8B030D-6E8A-4147-A177-3AD203B41FA5}">
                      <a16:colId xmlns:a16="http://schemas.microsoft.com/office/drawing/2014/main" val="233669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154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- 2022-01-15 14:00:33</a:t>
                      </a:r>
                      <a:r>
                        <a:rPr kumimoji="0" lang="en-US" sz="1000" b="0" i="0" u="none" strike="noStrike" kern="1200" cap="none" spc="0" normalizeH="0" baseline="0" noProof="0">
                          <a:ln>
                            <a:noFill/>
                          </a:ln>
                          <a:solidFill>
                            <a:prstClr val="black"/>
                          </a:solidFill>
                          <a:effectLst/>
                          <a:uLnTx/>
                          <a:uFillTx/>
                          <a:latin typeface="+mn-lt"/>
                          <a:ea typeface="+mn-ea"/>
                          <a:cs typeface="+mn-cs"/>
                        </a:rPr>
                        <a:t>
 La 𝐒𝐭𝐫𝐚𝐭𝐨 𝐀𝐥𝐩𝐢𝐧𝐨 hace tus días más fáciles siempre cuidando el 𝐞𝐬𝐭𝐢𝐥𝐨.
Su 𝐚𝐦𝐩𝐥𝐢𝐨 𝐛𝐚𝐮́𝐥 bajo asiento es ideal para que guardes, casco, la mochila de la facu 🎒, la notebook del laburo 💻 o hasta ese piloto que te salva cuando llueve 🌧️.
En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272005871_932214424093182_2891194202018534963_n.jpg?_nc_cat=111&amp;ccb=1-5&amp;_nc_sid=8ae9d6&amp;_nc_ohc=jmIYjuJ6B8gAX_QDkZp&amp;_nc_ht=scontent-iad3-2.cdninstagram.com&amp;edm=AL-3X8kEAAAA&amp;oh=00_AT_sFj6NVDVkoNZ9am6cia8oEfzt0xmckZA8kFFCbecOIg&amp;oe=61EBFD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2842191"/>
                  </a:ext>
                </a:extLst>
              </a:tr>
            </a:tbl>
          </a:graphicData>
        </a:graphic>
      </p:graphicFrame>
      <p:sp>
        <p:nvSpPr>
          <p:cNvPr id="4" name="Text Placeholder 3">
            <a:extLst>
              <a:ext uri="{FF2B5EF4-FFF2-40B4-BE49-F238E27FC236}">
                <a16:creationId xmlns:a16="http://schemas.microsoft.com/office/drawing/2014/main" id="{F0AD6FB7-490C-4664-8F4A-87C811AC66E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835941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9F4E-28F8-4C4B-BACE-D40F544AFFE7}"/>
              </a:ext>
            </a:extLst>
          </p:cNvPr>
          <p:cNvSpPr>
            <a:spLocks noGrp="1"/>
          </p:cNvSpPr>
          <p:nvPr>
            <p:ph type="title"/>
          </p:nvPr>
        </p:nvSpPr>
        <p:spPr/>
        <p:txBody>
          <a:bodyPr/>
          <a:lstStyle/>
          <a:p>
            <a:r>
              <a:rPr lang="en-US"/>
              <a:t>Instagram Posts Table | Motomel - 11 of 25</a:t>
            </a:r>
          </a:p>
        </p:txBody>
      </p:sp>
      <p:graphicFrame>
        <p:nvGraphicFramePr>
          <p:cNvPr id="5" name="Table Placeholder 4">
            <a:extLst>
              <a:ext uri="{FF2B5EF4-FFF2-40B4-BE49-F238E27FC236}">
                <a16:creationId xmlns:a16="http://schemas.microsoft.com/office/drawing/2014/main" id="{B11350A6-E3B8-4279-ABBC-9E465694EF8E}"/>
              </a:ext>
            </a:extLst>
          </p:cNvPr>
          <p:cNvGraphicFramePr>
            <a:graphicFrameLocks noGrp="1"/>
          </p:cNvGraphicFramePr>
          <p:nvPr>
            <p:ph type="tbl" sz="quarter" idx="13"/>
            <p:extLst>
              <p:ext uri="{D42A27DB-BD31-4B8C-83A1-F6EECF244321}">
                <p14:modId xmlns:p14="http://schemas.microsoft.com/office/powerpoint/2010/main" val="156813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11861178"/>
                    </a:ext>
                  </a:extLst>
                </a:gridCol>
                <a:gridCol w="1810512">
                  <a:extLst>
                    <a:ext uri="{9D8B030D-6E8A-4147-A177-3AD203B41FA5}">
                      <a16:colId xmlns:a16="http://schemas.microsoft.com/office/drawing/2014/main" val="219591353"/>
                    </a:ext>
                  </a:extLst>
                </a:gridCol>
                <a:gridCol w="822960">
                  <a:extLst>
                    <a:ext uri="{9D8B030D-6E8A-4147-A177-3AD203B41FA5}">
                      <a16:colId xmlns:a16="http://schemas.microsoft.com/office/drawing/2014/main" val="1528452721"/>
                    </a:ext>
                  </a:extLst>
                </a:gridCol>
                <a:gridCol w="822960">
                  <a:extLst>
                    <a:ext uri="{9D8B030D-6E8A-4147-A177-3AD203B41FA5}">
                      <a16:colId xmlns:a16="http://schemas.microsoft.com/office/drawing/2014/main" val="604531364"/>
                    </a:ext>
                  </a:extLst>
                </a:gridCol>
                <a:gridCol w="822960">
                  <a:extLst>
                    <a:ext uri="{9D8B030D-6E8A-4147-A177-3AD203B41FA5}">
                      <a16:colId xmlns:a16="http://schemas.microsoft.com/office/drawing/2014/main" val="3850659567"/>
                    </a:ext>
                  </a:extLst>
                </a:gridCol>
                <a:gridCol w="822960">
                  <a:extLst>
                    <a:ext uri="{9D8B030D-6E8A-4147-A177-3AD203B41FA5}">
                      <a16:colId xmlns:a16="http://schemas.microsoft.com/office/drawing/2014/main" val="3570909905"/>
                    </a:ext>
                  </a:extLst>
                </a:gridCol>
                <a:gridCol w="822960">
                  <a:extLst>
                    <a:ext uri="{9D8B030D-6E8A-4147-A177-3AD203B41FA5}">
                      <a16:colId xmlns:a16="http://schemas.microsoft.com/office/drawing/2014/main" val="3465364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931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- 2022-01-01 17:00:54</a:t>
                      </a:r>
                      <a:r>
                        <a:rPr kumimoji="0" lang="es-ES" sz="1000" b="0" i="0" u="none" strike="noStrike" kern="1200" cap="none" spc="0" normalizeH="0" baseline="0" noProof="0">
                          <a:ln>
                            <a:noFill/>
                          </a:ln>
                          <a:solidFill>
                            <a:prstClr val="black"/>
                          </a:solidFill>
                          <a:effectLst/>
                          <a:uLnTx/>
                          <a:uFillTx/>
                          <a:latin typeface="+mn-lt"/>
                          <a:ea typeface="+mn-ea"/>
                          <a:cs typeface="+mn-cs"/>
                        </a:rPr>
                        <a:t>
 Sentí la libertad de moverte con agilidad entre el tráfico urbano o de tomar caminos con terrenos irregulares.
Arriba de tu 𝐒𝐤𝐮𝐚 𝟏𝟓𝟎 llegás seguro.
Visitá nuestra web para conocer todos sus detalles!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270938248_140302071712028_8848732050280603541_n.jpg?_nc_ht=scontent.cdninstagram.com&amp;_nc_cat=108&amp;_nc_ohc=Ojv5rtCstG4AX9_LQ2t&amp;edm=AMO9-JQAAAAA&amp;ccb=7-4&amp;oh=00_AT_W6m2l_n4Q_rzpfuO2QWYGwQMB-wKfFFDT1ST3MwLcgQ&amp;oe=61E840D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6331051"/>
                  </a:ext>
                </a:extLst>
              </a:tr>
            </a:tbl>
          </a:graphicData>
        </a:graphic>
      </p:graphicFrame>
      <p:sp>
        <p:nvSpPr>
          <p:cNvPr id="4" name="Text Placeholder 3">
            <a:extLst>
              <a:ext uri="{FF2B5EF4-FFF2-40B4-BE49-F238E27FC236}">
                <a16:creationId xmlns:a16="http://schemas.microsoft.com/office/drawing/2014/main" id="{E52A3C6A-453D-4E35-AF52-89CA8C56316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82785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E119D-253D-491E-BD40-CB6DAE77BBFE}"/>
              </a:ext>
            </a:extLst>
          </p:cNvPr>
          <p:cNvSpPr>
            <a:spLocks noGrp="1"/>
          </p:cNvSpPr>
          <p:nvPr>
            <p:ph type="title"/>
          </p:nvPr>
        </p:nvSpPr>
        <p:spPr/>
        <p:txBody>
          <a:bodyPr/>
          <a:lstStyle/>
          <a:p>
            <a:r>
              <a:rPr lang="en-US"/>
              <a:t>Instagram Posts Table | Motomel - 12 of 25</a:t>
            </a:r>
          </a:p>
        </p:txBody>
      </p:sp>
      <p:graphicFrame>
        <p:nvGraphicFramePr>
          <p:cNvPr id="5" name="Table Placeholder 4">
            <a:extLst>
              <a:ext uri="{FF2B5EF4-FFF2-40B4-BE49-F238E27FC236}">
                <a16:creationId xmlns:a16="http://schemas.microsoft.com/office/drawing/2014/main" id="{F4CE31BA-2B62-4AC8-A5B1-9ED90CB2BF5A}"/>
              </a:ext>
            </a:extLst>
          </p:cNvPr>
          <p:cNvGraphicFramePr>
            <a:graphicFrameLocks noGrp="1"/>
          </p:cNvGraphicFramePr>
          <p:nvPr>
            <p:ph type="tbl" sz="quarter" idx="13"/>
            <p:extLst>
              <p:ext uri="{D42A27DB-BD31-4B8C-83A1-F6EECF244321}">
                <p14:modId xmlns:p14="http://schemas.microsoft.com/office/powerpoint/2010/main" val="1283245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6441603"/>
                    </a:ext>
                  </a:extLst>
                </a:gridCol>
                <a:gridCol w="1810512">
                  <a:extLst>
                    <a:ext uri="{9D8B030D-6E8A-4147-A177-3AD203B41FA5}">
                      <a16:colId xmlns:a16="http://schemas.microsoft.com/office/drawing/2014/main" val="1102109327"/>
                    </a:ext>
                  </a:extLst>
                </a:gridCol>
                <a:gridCol w="822960">
                  <a:extLst>
                    <a:ext uri="{9D8B030D-6E8A-4147-A177-3AD203B41FA5}">
                      <a16:colId xmlns:a16="http://schemas.microsoft.com/office/drawing/2014/main" val="1330523093"/>
                    </a:ext>
                  </a:extLst>
                </a:gridCol>
                <a:gridCol w="822960">
                  <a:extLst>
                    <a:ext uri="{9D8B030D-6E8A-4147-A177-3AD203B41FA5}">
                      <a16:colId xmlns:a16="http://schemas.microsoft.com/office/drawing/2014/main" val="2202763111"/>
                    </a:ext>
                  </a:extLst>
                </a:gridCol>
                <a:gridCol w="822960">
                  <a:extLst>
                    <a:ext uri="{9D8B030D-6E8A-4147-A177-3AD203B41FA5}">
                      <a16:colId xmlns:a16="http://schemas.microsoft.com/office/drawing/2014/main" val="2304283225"/>
                    </a:ext>
                  </a:extLst>
                </a:gridCol>
                <a:gridCol w="822960">
                  <a:extLst>
                    <a:ext uri="{9D8B030D-6E8A-4147-A177-3AD203B41FA5}">
                      <a16:colId xmlns:a16="http://schemas.microsoft.com/office/drawing/2014/main" val="3170143333"/>
                    </a:ext>
                  </a:extLst>
                </a:gridCol>
                <a:gridCol w="822960">
                  <a:extLst>
                    <a:ext uri="{9D8B030D-6E8A-4147-A177-3AD203B41FA5}">
                      <a16:colId xmlns:a16="http://schemas.microsoft.com/office/drawing/2014/main" val="1274525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481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- 2021-12-22 12:00:37</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arriba de la 𝐒𝐤𝐮𝐚 𝟏𝟓𝟎 nada te condiciona.
La mejor alternativa 𝐎𝐍/𝐎𝐅𝐅 para todos los terrenos.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269845308_2710360982603020_8671528200569627137_n.jpg?_nc_cat=105&amp;ccb=1-5&amp;_nc_sid=8ae9d6&amp;_nc_ohc=3dlGMnFtHpwAX_0WiOj&amp;_nc_ht=scontent-iad3-2.cdninstagram.com&amp;edm=AL-3X8kEAAAA&amp;oh=00_AT_ZlHZGjGUEEAwNte_QIBRN6AeRfiN7E3DfrPS9crP-sw&amp;oe=61EC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4504867"/>
                  </a:ext>
                </a:extLst>
              </a:tr>
            </a:tbl>
          </a:graphicData>
        </a:graphic>
      </p:graphicFrame>
      <p:sp>
        <p:nvSpPr>
          <p:cNvPr id="4" name="Text Placeholder 3">
            <a:extLst>
              <a:ext uri="{FF2B5EF4-FFF2-40B4-BE49-F238E27FC236}">
                <a16:creationId xmlns:a16="http://schemas.microsoft.com/office/drawing/2014/main" id="{EC81CF87-42D1-4FF8-A14A-BB7AA22CFAD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150741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51A6C-7AB8-4E21-B2DE-0935152E46AC}"/>
              </a:ext>
            </a:extLst>
          </p:cNvPr>
          <p:cNvSpPr>
            <a:spLocks noGrp="1"/>
          </p:cNvSpPr>
          <p:nvPr>
            <p:ph type="title"/>
          </p:nvPr>
        </p:nvSpPr>
        <p:spPr/>
        <p:txBody>
          <a:bodyPr/>
          <a:lstStyle/>
          <a:p>
            <a:r>
              <a:rPr lang="en-US"/>
              <a:t>Instagram Posts Table | Motomel - 13 of 25</a:t>
            </a:r>
          </a:p>
        </p:txBody>
      </p:sp>
      <p:graphicFrame>
        <p:nvGraphicFramePr>
          <p:cNvPr id="5" name="Table Placeholder 4">
            <a:extLst>
              <a:ext uri="{FF2B5EF4-FFF2-40B4-BE49-F238E27FC236}">
                <a16:creationId xmlns:a16="http://schemas.microsoft.com/office/drawing/2014/main" id="{64F5EC78-5E98-4937-974A-358EA176AAFA}"/>
              </a:ext>
            </a:extLst>
          </p:cNvPr>
          <p:cNvGraphicFramePr>
            <a:graphicFrameLocks noGrp="1"/>
          </p:cNvGraphicFramePr>
          <p:nvPr>
            <p:ph type="tbl" sz="quarter" idx="13"/>
            <p:extLst>
              <p:ext uri="{D42A27DB-BD31-4B8C-83A1-F6EECF244321}">
                <p14:modId xmlns:p14="http://schemas.microsoft.com/office/powerpoint/2010/main" val="133966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4891766"/>
                    </a:ext>
                  </a:extLst>
                </a:gridCol>
                <a:gridCol w="1810512">
                  <a:extLst>
                    <a:ext uri="{9D8B030D-6E8A-4147-A177-3AD203B41FA5}">
                      <a16:colId xmlns:a16="http://schemas.microsoft.com/office/drawing/2014/main" val="947217369"/>
                    </a:ext>
                  </a:extLst>
                </a:gridCol>
                <a:gridCol w="822960">
                  <a:extLst>
                    <a:ext uri="{9D8B030D-6E8A-4147-A177-3AD203B41FA5}">
                      <a16:colId xmlns:a16="http://schemas.microsoft.com/office/drawing/2014/main" val="1884515325"/>
                    </a:ext>
                  </a:extLst>
                </a:gridCol>
                <a:gridCol w="822960">
                  <a:extLst>
                    <a:ext uri="{9D8B030D-6E8A-4147-A177-3AD203B41FA5}">
                      <a16:colId xmlns:a16="http://schemas.microsoft.com/office/drawing/2014/main" val="3328199857"/>
                    </a:ext>
                  </a:extLst>
                </a:gridCol>
                <a:gridCol w="822960">
                  <a:extLst>
                    <a:ext uri="{9D8B030D-6E8A-4147-A177-3AD203B41FA5}">
                      <a16:colId xmlns:a16="http://schemas.microsoft.com/office/drawing/2014/main" val="3836377580"/>
                    </a:ext>
                  </a:extLst>
                </a:gridCol>
                <a:gridCol w="822960">
                  <a:extLst>
                    <a:ext uri="{9D8B030D-6E8A-4147-A177-3AD203B41FA5}">
                      <a16:colId xmlns:a16="http://schemas.microsoft.com/office/drawing/2014/main" val="72888336"/>
                    </a:ext>
                  </a:extLst>
                </a:gridCol>
                <a:gridCol w="822960">
                  <a:extLst>
                    <a:ext uri="{9D8B030D-6E8A-4147-A177-3AD203B41FA5}">
                      <a16:colId xmlns:a16="http://schemas.microsoft.com/office/drawing/2014/main" val="428204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424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- 2022-01-17 19:00:32</a:t>
                      </a:r>
                      <a:r>
                        <a:rPr kumimoji="0" lang="en-US" sz="1000" b="0" i="0" u="none" strike="noStrike" kern="1200" cap="none" spc="0" normalizeH="0" baseline="0" noProof="0">
                          <a:ln>
                            <a:noFill/>
                          </a:ln>
                          <a:solidFill>
                            <a:prstClr val="black"/>
                          </a:solidFill>
                          <a:effectLst/>
                          <a:uLnTx/>
                          <a:uFillTx/>
                          <a:latin typeface="+mn-lt"/>
                          <a:ea typeface="+mn-ea"/>
                          <a:cs typeface="+mn-cs"/>
                        </a:rPr>
                        <a:t>
 GILERA AC4 🙌 No te la pierdas!!! 💪⁣⁣
⁣⁣
☑️ Motor 223cc⁣⁣
☑️ Potencia 17.7hp a 8500rpm⁣⁣
☑️ Frenos: Disco Delantero y Trasero⁣⁣
☑️ Neumáticos Delantero 100/80/17 - Trasero 130/70/17⁣⁣
☑️ Encendido Electrónico⁣⁣
⁣⁣
Te invitamos a conocer más sobre este clásico de Gilera en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272069170_308843267924857_6712717579270089853_n.jpg?_nc_cat=110&amp;ccb=1-5&amp;_nc_sid=8ae9d6&amp;_nc_eui2=AeFujHAu8kD67PFNhpxwWrrN7-N5tzLHYnLv43m3MsdicvqsWiKMs2ik49x4sRWYus8&amp;_nc_ohc=hyR-vnY8j-IAX8r2JrK&amp;_nc_oc=AQnDV91lGbnoRx-_7qtPF0B4thQJ_nH2wwXZYqutxEoiM9xCGrm0tirmesoIjA6FDAc&amp;_nc_ht=scontent-iad3-2.cdninstagram.com&amp;edm=AL-3X8kEAAAA&amp;oh=00_AT8RvVI5wuBfhiQyoznCYhl_tLwJ3jNJcjitYRYal_ubVg&amp;oe=61EC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1766124"/>
                  </a:ext>
                </a:extLst>
              </a:tr>
            </a:tbl>
          </a:graphicData>
        </a:graphic>
      </p:graphicFrame>
      <p:sp>
        <p:nvSpPr>
          <p:cNvPr id="4" name="Text Placeholder 3">
            <a:extLst>
              <a:ext uri="{FF2B5EF4-FFF2-40B4-BE49-F238E27FC236}">
                <a16:creationId xmlns:a16="http://schemas.microsoft.com/office/drawing/2014/main" id="{78B0BA8E-823F-482C-ADEC-D13E6E38C0D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533418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9FDC-DD98-4B59-8EAE-BE0553547076}"/>
              </a:ext>
            </a:extLst>
          </p:cNvPr>
          <p:cNvSpPr>
            <a:spLocks noGrp="1"/>
          </p:cNvSpPr>
          <p:nvPr>
            <p:ph type="title"/>
          </p:nvPr>
        </p:nvSpPr>
        <p:spPr/>
        <p:txBody>
          <a:bodyPr/>
          <a:lstStyle/>
          <a:p>
            <a:r>
              <a:rPr lang="en-US"/>
              <a:t>Instagram Posts Table | Motomel - 14 of 25</a:t>
            </a:r>
          </a:p>
        </p:txBody>
      </p:sp>
      <p:graphicFrame>
        <p:nvGraphicFramePr>
          <p:cNvPr id="5" name="Table Placeholder 4">
            <a:extLst>
              <a:ext uri="{FF2B5EF4-FFF2-40B4-BE49-F238E27FC236}">
                <a16:creationId xmlns:a16="http://schemas.microsoft.com/office/drawing/2014/main" id="{A8BCE14F-EAB7-4223-8EC4-B1AEB6D1E2E4}"/>
              </a:ext>
            </a:extLst>
          </p:cNvPr>
          <p:cNvGraphicFramePr>
            <a:graphicFrameLocks noGrp="1"/>
          </p:cNvGraphicFramePr>
          <p:nvPr>
            <p:ph type="tbl" sz="quarter" idx="13"/>
            <p:extLst>
              <p:ext uri="{D42A27DB-BD31-4B8C-83A1-F6EECF244321}">
                <p14:modId xmlns:p14="http://schemas.microsoft.com/office/powerpoint/2010/main" val="570453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94089588"/>
                    </a:ext>
                  </a:extLst>
                </a:gridCol>
                <a:gridCol w="1810512">
                  <a:extLst>
                    <a:ext uri="{9D8B030D-6E8A-4147-A177-3AD203B41FA5}">
                      <a16:colId xmlns:a16="http://schemas.microsoft.com/office/drawing/2014/main" val="1804122500"/>
                    </a:ext>
                  </a:extLst>
                </a:gridCol>
                <a:gridCol w="822960">
                  <a:extLst>
                    <a:ext uri="{9D8B030D-6E8A-4147-A177-3AD203B41FA5}">
                      <a16:colId xmlns:a16="http://schemas.microsoft.com/office/drawing/2014/main" val="2843884887"/>
                    </a:ext>
                  </a:extLst>
                </a:gridCol>
                <a:gridCol w="822960">
                  <a:extLst>
                    <a:ext uri="{9D8B030D-6E8A-4147-A177-3AD203B41FA5}">
                      <a16:colId xmlns:a16="http://schemas.microsoft.com/office/drawing/2014/main" val="839376991"/>
                    </a:ext>
                  </a:extLst>
                </a:gridCol>
                <a:gridCol w="822960">
                  <a:extLst>
                    <a:ext uri="{9D8B030D-6E8A-4147-A177-3AD203B41FA5}">
                      <a16:colId xmlns:a16="http://schemas.microsoft.com/office/drawing/2014/main" val="3761932998"/>
                    </a:ext>
                  </a:extLst>
                </a:gridCol>
                <a:gridCol w="822960">
                  <a:extLst>
                    <a:ext uri="{9D8B030D-6E8A-4147-A177-3AD203B41FA5}">
                      <a16:colId xmlns:a16="http://schemas.microsoft.com/office/drawing/2014/main" val="783643098"/>
                    </a:ext>
                  </a:extLst>
                </a:gridCol>
                <a:gridCol w="822960">
                  <a:extLst>
                    <a:ext uri="{9D8B030D-6E8A-4147-A177-3AD203B41FA5}">
                      <a16:colId xmlns:a16="http://schemas.microsoft.com/office/drawing/2014/main" val="1620151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764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- 2021-12-20 18:12:19</a:t>
                      </a:r>
                      <a:r>
                        <a:rPr kumimoji="0" lang="en-US" sz="1000" b="0" i="0" u="none" strike="noStrike" kern="1200" cap="none" spc="0" normalizeH="0" baseline="0" noProof="0">
                          <a:ln>
                            <a:noFill/>
                          </a:ln>
                          <a:solidFill>
                            <a:prstClr val="black"/>
                          </a:solidFill>
                          <a:effectLst/>
                          <a:uLnTx/>
                          <a:uFillTx/>
                          <a:latin typeface="+mn-lt"/>
                          <a:ea typeface="+mn-ea"/>
                          <a:cs typeface="+mn-cs"/>
                        </a:rPr>
                        <a:t>
 Con su atractivo 𝐝𝐢𝐬𝐞ñ𝐨 𝐝𝐞 𝐞𝐬𝐭𝐢𝐥𝐨 𝐭𝐮𝐧𝐧𝐢𝐧𝐠, la 𝐁𝐥𝐢𝐭𝐳 𝟏𝟏𝟎 te lleva a donde necesites sin importar cuanto la exijas.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269773946_1127647101378063_5482612097900395908_n.jpg?_nc_cat=102&amp;ccb=1-5&amp;_nc_sid=8ae9d6&amp;_nc_ohc=tXw_DclkFqQAX_3A_E6&amp;_nc_ht=scontent-iad3-2.cdninstagram.com&amp;edm=AL-3X8kEAAAA&amp;oh=00_AT_-ROM4ErrrXPNN0dUEcgF5IxCwGBy7WHkwiz7tDdeWeQ&amp;oe=61ED090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1117784"/>
                  </a:ext>
                </a:extLst>
              </a:tr>
            </a:tbl>
          </a:graphicData>
        </a:graphic>
      </p:graphicFrame>
      <p:sp>
        <p:nvSpPr>
          <p:cNvPr id="4" name="Text Placeholder 3">
            <a:extLst>
              <a:ext uri="{FF2B5EF4-FFF2-40B4-BE49-F238E27FC236}">
                <a16:creationId xmlns:a16="http://schemas.microsoft.com/office/drawing/2014/main" id="{735641AB-014E-4E20-B7A2-877D2F0EDB0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16744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18CAA-95AB-4C90-AAA0-6E2EB6A1DD96}"/>
              </a:ext>
            </a:extLst>
          </p:cNvPr>
          <p:cNvSpPr>
            <a:spLocks noGrp="1"/>
          </p:cNvSpPr>
          <p:nvPr>
            <p:ph type="title"/>
          </p:nvPr>
        </p:nvSpPr>
        <p:spPr/>
        <p:txBody>
          <a:bodyPr/>
          <a:lstStyle/>
          <a:p>
            <a:r>
              <a:rPr lang="en-US"/>
              <a:t>Instagram Posts Table | Motomel - 15 of 25</a:t>
            </a:r>
          </a:p>
        </p:txBody>
      </p:sp>
      <p:graphicFrame>
        <p:nvGraphicFramePr>
          <p:cNvPr id="5" name="Table Placeholder 4">
            <a:extLst>
              <a:ext uri="{FF2B5EF4-FFF2-40B4-BE49-F238E27FC236}">
                <a16:creationId xmlns:a16="http://schemas.microsoft.com/office/drawing/2014/main" id="{18EF83E8-015B-4975-B18A-8B54D4DECFA6}"/>
              </a:ext>
            </a:extLst>
          </p:cNvPr>
          <p:cNvGraphicFramePr>
            <a:graphicFrameLocks noGrp="1"/>
          </p:cNvGraphicFramePr>
          <p:nvPr>
            <p:ph type="tbl" sz="quarter" idx="13"/>
            <p:extLst>
              <p:ext uri="{D42A27DB-BD31-4B8C-83A1-F6EECF244321}">
                <p14:modId xmlns:p14="http://schemas.microsoft.com/office/powerpoint/2010/main" val="2522294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9591741"/>
                    </a:ext>
                  </a:extLst>
                </a:gridCol>
                <a:gridCol w="1810512">
                  <a:extLst>
                    <a:ext uri="{9D8B030D-6E8A-4147-A177-3AD203B41FA5}">
                      <a16:colId xmlns:a16="http://schemas.microsoft.com/office/drawing/2014/main" val="2636756101"/>
                    </a:ext>
                  </a:extLst>
                </a:gridCol>
                <a:gridCol w="822960">
                  <a:extLst>
                    <a:ext uri="{9D8B030D-6E8A-4147-A177-3AD203B41FA5}">
                      <a16:colId xmlns:a16="http://schemas.microsoft.com/office/drawing/2014/main" val="3772134252"/>
                    </a:ext>
                  </a:extLst>
                </a:gridCol>
                <a:gridCol w="822960">
                  <a:extLst>
                    <a:ext uri="{9D8B030D-6E8A-4147-A177-3AD203B41FA5}">
                      <a16:colId xmlns:a16="http://schemas.microsoft.com/office/drawing/2014/main" val="1713991222"/>
                    </a:ext>
                  </a:extLst>
                </a:gridCol>
                <a:gridCol w="822960">
                  <a:extLst>
                    <a:ext uri="{9D8B030D-6E8A-4147-A177-3AD203B41FA5}">
                      <a16:colId xmlns:a16="http://schemas.microsoft.com/office/drawing/2014/main" val="1345301189"/>
                    </a:ext>
                  </a:extLst>
                </a:gridCol>
                <a:gridCol w="822960">
                  <a:extLst>
                    <a:ext uri="{9D8B030D-6E8A-4147-A177-3AD203B41FA5}">
                      <a16:colId xmlns:a16="http://schemas.microsoft.com/office/drawing/2014/main" val="3275622718"/>
                    </a:ext>
                  </a:extLst>
                </a:gridCol>
                <a:gridCol w="822960">
                  <a:extLst>
                    <a:ext uri="{9D8B030D-6E8A-4147-A177-3AD203B41FA5}">
                      <a16:colId xmlns:a16="http://schemas.microsoft.com/office/drawing/2014/main" val="288976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7713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- 2021-12-29 17:27:51</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detalle la 𝐁𝐥𝐢𝐭𝐳 𝐓𝐮𝐧𝐧𝐢𝐧𝐠, una moto super práctica y equipada con todo lo que necesitas para moverte libremente en tu rutina diaria.
Desde nuestra web vas a poder conocerla más en profundidad.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270204544_328096845645674_1099997816032338039_n.jpg?_nc_cat=100&amp;ccb=1-5&amp;_nc_sid=8ae9d6&amp;_nc_ohc=O99YLGl4UL8AX9AoaIt&amp;_nc_ht=scontent-iad3-2.cdninstagram.com&amp;edm=AL-3X8kEAAAA&amp;oh=00_AT-EqWHcnEHGWP3K_12IfTzl5YqqNkICvD5-ZxZLq1ueTg&amp;oe=61EBDF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5404457"/>
                  </a:ext>
                </a:extLst>
              </a:tr>
            </a:tbl>
          </a:graphicData>
        </a:graphic>
      </p:graphicFrame>
      <p:sp>
        <p:nvSpPr>
          <p:cNvPr id="4" name="Text Placeholder 3">
            <a:extLst>
              <a:ext uri="{FF2B5EF4-FFF2-40B4-BE49-F238E27FC236}">
                <a16:creationId xmlns:a16="http://schemas.microsoft.com/office/drawing/2014/main" id="{736C4544-3680-44BD-ADCA-0803FD06F136}"/>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720426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3153-E5DC-4CA4-87C8-33AA93DCED53}"/>
              </a:ext>
            </a:extLst>
          </p:cNvPr>
          <p:cNvSpPr>
            <a:spLocks noGrp="1"/>
          </p:cNvSpPr>
          <p:nvPr>
            <p:ph type="title"/>
          </p:nvPr>
        </p:nvSpPr>
        <p:spPr/>
        <p:txBody>
          <a:bodyPr/>
          <a:lstStyle/>
          <a:p>
            <a:r>
              <a:rPr lang="en-US"/>
              <a:t>Instagram Posts Table | Motomel - 16 of 25</a:t>
            </a:r>
          </a:p>
        </p:txBody>
      </p:sp>
      <p:graphicFrame>
        <p:nvGraphicFramePr>
          <p:cNvPr id="5" name="Table Placeholder 4">
            <a:extLst>
              <a:ext uri="{FF2B5EF4-FFF2-40B4-BE49-F238E27FC236}">
                <a16:creationId xmlns:a16="http://schemas.microsoft.com/office/drawing/2014/main" id="{5DB17E41-B09E-4111-BE4D-124CD7287B68}"/>
              </a:ext>
            </a:extLst>
          </p:cNvPr>
          <p:cNvGraphicFramePr>
            <a:graphicFrameLocks noGrp="1"/>
          </p:cNvGraphicFramePr>
          <p:nvPr>
            <p:ph type="tbl" sz="quarter" idx="13"/>
            <p:extLst>
              <p:ext uri="{D42A27DB-BD31-4B8C-83A1-F6EECF244321}">
                <p14:modId xmlns:p14="http://schemas.microsoft.com/office/powerpoint/2010/main" val="184091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1323364"/>
                    </a:ext>
                  </a:extLst>
                </a:gridCol>
                <a:gridCol w="1810512">
                  <a:extLst>
                    <a:ext uri="{9D8B030D-6E8A-4147-A177-3AD203B41FA5}">
                      <a16:colId xmlns:a16="http://schemas.microsoft.com/office/drawing/2014/main" val="1794526326"/>
                    </a:ext>
                  </a:extLst>
                </a:gridCol>
                <a:gridCol w="822960">
                  <a:extLst>
                    <a:ext uri="{9D8B030D-6E8A-4147-A177-3AD203B41FA5}">
                      <a16:colId xmlns:a16="http://schemas.microsoft.com/office/drawing/2014/main" val="3814171771"/>
                    </a:ext>
                  </a:extLst>
                </a:gridCol>
                <a:gridCol w="822960">
                  <a:extLst>
                    <a:ext uri="{9D8B030D-6E8A-4147-A177-3AD203B41FA5}">
                      <a16:colId xmlns:a16="http://schemas.microsoft.com/office/drawing/2014/main" val="1038736316"/>
                    </a:ext>
                  </a:extLst>
                </a:gridCol>
                <a:gridCol w="822960">
                  <a:extLst>
                    <a:ext uri="{9D8B030D-6E8A-4147-A177-3AD203B41FA5}">
                      <a16:colId xmlns:a16="http://schemas.microsoft.com/office/drawing/2014/main" val="1135836885"/>
                    </a:ext>
                  </a:extLst>
                </a:gridCol>
                <a:gridCol w="822960">
                  <a:extLst>
                    <a:ext uri="{9D8B030D-6E8A-4147-A177-3AD203B41FA5}">
                      <a16:colId xmlns:a16="http://schemas.microsoft.com/office/drawing/2014/main" val="758819630"/>
                    </a:ext>
                  </a:extLst>
                </a:gridCol>
                <a:gridCol w="822960">
                  <a:extLst>
                    <a:ext uri="{9D8B030D-6E8A-4147-A177-3AD203B41FA5}">
                      <a16:colId xmlns:a16="http://schemas.microsoft.com/office/drawing/2014/main" val="212464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262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- 2022-01-13 17:26:08</a:t>
                      </a:r>
                      <a:r>
                        <a:rPr kumimoji="0" lang="en-US" sz="1000" b="0" i="0" u="none" strike="noStrike" kern="1200" cap="none" spc="0" normalizeH="0" baseline="0" noProof="0">
                          <a:ln>
                            <a:noFill/>
                          </a:ln>
                          <a:solidFill>
                            <a:prstClr val="black"/>
                          </a:solidFill>
                          <a:effectLst/>
                          <a:uLnTx/>
                          <a:uFillTx/>
                          <a:latin typeface="+mn-lt"/>
                          <a:ea typeface="+mn-ea"/>
                          <a:cs typeface="+mn-cs"/>
                        </a:rPr>
                        <a:t>
 Alguien dijo 𝐞𝐱𝐜𝐞𝐥𝐞𝐧𝐭𝐞 𝐚𝐮𝐭𝐨𝐧𝐨𝐦𝐢́𝐚 y 𝐛𝐚𝐣𝐨 𝐦𝐚𝐧𝐭𝐞𝐧𝐢𝐦𝐢𝐞𝐧𝐭𝐨? 🙋‍♀️
¡La 𝐃𝐋𝐗 𝟏𝟏𝟎 𝐃𝐞𝐥𝐮𝐱𝐞 es para vos! ✨
Además, es muy maniobrable y súper cómoda para moverte libremente en tu rutina diaria 🛵
Desde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271703799_662691604758097_2400369139163978755_n.jpg?_nc_cat=102&amp;ccb=1-5&amp;_nc_sid=8ae9d6&amp;_nc_ohc=5eU-aDWCql0AX-16AoK&amp;_nc_ht=scontent-iad3-2.cdninstagram.com&amp;edm=AL-3X8kEAAAA&amp;oh=00_AT_e1TqR08aL5uCn8abn9RtshG6isBQz-nvAlBYS8puE0g&amp;oe=61EC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4887979"/>
                  </a:ext>
                </a:extLst>
              </a:tr>
            </a:tbl>
          </a:graphicData>
        </a:graphic>
      </p:graphicFrame>
      <p:sp>
        <p:nvSpPr>
          <p:cNvPr id="4" name="Text Placeholder 3">
            <a:extLst>
              <a:ext uri="{FF2B5EF4-FFF2-40B4-BE49-F238E27FC236}">
                <a16:creationId xmlns:a16="http://schemas.microsoft.com/office/drawing/2014/main" id="{C4B47F4F-8660-494C-BA75-ABE89D67B06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64521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D569-2EFE-4CE7-A357-753B14F67497}"/>
              </a:ext>
            </a:extLst>
          </p:cNvPr>
          <p:cNvSpPr>
            <a:spLocks noGrp="1"/>
          </p:cNvSpPr>
          <p:nvPr>
            <p:ph type="title"/>
          </p:nvPr>
        </p:nvSpPr>
        <p:spPr/>
        <p:txBody>
          <a:bodyPr/>
          <a:lstStyle/>
          <a:p>
            <a:r>
              <a:rPr lang="en-US"/>
              <a:t>Instagram Posts Table | Motomel - 17 of 25</a:t>
            </a:r>
          </a:p>
        </p:txBody>
      </p:sp>
      <p:graphicFrame>
        <p:nvGraphicFramePr>
          <p:cNvPr id="5" name="Table Placeholder 4">
            <a:extLst>
              <a:ext uri="{FF2B5EF4-FFF2-40B4-BE49-F238E27FC236}">
                <a16:creationId xmlns:a16="http://schemas.microsoft.com/office/drawing/2014/main" id="{9E69872A-E5E3-4402-BCAB-18BEC9557EC7}"/>
              </a:ext>
            </a:extLst>
          </p:cNvPr>
          <p:cNvGraphicFramePr>
            <a:graphicFrameLocks noGrp="1"/>
          </p:cNvGraphicFramePr>
          <p:nvPr>
            <p:ph type="tbl" sz="quarter" idx="13"/>
            <p:extLst>
              <p:ext uri="{D42A27DB-BD31-4B8C-83A1-F6EECF244321}">
                <p14:modId xmlns:p14="http://schemas.microsoft.com/office/powerpoint/2010/main" val="233241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33074151"/>
                    </a:ext>
                  </a:extLst>
                </a:gridCol>
                <a:gridCol w="1810512">
                  <a:extLst>
                    <a:ext uri="{9D8B030D-6E8A-4147-A177-3AD203B41FA5}">
                      <a16:colId xmlns:a16="http://schemas.microsoft.com/office/drawing/2014/main" val="74118266"/>
                    </a:ext>
                  </a:extLst>
                </a:gridCol>
                <a:gridCol w="822960">
                  <a:extLst>
                    <a:ext uri="{9D8B030D-6E8A-4147-A177-3AD203B41FA5}">
                      <a16:colId xmlns:a16="http://schemas.microsoft.com/office/drawing/2014/main" val="145962618"/>
                    </a:ext>
                  </a:extLst>
                </a:gridCol>
                <a:gridCol w="822960">
                  <a:extLst>
                    <a:ext uri="{9D8B030D-6E8A-4147-A177-3AD203B41FA5}">
                      <a16:colId xmlns:a16="http://schemas.microsoft.com/office/drawing/2014/main" val="1842960161"/>
                    </a:ext>
                  </a:extLst>
                </a:gridCol>
                <a:gridCol w="822960">
                  <a:extLst>
                    <a:ext uri="{9D8B030D-6E8A-4147-A177-3AD203B41FA5}">
                      <a16:colId xmlns:a16="http://schemas.microsoft.com/office/drawing/2014/main" val="2496622925"/>
                    </a:ext>
                  </a:extLst>
                </a:gridCol>
                <a:gridCol w="822960">
                  <a:extLst>
                    <a:ext uri="{9D8B030D-6E8A-4147-A177-3AD203B41FA5}">
                      <a16:colId xmlns:a16="http://schemas.microsoft.com/office/drawing/2014/main" val="612058579"/>
                    </a:ext>
                  </a:extLst>
                </a:gridCol>
                <a:gridCol w="822960">
                  <a:extLst>
                    <a:ext uri="{9D8B030D-6E8A-4147-A177-3AD203B41FA5}">
                      <a16:colId xmlns:a16="http://schemas.microsoft.com/office/drawing/2014/main" val="980831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831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- 2022-01-14 16:33:19</a:t>
                      </a:r>
                      <a:r>
                        <a:rPr kumimoji="0" lang="es-ES" sz="1000" b="0" i="0" u="none" strike="noStrike" kern="1200" cap="none" spc="0" normalizeH="0" baseline="0" noProof="0">
                          <a:ln>
                            <a:noFill/>
                          </a:ln>
                          <a:solidFill>
                            <a:prstClr val="black"/>
                          </a:solidFill>
                          <a:effectLst/>
                          <a:uLnTx/>
                          <a:uFillTx/>
                          <a:latin typeface="+mn-lt"/>
                          <a:ea typeface="+mn-ea"/>
                          <a:cs typeface="+mn-cs"/>
                        </a:rPr>
                        <a:t>
 Pleno verano 🌞 y típico que queres salir con tu moto a donde sea 😅
Una escapada, un finde largo o simplemente una salida en el día 🙌.
¡Cualquier excusa viene bien para pasar tiempo con ella, tu compañera de aventuras!
La 𝐒𝐤𝐮𝐚 𝟏𝟓𝟎 es una opción ideal para hacerlo.
¿A dónde irías con ella? Contamos 👇
Desde nuestra web vas a poder conocerla más en profundidad.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271826020_645879019938104_8644863907389865271_n.jpg?_nc_cat=102&amp;ccb=1-5&amp;_nc_sid=8ae9d6&amp;_nc_ohc=RnT9TErqiZsAX_FNTfP&amp;_nc_ht=scontent-iad3-2.cdninstagram.com&amp;edm=AL-3X8kEAAAA&amp;oh=00_AT99jH1nYzl5TU-q98A1iZSH3A7bnEbqDOamrLFVNg0Jkw&amp;oe=61EBF64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870413"/>
                  </a:ext>
                </a:extLst>
              </a:tr>
            </a:tbl>
          </a:graphicData>
        </a:graphic>
      </p:graphicFrame>
      <p:sp>
        <p:nvSpPr>
          <p:cNvPr id="4" name="Text Placeholder 3">
            <a:extLst>
              <a:ext uri="{FF2B5EF4-FFF2-40B4-BE49-F238E27FC236}">
                <a16:creationId xmlns:a16="http://schemas.microsoft.com/office/drawing/2014/main" id="{A7D5E1E1-9150-43DA-B9BC-D2203F706545}"/>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11309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2CC03-A13C-488A-8C72-CBC7ECBFC297}"/>
              </a:ext>
            </a:extLst>
          </p:cNvPr>
          <p:cNvSpPr>
            <a:spLocks noGrp="1"/>
          </p:cNvSpPr>
          <p:nvPr>
            <p:ph type="title"/>
          </p:nvPr>
        </p:nvSpPr>
        <p:spPr/>
        <p:txBody>
          <a:bodyPr/>
          <a:lstStyle/>
          <a:p>
            <a:r>
              <a:rPr lang="en-US"/>
              <a:t>Instagram Posts Table | Motomel - 18 of 25</a:t>
            </a:r>
          </a:p>
        </p:txBody>
      </p:sp>
      <p:graphicFrame>
        <p:nvGraphicFramePr>
          <p:cNvPr id="5" name="Table Placeholder 4">
            <a:extLst>
              <a:ext uri="{FF2B5EF4-FFF2-40B4-BE49-F238E27FC236}">
                <a16:creationId xmlns:a16="http://schemas.microsoft.com/office/drawing/2014/main" id="{283D4D11-F61F-4B70-B5D1-0CF70990CB5B}"/>
              </a:ext>
            </a:extLst>
          </p:cNvPr>
          <p:cNvGraphicFramePr>
            <a:graphicFrameLocks noGrp="1"/>
          </p:cNvGraphicFramePr>
          <p:nvPr>
            <p:ph type="tbl" sz="quarter" idx="13"/>
            <p:extLst>
              <p:ext uri="{D42A27DB-BD31-4B8C-83A1-F6EECF244321}">
                <p14:modId xmlns:p14="http://schemas.microsoft.com/office/powerpoint/2010/main" val="104166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9234605"/>
                    </a:ext>
                  </a:extLst>
                </a:gridCol>
                <a:gridCol w="1810512">
                  <a:extLst>
                    <a:ext uri="{9D8B030D-6E8A-4147-A177-3AD203B41FA5}">
                      <a16:colId xmlns:a16="http://schemas.microsoft.com/office/drawing/2014/main" val="2418924268"/>
                    </a:ext>
                  </a:extLst>
                </a:gridCol>
                <a:gridCol w="822960">
                  <a:extLst>
                    <a:ext uri="{9D8B030D-6E8A-4147-A177-3AD203B41FA5}">
                      <a16:colId xmlns:a16="http://schemas.microsoft.com/office/drawing/2014/main" val="2772074026"/>
                    </a:ext>
                  </a:extLst>
                </a:gridCol>
                <a:gridCol w="822960">
                  <a:extLst>
                    <a:ext uri="{9D8B030D-6E8A-4147-A177-3AD203B41FA5}">
                      <a16:colId xmlns:a16="http://schemas.microsoft.com/office/drawing/2014/main" val="270378315"/>
                    </a:ext>
                  </a:extLst>
                </a:gridCol>
                <a:gridCol w="822960">
                  <a:extLst>
                    <a:ext uri="{9D8B030D-6E8A-4147-A177-3AD203B41FA5}">
                      <a16:colId xmlns:a16="http://schemas.microsoft.com/office/drawing/2014/main" val="1008258594"/>
                    </a:ext>
                  </a:extLst>
                </a:gridCol>
                <a:gridCol w="822960">
                  <a:extLst>
                    <a:ext uri="{9D8B030D-6E8A-4147-A177-3AD203B41FA5}">
                      <a16:colId xmlns:a16="http://schemas.microsoft.com/office/drawing/2014/main" val="1557196532"/>
                    </a:ext>
                  </a:extLst>
                </a:gridCol>
                <a:gridCol w="822960">
                  <a:extLst>
                    <a:ext uri="{9D8B030D-6E8A-4147-A177-3AD203B41FA5}">
                      <a16:colId xmlns:a16="http://schemas.microsoft.com/office/drawing/2014/main" val="1459770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54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- 2022-01-12 13:06:21</a:t>
                      </a:r>
                      <a:r>
                        <a:rPr kumimoji="0" lang="es-ES" sz="1000" b="0" i="0" u="none" strike="noStrike" kern="1200" cap="none" spc="0" normalizeH="0" baseline="0" noProof="0">
                          <a:ln>
                            <a:noFill/>
                          </a:ln>
                          <a:solidFill>
                            <a:prstClr val="black"/>
                          </a:solidFill>
                          <a:effectLst/>
                          <a:uLnTx/>
                          <a:uFillTx/>
                          <a:latin typeface="+mn-lt"/>
                          <a:ea typeface="+mn-ea"/>
                          <a:cs typeface="+mn-cs"/>
                        </a:rPr>
                        <a:t>
 𝐕𝐞𝐫𝐚𝐧𝐨 𝐞𝐧 𝐦𝐨𝐭𝐨 🌞 / 𝐏𝐚𝐫𝐭𝐞 𝟐
La semana pasada te contamos algunos cuidados personales que tenes que considerar para salir en moto con 𝐭𝐞𝐦𝐩𝐞𝐫𝐚𝐭𝐮𝐫𝐚𝐬 𝐞𝐥𝐞𝐯𝐚𝐝𝐚𝐬 🌡️.
Esta vez, los 𝐭𝐢𝐩𝐬 son para que la cuides a ella, tu compañera, la que te lleva y te trae 🛵.
¿Sabías que con las altas temperaturas nuestra moto necesita cuidados especiales?
¡Mirá, te contamos algunos de ellos!
¿Se les ocurre otra forma de cuidar a nuestra moto en verano? Los leemos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271764536_665445251499997_6927721921499408427_n.jpg?_nc_cat=109&amp;ccb=1-5&amp;_nc_sid=8ae9d6&amp;_nc_ohc=zjQxIJXXse8AX-ewLOf&amp;_nc_ht=scontent-iad3-2.cdninstagram.com&amp;edm=AL-3X8kEAAAA&amp;oh=00_AT-VJrZXaIZXxtVobN3AMo6TEB2wLXx8sMSXw6z7v4XCLg&amp;oe=61EC4F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9662818"/>
                  </a:ext>
                </a:extLst>
              </a:tr>
            </a:tbl>
          </a:graphicData>
        </a:graphic>
      </p:graphicFrame>
      <p:sp>
        <p:nvSpPr>
          <p:cNvPr id="4" name="Text Placeholder 3">
            <a:extLst>
              <a:ext uri="{FF2B5EF4-FFF2-40B4-BE49-F238E27FC236}">
                <a16:creationId xmlns:a16="http://schemas.microsoft.com/office/drawing/2014/main" id="{9E99E183-E590-469E-A93D-5A29B413F62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976864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0537-627A-49D9-8D5A-104D41D6D58B}"/>
              </a:ext>
            </a:extLst>
          </p:cNvPr>
          <p:cNvSpPr>
            <a:spLocks noGrp="1"/>
          </p:cNvSpPr>
          <p:nvPr>
            <p:ph type="title"/>
          </p:nvPr>
        </p:nvSpPr>
        <p:spPr/>
        <p:txBody>
          <a:bodyPr/>
          <a:lstStyle/>
          <a:p>
            <a:r>
              <a:rPr lang="en-US"/>
              <a:t>Instagram Posts Table | Motomel - 19 of 25</a:t>
            </a:r>
          </a:p>
        </p:txBody>
      </p:sp>
      <p:graphicFrame>
        <p:nvGraphicFramePr>
          <p:cNvPr id="5" name="Table Placeholder 4">
            <a:extLst>
              <a:ext uri="{FF2B5EF4-FFF2-40B4-BE49-F238E27FC236}">
                <a16:creationId xmlns:a16="http://schemas.microsoft.com/office/drawing/2014/main" id="{AA4D225E-5D3F-4677-BC7B-87FFA143472E}"/>
              </a:ext>
            </a:extLst>
          </p:cNvPr>
          <p:cNvGraphicFramePr>
            <a:graphicFrameLocks noGrp="1"/>
          </p:cNvGraphicFramePr>
          <p:nvPr>
            <p:ph type="tbl" sz="quarter" idx="13"/>
            <p:extLst>
              <p:ext uri="{D42A27DB-BD31-4B8C-83A1-F6EECF244321}">
                <p14:modId xmlns:p14="http://schemas.microsoft.com/office/powerpoint/2010/main" val="215574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7022829"/>
                    </a:ext>
                  </a:extLst>
                </a:gridCol>
                <a:gridCol w="1810512">
                  <a:extLst>
                    <a:ext uri="{9D8B030D-6E8A-4147-A177-3AD203B41FA5}">
                      <a16:colId xmlns:a16="http://schemas.microsoft.com/office/drawing/2014/main" val="2518082188"/>
                    </a:ext>
                  </a:extLst>
                </a:gridCol>
                <a:gridCol w="822960">
                  <a:extLst>
                    <a:ext uri="{9D8B030D-6E8A-4147-A177-3AD203B41FA5}">
                      <a16:colId xmlns:a16="http://schemas.microsoft.com/office/drawing/2014/main" val="1357401416"/>
                    </a:ext>
                  </a:extLst>
                </a:gridCol>
                <a:gridCol w="822960">
                  <a:extLst>
                    <a:ext uri="{9D8B030D-6E8A-4147-A177-3AD203B41FA5}">
                      <a16:colId xmlns:a16="http://schemas.microsoft.com/office/drawing/2014/main" val="3958108422"/>
                    </a:ext>
                  </a:extLst>
                </a:gridCol>
                <a:gridCol w="822960">
                  <a:extLst>
                    <a:ext uri="{9D8B030D-6E8A-4147-A177-3AD203B41FA5}">
                      <a16:colId xmlns:a16="http://schemas.microsoft.com/office/drawing/2014/main" val="4220934357"/>
                    </a:ext>
                  </a:extLst>
                </a:gridCol>
                <a:gridCol w="822960">
                  <a:extLst>
                    <a:ext uri="{9D8B030D-6E8A-4147-A177-3AD203B41FA5}">
                      <a16:colId xmlns:a16="http://schemas.microsoft.com/office/drawing/2014/main" val="3828971437"/>
                    </a:ext>
                  </a:extLst>
                </a:gridCol>
                <a:gridCol w="822960">
                  <a:extLst>
                    <a:ext uri="{9D8B030D-6E8A-4147-A177-3AD203B41FA5}">
                      <a16:colId xmlns:a16="http://schemas.microsoft.com/office/drawing/2014/main" val="147101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965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- 2021-12-21 19:54:58</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269730225_663594651716080_7495632743359683107_n.jpg?_nc_cat=107&amp;ccb=1-5&amp;_nc_sid=8ae9d6&amp;_nc_ohc=HVUjAwFSf78AX-NYM9s&amp;_nc_oc=AQlTs0sX9oAaBYjKS3pdnYeYkypHfDHjHPo7-yMt5xyTm3YQ3mmUX4znE0cdCe-DuUM&amp;_nc_ht=scontent-atl3-1.cdninstagram.com&amp;edm=AL-3X8kEAAAA&amp;oh=00_AT9crL1Ph-crNh2l4lOft2c4ZOGIoVwTqClUaFDvKMHNFQ&amp;oe=61ECD1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535617"/>
                  </a:ext>
                </a:extLst>
              </a:tr>
            </a:tbl>
          </a:graphicData>
        </a:graphic>
      </p:graphicFrame>
      <p:sp>
        <p:nvSpPr>
          <p:cNvPr id="4" name="Text Placeholder 3">
            <a:extLst>
              <a:ext uri="{FF2B5EF4-FFF2-40B4-BE49-F238E27FC236}">
                <a16:creationId xmlns:a16="http://schemas.microsoft.com/office/drawing/2014/main" id="{E7D56D62-CBF9-48F6-892A-AED006F47CE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890932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44A8-EDF0-47DF-9638-97B527F80EBB}"/>
              </a:ext>
            </a:extLst>
          </p:cNvPr>
          <p:cNvSpPr>
            <a:spLocks noGrp="1"/>
          </p:cNvSpPr>
          <p:nvPr>
            <p:ph type="title"/>
          </p:nvPr>
        </p:nvSpPr>
        <p:spPr/>
        <p:txBody>
          <a:bodyPr/>
          <a:lstStyle/>
          <a:p>
            <a:r>
              <a:rPr lang="en-US"/>
              <a:t>Instagram Posts Table | Motomel - 20 of 25</a:t>
            </a:r>
          </a:p>
        </p:txBody>
      </p:sp>
      <p:graphicFrame>
        <p:nvGraphicFramePr>
          <p:cNvPr id="5" name="Table Placeholder 4">
            <a:extLst>
              <a:ext uri="{FF2B5EF4-FFF2-40B4-BE49-F238E27FC236}">
                <a16:creationId xmlns:a16="http://schemas.microsoft.com/office/drawing/2014/main" id="{496D5CBD-D1B0-46DC-BB0D-BC377953A5FF}"/>
              </a:ext>
            </a:extLst>
          </p:cNvPr>
          <p:cNvGraphicFramePr>
            <a:graphicFrameLocks noGrp="1"/>
          </p:cNvGraphicFramePr>
          <p:nvPr>
            <p:ph type="tbl" sz="quarter" idx="13"/>
            <p:extLst>
              <p:ext uri="{D42A27DB-BD31-4B8C-83A1-F6EECF244321}">
                <p14:modId xmlns:p14="http://schemas.microsoft.com/office/powerpoint/2010/main" val="277376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907518"/>
                    </a:ext>
                  </a:extLst>
                </a:gridCol>
                <a:gridCol w="1810512">
                  <a:extLst>
                    <a:ext uri="{9D8B030D-6E8A-4147-A177-3AD203B41FA5}">
                      <a16:colId xmlns:a16="http://schemas.microsoft.com/office/drawing/2014/main" val="13840330"/>
                    </a:ext>
                  </a:extLst>
                </a:gridCol>
                <a:gridCol w="822960">
                  <a:extLst>
                    <a:ext uri="{9D8B030D-6E8A-4147-A177-3AD203B41FA5}">
                      <a16:colId xmlns:a16="http://schemas.microsoft.com/office/drawing/2014/main" val="2819418187"/>
                    </a:ext>
                  </a:extLst>
                </a:gridCol>
                <a:gridCol w="822960">
                  <a:extLst>
                    <a:ext uri="{9D8B030D-6E8A-4147-A177-3AD203B41FA5}">
                      <a16:colId xmlns:a16="http://schemas.microsoft.com/office/drawing/2014/main" val="235154951"/>
                    </a:ext>
                  </a:extLst>
                </a:gridCol>
                <a:gridCol w="822960">
                  <a:extLst>
                    <a:ext uri="{9D8B030D-6E8A-4147-A177-3AD203B41FA5}">
                      <a16:colId xmlns:a16="http://schemas.microsoft.com/office/drawing/2014/main" val="130954023"/>
                    </a:ext>
                  </a:extLst>
                </a:gridCol>
                <a:gridCol w="822960">
                  <a:extLst>
                    <a:ext uri="{9D8B030D-6E8A-4147-A177-3AD203B41FA5}">
                      <a16:colId xmlns:a16="http://schemas.microsoft.com/office/drawing/2014/main" val="3341220578"/>
                    </a:ext>
                  </a:extLst>
                </a:gridCol>
                <a:gridCol w="822960">
                  <a:extLst>
                    <a:ext uri="{9D8B030D-6E8A-4147-A177-3AD203B41FA5}">
                      <a16:colId xmlns:a16="http://schemas.microsoft.com/office/drawing/2014/main" val="346842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94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- 2022-01-03 16:21:33</a:t>
                      </a:r>
                      <a:r>
                        <a:rPr kumimoji="0" lang="en-US" sz="1000" b="0" i="0" u="none" strike="noStrike" kern="1200" cap="none" spc="0" normalizeH="0" baseline="0" noProof="0">
                          <a:ln>
                            <a:noFill/>
                          </a:ln>
                          <a:solidFill>
                            <a:prstClr val="black"/>
                          </a:solidFill>
                          <a:effectLst/>
                          <a:uLnTx/>
                          <a:uFillTx/>
                          <a:latin typeface="+mn-lt"/>
                          <a:ea typeface="+mn-ea"/>
                          <a:cs typeface="+mn-cs"/>
                        </a:rPr>
                        <a:t>
 𝐕𝐞𝐫𝐚𝐧𝐨 𝐞𝐧 𝐦𝐨𝐭𝐨 🛵 🌞
Muchos de ustedes pasan largas horas arriba de la moto y, sumado al
calor agobiante 😰 que estamos pasando en gran parte del país,
pensamos que sería buena idea compartirles algunos 𝐭𝐢𝐩𝐬 𝐮́𝐭𝐢𝐥𝐞𝐬 𝐩𝐚𝐫𝐚 𝐜𝐮𝐢𝐝𝐚𝐫𝐧𝐨𝐬 𝐝𝐞 𝐥𝐚𝐬 𝐚𝐥𝐭𝐚𝐬 𝐭𝐞𝐦𝐩𝐞𝐫𝐚𝐭𝐮𝐫𝐚𝐬 🌡️
¿Algún tip extra que tengan para sumar? Los leemos 👇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271278581_1869088996609525_4971035587136072341_n.jpg?_nc_cat=108&amp;ccb=1-5&amp;_nc_sid=8ae9d6&amp;_nc_ohc=jQ6rM2dE-LkAX-OSxeB&amp;_nc_ht=scontent-iad3-2.cdninstagram.com&amp;edm=AL-3X8kEAAAA&amp;oh=00_AT_fw1lnXXw7Nq5kFgA-i4RVDevfnwd3eAlF34215piFxQ&amp;oe=61ED11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4783727"/>
                  </a:ext>
                </a:extLst>
              </a:tr>
            </a:tbl>
          </a:graphicData>
        </a:graphic>
      </p:graphicFrame>
      <p:sp>
        <p:nvSpPr>
          <p:cNvPr id="4" name="Text Placeholder 3">
            <a:extLst>
              <a:ext uri="{FF2B5EF4-FFF2-40B4-BE49-F238E27FC236}">
                <a16:creationId xmlns:a16="http://schemas.microsoft.com/office/drawing/2014/main" id="{2D856E52-5378-402F-9702-256F6339D28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585036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C1EE2-CD67-4C28-B61C-1AF64AB304D9}"/>
              </a:ext>
            </a:extLst>
          </p:cNvPr>
          <p:cNvSpPr>
            <a:spLocks noGrp="1"/>
          </p:cNvSpPr>
          <p:nvPr>
            <p:ph type="title"/>
          </p:nvPr>
        </p:nvSpPr>
        <p:spPr/>
        <p:txBody>
          <a:bodyPr/>
          <a:lstStyle/>
          <a:p>
            <a:r>
              <a:rPr lang="en-US"/>
              <a:t>Instagram Posts Table | Motomel - 21 of 25</a:t>
            </a:r>
          </a:p>
        </p:txBody>
      </p:sp>
      <p:graphicFrame>
        <p:nvGraphicFramePr>
          <p:cNvPr id="5" name="Table Placeholder 4">
            <a:extLst>
              <a:ext uri="{FF2B5EF4-FFF2-40B4-BE49-F238E27FC236}">
                <a16:creationId xmlns:a16="http://schemas.microsoft.com/office/drawing/2014/main" id="{1EBE5E12-4015-477E-922D-2326C386A630}"/>
              </a:ext>
            </a:extLst>
          </p:cNvPr>
          <p:cNvGraphicFramePr>
            <a:graphicFrameLocks noGrp="1"/>
          </p:cNvGraphicFramePr>
          <p:nvPr>
            <p:ph type="tbl" sz="quarter" idx="13"/>
            <p:extLst>
              <p:ext uri="{D42A27DB-BD31-4B8C-83A1-F6EECF244321}">
                <p14:modId xmlns:p14="http://schemas.microsoft.com/office/powerpoint/2010/main" val="38523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3751406"/>
                    </a:ext>
                  </a:extLst>
                </a:gridCol>
                <a:gridCol w="1810512">
                  <a:extLst>
                    <a:ext uri="{9D8B030D-6E8A-4147-A177-3AD203B41FA5}">
                      <a16:colId xmlns:a16="http://schemas.microsoft.com/office/drawing/2014/main" val="2367918829"/>
                    </a:ext>
                  </a:extLst>
                </a:gridCol>
                <a:gridCol w="822960">
                  <a:extLst>
                    <a:ext uri="{9D8B030D-6E8A-4147-A177-3AD203B41FA5}">
                      <a16:colId xmlns:a16="http://schemas.microsoft.com/office/drawing/2014/main" val="2687209390"/>
                    </a:ext>
                  </a:extLst>
                </a:gridCol>
                <a:gridCol w="822960">
                  <a:extLst>
                    <a:ext uri="{9D8B030D-6E8A-4147-A177-3AD203B41FA5}">
                      <a16:colId xmlns:a16="http://schemas.microsoft.com/office/drawing/2014/main" val="1985687183"/>
                    </a:ext>
                  </a:extLst>
                </a:gridCol>
                <a:gridCol w="822960">
                  <a:extLst>
                    <a:ext uri="{9D8B030D-6E8A-4147-A177-3AD203B41FA5}">
                      <a16:colId xmlns:a16="http://schemas.microsoft.com/office/drawing/2014/main" val="1324869643"/>
                    </a:ext>
                  </a:extLst>
                </a:gridCol>
                <a:gridCol w="822960">
                  <a:extLst>
                    <a:ext uri="{9D8B030D-6E8A-4147-A177-3AD203B41FA5}">
                      <a16:colId xmlns:a16="http://schemas.microsoft.com/office/drawing/2014/main" val="979802345"/>
                    </a:ext>
                  </a:extLst>
                </a:gridCol>
                <a:gridCol w="822960">
                  <a:extLst>
                    <a:ext uri="{9D8B030D-6E8A-4147-A177-3AD203B41FA5}">
                      <a16:colId xmlns:a16="http://schemas.microsoft.com/office/drawing/2014/main" val="154356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049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- 2022-01-17 18:34:28</a:t>
                      </a:r>
                      <a:r>
                        <a:rPr kumimoji="0" lang="en-US" sz="1000" b="0" i="0" u="none" strike="noStrike" kern="1200" cap="none" spc="0" normalizeH="0" baseline="0" noProof="0">
                          <a:ln>
                            <a:noFill/>
                          </a:ln>
                          <a:solidFill>
                            <a:prstClr val="black"/>
                          </a:solidFill>
                          <a:effectLst/>
                          <a:uLnTx/>
                          <a:uFillTx/>
                          <a:latin typeface="+mn-lt"/>
                          <a:ea typeface="+mn-ea"/>
                          <a:cs typeface="+mn-cs"/>
                        </a:rPr>
                        <a:t>
 ¿Existe algo más lindo que andar en moto?🤔
¡Sí, ir acompañado! 🙎‍♂️🙎‍♀️🛵
La 𝐃𝐋𝐗 𝟏𝟏𝟎 𝐃𝐞𝐥𝐮𝐱𝐞, con su 𝐚𝐦𝐩𝐥𝐢𝐨 𝐚𝐬𝐢𝐞𝐧𝐭𝐨 𝐛𝐢𝐩𝐥𝐚𝐳𝐚 y 𝐚𝐩𝐨𝐲𝐚𝐩𝐢𝐞́𝐬 𝐫𝐞𝐜𝐥𝐢𝐧𝐚𝐛𝐥𝐞𝐬, hace que tus recorridos diarios, solo o de a dos, sean más prácticos y cómodos.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271989576_620193232432731_3563939246711839943_n.jpg?_nc_cat=111&amp;ccb=1-5&amp;_nc_sid=8ae9d6&amp;_nc_ohc=7yD6ypsJ-JEAX8VCG7D&amp;_nc_ht=scontent-iad3-2.cdninstagram.com&amp;edm=AL-3X8kEAAAA&amp;oh=00_AT8QuLIKtGXaKIgW2TyiELwIRXK-DFD9CTpy1AxGkI-Pkg&amp;oe=61EC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1884653"/>
                  </a:ext>
                </a:extLst>
              </a:tr>
            </a:tbl>
          </a:graphicData>
        </a:graphic>
      </p:graphicFrame>
      <p:sp>
        <p:nvSpPr>
          <p:cNvPr id="4" name="Text Placeholder 3">
            <a:extLst>
              <a:ext uri="{FF2B5EF4-FFF2-40B4-BE49-F238E27FC236}">
                <a16:creationId xmlns:a16="http://schemas.microsoft.com/office/drawing/2014/main" id="{1800A03E-0AB1-4952-A9CC-66DD60730FA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128228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B385D-8876-4583-8652-7B66DCFEC2AD}"/>
              </a:ext>
            </a:extLst>
          </p:cNvPr>
          <p:cNvSpPr>
            <a:spLocks noGrp="1"/>
          </p:cNvSpPr>
          <p:nvPr>
            <p:ph type="title"/>
          </p:nvPr>
        </p:nvSpPr>
        <p:spPr/>
        <p:txBody>
          <a:bodyPr/>
          <a:lstStyle/>
          <a:p>
            <a:r>
              <a:rPr lang="en-US"/>
              <a:t>Instagram Posts Table | Motomel - 22 of 25</a:t>
            </a:r>
          </a:p>
        </p:txBody>
      </p:sp>
      <p:graphicFrame>
        <p:nvGraphicFramePr>
          <p:cNvPr id="5" name="Table Placeholder 4">
            <a:extLst>
              <a:ext uri="{FF2B5EF4-FFF2-40B4-BE49-F238E27FC236}">
                <a16:creationId xmlns:a16="http://schemas.microsoft.com/office/drawing/2014/main" id="{772BDC96-D98F-4D40-9600-746BB75DF3CA}"/>
              </a:ext>
            </a:extLst>
          </p:cNvPr>
          <p:cNvGraphicFramePr>
            <a:graphicFrameLocks noGrp="1"/>
          </p:cNvGraphicFramePr>
          <p:nvPr>
            <p:ph type="tbl" sz="quarter" idx="13"/>
            <p:extLst>
              <p:ext uri="{D42A27DB-BD31-4B8C-83A1-F6EECF244321}">
                <p14:modId xmlns:p14="http://schemas.microsoft.com/office/powerpoint/2010/main" val="266374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72993325"/>
                    </a:ext>
                  </a:extLst>
                </a:gridCol>
                <a:gridCol w="1810512">
                  <a:extLst>
                    <a:ext uri="{9D8B030D-6E8A-4147-A177-3AD203B41FA5}">
                      <a16:colId xmlns:a16="http://schemas.microsoft.com/office/drawing/2014/main" val="1550333419"/>
                    </a:ext>
                  </a:extLst>
                </a:gridCol>
                <a:gridCol w="822960">
                  <a:extLst>
                    <a:ext uri="{9D8B030D-6E8A-4147-A177-3AD203B41FA5}">
                      <a16:colId xmlns:a16="http://schemas.microsoft.com/office/drawing/2014/main" val="4227668716"/>
                    </a:ext>
                  </a:extLst>
                </a:gridCol>
                <a:gridCol w="822960">
                  <a:extLst>
                    <a:ext uri="{9D8B030D-6E8A-4147-A177-3AD203B41FA5}">
                      <a16:colId xmlns:a16="http://schemas.microsoft.com/office/drawing/2014/main" val="4231807871"/>
                    </a:ext>
                  </a:extLst>
                </a:gridCol>
                <a:gridCol w="822960">
                  <a:extLst>
                    <a:ext uri="{9D8B030D-6E8A-4147-A177-3AD203B41FA5}">
                      <a16:colId xmlns:a16="http://schemas.microsoft.com/office/drawing/2014/main" val="2575542114"/>
                    </a:ext>
                  </a:extLst>
                </a:gridCol>
                <a:gridCol w="822960">
                  <a:extLst>
                    <a:ext uri="{9D8B030D-6E8A-4147-A177-3AD203B41FA5}">
                      <a16:colId xmlns:a16="http://schemas.microsoft.com/office/drawing/2014/main" val="3899111278"/>
                    </a:ext>
                  </a:extLst>
                </a:gridCol>
                <a:gridCol w="822960">
                  <a:extLst>
                    <a:ext uri="{9D8B030D-6E8A-4147-A177-3AD203B41FA5}">
                      <a16:colId xmlns:a16="http://schemas.microsoft.com/office/drawing/2014/main" val="29521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402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- 2021-12-29 17:30:05</a:t>
                      </a:r>
                      <a:r>
                        <a:rPr kumimoji="0" lang="es-ES" sz="1000" b="0" i="0" u="none" strike="noStrike" kern="1200" cap="none" spc="0" normalizeH="0" baseline="0" noProof="0">
                          <a:ln>
                            <a:noFill/>
                          </a:ln>
                          <a:solidFill>
                            <a:prstClr val="black"/>
                          </a:solidFill>
                          <a:effectLst/>
                          <a:uLnTx/>
                          <a:uFillTx/>
                          <a:latin typeface="+mn-lt"/>
                          <a:ea typeface="+mn-ea"/>
                          <a:cs typeface="+mn-cs"/>
                        </a:rPr>
                        <a:t>
 Deportividad en su máxima belleza.
Pensada para usuarios exigentes, la RX 150 ofrece un estilo naked que se destaca por su asiento deportivo de doble altura y frenos a disco.
Te la podes llevar en: 
👉🏼Cuotas fijas con Ahora 12
👉🏼Cuotas fijas con Ahora 18
👉🏼Cuotas fijas con BNA 48 cuotas
#Zanella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270247211_332014968549719_7983756346742015433_n.jpg?_nc_cat=107&amp;ccb=1-5&amp;_nc_sid=8ae9d6&amp;_nc_ohc=ZJQBk-VEVbcAX9_7fs-&amp;_nc_ht=scontent-iad3-1.cdninstagram.com&amp;edm=AL-3X8kEAAAA&amp;oh=00_AT8q2tMuiH4_wJqq_4SlnocbPWqgbyEIqTIsAnxntYEOWw&amp;oe=61ECE50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3830161"/>
                  </a:ext>
                </a:extLst>
              </a:tr>
            </a:tbl>
          </a:graphicData>
        </a:graphic>
      </p:graphicFrame>
      <p:sp>
        <p:nvSpPr>
          <p:cNvPr id="4" name="Text Placeholder 3">
            <a:extLst>
              <a:ext uri="{FF2B5EF4-FFF2-40B4-BE49-F238E27FC236}">
                <a16:creationId xmlns:a16="http://schemas.microsoft.com/office/drawing/2014/main" id="{905884D9-6C8C-421C-83BD-0430F5C0B74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432708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BE18-3E2E-40E7-BFF3-99F0BE0CE76D}"/>
              </a:ext>
            </a:extLst>
          </p:cNvPr>
          <p:cNvSpPr>
            <a:spLocks noGrp="1"/>
          </p:cNvSpPr>
          <p:nvPr>
            <p:ph type="title"/>
          </p:nvPr>
        </p:nvSpPr>
        <p:spPr/>
        <p:txBody>
          <a:bodyPr/>
          <a:lstStyle/>
          <a:p>
            <a:r>
              <a:rPr lang="en-US"/>
              <a:t>Instagram Posts Table | Motomel - 23 of 25</a:t>
            </a:r>
          </a:p>
        </p:txBody>
      </p:sp>
      <p:graphicFrame>
        <p:nvGraphicFramePr>
          <p:cNvPr id="5" name="Table Placeholder 4">
            <a:extLst>
              <a:ext uri="{FF2B5EF4-FFF2-40B4-BE49-F238E27FC236}">
                <a16:creationId xmlns:a16="http://schemas.microsoft.com/office/drawing/2014/main" id="{CE530E07-C312-4971-885B-7385E415D408}"/>
              </a:ext>
            </a:extLst>
          </p:cNvPr>
          <p:cNvGraphicFramePr>
            <a:graphicFrameLocks noGrp="1"/>
          </p:cNvGraphicFramePr>
          <p:nvPr>
            <p:ph type="tbl" sz="quarter" idx="13"/>
            <p:extLst>
              <p:ext uri="{D42A27DB-BD31-4B8C-83A1-F6EECF244321}">
                <p14:modId xmlns:p14="http://schemas.microsoft.com/office/powerpoint/2010/main" val="344795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1448899"/>
                    </a:ext>
                  </a:extLst>
                </a:gridCol>
                <a:gridCol w="1810512">
                  <a:extLst>
                    <a:ext uri="{9D8B030D-6E8A-4147-A177-3AD203B41FA5}">
                      <a16:colId xmlns:a16="http://schemas.microsoft.com/office/drawing/2014/main" val="967406224"/>
                    </a:ext>
                  </a:extLst>
                </a:gridCol>
                <a:gridCol w="822960">
                  <a:extLst>
                    <a:ext uri="{9D8B030D-6E8A-4147-A177-3AD203B41FA5}">
                      <a16:colId xmlns:a16="http://schemas.microsoft.com/office/drawing/2014/main" val="639756263"/>
                    </a:ext>
                  </a:extLst>
                </a:gridCol>
                <a:gridCol w="822960">
                  <a:extLst>
                    <a:ext uri="{9D8B030D-6E8A-4147-A177-3AD203B41FA5}">
                      <a16:colId xmlns:a16="http://schemas.microsoft.com/office/drawing/2014/main" val="2541465807"/>
                    </a:ext>
                  </a:extLst>
                </a:gridCol>
                <a:gridCol w="822960">
                  <a:extLst>
                    <a:ext uri="{9D8B030D-6E8A-4147-A177-3AD203B41FA5}">
                      <a16:colId xmlns:a16="http://schemas.microsoft.com/office/drawing/2014/main" val="3380220130"/>
                    </a:ext>
                  </a:extLst>
                </a:gridCol>
                <a:gridCol w="822960">
                  <a:extLst>
                    <a:ext uri="{9D8B030D-6E8A-4147-A177-3AD203B41FA5}">
                      <a16:colId xmlns:a16="http://schemas.microsoft.com/office/drawing/2014/main" val="463547678"/>
                    </a:ext>
                  </a:extLst>
                </a:gridCol>
                <a:gridCol w="822960">
                  <a:extLst>
                    <a:ext uri="{9D8B030D-6E8A-4147-A177-3AD203B41FA5}">
                      <a16:colId xmlns:a16="http://schemas.microsoft.com/office/drawing/2014/main" val="4186590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92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- 2021-12-27 17:37:33</a:t>
                      </a:r>
                      <a:r>
                        <a:rPr kumimoji="0" lang="en-US" sz="1000" b="0" i="0" u="none" strike="noStrike" kern="1200" cap="none" spc="0" normalizeH="0" baseline="0" noProof="0">
                          <a:ln>
                            <a:noFill/>
                          </a:ln>
                          <a:solidFill>
                            <a:prstClr val="black"/>
                          </a:solidFill>
                          <a:effectLst/>
                          <a:uLnTx/>
                          <a:uFillTx/>
                          <a:latin typeface="+mn-lt"/>
                          <a:ea typeface="+mn-ea"/>
                          <a:cs typeface="+mn-cs"/>
                        </a:rPr>
                        <a:t>
 La 𝐒𝐭𝐫𝐚𝐭𝐨 𝐄𝐮𝐫𝐨 𝟏𝟓𝟎 destaca por su 𝐞𝐥𝐞𝐠𝐚𝐧𝐭𝐞 𝐝𝐢𝐬𝐞ñ𝐨 pero además sus componentes están pensados para garantizar 𝐜𝐨𝐦𝐨𝐝𝐢𝐝𝐚𝐝 y 𝐬𝐞𝐠𝐮𝐫𝐢𝐝𝐚𝐝 en tus recorridos urbanos.
¡Mirá todo que tiene para ofrecerte!
Para conocer más sobre nuestros modelos visitá nuestra web oficial o acercate a un concesionario de nuestra red.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270182607_293379386171190_2411980588225571516_n.jpg?_nc_ht=scontent.cdninstagram.com&amp;_nc_cat=106&amp;_nc_ohc=1sOlTAWh0VgAX-leIYo&amp;edm=AMO9-JQAAAAA&amp;ccb=7-4&amp;oh=00_AT9lTXpOFQO36fqB2m5-0qapw_qdk3RAKEu1cz0a9cv_eA&amp;oe=61E83A7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3494759"/>
                  </a:ext>
                </a:extLst>
              </a:tr>
            </a:tbl>
          </a:graphicData>
        </a:graphic>
      </p:graphicFrame>
      <p:sp>
        <p:nvSpPr>
          <p:cNvPr id="4" name="Text Placeholder 3">
            <a:extLst>
              <a:ext uri="{FF2B5EF4-FFF2-40B4-BE49-F238E27FC236}">
                <a16:creationId xmlns:a16="http://schemas.microsoft.com/office/drawing/2014/main" id="{CCA8002B-2DEF-4755-9ABA-C0830DF76F4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875120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D86D5-7A17-431F-AE4F-8A2547AF8E87}"/>
              </a:ext>
            </a:extLst>
          </p:cNvPr>
          <p:cNvSpPr>
            <a:spLocks noGrp="1"/>
          </p:cNvSpPr>
          <p:nvPr>
            <p:ph type="title"/>
          </p:nvPr>
        </p:nvSpPr>
        <p:spPr/>
        <p:txBody>
          <a:bodyPr/>
          <a:lstStyle/>
          <a:p>
            <a:r>
              <a:rPr lang="en-US"/>
              <a:t>Instagram Posts Table | Motomel - 24 of 25</a:t>
            </a:r>
          </a:p>
        </p:txBody>
      </p:sp>
      <p:graphicFrame>
        <p:nvGraphicFramePr>
          <p:cNvPr id="5" name="Table Placeholder 4">
            <a:extLst>
              <a:ext uri="{FF2B5EF4-FFF2-40B4-BE49-F238E27FC236}">
                <a16:creationId xmlns:a16="http://schemas.microsoft.com/office/drawing/2014/main" id="{690DEEB2-71BC-46F1-879A-E62B60E8EB7D}"/>
              </a:ext>
            </a:extLst>
          </p:cNvPr>
          <p:cNvGraphicFramePr>
            <a:graphicFrameLocks noGrp="1"/>
          </p:cNvGraphicFramePr>
          <p:nvPr>
            <p:ph type="tbl" sz="quarter" idx="13"/>
            <p:extLst>
              <p:ext uri="{D42A27DB-BD31-4B8C-83A1-F6EECF244321}">
                <p14:modId xmlns:p14="http://schemas.microsoft.com/office/powerpoint/2010/main" val="305069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7383618"/>
                    </a:ext>
                  </a:extLst>
                </a:gridCol>
                <a:gridCol w="1810512">
                  <a:extLst>
                    <a:ext uri="{9D8B030D-6E8A-4147-A177-3AD203B41FA5}">
                      <a16:colId xmlns:a16="http://schemas.microsoft.com/office/drawing/2014/main" val="1888430774"/>
                    </a:ext>
                  </a:extLst>
                </a:gridCol>
                <a:gridCol w="822960">
                  <a:extLst>
                    <a:ext uri="{9D8B030D-6E8A-4147-A177-3AD203B41FA5}">
                      <a16:colId xmlns:a16="http://schemas.microsoft.com/office/drawing/2014/main" val="3604303206"/>
                    </a:ext>
                  </a:extLst>
                </a:gridCol>
                <a:gridCol w="822960">
                  <a:extLst>
                    <a:ext uri="{9D8B030D-6E8A-4147-A177-3AD203B41FA5}">
                      <a16:colId xmlns:a16="http://schemas.microsoft.com/office/drawing/2014/main" val="15476605"/>
                    </a:ext>
                  </a:extLst>
                </a:gridCol>
                <a:gridCol w="822960">
                  <a:extLst>
                    <a:ext uri="{9D8B030D-6E8A-4147-A177-3AD203B41FA5}">
                      <a16:colId xmlns:a16="http://schemas.microsoft.com/office/drawing/2014/main" val="2511703992"/>
                    </a:ext>
                  </a:extLst>
                </a:gridCol>
                <a:gridCol w="822960">
                  <a:extLst>
                    <a:ext uri="{9D8B030D-6E8A-4147-A177-3AD203B41FA5}">
                      <a16:colId xmlns:a16="http://schemas.microsoft.com/office/drawing/2014/main" val="812305458"/>
                    </a:ext>
                  </a:extLst>
                </a:gridCol>
                <a:gridCol w="822960">
                  <a:extLst>
                    <a:ext uri="{9D8B030D-6E8A-4147-A177-3AD203B41FA5}">
                      <a16:colId xmlns:a16="http://schemas.microsoft.com/office/drawing/2014/main" val="213879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705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- 2021-12-30 17:58:16</a:t>
                      </a:r>
                      <a:r>
                        <a:rPr kumimoji="0" lang="en-US" sz="1000" b="0" i="0" u="none" strike="noStrike" kern="1200" cap="none" spc="0" normalizeH="0" baseline="0" noProof="0">
                          <a:ln>
                            <a:noFill/>
                          </a:ln>
                          <a:solidFill>
                            <a:prstClr val="black"/>
                          </a:solidFill>
                          <a:effectLst/>
                          <a:uLnTx/>
                          <a:uFillTx/>
                          <a:latin typeface="+mn-lt"/>
                          <a:ea typeface="+mn-ea"/>
                          <a:cs typeface="+mn-cs"/>
                        </a:rPr>
                        <a:t>
 ¿Quién dijo que no se puede combinar 𝐬𝐞𝐠𝐮𝐫𝐢𝐝𝐚𝐝 y 𝐞𝐬𝐭𝐢𝐥𝐨?
La 𝐒𝐭𝐫𝐚𝐭𝐨 𝐄𝐮𝐫𝐨 𝟏𝟓𝟎 combina ambas para que te puedas mover con tranquilidad y elegancia por donde quieras.
Desde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271174447_602565454336242_8469950440283746502_n.jpg?_nc_cat=105&amp;ccb=1-5&amp;_nc_sid=8ae9d6&amp;_nc_ohc=iST7V6xQ7p8AX8R-uOg&amp;_nc_ht=scontent-iad3-2.cdninstagram.com&amp;edm=AL-3X8kEAAAA&amp;oh=00_AT915m6zLZON5ZDdXj8m0PrlkWFly7ASjiO3qbhRu4f8rg&amp;oe=61ED7F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8841229"/>
                  </a:ext>
                </a:extLst>
              </a:tr>
            </a:tbl>
          </a:graphicData>
        </a:graphic>
      </p:graphicFrame>
      <p:sp>
        <p:nvSpPr>
          <p:cNvPr id="4" name="Text Placeholder 3">
            <a:extLst>
              <a:ext uri="{FF2B5EF4-FFF2-40B4-BE49-F238E27FC236}">
                <a16:creationId xmlns:a16="http://schemas.microsoft.com/office/drawing/2014/main" id="{4CB49CC1-E696-4193-9CE6-A2E4A4699F7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962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1E6D-6F96-4876-A663-E1BD4EA8EB22}"/>
              </a:ext>
            </a:extLst>
          </p:cNvPr>
          <p:cNvSpPr>
            <a:spLocks noGrp="1"/>
          </p:cNvSpPr>
          <p:nvPr>
            <p:ph type="title"/>
          </p:nvPr>
        </p:nvSpPr>
        <p:spPr/>
        <p:txBody>
          <a:bodyPr/>
          <a:lstStyle/>
          <a:p>
            <a:r>
              <a:rPr lang="en-US"/>
              <a:t>Instagram Posts Table | Motomel - 25 of 25</a:t>
            </a:r>
          </a:p>
        </p:txBody>
      </p:sp>
      <p:graphicFrame>
        <p:nvGraphicFramePr>
          <p:cNvPr id="5" name="Table Placeholder 4">
            <a:extLst>
              <a:ext uri="{FF2B5EF4-FFF2-40B4-BE49-F238E27FC236}">
                <a16:creationId xmlns:a16="http://schemas.microsoft.com/office/drawing/2014/main" id="{F2E2A0BF-1668-4875-947B-E992784AE4D6}"/>
              </a:ext>
            </a:extLst>
          </p:cNvPr>
          <p:cNvGraphicFramePr>
            <a:graphicFrameLocks noGrp="1"/>
          </p:cNvGraphicFramePr>
          <p:nvPr>
            <p:ph type="tbl" sz="quarter" idx="13"/>
            <p:extLst>
              <p:ext uri="{D42A27DB-BD31-4B8C-83A1-F6EECF244321}">
                <p14:modId xmlns:p14="http://schemas.microsoft.com/office/powerpoint/2010/main" val="297436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4410792"/>
                    </a:ext>
                  </a:extLst>
                </a:gridCol>
                <a:gridCol w="1810512">
                  <a:extLst>
                    <a:ext uri="{9D8B030D-6E8A-4147-A177-3AD203B41FA5}">
                      <a16:colId xmlns:a16="http://schemas.microsoft.com/office/drawing/2014/main" val="1803370703"/>
                    </a:ext>
                  </a:extLst>
                </a:gridCol>
                <a:gridCol w="822960">
                  <a:extLst>
                    <a:ext uri="{9D8B030D-6E8A-4147-A177-3AD203B41FA5}">
                      <a16:colId xmlns:a16="http://schemas.microsoft.com/office/drawing/2014/main" val="585557219"/>
                    </a:ext>
                  </a:extLst>
                </a:gridCol>
                <a:gridCol w="822960">
                  <a:extLst>
                    <a:ext uri="{9D8B030D-6E8A-4147-A177-3AD203B41FA5}">
                      <a16:colId xmlns:a16="http://schemas.microsoft.com/office/drawing/2014/main" val="3436283330"/>
                    </a:ext>
                  </a:extLst>
                </a:gridCol>
                <a:gridCol w="822960">
                  <a:extLst>
                    <a:ext uri="{9D8B030D-6E8A-4147-A177-3AD203B41FA5}">
                      <a16:colId xmlns:a16="http://schemas.microsoft.com/office/drawing/2014/main" val="1769458654"/>
                    </a:ext>
                  </a:extLst>
                </a:gridCol>
                <a:gridCol w="822960">
                  <a:extLst>
                    <a:ext uri="{9D8B030D-6E8A-4147-A177-3AD203B41FA5}">
                      <a16:colId xmlns:a16="http://schemas.microsoft.com/office/drawing/2014/main" val="2739328927"/>
                    </a:ext>
                  </a:extLst>
                </a:gridCol>
                <a:gridCol w="822960">
                  <a:extLst>
                    <a:ext uri="{9D8B030D-6E8A-4147-A177-3AD203B41FA5}">
                      <a16:colId xmlns:a16="http://schemas.microsoft.com/office/drawing/2014/main" val="327682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498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- 2022-01-05 17:12:48</a:t>
                      </a:r>
                      <a:r>
                        <a:rPr kumimoji="0" lang="es-ES" sz="1000" b="0" i="0" u="none" strike="noStrike" kern="1200" cap="none" spc="0" normalizeH="0" baseline="0" noProof="0">
                          <a:ln>
                            <a:noFill/>
                          </a:ln>
                          <a:solidFill>
                            <a:prstClr val="black"/>
                          </a:solidFill>
                          <a:effectLst/>
                          <a:uLnTx/>
                          <a:uFillTx/>
                          <a:latin typeface="+mn-lt"/>
                          <a:ea typeface="+mn-ea"/>
                          <a:cs typeface="+mn-cs"/>
                        </a:rPr>
                        <a:t>
 Sabemos que es difícil elegir el color de tu nueva #Style RS, por eso que decida el destino!
👉🏻 Pausa el video, sacale una captura y comenta qué color te toco.
#zanella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271468646_924369774887931_104498264681462386_n.jpg?_nc_cat=107&amp;ccb=1-5&amp;_nc_sid=8ae9d6&amp;_nc_ohc=vXuGCV5v2yAAX-PmwgX&amp;_nc_ht=scontent-iad3-1.cdninstagram.com&amp;edm=AL-3X8kEAAAA&amp;oh=00_AT8rvAl2b4gGkqoUkR6xPR5vn3sN0Fqf1Fikudw6bHbVnQ&amp;oe=61ECA9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02546861"/>
                  </a:ext>
                </a:extLst>
              </a:tr>
            </a:tbl>
          </a:graphicData>
        </a:graphic>
      </p:graphicFrame>
      <p:sp>
        <p:nvSpPr>
          <p:cNvPr id="4" name="Text Placeholder 3">
            <a:extLst>
              <a:ext uri="{FF2B5EF4-FFF2-40B4-BE49-F238E27FC236}">
                <a16:creationId xmlns:a16="http://schemas.microsoft.com/office/drawing/2014/main" id="{358E8288-1638-431D-8A06-30D4BE84A37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24518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3091</Words>
  <Application>Microsoft Office PowerPoint</Application>
  <PresentationFormat>On-screen Show (4:3)</PresentationFormat>
  <Paragraphs>604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Motomel</vt:lpstr>
      <vt:lpstr>Instagram Key Metrics Radar | Motomel</vt:lpstr>
      <vt:lpstr>Instagram Followers Total | Motomel</vt:lpstr>
      <vt:lpstr>Instagram Followers Change | Motomel</vt:lpstr>
      <vt:lpstr>Instagram Followers Change Per Weekday | Motomel</vt:lpstr>
      <vt:lpstr>Instagram Posts By Weekday | Motomel</vt:lpstr>
      <vt:lpstr>Instagram Interaction Rate By Weekday | Motomel</vt:lpstr>
      <vt:lpstr>Instagram Posts By Hour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25</vt:lpstr>
      <vt:lpstr>Instagram Posts Table | Motomel - 2 of 25</vt:lpstr>
      <vt:lpstr>Instagram Posts Table | Motomel - 3 of 25</vt:lpstr>
      <vt:lpstr>Instagram Posts Table | Motomel - 4 of 25</vt:lpstr>
      <vt:lpstr>Instagram Posts Table | Motomel - 5 of 25</vt:lpstr>
      <vt:lpstr>Instagram Posts Table | Motomel - 6 of 25</vt:lpstr>
      <vt:lpstr>Instagram Posts Table | Motomel - 7 of 25</vt:lpstr>
      <vt:lpstr>Instagram Posts Table | Motomel - 8 of 25</vt:lpstr>
      <vt:lpstr>Instagram Posts Table | Motomel - 9 of 25</vt:lpstr>
      <vt:lpstr>Instagram Posts Table | Motomel - 10 of 25</vt:lpstr>
      <vt:lpstr>Instagram Posts Table | Motomel - 11 of 25</vt:lpstr>
      <vt:lpstr>Instagram Posts Table | Motomel - 12 of 25</vt:lpstr>
      <vt:lpstr>Instagram Posts Table | Motomel - 13 of 25</vt:lpstr>
      <vt:lpstr>Instagram Posts Table | Motomel - 14 of 25</vt:lpstr>
      <vt:lpstr>Instagram Posts Table | Motomel - 15 of 25</vt:lpstr>
      <vt:lpstr>Instagram Posts Table | Motomel - 16 of 25</vt:lpstr>
      <vt:lpstr>Instagram Posts Table | Motomel - 17 of 25</vt:lpstr>
      <vt:lpstr>Instagram Posts Table | Motomel - 18 of 25</vt:lpstr>
      <vt:lpstr>Instagram Posts Table | Motomel - 19 of 25</vt:lpstr>
      <vt:lpstr>Instagram Posts Table | Motomel - 20 of 25</vt:lpstr>
      <vt:lpstr>Instagram Posts Table | Motomel - 21 of 25</vt:lpstr>
      <vt:lpstr>Instagram Posts Table | Motomel - 22 of 25</vt:lpstr>
      <vt:lpstr>Instagram Posts Table | Motomel - 23 of 25</vt:lpstr>
      <vt:lpstr>Instagram Posts Table | Motomel - 24 of 25</vt:lpstr>
      <vt:lpstr>Instagram Posts Table | Motomel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2022-01-19T09:32:28Z</dcterms:created>
  <dcterms:modified xsi:type="dcterms:W3CDTF">2022-01-19T09:33:58Z</dcterms:modified>
</cp:coreProperties>
</file>