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82.352900000000005</c:v>
                </c:pt>
                <c:pt idx="2">
                  <c:v>100</c:v>
                </c:pt>
                <c:pt idx="3">
                  <c:v>0</c:v>
                </c:pt>
                <c:pt idx="4">
                  <c:v>8.6951000000000001</c:v>
                </c:pt>
                <c:pt idx="5">
                  <c:v>-11.1046</c:v>
                </c:pt>
              </c:numCache>
            </c:numRef>
          </c:val>
          <c:extLst>
            <c:ext xmlns:c16="http://schemas.microsoft.com/office/drawing/2014/chart" uri="{C3380CC4-5D6E-409C-BE32-E72D297353CC}">
              <c16:uniqueId val="{00000000-2352-4544-998E-F1D323E748B7}"/>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17.171399999999998</c:v>
                </c:pt>
                <c:pt idx="1">
                  <c:v>23.529399999999999</c:v>
                </c:pt>
                <c:pt idx="2">
                  <c:v>56.376399999999997</c:v>
                </c:pt>
                <c:pt idx="3">
                  <c:v>0</c:v>
                </c:pt>
                <c:pt idx="4">
                  <c:v>100</c:v>
                </c:pt>
                <c:pt idx="5">
                  <c:v>91.581199999999995</c:v>
                </c:pt>
              </c:numCache>
            </c:numRef>
          </c:val>
          <c:extLst>
            <c:ext xmlns:c16="http://schemas.microsoft.com/office/drawing/2014/chart" uri="{C3380CC4-5D6E-409C-BE32-E72D297353CC}">
              <c16:uniqueId val="{00000001-2352-4544-998E-F1D323E748B7}"/>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14.5771</c:v>
                </c:pt>
                <c:pt idx="1">
                  <c:v>100</c:v>
                </c:pt>
                <c:pt idx="2">
                  <c:v>33.685099999999998</c:v>
                </c:pt>
                <c:pt idx="3">
                  <c:v>0</c:v>
                </c:pt>
                <c:pt idx="4">
                  <c:v>16.561800000000002</c:v>
                </c:pt>
                <c:pt idx="5">
                  <c:v>100</c:v>
                </c:pt>
              </c:numCache>
            </c:numRef>
          </c:val>
          <c:extLst>
            <c:ext xmlns:c16="http://schemas.microsoft.com/office/drawing/2014/chart" uri="{C3380CC4-5D6E-409C-BE32-E72D297353CC}">
              <c16:uniqueId val="{00000002-2352-4544-998E-F1D323E748B7}"/>
            </c:ext>
          </c:extLst>
        </c:ser>
        <c:dLbls>
          <c:showLegendKey val="0"/>
          <c:showVal val="0"/>
          <c:showCatName val="0"/>
          <c:showSerName val="0"/>
          <c:showPercent val="0"/>
          <c:showBubbleSize val="0"/>
        </c:dLbls>
        <c:axId val="396369136"/>
        <c:axId val="396367496"/>
      </c:radarChart>
      <c:catAx>
        <c:axId val="39636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7496"/>
        <c:crosses val="autoZero"/>
        <c:auto val="1"/>
        <c:lblAlgn val="ctr"/>
        <c:lblOffset val="100"/>
        <c:noMultiLvlLbl val="0"/>
      </c:catAx>
      <c:valAx>
        <c:axId val="39636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161028</c:v>
                </c:pt>
                <c:pt idx="1">
                  <c:v>161028</c:v>
                </c:pt>
                <c:pt idx="2">
                  <c:v>161028</c:v>
                </c:pt>
                <c:pt idx="3">
                  <c:v>161030</c:v>
                </c:pt>
                <c:pt idx="4">
                  <c:v>161028</c:v>
                </c:pt>
                <c:pt idx="5">
                  <c:v>161031</c:v>
                </c:pt>
                <c:pt idx="6">
                  <c:v>161027</c:v>
                </c:pt>
                <c:pt idx="7">
                  <c:v>161020</c:v>
                </c:pt>
                <c:pt idx="8">
                  <c:v>161017</c:v>
                </c:pt>
                <c:pt idx="9">
                  <c:v>161017</c:v>
                </c:pt>
                <c:pt idx="10">
                  <c:v>161012</c:v>
                </c:pt>
                <c:pt idx="11">
                  <c:v>161011</c:v>
                </c:pt>
                <c:pt idx="12">
                  <c:v>161010</c:v>
                </c:pt>
                <c:pt idx="13">
                  <c:v>161008</c:v>
                </c:pt>
                <c:pt idx="14">
                  <c:v>161006</c:v>
                </c:pt>
              </c:numCache>
            </c:numRef>
          </c:val>
          <c:smooth val="0"/>
          <c:extLst>
            <c:ext xmlns:c16="http://schemas.microsoft.com/office/drawing/2014/chart" uri="{C3380CC4-5D6E-409C-BE32-E72D297353CC}">
              <c16:uniqueId val="{00000000-D355-478A-8E3D-63BD7F297FE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27607</c:v>
                </c:pt>
                <c:pt idx="1">
                  <c:v>27607</c:v>
                </c:pt>
                <c:pt idx="2">
                  <c:v>27609</c:v>
                </c:pt>
                <c:pt idx="3">
                  <c:v>27611</c:v>
                </c:pt>
                <c:pt idx="4">
                  <c:v>27611</c:v>
                </c:pt>
                <c:pt idx="5">
                  <c:v>27616</c:v>
                </c:pt>
                <c:pt idx="6">
                  <c:v>27624</c:v>
                </c:pt>
                <c:pt idx="7">
                  <c:v>27623</c:v>
                </c:pt>
                <c:pt idx="8">
                  <c:v>27625</c:v>
                </c:pt>
                <c:pt idx="9">
                  <c:v>27628</c:v>
                </c:pt>
                <c:pt idx="10">
                  <c:v>27632</c:v>
                </c:pt>
                <c:pt idx="11">
                  <c:v>27634</c:v>
                </c:pt>
                <c:pt idx="12">
                  <c:v>27640</c:v>
                </c:pt>
                <c:pt idx="13">
                  <c:v>27642</c:v>
                </c:pt>
                <c:pt idx="14">
                  <c:v>27647</c:v>
                </c:pt>
              </c:numCache>
            </c:numRef>
          </c:val>
          <c:smooth val="0"/>
          <c:extLst>
            <c:ext xmlns:c16="http://schemas.microsoft.com/office/drawing/2014/chart" uri="{C3380CC4-5D6E-409C-BE32-E72D297353CC}">
              <c16:uniqueId val="{00000001-D355-478A-8E3D-63BD7F297FE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23434</c:v>
                </c:pt>
                <c:pt idx="1">
                  <c:v>23435</c:v>
                </c:pt>
                <c:pt idx="2">
                  <c:v>23437</c:v>
                </c:pt>
                <c:pt idx="3">
                  <c:v>23438</c:v>
                </c:pt>
                <c:pt idx="4">
                  <c:v>23445</c:v>
                </c:pt>
                <c:pt idx="5">
                  <c:v>23449</c:v>
                </c:pt>
                <c:pt idx="6">
                  <c:v>23451</c:v>
                </c:pt>
                <c:pt idx="7">
                  <c:v>23450</c:v>
                </c:pt>
                <c:pt idx="8">
                  <c:v>23451</c:v>
                </c:pt>
                <c:pt idx="9">
                  <c:v>23452</c:v>
                </c:pt>
                <c:pt idx="10">
                  <c:v>23453</c:v>
                </c:pt>
                <c:pt idx="11">
                  <c:v>23462</c:v>
                </c:pt>
                <c:pt idx="12">
                  <c:v>23466</c:v>
                </c:pt>
                <c:pt idx="13">
                  <c:v>23468</c:v>
                </c:pt>
                <c:pt idx="14">
                  <c:v>23470</c:v>
                </c:pt>
              </c:numCache>
            </c:numRef>
          </c:val>
          <c:smooth val="0"/>
          <c:extLst>
            <c:ext xmlns:c16="http://schemas.microsoft.com/office/drawing/2014/chart" uri="{C3380CC4-5D6E-409C-BE32-E72D297353CC}">
              <c16:uniqueId val="{00000002-D355-478A-8E3D-63BD7F297FE9}"/>
            </c:ext>
          </c:extLst>
        </c:ser>
        <c:dLbls>
          <c:showLegendKey val="0"/>
          <c:showVal val="0"/>
          <c:showCatName val="0"/>
          <c:showSerName val="0"/>
          <c:showPercent val="0"/>
          <c:showBubbleSize val="0"/>
        </c:dLbls>
        <c:smooth val="0"/>
        <c:axId val="452674264"/>
        <c:axId val="452668688"/>
      </c:lineChart>
      <c:dateAx>
        <c:axId val="45267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68688"/>
        <c:crosses val="autoZero"/>
        <c:auto val="1"/>
        <c:lblOffset val="100"/>
        <c:baseTimeUnit val="days"/>
      </c:dateAx>
      <c:valAx>
        <c:axId val="45266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7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-7</c:v>
                </c:pt>
                <c:pt idx="1">
                  <c:v>0</c:v>
                </c:pt>
                <c:pt idx="2">
                  <c:v>0</c:v>
                </c:pt>
                <c:pt idx="3">
                  <c:v>2</c:v>
                </c:pt>
                <c:pt idx="4">
                  <c:v>-2</c:v>
                </c:pt>
                <c:pt idx="5">
                  <c:v>3</c:v>
                </c:pt>
                <c:pt idx="6">
                  <c:v>-4</c:v>
                </c:pt>
                <c:pt idx="7">
                  <c:v>-7</c:v>
                </c:pt>
                <c:pt idx="8">
                  <c:v>-3</c:v>
                </c:pt>
                <c:pt idx="9">
                  <c:v>0</c:v>
                </c:pt>
                <c:pt idx="10">
                  <c:v>-5</c:v>
                </c:pt>
                <c:pt idx="11">
                  <c:v>-1</c:v>
                </c:pt>
                <c:pt idx="12">
                  <c:v>-1</c:v>
                </c:pt>
                <c:pt idx="13">
                  <c:v>-2</c:v>
                </c:pt>
                <c:pt idx="14">
                  <c:v>-2</c:v>
                </c:pt>
              </c:numCache>
            </c:numRef>
          </c:val>
          <c:smooth val="0"/>
          <c:extLst>
            <c:ext xmlns:c16="http://schemas.microsoft.com/office/drawing/2014/chart" uri="{C3380CC4-5D6E-409C-BE32-E72D297353CC}">
              <c16:uniqueId val="{00000000-C353-467D-B6C1-0F08CB533B8E}"/>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1</c:v>
                </c:pt>
                <c:pt idx="1">
                  <c:v>0</c:v>
                </c:pt>
                <c:pt idx="2">
                  <c:v>2</c:v>
                </c:pt>
                <c:pt idx="3">
                  <c:v>2</c:v>
                </c:pt>
                <c:pt idx="4">
                  <c:v>0</c:v>
                </c:pt>
                <c:pt idx="5">
                  <c:v>5</c:v>
                </c:pt>
                <c:pt idx="6">
                  <c:v>8</c:v>
                </c:pt>
                <c:pt idx="7">
                  <c:v>-1</c:v>
                </c:pt>
                <c:pt idx="8">
                  <c:v>2</c:v>
                </c:pt>
                <c:pt idx="9">
                  <c:v>3</c:v>
                </c:pt>
                <c:pt idx="10">
                  <c:v>4</c:v>
                </c:pt>
                <c:pt idx="11">
                  <c:v>2</c:v>
                </c:pt>
                <c:pt idx="12">
                  <c:v>6</c:v>
                </c:pt>
                <c:pt idx="13">
                  <c:v>2</c:v>
                </c:pt>
                <c:pt idx="14">
                  <c:v>5</c:v>
                </c:pt>
              </c:numCache>
            </c:numRef>
          </c:val>
          <c:smooth val="0"/>
          <c:extLst>
            <c:ext xmlns:c16="http://schemas.microsoft.com/office/drawing/2014/chart" uri="{C3380CC4-5D6E-409C-BE32-E72D297353CC}">
              <c16:uniqueId val="{00000001-C353-467D-B6C1-0F08CB533B8E}"/>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2</c:v>
                </c:pt>
                <c:pt idx="1">
                  <c:v>1</c:v>
                </c:pt>
                <c:pt idx="2">
                  <c:v>2</c:v>
                </c:pt>
                <c:pt idx="3">
                  <c:v>1</c:v>
                </c:pt>
                <c:pt idx="4">
                  <c:v>7</c:v>
                </c:pt>
                <c:pt idx="5">
                  <c:v>4</c:v>
                </c:pt>
                <c:pt idx="6">
                  <c:v>2</c:v>
                </c:pt>
                <c:pt idx="7">
                  <c:v>-1</c:v>
                </c:pt>
                <c:pt idx="8">
                  <c:v>1</c:v>
                </c:pt>
                <c:pt idx="9">
                  <c:v>1</c:v>
                </c:pt>
                <c:pt idx="10">
                  <c:v>1</c:v>
                </c:pt>
                <c:pt idx="11">
                  <c:v>9</c:v>
                </c:pt>
                <c:pt idx="12">
                  <c:v>4</c:v>
                </c:pt>
                <c:pt idx="13">
                  <c:v>2</c:v>
                </c:pt>
                <c:pt idx="14">
                  <c:v>2</c:v>
                </c:pt>
              </c:numCache>
            </c:numRef>
          </c:val>
          <c:smooth val="0"/>
          <c:extLst>
            <c:ext xmlns:c16="http://schemas.microsoft.com/office/drawing/2014/chart" uri="{C3380CC4-5D6E-409C-BE32-E72D297353CC}">
              <c16:uniqueId val="{00000002-C353-467D-B6C1-0F08CB533B8E}"/>
            </c:ext>
          </c:extLst>
        </c:ser>
        <c:dLbls>
          <c:showLegendKey val="0"/>
          <c:showVal val="0"/>
          <c:showCatName val="0"/>
          <c:showSerName val="0"/>
          <c:showPercent val="0"/>
          <c:showBubbleSize val="0"/>
        </c:dLbls>
        <c:smooth val="0"/>
        <c:axId val="452680496"/>
        <c:axId val="452680168"/>
      </c:lineChart>
      <c:dateAx>
        <c:axId val="45268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80168"/>
        <c:crosses val="autoZero"/>
        <c:auto val="1"/>
        <c:lblOffset val="100"/>
        <c:baseTimeUnit val="days"/>
      </c:dateAx>
      <c:valAx>
        <c:axId val="45268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8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1</c:v>
                </c:pt>
                <c:pt idx="4">
                  <c:v>-3</c:v>
                </c:pt>
                <c:pt idx="5">
                  <c:v>-5</c:v>
                </c:pt>
                <c:pt idx="6">
                  <c:v>-2</c:v>
                </c:pt>
              </c:numCache>
            </c:numRef>
          </c:val>
          <c:extLst>
            <c:ext xmlns:c16="http://schemas.microsoft.com/office/drawing/2014/chart" uri="{C3380CC4-5D6E-409C-BE32-E72D297353CC}">
              <c16:uniqueId val="{00000000-A03D-4C65-9BAE-F635B3790533}"/>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1</c:v>
                </c:pt>
                <c:pt idx="3">
                  <c:v>6</c:v>
                </c:pt>
                <c:pt idx="4">
                  <c:v>5</c:v>
                </c:pt>
                <c:pt idx="5">
                  <c:v>2</c:v>
                </c:pt>
                <c:pt idx="6">
                  <c:v>1</c:v>
                </c:pt>
              </c:numCache>
            </c:numRef>
          </c:val>
          <c:extLst>
            <c:ext xmlns:c16="http://schemas.microsoft.com/office/drawing/2014/chart" uri="{C3380CC4-5D6E-409C-BE32-E72D297353CC}">
              <c16:uniqueId val="{00000001-A03D-4C65-9BAE-F635B3790533}"/>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8</c:v>
                </c:pt>
                <c:pt idx="3">
                  <c:v>4</c:v>
                </c:pt>
                <c:pt idx="4">
                  <c:v>2</c:v>
                </c:pt>
                <c:pt idx="5">
                  <c:v>1</c:v>
                </c:pt>
                <c:pt idx="6">
                  <c:v>1</c:v>
                </c:pt>
              </c:numCache>
            </c:numRef>
          </c:val>
          <c:extLst>
            <c:ext xmlns:c16="http://schemas.microsoft.com/office/drawing/2014/chart" uri="{C3380CC4-5D6E-409C-BE32-E72D297353CC}">
              <c16:uniqueId val="{00000002-A03D-4C65-9BAE-F635B3790533}"/>
            </c:ext>
          </c:extLst>
        </c:ser>
        <c:dLbls>
          <c:showLegendKey val="0"/>
          <c:showVal val="0"/>
          <c:showCatName val="0"/>
          <c:showSerName val="0"/>
          <c:showPercent val="0"/>
          <c:showBubbleSize val="0"/>
        </c:dLbls>
        <c:gapWidth val="219"/>
        <c:overlap val="-27"/>
        <c:axId val="439694480"/>
        <c:axId val="439689560"/>
      </c:barChart>
      <c:catAx>
        <c:axId val="43969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89560"/>
        <c:crosses val="autoZero"/>
        <c:auto val="1"/>
        <c:lblAlgn val="ctr"/>
        <c:lblOffset val="100"/>
        <c:noMultiLvlLbl val="0"/>
      </c:catAx>
      <c:valAx>
        <c:axId val="43968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9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-4.3468811128015697E-3</c:v>
                </c:pt>
                <c:pt idx="1">
                  <c:v>0</c:v>
                </c:pt>
                <c:pt idx="2">
                  <c:v>0</c:v>
                </c:pt>
                <c:pt idx="3">
                  <c:v>1.2420200213627401E-3</c:v>
                </c:pt>
                <c:pt idx="4">
                  <c:v>-1.2420045954170001E-3</c:v>
                </c:pt>
                <c:pt idx="5">
                  <c:v>1.8630300320441201E-3</c:v>
                </c:pt>
                <c:pt idx="6">
                  <c:v>-2.4839937651756502E-3</c:v>
                </c:pt>
                <c:pt idx="7">
                  <c:v>-4.3470970706775899E-3</c:v>
                </c:pt>
                <c:pt idx="8">
                  <c:v>-1.86312259346665E-3</c:v>
                </c:pt>
                <c:pt idx="9">
                  <c:v>0</c:v>
                </c:pt>
                <c:pt idx="10">
                  <c:v>-3.1052621772856299E-3</c:v>
                </c:pt>
                <c:pt idx="11">
                  <c:v>-6.2107172136238297E-4</c:v>
                </c:pt>
                <c:pt idx="12">
                  <c:v>-6.2107557868717003E-4</c:v>
                </c:pt>
                <c:pt idx="13">
                  <c:v>-1.2421588721197401E-3</c:v>
                </c:pt>
                <c:pt idx="14">
                  <c:v>-1.24217430189804E-3</c:v>
                </c:pt>
              </c:numCache>
            </c:numRef>
          </c:val>
          <c:smooth val="0"/>
          <c:extLst>
            <c:ext xmlns:c16="http://schemas.microsoft.com/office/drawing/2014/chart" uri="{C3380CC4-5D6E-409C-BE32-E72D297353CC}">
              <c16:uniqueId val="{00000000-4BC4-4D39-8D07-A96210BCA3D3}"/>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3.6224009273346401E-3</c:v>
                </c:pt>
                <c:pt idx="1">
                  <c:v>0</c:v>
                </c:pt>
                <c:pt idx="2">
                  <c:v>7.2445394284058398E-3</c:v>
                </c:pt>
                <c:pt idx="3">
                  <c:v>7.2440146329095598E-3</c:v>
                </c:pt>
                <c:pt idx="4">
                  <c:v>0</c:v>
                </c:pt>
                <c:pt idx="5">
                  <c:v>1.8108724783600701E-2</c:v>
                </c:pt>
                <c:pt idx="6">
                  <c:v>2.89687137891078E-2</c:v>
                </c:pt>
                <c:pt idx="7">
                  <c:v>-3.6200405444541E-3</c:v>
                </c:pt>
                <c:pt idx="8">
                  <c:v>7.2403431922673104E-3</c:v>
                </c:pt>
                <c:pt idx="9">
                  <c:v>1.08597285067873E-2</c:v>
                </c:pt>
                <c:pt idx="10">
                  <c:v>1.4478065730418399E-2</c:v>
                </c:pt>
                <c:pt idx="11">
                  <c:v>7.2379849449913103E-3</c:v>
                </c:pt>
                <c:pt idx="12">
                  <c:v>2.1712383295939799E-2</c:v>
                </c:pt>
                <c:pt idx="13">
                  <c:v>7.2358900144717797E-3</c:v>
                </c:pt>
                <c:pt idx="14">
                  <c:v>1.8088416178279401E-2</c:v>
                </c:pt>
              </c:numCache>
            </c:numRef>
          </c:val>
          <c:smooth val="0"/>
          <c:extLst>
            <c:ext xmlns:c16="http://schemas.microsoft.com/office/drawing/2014/chart" uri="{C3380CC4-5D6E-409C-BE32-E72D297353CC}">
              <c16:uniqueId val="{00000001-4BC4-4D39-8D07-A96210BCA3D3}"/>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8.5353362922499093E-3</c:v>
                </c:pt>
                <c:pt idx="1">
                  <c:v>4.2673039173849996E-3</c:v>
                </c:pt>
                <c:pt idx="2">
                  <c:v>8.5342436526562801E-3</c:v>
                </c:pt>
                <c:pt idx="3">
                  <c:v>4.2667576908307402E-3</c:v>
                </c:pt>
                <c:pt idx="4">
                  <c:v>2.9866029524703502E-2</c:v>
                </c:pt>
                <c:pt idx="5">
                  <c:v>1.70612070804009E-2</c:v>
                </c:pt>
                <c:pt idx="6">
                  <c:v>8.5291483645357994E-3</c:v>
                </c:pt>
                <c:pt idx="7">
                  <c:v>-4.26421048142936E-3</c:v>
                </c:pt>
                <c:pt idx="8">
                  <c:v>4.26439232409382E-3</c:v>
                </c:pt>
                <c:pt idx="9">
                  <c:v>4.26421048142936E-3</c:v>
                </c:pt>
                <c:pt idx="10">
                  <c:v>4.2640286542725602E-3</c:v>
                </c:pt>
                <c:pt idx="11">
                  <c:v>3.83746215835927E-2</c:v>
                </c:pt>
                <c:pt idx="12">
                  <c:v>1.7048844940755301E-2</c:v>
                </c:pt>
                <c:pt idx="13">
                  <c:v>8.5229694025398504E-3</c:v>
                </c:pt>
                <c:pt idx="14">
                  <c:v>8.5222430543719103E-3</c:v>
                </c:pt>
              </c:numCache>
            </c:numRef>
          </c:val>
          <c:smooth val="0"/>
          <c:extLst>
            <c:ext xmlns:c16="http://schemas.microsoft.com/office/drawing/2014/chart" uri="{C3380CC4-5D6E-409C-BE32-E72D297353CC}">
              <c16:uniqueId val="{00000002-4BC4-4D39-8D07-A96210BCA3D3}"/>
            </c:ext>
          </c:extLst>
        </c:ser>
        <c:dLbls>
          <c:showLegendKey val="0"/>
          <c:showVal val="0"/>
          <c:showCatName val="0"/>
          <c:showSerName val="0"/>
          <c:showPercent val="0"/>
          <c:showBubbleSize val="0"/>
        </c:dLbls>
        <c:smooth val="0"/>
        <c:axId val="439688904"/>
        <c:axId val="439686936"/>
      </c:lineChart>
      <c:dateAx>
        <c:axId val="43968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86936"/>
        <c:crosses val="autoZero"/>
        <c:auto val="1"/>
        <c:lblOffset val="100"/>
        <c:baseTimeUnit val="days"/>
      </c:dateAx>
      <c:valAx>
        <c:axId val="43968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8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0</c:v>
                </c:pt>
                <c:pt idx="1">
                  <c:v>1</c:v>
                </c:pt>
                <c:pt idx="2">
                  <c:v>1</c:v>
                </c:pt>
                <c:pt idx="3">
                  <c:v>1</c:v>
                </c:pt>
                <c:pt idx="4">
                  <c:v>0</c:v>
                </c:pt>
                <c:pt idx="5">
                  <c:v>1</c:v>
                </c:pt>
                <c:pt idx="6">
                  <c:v>1</c:v>
                </c:pt>
                <c:pt idx="7">
                  <c:v>1</c:v>
                </c:pt>
                <c:pt idx="8">
                  <c:v>1</c:v>
                </c:pt>
                <c:pt idx="9">
                  <c:v>1</c:v>
                </c:pt>
                <c:pt idx="10">
                  <c:v>1</c:v>
                </c:pt>
                <c:pt idx="11">
                  <c:v>1</c:v>
                </c:pt>
                <c:pt idx="12">
                  <c:v>2</c:v>
                </c:pt>
                <c:pt idx="13">
                  <c:v>1</c:v>
                </c:pt>
                <c:pt idx="14">
                  <c:v>1</c:v>
                </c:pt>
              </c:numCache>
            </c:numRef>
          </c:val>
          <c:smooth val="0"/>
          <c:extLst>
            <c:ext xmlns:c16="http://schemas.microsoft.com/office/drawing/2014/chart" uri="{C3380CC4-5D6E-409C-BE32-E72D297353CC}">
              <c16:uniqueId val="{00000000-90F1-4196-B59F-7DF4C12A87C7}"/>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1</c:v>
                </c:pt>
                <c:pt idx="10">
                  <c:v>1</c:v>
                </c:pt>
                <c:pt idx="11">
                  <c:v>1</c:v>
                </c:pt>
                <c:pt idx="12">
                  <c:v>0</c:v>
                </c:pt>
                <c:pt idx="13">
                  <c:v>1</c:v>
                </c:pt>
                <c:pt idx="14">
                  <c:v>0</c:v>
                </c:pt>
              </c:numCache>
            </c:numRef>
          </c:val>
          <c:smooth val="0"/>
          <c:extLst>
            <c:ext xmlns:c16="http://schemas.microsoft.com/office/drawing/2014/chart" uri="{C3380CC4-5D6E-409C-BE32-E72D297353CC}">
              <c16:uniqueId val="{00000001-90F1-4196-B59F-7DF4C12A87C7}"/>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0</c:v>
                </c:pt>
                <c:pt idx="1">
                  <c:v>0</c:v>
                </c:pt>
                <c:pt idx="2">
                  <c:v>1</c:v>
                </c:pt>
                <c:pt idx="3">
                  <c:v>2</c:v>
                </c:pt>
                <c:pt idx="4">
                  <c:v>1</c:v>
                </c:pt>
                <c:pt idx="5">
                  <c:v>1</c:v>
                </c:pt>
                <c:pt idx="6">
                  <c:v>2</c:v>
                </c:pt>
                <c:pt idx="7">
                  <c:v>1</c:v>
                </c:pt>
                <c:pt idx="8">
                  <c:v>0</c:v>
                </c:pt>
                <c:pt idx="9">
                  <c:v>2</c:v>
                </c:pt>
                <c:pt idx="10">
                  <c:v>1</c:v>
                </c:pt>
                <c:pt idx="11">
                  <c:v>2</c:v>
                </c:pt>
                <c:pt idx="12">
                  <c:v>1</c:v>
                </c:pt>
                <c:pt idx="13">
                  <c:v>2</c:v>
                </c:pt>
                <c:pt idx="14">
                  <c:v>1</c:v>
                </c:pt>
              </c:numCache>
            </c:numRef>
          </c:val>
          <c:smooth val="0"/>
          <c:extLst>
            <c:ext xmlns:c16="http://schemas.microsoft.com/office/drawing/2014/chart" uri="{C3380CC4-5D6E-409C-BE32-E72D297353CC}">
              <c16:uniqueId val="{00000002-90F1-4196-B59F-7DF4C12A87C7}"/>
            </c:ext>
          </c:extLst>
        </c:ser>
        <c:dLbls>
          <c:showLegendKey val="0"/>
          <c:showVal val="0"/>
          <c:showCatName val="0"/>
          <c:showSerName val="0"/>
          <c:showPercent val="0"/>
          <c:showBubbleSize val="0"/>
        </c:dLbls>
        <c:smooth val="0"/>
        <c:axId val="439697104"/>
        <c:axId val="439705304"/>
      </c:lineChart>
      <c:dateAx>
        <c:axId val="43969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5304"/>
        <c:crosses val="autoZero"/>
        <c:auto val="1"/>
        <c:lblOffset val="100"/>
        <c:baseTimeUnit val="days"/>
      </c:dateAx>
      <c:valAx>
        <c:axId val="43970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9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1</c:v>
                </c:pt>
                <c:pt idx="14">
                  <c:v>1</c:v>
                </c:pt>
                <c:pt idx="15">
                  <c:v>1</c:v>
                </c:pt>
                <c:pt idx="16">
                  <c:v>2</c:v>
                </c:pt>
                <c:pt idx="17">
                  <c:v>5</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A18A-4CFC-881B-F89BE004FA35}"/>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2</c:v>
                </c:pt>
                <c:pt idx="21">
                  <c:v>2</c:v>
                </c:pt>
                <c:pt idx="22">
                  <c:v>0</c:v>
                </c:pt>
                <c:pt idx="23">
                  <c:v>0</c:v>
                </c:pt>
              </c:numCache>
            </c:numRef>
          </c:val>
          <c:smooth val="0"/>
          <c:extLst>
            <c:ext xmlns:c16="http://schemas.microsoft.com/office/drawing/2014/chart" uri="{C3380CC4-5D6E-409C-BE32-E72D297353CC}">
              <c16:uniqueId val="{00000001-A18A-4CFC-881B-F89BE004FA35}"/>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3</c:v>
                </c:pt>
                <c:pt idx="15">
                  <c:v>2</c:v>
                </c:pt>
                <c:pt idx="16">
                  <c:v>1</c:v>
                </c:pt>
                <c:pt idx="17">
                  <c:v>1</c:v>
                </c:pt>
                <c:pt idx="18">
                  <c:v>2</c:v>
                </c:pt>
                <c:pt idx="19">
                  <c:v>1</c:v>
                </c:pt>
                <c:pt idx="20">
                  <c:v>2</c:v>
                </c:pt>
                <c:pt idx="21">
                  <c:v>0</c:v>
                </c:pt>
                <c:pt idx="22">
                  <c:v>1</c:v>
                </c:pt>
                <c:pt idx="23">
                  <c:v>0</c:v>
                </c:pt>
              </c:numCache>
            </c:numRef>
          </c:val>
          <c:smooth val="0"/>
          <c:extLst>
            <c:ext xmlns:c16="http://schemas.microsoft.com/office/drawing/2014/chart" uri="{C3380CC4-5D6E-409C-BE32-E72D297353CC}">
              <c16:uniqueId val="{00000002-A18A-4CFC-881B-F89BE004FA35}"/>
            </c:ext>
          </c:extLst>
        </c:ser>
        <c:dLbls>
          <c:showLegendKey val="0"/>
          <c:showVal val="0"/>
          <c:showCatName val="0"/>
          <c:showSerName val="0"/>
          <c:showPercent val="0"/>
          <c:showBubbleSize val="0"/>
        </c:dLbls>
        <c:smooth val="0"/>
        <c:axId val="439703664"/>
        <c:axId val="439701696"/>
      </c:lineChart>
      <c:catAx>
        <c:axId val="43970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1696"/>
        <c:crosses val="autoZero"/>
        <c:auto val="1"/>
        <c:lblAlgn val="ctr"/>
        <c:lblOffset val="100"/>
        <c:noMultiLvlLbl val="0"/>
      </c:catAx>
      <c:valAx>
        <c:axId val="43970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1</c:v>
                </c:pt>
                <c:pt idx="3">
                  <c:v>3</c:v>
                </c:pt>
                <c:pt idx="4">
                  <c:v>2</c:v>
                </c:pt>
                <c:pt idx="5">
                  <c:v>2</c:v>
                </c:pt>
                <c:pt idx="6">
                  <c:v>2</c:v>
                </c:pt>
              </c:numCache>
            </c:numRef>
          </c:val>
          <c:extLst>
            <c:ext xmlns:c16="http://schemas.microsoft.com/office/drawing/2014/chart" uri="{C3380CC4-5D6E-409C-BE32-E72D297353CC}">
              <c16:uniqueId val="{00000000-6655-42A5-BCC2-0A65049A994A}"/>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1-6655-42A5-BCC2-0A65049A994A}"/>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3</c:v>
                </c:pt>
                <c:pt idx="3">
                  <c:v>2</c:v>
                </c:pt>
                <c:pt idx="4">
                  <c:v>4</c:v>
                </c:pt>
                <c:pt idx="5">
                  <c:v>2</c:v>
                </c:pt>
                <c:pt idx="6">
                  <c:v>0</c:v>
                </c:pt>
              </c:numCache>
            </c:numRef>
          </c:val>
          <c:extLst>
            <c:ext xmlns:c16="http://schemas.microsoft.com/office/drawing/2014/chart" uri="{C3380CC4-5D6E-409C-BE32-E72D297353CC}">
              <c16:uniqueId val="{00000002-6655-42A5-BCC2-0A65049A994A}"/>
            </c:ext>
          </c:extLst>
        </c:ser>
        <c:dLbls>
          <c:showLegendKey val="0"/>
          <c:showVal val="0"/>
          <c:showCatName val="0"/>
          <c:showSerName val="0"/>
          <c:showPercent val="0"/>
          <c:showBubbleSize val="0"/>
        </c:dLbls>
        <c:gapWidth val="219"/>
        <c:overlap val="-27"/>
        <c:axId val="439700712"/>
        <c:axId val="439705960"/>
      </c:barChart>
      <c:catAx>
        <c:axId val="43970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5960"/>
        <c:crosses val="autoZero"/>
        <c:auto val="1"/>
        <c:lblAlgn val="ctr"/>
        <c:lblOffset val="100"/>
        <c:noMultiLvlLbl val="0"/>
      </c:catAx>
      <c:valAx>
        <c:axId val="43970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4432</c:v>
                </c:pt>
                <c:pt idx="1">
                  <c:v>2331</c:v>
                </c:pt>
                <c:pt idx="2">
                  <c:v>1570</c:v>
                </c:pt>
              </c:numCache>
            </c:numRef>
          </c:val>
          <c:extLst>
            <c:ext xmlns:c16="http://schemas.microsoft.com/office/drawing/2014/chart" uri="{C3380CC4-5D6E-409C-BE32-E72D297353CC}">
              <c16:uniqueId val="{00000000-E090-4134-8ABF-1233EC012B89}"/>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328</c:v>
                </c:pt>
                <c:pt idx="1">
                  <c:v>689</c:v>
                </c:pt>
                <c:pt idx="2">
                  <c:v>100</c:v>
                </c:pt>
              </c:numCache>
            </c:numRef>
          </c:val>
          <c:extLst>
            <c:ext xmlns:c16="http://schemas.microsoft.com/office/drawing/2014/chart" uri="{C3380CC4-5D6E-409C-BE32-E72D297353CC}">
              <c16:uniqueId val="{00000001-E090-4134-8ABF-1233EC012B89}"/>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32</c:v>
                </c:pt>
                <c:pt idx="1">
                  <c:v>7</c:v>
                </c:pt>
                <c:pt idx="2">
                  <c:v>3</c:v>
                </c:pt>
              </c:numCache>
            </c:numRef>
          </c:val>
          <c:extLst>
            <c:ext xmlns:c16="http://schemas.microsoft.com/office/drawing/2014/chart" uri="{C3380CC4-5D6E-409C-BE32-E72D297353CC}">
              <c16:uniqueId val="{00000002-E090-4134-8ABF-1233EC012B89}"/>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2</c:v>
                </c:pt>
                <c:pt idx="1">
                  <c:v>2</c:v>
                </c:pt>
                <c:pt idx="2">
                  <c:v>0</c:v>
                </c:pt>
              </c:numCache>
            </c:numRef>
          </c:val>
          <c:extLst>
            <c:ext xmlns:c16="http://schemas.microsoft.com/office/drawing/2014/chart" uri="{C3380CC4-5D6E-409C-BE32-E72D297353CC}">
              <c16:uniqueId val="{00000003-E090-4134-8ABF-1233EC012B89}"/>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5</c:v>
                </c:pt>
                <c:pt idx="1">
                  <c:v>1</c:v>
                </c:pt>
                <c:pt idx="2">
                  <c:v>0</c:v>
                </c:pt>
              </c:numCache>
            </c:numRef>
          </c:val>
          <c:extLst>
            <c:ext xmlns:c16="http://schemas.microsoft.com/office/drawing/2014/chart" uri="{C3380CC4-5D6E-409C-BE32-E72D297353CC}">
              <c16:uniqueId val="{00000004-E090-4134-8ABF-1233EC012B89}"/>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53</c:v>
                </c:pt>
                <c:pt idx="1">
                  <c:v>1</c:v>
                </c:pt>
                <c:pt idx="2">
                  <c:v>2</c:v>
                </c:pt>
              </c:numCache>
            </c:numRef>
          </c:val>
          <c:extLst>
            <c:ext xmlns:c16="http://schemas.microsoft.com/office/drawing/2014/chart" uri="{C3380CC4-5D6E-409C-BE32-E72D297353CC}">
              <c16:uniqueId val="{00000005-E090-4134-8ABF-1233EC012B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849</c:v>
                </c:pt>
                <c:pt idx="1">
                  <c:v>472</c:v>
                </c:pt>
                <c:pt idx="2">
                  <c:v>106</c:v>
                </c:pt>
              </c:numCache>
            </c:numRef>
          </c:val>
          <c:extLst>
            <c:ext xmlns:c16="http://schemas.microsoft.com/office/drawing/2014/chart" uri="{C3380CC4-5D6E-409C-BE32-E72D297353CC}">
              <c16:uniqueId val="{00000006-E090-4134-8ABF-1233EC012B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1121</c:v>
                </c:pt>
                <c:pt idx="1">
                  <c:v>343</c:v>
                </c:pt>
                <c:pt idx="2">
                  <c:v>517</c:v>
                </c:pt>
              </c:numCache>
            </c:numRef>
          </c:val>
          <c:extLst>
            <c:ext xmlns:c16="http://schemas.microsoft.com/office/drawing/2014/chart" uri="{C3380CC4-5D6E-409C-BE32-E72D297353CC}">
              <c16:uniqueId val="{00000007-E090-4134-8ABF-1233EC012B89}"/>
            </c:ext>
          </c:extLst>
        </c:ser>
        <c:dLbls>
          <c:showLegendKey val="0"/>
          <c:showVal val="0"/>
          <c:showCatName val="0"/>
          <c:showSerName val="0"/>
          <c:showPercent val="0"/>
          <c:showBubbleSize val="0"/>
        </c:dLbls>
        <c:gapWidth val="150"/>
        <c:overlap val="100"/>
        <c:axId val="439711536"/>
        <c:axId val="439709240"/>
      </c:barChart>
      <c:catAx>
        <c:axId val="43971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9240"/>
        <c:crosses val="autoZero"/>
        <c:auto val="1"/>
        <c:lblAlgn val="ctr"/>
        <c:lblOffset val="100"/>
        <c:noMultiLvlLbl val="0"/>
      </c:catAx>
      <c:valAx>
        <c:axId val="439709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1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6</c:v>
                </c:pt>
                <c:pt idx="1">
                  <c:v>4</c:v>
                </c:pt>
                <c:pt idx="2">
                  <c:v>11</c:v>
                </c:pt>
              </c:numCache>
            </c:numRef>
          </c:val>
          <c:extLst>
            <c:ext xmlns:c16="http://schemas.microsoft.com/office/drawing/2014/chart" uri="{C3380CC4-5D6E-409C-BE32-E72D297353CC}">
              <c16:uniqueId val="{00000000-9E38-4552-B7EB-6876C9098246}"/>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1</c:v>
                </c:pt>
                <c:pt idx="1">
                  <c:v>0</c:v>
                </c:pt>
                <c:pt idx="2">
                  <c:v>0</c:v>
                </c:pt>
              </c:numCache>
            </c:numRef>
          </c:val>
          <c:extLst>
            <c:ext xmlns:c16="http://schemas.microsoft.com/office/drawing/2014/chart" uri="{C3380CC4-5D6E-409C-BE32-E72D297353CC}">
              <c16:uniqueId val="{00000001-9E38-4552-B7EB-6876C9098246}"/>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6</c:v>
                </c:pt>
                <c:pt idx="1">
                  <c:v>0</c:v>
                </c:pt>
                <c:pt idx="2">
                  <c:v>5</c:v>
                </c:pt>
              </c:numCache>
            </c:numRef>
          </c:val>
          <c:extLst>
            <c:ext xmlns:c16="http://schemas.microsoft.com/office/drawing/2014/chart" uri="{C3380CC4-5D6E-409C-BE32-E72D297353CC}">
              <c16:uniqueId val="{00000002-9E38-4552-B7EB-6876C9098246}"/>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1</c:v>
                </c:pt>
                <c:pt idx="1">
                  <c:v>0</c:v>
                </c:pt>
                <c:pt idx="2">
                  <c:v>1</c:v>
                </c:pt>
              </c:numCache>
            </c:numRef>
          </c:val>
          <c:extLst>
            <c:ext xmlns:c16="http://schemas.microsoft.com/office/drawing/2014/chart" uri="{C3380CC4-5D6E-409C-BE32-E72D297353CC}">
              <c16:uniqueId val="{00000003-9E38-4552-B7EB-6876C9098246}"/>
            </c:ext>
          </c:extLst>
        </c:ser>
        <c:dLbls>
          <c:showLegendKey val="0"/>
          <c:showVal val="0"/>
          <c:showCatName val="0"/>
          <c:showSerName val="0"/>
          <c:showPercent val="0"/>
          <c:showBubbleSize val="0"/>
        </c:dLbls>
        <c:gapWidth val="150"/>
        <c:overlap val="100"/>
        <c:axId val="439715472"/>
        <c:axId val="439709568"/>
      </c:barChart>
      <c:catAx>
        <c:axId val="43971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9568"/>
        <c:crosses val="autoZero"/>
        <c:auto val="1"/>
        <c:lblAlgn val="ctr"/>
        <c:lblOffset val="100"/>
        <c:noMultiLvlLbl val="0"/>
      </c:catAx>
      <c:valAx>
        <c:axId val="439709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0.485973530745201</c:v>
                </c:pt>
                <c:pt idx="1">
                  <c:v>0.126073644397797</c:v>
                </c:pt>
                <c:pt idx="2">
                  <c:v>0.37884198562884702</c:v>
                </c:pt>
                <c:pt idx="3">
                  <c:v>0.13373329110176799</c:v>
                </c:pt>
                <c:pt idx="4">
                  <c:v>0.16333679052522401</c:v>
                </c:pt>
                <c:pt idx="5">
                  <c:v>0.20308414639448</c:v>
                </c:pt>
                <c:pt idx="6">
                  <c:v>0.749920815814479</c:v>
                </c:pt>
              </c:numCache>
            </c:numRef>
          </c:val>
          <c:extLst>
            <c:ext xmlns:c16="http://schemas.microsoft.com/office/drawing/2014/chart" uri="{C3380CC4-5D6E-409C-BE32-E72D297353CC}">
              <c16:uniqueId val="{00000000-1B34-4E55-9A32-1AD508014049}"/>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2.5011763854200599</c:v>
                </c:pt>
                <c:pt idx="1">
                  <c:v>4.5100807181380498</c:v>
                </c:pt>
                <c:pt idx="2">
                  <c:v>5.4186122271690698</c:v>
                </c:pt>
                <c:pt idx="4">
                  <c:v>1.4912947478915599</c:v>
                </c:pt>
              </c:numCache>
            </c:numRef>
          </c:val>
          <c:extLst>
            <c:ext xmlns:c16="http://schemas.microsoft.com/office/drawing/2014/chart" uri="{C3380CC4-5D6E-409C-BE32-E72D297353CC}">
              <c16:uniqueId val="{00000001-1B34-4E55-9A32-1AD508014049}"/>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0.518790152936494</c:v>
                </c:pt>
                <c:pt idx="1">
                  <c:v>0.64102564102564097</c:v>
                </c:pt>
                <c:pt idx="2">
                  <c:v>0.71067144237875901</c:v>
                </c:pt>
                <c:pt idx="3">
                  <c:v>0.820825515947467</c:v>
                </c:pt>
                <c:pt idx="4">
                  <c:v>0.461581101825004</c:v>
                </c:pt>
                <c:pt idx="5">
                  <c:v>0.34965034965035002</c:v>
                </c:pt>
              </c:numCache>
            </c:numRef>
          </c:val>
          <c:extLst>
            <c:ext xmlns:c16="http://schemas.microsoft.com/office/drawing/2014/chart" uri="{C3380CC4-5D6E-409C-BE32-E72D297353CC}">
              <c16:uniqueId val="{00000002-1B34-4E55-9A32-1AD508014049}"/>
            </c:ext>
          </c:extLst>
        </c:ser>
        <c:dLbls>
          <c:showLegendKey val="0"/>
          <c:showVal val="0"/>
          <c:showCatName val="0"/>
          <c:showSerName val="0"/>
          <c:showPercent val="0"/>
          <c:showBubbleSize val="0"/>
        </c:dLbls>
        <c:gapWidth val="219"/>
        <c:overlap val="-27"/>
        <c:axId val="439706288"/>
        <c:axId val="439711208"/>
      </c:barChart>
      <c:catAx>
        <c:axId val="43970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11208"/>
        <c:crosses val="autoZero"/>
        <c:auto val="1"/>
        <c:lblAlgn val="ctr"/>
        <c:lblOffset val="100"/>
        <c:noMultiLvlLbl val="0"/>
      </c:catAx>
      <c:valAx>
        <c:axId val="43971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70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0</c:v>
                </c:pt>
                <c:pt idx="1">
                  <c:v>1.44260625481283</c:v>
                </c:pt>
                <c:pt idx="2">
                  <c:v>0.309262985319323</c:v>
                </c:pt>
                <c:pt idx="3">
                  <c:v>0.17015568624285099</c:v>
                </c:pt>
                <c:pt idx="4">
                  <c:v>0</c:v>
                </c:pt>
                <c:pt idx="5">
                  <c:v>0.171397698551193</c:v>
                </c:pt>
                <c:pt idx="6">
                  <c:v>0.12730626160505201</c:v>
                </c:pt>
                <c:pt idx="7">
                  <c:v>0.260832303459754</c:v>
                </c:pt>
                <c:pt idx="8">
                  <c:v>5.7136469214622003E-2</c:v>
                </c:pt>
                <c:pt idx="9">
                  <c:v>0.66266294863275299</c:v>
                </c:pt>
                <c:pt idx="10">
                  <c:v>8.1980448905064202E-2</c:v>
                </c:pt>
                <c:pt idx="11">
                  <c:v>0.37885610299917399</c:v>
                </c:pt>
                <c:pt idx="12">
                  <c:v>0.114899695671076</c:v>
                </c:pt>
                <c:pt idx="13">
                  <c:v>0.19936773720723699</c:v>
                </c:pt>
                <c:pt idx="14">
                  <c:v>0.14533529598091999</c:v>
                </c:pt>
              </c:numCache>
            </c:numRef>
          </c:val>
          <c:smooth val="0"/>
          <c:extLst>
            <c:ext xmlns:c16="http://schemas.microsoft.com/office/drawing/2014/chart" uri="{C3380CC4-5D6E-409C-BE32-E72D297353CC}">
              <c16:uniqueId val="{00000000-3946-4494-9986-759D5A2BC533}"/>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2.50126692246435</c:v>
                </c:pt>
                <c:pt idx="10">
                  <c:v>4.5095910242489996</c:v>
                </c:pt>
                <c:pt idx="11">
                  <c:v>5.4174356747367298</c:v>
                </c:pt>
                <c:pt idx="12">
                  <c:v>0</c:v>
                </c:pt>
                <c:pt idx="13">
                  <c:v>1.4905394160848</c:v>
                </c:pt>
                <c:pt idx="14">
                  <c:v>0</c:v>
                </c:pt>
              </c:numCache>
            </c:numRef>
          </c:val>
          <c:smooth val="0"/>
          <c:extLst>
            <c:ext xmlns:c16="http://schemas.microsoft.com/office/drawing/2014/chart" uri="{C3380CC4-5D6E-409C-BE32-E72D297353CC}">
              <c16:uniqueId val="{00000001-3946-4494-9986-759D5A2BC533}"/>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0</c:v>
                </c:pt>
                <c:pt idx="1">
                  <c:v>0</c:v>
                </c:pt>
                <c:pt idx="2">
                  <c:v>0.64430790237241897</c:v>
                </c:pt>
                <c:pt idx="3">
                  <c:v>0.48854375560011898</c:v>
                </c:pt>
                <c:pt idx="4">
                  <c:v>0.72522503306172903</c:v>
                </c:pt>
                <c:pt idx="5">
                  <c:v>1.11314880368491</c:v>
                </c:pt>
                <c:pt idx="6">
                  <c:v>0.39658848614072501</c:v>
                </c:pt>
                <c:pt idx="7">
                  <c:v>0.52878464818763304</c:v>
                </c:pt>
                <c:pt idx="8">
                  <c:v>0</c:v>
                </c:pt>
                <c:pt idx="9">
                  <c:v>0.45627052151294201</c:v>
                </c:pt>
                <c:pt idx="10">
                  <c:v>0.94661436124850795</c:v>
                </c:pt>
                <c:pt idx="11">
                  <c:v>0.70341475892057803</c:v>
                </c:pt>
                <c:pt idx="12">
                  <c:v>0.52846914422093405</c:v>
                </c:pt>
                <c:pt idx="13">
                  <c:v>0.52627093365151101</c:v>
                </c:pt>
                <c:pt idx="14">
                  <c:v>0.17043759853423701</c:v>
                </c:pt>
              </c:numCache>
            </c:numRef>
          </c:val>
          <c:smooth val="0"/>
          <c:extLst>
            <c:ext xmlns:c16="http://schemas.microsoft.com/office/drawing/2014/chart" uri="{C3380CC4-5D6E-409C-BE32-E72D297353CC}">
              <c16:uniqueId val="{00000002-3946-4494-9986-759D5A2BC533}"/>
            </c:ext>
          </c:extLst>
        </c:ser>
        <c:dLbls>
          <c:showLegendKey val="0"/>
          <c:showVal val="0"/>
          <c:showCatName val="0"/>
          <c:showSerName val="0"/>
          <c:showPercent val="0"/>
          <c:showBubbleSize val="0"/>
        </c:dLbls>
        <c:smooth val="0"/>
        <c:axId val="452677544"/>
        <c:axId val="452685088"/>
      </c:lineChart>
      <c:dateAx>
        <c:axId val="45267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85088"/>
        <c:crosses val="autoZero"/>
        <c:auto val="1"/>
        <c:lblOffset val="100"/>
        <c:baseTimeUnit val="days"/>
      </c:dateAx>
      <c:valAx>
        <c:axId val="45268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7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0.175442530476041</c:v>
                </c:pt>
                <c:pt idx="1">
                  <c:v>3.2296130675113298E-2</c:v>
                </c:pt>
                <c:pt idx="2">
                  <c:v>0.504074532902827</c:v>
                </c:pt>
                <c:pt idx="3">
                  <c:v>0.12730784278412899</c:v>
                </c:pt>
              </c:numCache>
            </c:numRef>
          </c:val>
          <c:extLst>
            <c:ext xmlns:c16="http://schemas.microsoft.com/office/drawing/2014/chart" uri="{C3380CC4-5D6E-409C-BE32-E72D297353CC}">
              <c16:uniqueId val="{00000000-D29E-4765-81A4-035306766A96}"/>
            </c:ext>
          </c:extLst>
        </c:ser>
        <c:ser>
          <c:idx val="1"/>
          <c:order val="1"/>
          <c:tx>
            <c:strRef>
              <c:f>Sheet1!$C$1</c:f>
              <c:strCache>
                <c:ptCount val="1"/>
                <c:pt idx="0">
                  <c:v>Juan Andreotti</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3.47951890027164</c:v>
                </c:pt>
                <c:pt idx="1">
                  <c:v>0</c:v>
                </c:pt>
                <c:pt idx="2">
                  <c:v>0</c:v>
                </c:pt>
                <c:pt idx="3">
                  <c:v>0</c:v>
                </c:pt>
              </c:numCache>
            </c:numRef>
          </c:val>
          <c:extLst>
            <c:ext xmlns:c16="http://schemas.microsoft.com/office/drawing/2014/chart" uri="{C3380CC4-5D6E-409C-BE32-E72D297353CC}">
              <c16:uniqueId val="{00000001-D29E-4765-81A4-035306766A96}"/>
            </c:ext>
          </c:extLst>
        </c:ser>
        <c:ser>
          <c:idx val="2"/>
          <c:order val="2"/>
          <c:tx>
            <c:strRef>
              <c:f>Sheet1!$D$1</c:f>
              <c:strCache>
                <c:ptCount val="1"/>
                <c:pt idx="0">
                  <c:v>Sole Martinez</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0.59533400752731602</c:v>
                </c:pt>
                <c:pt idx="1">
                  <c:v>0</c:v>
                </c:pt>
                <c:pt idx="2">
                  <c:v>0.42732770912976997</c:v>
                </c:pt>
                <c:pt idx="3">
                  <c:v>1.1130538615719201</c:v>
                </c:pt>
              </c:numCache>
            </c:numRef>
          </c:val>
          <c:extLst>
            <c:ext xmlns:c16="http://schemas.microsoft.com/office/drawing/2014/chart" uri="{C3380CC4-5D6E-409C-BE32-E72D297353CC}">
              <c16:uniqueId val="{00000002-D29E-4765-81A4-035306766A96}"/>
            </c:ext>
          </c:extLst>
        </c:ser>
        <c:dLbls>
          <c:showLegendKey val="0"/>
          <c:showVal val="0"/>
          <c:showCatName val="0"/>
          <c:showSerName val="0"/>
          <c:showPercent val="0"/>
          <c:showBubbleSize val="0"/>
        </c:dLbls>
        <c:gapWidth val="219"/>
        <c:overlap val="-27"/>
        <c:axId val="452681808"/>
        <c:axId val="452682136"/>
      </c:barChart>
      <c:catAx>
        <c:axId val="45268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82136"/>
        <c:crosses val="autoZero"/>
        <c:auto val="1"/>
        <c:lblAlgn val="ctr"/>
        <c:lblOffset val="100"/>
        <c:noMultiLvlLbl val="0"/>
      </c:catAx>
      <c:valAx>
        <c:axId val="45268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8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1.4426868878828001</c:v>
                </c:pt>
                <c:pt idx="10">
                  <c:v>0.26083878300076402</c:v>
                </c:pt>
                <c:pt idx="11">
                  <c:v>0.197492221414864</c:v>
                </c:pt>
                <c:pt idx="12">
                  <c:v>0</c:v>
                </c:pt>
                <c:pt idx="13">
                  <c:v>8.1977903228811502E-2</c:v>
                </c:pt>
                <c:pt idx="14">
                  <c:v>0.37883728007253797</c:v>
                </c:pt>
                <c:pt idx="15">
                  <c:v>0.170166253671927</c:v>
                </c:pt>
                <c:pt idx="16">
                  <c:v>0.13631931635397099</c:v>
                </c:pt>
                <c:pt idx="17">
                  <c:v>0.24655475440786501</c:v>
                </c:pt>
                <c:pt idx="18">
                  <c:v>0</c:v>
                </c:pt>
                <c:pt idx="19">
                  <c:v>0</c:v>
                </c:pt>
                <c:pt idx="20">
                  <c:v>0.19935535557915501</c:v>
                </c:pt>
                <c:pt idx="21">
                  <c:v>0</c:v>
                </c:pt>
                <c:pt idx="22">
                  <c:v>0</c:v>
                </c:pt>
                <c:pt idx="23">
                  <c:v>0</c:v>
                </c:pt>
              </c:numCache>
            </c:numRef>
          </c:val>
          <c:smooth val="0"/>
          <c:extLst>
            <c:ext xmlns:c16="http://schemas.microsoft.com/office/drawing/2014/chart" uri="{C3380CC4-5D6E-409C-BE32-E72D297353CC}">
              <c16:uniqueId val="{00000000-0493-4377-BF22-B6C7268C3724}"/>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3.0007963512633</c:v>
                </c:pt>
                <c:pt idx="21">
                  <c:v>3.96003764569608</c:v>
                </c:pt>
                <c:pt idx="22">
                  <c:v>0</c:v>
                </c:pt>
                <c:pt idx="23">
                  <c:v>0</c:v>
                </c:pt>
              </c:numCache>
            </c:numRef>
          </c:val>
          <c:smooth val="0"/>
          <c:extLst>
            <c:ext xmlns:c16="http://schemas.microsoft.com/office/drawing/2014/chart" uri="{C3380CC4-5D6E-409C-BE32-E72D297353CC}">
              <c16:uniqueId val="{00000001-0493-4377-BF22-B6C7268C3724}"/>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0.61831051980725804</c:v>
                </c:pt>
                <c:pt idx="12">
                  <c:v>0.345401048995778</c:v>
                </c:pt>
                <c:pt idx="13">
                  <c:v>0.55861157306724696</c:v>
                </c:pt>
                <c:pt idx="14">
                  <c:v>0.47901297741389798</c:v>
                </c:pt>
                <c:pt idx="15">
                  <c:v>0.37098631188435499</c:v>
                </c:pt>
                <c:pt idx="16">
                  <c:v>0.52449788921581197</c:v>
                </c:pt>
                <c:pt idx="17">
                  <c:v>0.78887893906443196</c:v>
                </c:pt>
                <c:pt idx="18">
                  <c:v>0.91040893778516896</c:v>
                </c:pt>
                <c:pt idx="19">
                  <c:v>0.33687262803292001</c:v>
                </c:pt>
                <c:pt idx="20">
                  <c:v>0.67161315082512496</c:v>
                </c:pt>
                <c:pt idx="21">
                  <c:v>0</c:v>
                </c:pt>
                <c:pt idx="22">
                  <c:v>0.72491578184299199</c:v>
                </c:pt>
                <c:pt idx="23">
                  <c:v>0</c:v>
                </c:pt>
              </c:numCache>
            </c:numRef>
          </c:val>
          <c:smooth val="0"/>
          <c:extLst>
            <c:ext xmlns:c16="http://schemas.microsoft.com/office/drawing/2014/chart" uri="{C3380CC4-5D6E-409C-BE32-E72D297353CC}">
              <c16:uniqueId val="{00000002-0493-4377-BF22-B6C7268C3724}"/>
            </c:ext>
          </c:extLst>
        </c:ser>
        <c:dLbls>
          <c:showLegendKey val="0"/>
          <c:showVal val="0"/>
          <c:showCatName val="0"/>
          <c:showSerName val="0"/>
          <c:showPercent val="0"/>
          <c:showBubbleSize val="0"/>
        </c:dLbls>
        <c:smooth val="0"/>
        <c:axId val="452668032"/>
        <c:axId val="452665736"/>
      </c:lineChart>
      <c:catAx>
        <c:axId val="45266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65736"/>
        <c:crosses val="autoZero"/>
        <c:auto val="1"/>
        <c:lblAlgn val="ctr"/>
        <c:lblOffset val="100"/>
        <c:noMultiLvlLbl val="0"/>
      </c:catAx>
      <c:valAx>
        <c:axId val="45266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66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CE23-496A-94C7-B3E6921EE26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CE23-496A-94C7-B3E6921EE26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CE23-496A-94C7-B3E6921EE269}"/>
            </c:ext>
          </c:extLst>
        </c:ser>
        <c:dLbls>
          <c:showLegendKey val="0"/>
          <c:showVal val="0"/>
          <c:showCatName val="0"/>
          <c:showSerName val="0"/>
          <c:showPercent val="0"/>
          <c:showBubbleSize val="0"/>
        </c:dLbls>
        <c:smooth val="0"/>
        <c:axId val="594705384"/>
        <c:axId val="594706040"/>
      </c:lineChart>
      <c:dateAx>
        <c:axId val="59470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4706040"/>
        <c:crosses val="autoZero"/>
        <c:auto val="1"/>
        <c:lblOffset val="100"/>
        <c:baseTimeUnit val="days"/>
      </c:dateAx>
      <c:valAx>
        <c:axId val="59470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470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36FAD-DA15-4906-AB1B-D19003D9950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CD18329-6DF4-4982-AAAD-37BAD8125BA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9110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0BD1-777A-4010-B551-FB14BA61D960}"/>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97CB7EBC-4B2A-4F06-AF88-F84CB1CD42CD}"/>
              </a:ext>
            </a:extLst>
          </p:cNvPr>
          <p:cNvGraphicFramePr>
            <a:graphicFrameLocks noGrp="1"/>
          </p:cNvGraphicFramePr>
          <p:nvPr>
            <p:ph type="tbl" sz="quarter" idx="13"/>
            <p:extLst>
              <p:ext uri="{D42A27DB-BD31-4B8C-83A1-F6EECF244321}">
                <p14:modId xmlns:p14="http://schemas.microsoft.com/office/powerpoint/2010/main" val="350525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8404092"/>
                    </a:ext>
                  </a:extLst>
                </a:gridCol>
                <a:gridCol w="740664">
                  <a:extLst>
                    <a:ext uri="{9D8B030D-6E8A-4147-A177-3AD203B41FA5}">
                      <a16:colId xmlns:a16="http://schemas.microsoft.com/office/drawing/2014/main" val="346669034"/>
                    </a:ext>
                  </a:extLst>
                </a:gridCol>
                <a:gridCol w="740664">
                  <a:extLst>
                    <a:ext uri="{9D8B030D-6E8A-4147-A177-3AD203B41FA5}">
                      <a16:colId xmlns:a16="http://schemas.microsoft.com/office/drawing/2014/main" val="254185584"/>
                    </a:ext>
                  </a:extLst>
                </a:gridCol>
                <a:gridCol w="740664">
                  <a:extLst>
                    <a:ext uri="{9D8B030D-6E8A-4147-A177-3AD203B41FA5}">
                      <a16:colId xmlns:a16="http://schemas.microsoft.com/office/drawing/2014/main" val="2071324216"/>
                    </a:ext>
                  </a:extLst>
                </a:gridCol>
                <a:gridCol w="740664">
                  <a:extLst>
                    <a:ext uri="{9D8B030D-6E8A-4147-A177-3AD203B41FA5}">
                      <a16:colId xmlns:a16="http://schemas.microsoft.com/office/drawing/2014/main" val="3719995217"/>
                    </a:ext>
                  </a:extLst>
                </a:gridCol>
                <a:gridCol w="740664">
                  <a:extLst>
                    <a:ext uri="{9D8B030D-6E8A-4147-A177-3AD203B41FA5}">
                      <a16:colId xmlns:a16="http://schemas.microsoft.com/office/drawing/2014/main" val="1233905131"/>
                    </a:ext>
                  </a:extLst>
                </a:gridCol>
                <a:gridCol w="740664">
                  <a:extLst>
                    <a:ext uri="{9D8B030D-6E8A-4147-A177-3AD203B41FA5}">
                      <a16:colId xmlns:a16="http://schemas.microsoft.com/office/drawing/2014/main" val="628116147"/>
                    </a:ext>
                  </a:extLst>
                </a:gridCol>
                <a:gridCol w="740664">
                  <a:extLst>
                    <a:ext uri="{9D8B030D-6E8A-4147-A177-3AD203B41FA5}">
                      <a16:colId xmlns:a16="http://schemas.microsoft.com/office/drawing/2014/main" val="1921012476"/>
                    </a:ext>
                  </a:extLst>
                </a:gridCol>
                <a:gridCol w="740664">
                  <a:extLst>
                    <a:ext uri="{9D8B030D-6E8A-4147-A177-3AD203B41FA5}">
                      <a16:colId xmlns:a16="http://schemas.microsoft.com/office/drawing/2014/main" val="8838525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2971044"/>
                  </a:ext>
                </a:extLst>
              </a:tr>
              <a:tr h="370840">
                <a:tc>
                  <a:txBody>
                    <a:bodyPr/>
                    <a:lstStyle/>
                    <a:p>
                      <a:r>
                        <a:rPr lang="en-US" sz="1000"/>
                        <a:t>Gustavo Posse</a:t>
                      </a:r>
                    </a:p>
                  </a:txBody>
                  <a:tcPr/>
                </a:tc>
                <a:tc>
                  <a:txBody>
                    <a:bodyPr/>
                    <a:lstStyle/>
                    <a:p>
                      <a:r>
                        <a:rPr lang="en-US" sz="1000"/>
                        <a:t>161006</a:t>
                      </a:r>
                    </a:p>
                  </a:txBody>
                  <a:tcPr/>
                </a:tc>
                <a:tc>
                  <a:txBody>
                    <a:bodyPr/>
                    <a:lstStyle/>
                    <a:p>
                      <a:r>
                        <a:rPr lang="en-US" sz="1000"/>
                        <a:t>-29</a:t>
                      </a:r>
                    </a:p>
                  </a:txBody>
                  <a:tcPr/>
                </a:tc>
                <a:tc>
                  <a:txBody>
                    <a:bodyPr/>
                    <a:lstStyle/>
                    <a:p>
                      <a:r>
                        <a:rPr lang="en-US" sz="1000"/>
                        <a:t>14</a:t>
                      </a:r>
                    </a:p>
                  </a:txBody>
                  <a:tcPr/>
                </a:tc>
                <a:tc>
                  <a:txBody>
                    <a:bodyPr/>
                    <a:lstStyle/>
                    <a:p>
                      <a:r>
                        <a:rPr lang="en-US" sz="1000"/>
                        <a:t>4852</a:t>
                      </a:r>
                    </a:p>
                  </a:txBody>
                  <a:tcPr/>
                </a:tc>
                <a:tc>
                  <a:txBody>
                    <a:bodyPr/>
                    <a:lstStyle/>
                    <a:p>
                      <a:r>
                        <a:rPr lang="en-US" sz="1000"/>
                        <a:t>849</a:t>
                      </a:r>
                    </a:p>
                  </a:txBody>
                  <a:tcPr/>
                </a:tc>
                <a:tc>
                  <a:txBody>
                    <a:bodyPr/>
                    <a:lstStyle/>
                    <a:p>
                      <a:r>
                        <a:rPr lang="en-US" sz="1000"/>
                        <a:t>1121</a:t>
                      </a:r>
                    </a:p>
                  </a:txBody>
                  <a:tcPr/>
                </a:tc>
                <a:tc>
                  <a:txBody>
                    <a:bodyPr/>
                    <a:lstStyle/>
                    <a:p>
                      <a:r>
                        <a:rPr lang="en-US" sz="1000"/>
                        <a:t>0</a:t>
                      </a:r>
                    </a:p>
                  </a:txBody>
                  <a:tcPr/>
                </a:tc>
                <a:tc>
                  <a:txBody>
                    <a:bodyPr/>
                    <a:lstStyle/>
                    <a:p>
                      <a:r>
                        <a:rPr lang="en-US" sz="1000"/>
                        <a:t>0.3026 %</a:t>
                      </a:r>
                    </a:p>
                  </a:txBody>
                  <a:tcPr/>
                </a:tc>
                <a:extLst>
                  <a:ext uri="{0D108BD9-81ED-4DB2-BD59-A6C34878D82A}">
                    <a16:rowId xmlns:a16="http://schemas.microsoft.com/office/drawing/2014/main" val="1546381444"/>
                  </a:ext>
                </a:extLst>
              </a:tr>
              <a:tr h="370840">
                <a:tc>
                  <a:txBody>
                    <a:bodyPr/>
                    <a:lstStyle/>
                    <a:p>
                      <a:r>
                        <a:rPr lang="en-US" sz="1000"/>
                        <a:t>Juan Andreotti</a:t>
                      </a:r>
                    </a:p>
                  </a:txBody>
                  <a:tcPr/>
                </a:tc>
                <a:tc>
                  <a:txBody>
                    <a:bodyPr/>
                    <a:lstStyle/>
                    <a:p>
                      <a:r>
                        <a:rPr lang="en-US" sz="1000"/>
                        <a:t>27647</a:t>
                      </a:r>
                    </a:p>
                  </a:txBody>
                  <a:tcPr/>
                </a:tc>
                <a:tc>
                  <a:txBody>
                    <a:bodyPr/>
                    <a:lstStyle/>
                    <a:p>
                      <a:r>
                        <a:rPr lang="en-US" sz="1000"/>
                        <a:t>41</a:t>
                      </a:r>
                    </a:p>
                  </a:txBody>
                  <a:tcPr/>
                </a:tc>
                <a:tc>
                  <a:txBody>
                    <a:bodyPr/>
                    <a:lstStyle/>
                    <a:p>
                      <a:r>
                        <a:rPr lang="en-US" sz="1000"/>
                        <a:t>4</a:t>
                      </a:r>
                    </a:p>
                  </a:txBody>
                  <a:tcPr/>
                </a:tc>
                <a:tc>
                  <a:txBody>
                    <a:bodyPr/>
                    <a:lstStyle/>
                    <a:p>
                      <a:r>
                        <a:rPr lang="en-US" sz="1000"/>
                        <a:t>3031</a:t>
                      </a:r>
                    </a:p>
                  </a:txBody>
                  <a:tcPr/>
                </a:tc>
                <a:tc>
                  <a:txBody>
                    <a:bodyPr/>
                    <a:lstStyle/>
                    <a:p>
                      <a:r>
                        <a:rPr lang="en-US" sz="1000"/>
                        <a:t>472</a:t>
                      </a:r>
                    </a:p>
                  </a:txBody>
                  <a:tcPr/>
                </a:tc>
                <a:tc>
                  <a:txBody>
                    <a:bodyPr/>
                    <a:lstStyle/>
                    <a:p>
                      <a:r>
                        <a:rPr lang="en-US" sz="1000"/>
                        <a:t>343</a:t>
                      </a:r>
                    </a:p>
                  </a:txBody>
                  <a:tcPr/>
                </a:tc>
                <a:tc>
                  <a:txBody>
                    <a:bodyPr/>
                    <a:lstStyle/>
                    <a:p>
                      <a:r>
                        <a:rPr lang="en-US" sz="1000"/>
                        <a:t>0</a:t>
                      </a:r>
                    </a:p>
                  </a:txBody>
                  <a:tcPr/>
                </a:tc>
                <a:tc>
                  <a:txBody>
                    <a:bodyPr/>
                    <a:lstStyle/>
                    <a:p>
                      <a:r>
                        <a:rPr lang="en-US" sz="1000"/>
                        <a:t>3.4804 %</a:t>
                      </a:r>
                    </a:p>
                  </a:txBody>
                  <a:tcPr/>
                </a:tc>
                <a:extLst>
                  <a:ext uri="{0D108BD9-81ED-4DB2-BD59-A6C34878D82A}">
                    <a16:rowId xmlns:a16="http://schemas.microsoft.com/office/drawing/2014/main" val="213793432"/>
                  </a:ext>
                </a:extLst>
              </a:tr>
              <a:tr h="370840">
                <a:tc>
                  <a:txBody>
                    <a:bodyPr/>
                    <a:lstStyle/>
                    <a:p>
                      <a:r>
                        <a:rPr lang="en-US" sz="1000"/>
                        <a:t>Sole Martinez</a:t>
                      </a:r>
                    </a:p>
                  </a:txBody>
                  <a:tcPr/>
                </a:tc>
                <a:tc>
                  <a:txBody>
                    <a:bodyPr/>
                    <a:lstStyle/>
                    <a:p>
                      <a:r>
                        <a:rPr lang="en-US" sz="1000"/>
                        <a:t>23470</a:t>
                      </a:r>
                    </a:p>
                  </a:txBody>
                  <a:tcPr/>
                </a:tc>
                <a:tc>
                  <a:txBody>
                    <a:bodyPr/>
                    <a:lstStyle/>
                    <a:p>
                      <a:r>
                        <a:rPr lang="en-US" sz="1000"/>
                        <a:t>38</a:t>
                      </a:r>
                    </a:p>
                  </a:txBody>
                  <a:tcPr/>
                </a:tc>
                <a:tc>
                  <a:txBody>
                    <a:bodyPr/>
                    <a:lstStyle/>
                    <a:p>
                      <a:r>
                        <a:rPr lang="en-US" sz="1000"/>
                        <a:t>17</a:t>
                      </a:r>
                    </a:p>
                  </a:txBody>
                  <a:tcPr/>
                </a:tc>
                <a:tc>
                  <a:txBody>
                    <a:bodyPr/>
                    <a:lstStyle/>
                    <a:p>
                      <a:r>
                        <a:rPr lang="en-US" sz="1000"/>
                        <a:t>1675</a:t>
                      </a:r>
                    </a:p>
                  </a:txBody>
                  <a:tcPr/>
                </a:tc>
                <a:tc>
                  <a:txBody>
                    <a:bodyPr/>
                    <a:lstStyle/>
                    <a:p>
                      <a:r>
                        <a:rPr lang="en-US" sz="1000"/>
                        <a:t>106</a:t>
                      </a:r>
                    </a:p>
                  </a:txBody>
                  <a:tcPr/>
                </a:tc>
                <a:tc>
                  <a:txBody>
                    <a:bodyPr/>
                    <a:lstStyle/>
                    <a:p>
                      <a:r>
                        <a:rPr lang="en-US" sz="1000"/>
                        <a:t>517</a:t>
                      </a:r>
                    </a:p>
                  </a:txBody>
                  <a:tcPr/>
                </a:tc>
                <a:tc>
                  <a:txBody>
                    <a:bodyPr/>
                    <a:lstStyle/>
                    <a:p>
                      <a:r>
                        <a:rPr lang="en-US" sz="1000"/>
                        <a:t>0</a:t>
                      </a:r>
                    </a:p>
                  </a:txBody>
                  <a:tcPr/>
                </a:tc>
                <a:tc>
                  <a:txBody>
                    <a:bodyPr/>
                    <a:lstStyle/>
                    <a:p>
                      <a:r>
                        <a:rPr lang="en-US" sz="1000"/>
                        <a:t>0.5764 %</a:t>
                      </a:r>
                    </a:p>
                  </a:txBody>
                  <a:tcPr/>
                </a:tc>
                <a:extLst>
                  <a:ext uri="{0D108BD9-81ED-4DB2-BD59-A6C34878D82A}">
                    <a16:rowId xmlns:a16="http://schemas.microsoft.com/office/drawing/2014/main" val="808975299"/>
                  </a:ext>
                </a:extLst>
              </a:tr>
            </a:tbl>
          </a:graphicData>
        </a:graphic>
      </p:graphicFrame>
      <p:sp>
        <p:nvSpPr>
          <p:cNvPr id="4" name="Text Placeholder 3">
            <a:extLst>
              <a:ext uri="{FF2B5EF4-FFF2-40B4-BE49-F238E27FC236}">
                <a16:creationId xmlns:a16="http://schemas.microsoft.com/office/drawing/2014/main" id="{0600AFB6-244D-450E-9D2B-71E06F8050AC}"/>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4045262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7102-0113-472C-8011-6DDFC36E6EE8}"/>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F0595F0F-D3EE-40E2-B495-1954629F7F56}"/>
              </a:ext>
            </a:extLst>
          </p:cNvPr>
          <p:cNvGraphicFramePr>
            <a:graphicFrameLocks noGrp="1"/>
          </p:cNvGraphicFramePr>
          <p:nvPr>
            <p:ph type="chart" sz="quarter" idx="13"/>
            <p:extLst>
              <p:ext uri="{D42A27DB-BD31-4B8C-83A1-F6EECF244321}">
                <p14:modId xmlns:p14="http://schemas.microsoft.com/office/powerpoint/2010/main" val="4088623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0D21B-4D58-4B7C-B036-EA2A2DF2FCE0}"/>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8A0ED317-DA02-4742-B612-B8EEEB5AA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987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9B8A-6170-4047-BB8C-B1B82E84EEEE}"/>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26E0F36F-BCD4-4D9C-AD8B-8477E4C3340A}"/>
              </a:ext>
            </a:extLst>
          </p:cNvPr>
          <p:cNvGraphicFramePr>
            <a:graphicFrameLocks noGrp="1"/>
          </p:cNvGraphicFramePr>
          <p:nvPr>
            <p:ph type="chart" sz="quarter" idx="13"/>
            <p:extLst>
              <p:ext uri="{D42A27DB-BD31-4B8C-83A1-F6EECF244321}">
                <p14:modId xmlns:p14="http://schemas.microsoft.com/office/powerpoint/2010/main" val="419687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1F48B-E1FF-474E-A671-A6462D63C381}"/>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D2B06D26-6176-4A31-825A-02C7B0BED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699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34F2-B925-4909-ADAF-BC5769AB2158}"/>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26F7E03C-80AD-4490-84DB-E953B3363BA2}"/>
              </a:ext>
            </a:extLst>
          </p:cNvPr>
          <p:cNvGraphicFramePr>
            <a:graphicFrameLocks noGrp="1"/>
          </p:cNvGraphicFramePr>
          <p:nvPr>
            <p:ph type="chart" sz="quarter" idx="13"/>
            <p:extLst>
              <p:ext uri="{D42A27DB-BD31-4B8C-83A1-F6EECF244321}">
                <p14:modId xmlns:p14="http://schemas.microsoft.com/office/powerpoint/2010/main" val="2212449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5089BA-D4F5-4893-A3CD-D350B48771BB}"/>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7B7F8143-565D-48DA-9224-FFC83E34E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259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CB8A-DC48-4366-8D52-2C3A320A1A72}"/>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723BF02A-9F0D-4A8D-B378-3BC3286FB1A7}"/>
              </a:ext>
            </a:extLst>
          </p:cNvPr>
          <p:cNvGraphicFramePr>
            <a:graphicFrameLocks noGrp="1"/>
          </p:cNvGraphicFramePr>
          <p:nvPr>
            <p:ph type="chart" sz="quarter" idx="13"/>
            <p:extLst>
              <p:ext uri="{D42A27DB-BD31-4B8C-83A1-F6EECF244321}">
                <p14:modId xmlns:p14="http://schemas.microsoft.com/office/powerpoint/2010/main" val="3018076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697B4-F99E-4D52-8017-9C6B51F4D341}"/>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EB648390-9DFD-40FA-9618-B66B2E90A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39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10A1F-964E-476C-B909-81513053A8D8}"/>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15B9C363-B296-4013-A309-87E1C1D2AB7A}"/>
              </a:ext>
            </a:extLst>
          </p:cNvPr>
          <p:cNvGraphicFramePr>
            <a:graphicFrameLocks noGrp="1"/>
          </p:cNvGraphicFramePr>
          <p:nvPr>
            <p:ph type="chart" sz="quarter" idx="13"/>
            <p:extLst>
              <p:ext uri="{D42A27DB-BD31-4B8C-83A1-F6EECF244321}">
                <p14:modId xmlns:p14="http://schemas.microsoft.com/office/powerpoint/2010/main" val="3180040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E993B-C359-496F-A351-0E4EDFE7A506}"/>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237BED78-99A9-427D-9767-67A8CDE62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02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5243-73B2-4716-95EB-F3FC643F0A77}"/>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1A3B0FA5-D217-4EA9-A904-16B9D1D00FBD}"/>
              </a:ext>
            </a:extLst>
          </p:cNvPr>
          <p:cNvGraphicFramePr>
            <a:graphicFrameLocks noGrp="1"/>
          </p:cNvGraphicFramePr>
          <p:nvPr>
            <p:ph type="chart" sz="quarter" idx="13"/>
            <p:extLst>
              <p:ext uri="{D42A27DB-BD31-4B8C-83A1-F6EECF244321}">
                <p14:modId xmlns:p14="http://schemas.microsoft.com/office/powerpoint/2010/main" val="3232068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C4F46-2EB8-428C-83F4-362A3D119B3A}"/>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E331F4E9-3065-439A-8014-82FB6A7B9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430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82E5D-9AA6-46AB-A4C1-E4C9C915E61E}"/>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7CB888B2-290B-4D10-916C-A5A155CD4D72}"/>
              </a:ext>
            </a:extLst>
          </p:cNvPr>
          <p:cNvGraphicFramePr>
            <a:graphicFrameLocks noGrp="1"/>
          </p:cNvGraphicFramePr>
          <p:nvPr>
            <p:ph type="chart" sz="quarter" idx="13"/>
            <p:extLst>
              <p:ext uri="{D42A27DB-BD31-4B8C-83A1-F6EECF244321}">
                <p14:modId xmlns:p14="http://schemas.microsoft.com/office/powerpoint/2010/main" val="1206056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2E748-A79F-4102-B2C7-E5CF1774F95D}"/>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702207CF-F08F-4F03-8CE8-1953FD57A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532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0E6C-7117-4076-B809-5210A7BD3AC8}"/>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7570D842-22B3-42D8-9B1A-D2AD0EBC49AE}"/>
              </a:ext>
            </a:extLst>
          </p:cNvPr>
          <p:cNvGraphicFramePr>
            <a:graphicFrameLocks noGrp="1"/>
          </p:cNvGraphicFramePr>
          <p:nvPr>
            <p:ph type="chart" sz="quarter" idx="13"/>
            <p:extLst>
              <p:ext uri="{D42A27DB-BD31-4B8C-83A1-F6EECF244321}">
                <p14:modId xmlns:p14="http://schemas.microsoft.com/office/powerpoint/2010/main" val="142607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DEDFD6-E9D9-4BA5-AE55-8BC2C25EFB4A}"/>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986873A8-A2A0-4EB0-9F08-5C1DD4740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015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CE89-0830-4F53-B8BB-423446EF61A5}"/>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978158F1-BE8D-41DA-942F-C7B72699D4B7}"/>
              </a:ext>
            </a:extLst>
          </p:cNvPr>
          <p:cNvGraphicFramePr>
            <a:graphicFrameLocks noGrp="1"/>
          </p:cNvGraphicFramePr>
          <p:nvPr>
            <p:ph type="chart" sz="quarter" idx="13"/>
            <p:extLst>
              <p:ext uri="{D42A27DB-BD31-4B8C-83A1-F6EECF244321}">
                <p14:modId xmlns:p14="http://schemas.microsoft.com/office/powerpoint/2010/main" val="1083585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9EFD4-1D73-43DD-A167-1CA44E3D1811}"/>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F7E53A70-72F1-4266-B759-B89452FF6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977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B9244-CB31-467D-804E-F689987FB506}"/>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2D18F291-2D39-499A-AB5F-5185674EA943}"/>
              </a:ext>
            </a:extLst>
          </p:cNvPr>
          <p:cNvGraphicFramePr>
            <a:graphicFrameLocks noGrp="1"/>
          </p:cNvGraphicFramePr>
          <p:nvPr>
            <p:ph type="chart" sz="quarter" idx="13"/>
            <p:extLst>
              <p:ext uri="{D42A27DB-BD31-4B8C-83A1-F6EECF244321}">
                <p14:modId xmlns:p14="http://schemas.microsoft.com/office/powerpoint/2010/main" val="1525815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070138-0E3F-4C54-A555-09CD3C4D8D21}"/>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3F7AAD8D-A0C8-40EE-9F55-BE53580BE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899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B4CD-5512-4CBE-8660-EB10E2A9D81B}"/>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292195CF-7B6E-49C3-AFAA-4FE3E5D50E61}"/>
              </a:ext>
            </a:extLst>
          </p:cNvPr>
          <p:cNvGraphicFramePr>
            <a:graphicFrameLocks noGrp="1"/>
          </p:cNvGraphicFramePr>
          <p:nvPr>
            <p:ph type="chart" sz="quarter" idx="13"/>
            <p:extLst>
              <p:ext uri="{D42A27DB-BD31-4B8C-83A1-F6EECF244321}">
                <p14:modId xmlns:p14="http://schemas.microsoft.com/office/powerpoint/2010/main" val="3139802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5B2BD-D9B5-425C-A543-19132178F200}"/>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03102498-D4DB-48F1-9D61-AB9DB0DD7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209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B095-7527-49CE-9DF4-9DFCD9AE953D}"/>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ECB21C54-0878-46B6-8D6F-222A3841BCAB}"/>
              </a:ext>
            </a:extLst>
          </p:cNvPr>
          <p:cNvGraphicFramePr>
            <a:graphicFrameLocks noGrp="1"/>
          </p:cNvGraphicFramePr>
          <p:nvPr>
            <p:ph type="chart" sz="quarter" idx="13"/>
            <p:extLst>
              <p:ext uri="{D42A27DB-BD31-4B8C-83A1-F6EECF244321}">
                <p14:modId xmlns:p14="http://schemas.microsoft.com/office/powerpoint/2010/main" val="3649925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9F813-E8A9-491F-929B-CC5FA73125B0}"/>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84B749C1-CD7F-4CEA-A3E5-F413FB1FBC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936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5697-A09D-4C9D-A514-D1402271EFC5}"/>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FAE65CA2-E6D9-46F1-8DA8-8621901A1072}"/>
              </a:ext>
            </a:extLst>
          </p:cNvPr>
          <p:cNvGraphicFramePr>
            <a:graphicFrameLocks noGrp="1"/>
          </p:cNvGraphicFramePr>
          <p:nvPr>
            <p:ph type="chart" sz="quarter" idx="13"/>
            <p:extLst>
              <p:ext uri="{D42A27DB-BD31-4B8C-83A1-F6EECF244321}">
                <p14:modId xmlns:p14="http://schemas.microsoft.com/office/powerpoint/2010/main" val="581438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807DA-3282-4439-8621-FD772D99061C}"/>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EE2EB66C-37A9-4024-ADA8-376895C42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562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5F270-3737-4D90-B132-4191B21C7B53}"/>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DADE1560-D669-422F-8D0B-742823D0195B}"/>
              </a:ext>
            </a:extLst>
          </p:cNvPr>
          <p:cNvGraphicFramePr>
            <a:graphicFrameLocks noGrp="1"/>
          </p:cNvGraphicFramePr>
          <p:nvPr>
            <p:ph type="chart" sz="quarter" idx="13"/>
            <p:extLst>
              <p:ext uri="{D42A27DB-BD31-4B8C-83A1-F6EECF244321}">
                <p14:modId xmlns:p14="http://schemas.microsoft.com/office/powerpoint/2010/main" val="1094057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2F0FB-045E-4680-BE61-DD19E7B185FF}"/>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AA40FCFA-AEBF-4650-A069-47F3D0C1B1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335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5E4-E362-4814-98BF-C270411840CD}"/>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0B7698EA-6A2B-448A-B2DA-465B78AB60C4}"/>
              </a:ext>
            </a:extLst>
          </p:cNvPr>
          <p:cNvGraphicFramePr>
            <a:graphicFrameLocks noGrp="1"/>
          </p:cNvGraphicFramePr>
          <p:nvPr>
            <p:ph type="tbl" sz="quarter" idx="13"/>
            <p:extLst>
              <p:ext uri="{D42A27DB-BD31-4B8C-83A1-F6EECF244321}">
                <p14:modId xmlns:p14="http://schemas.microsoft.com/office/powerpoint/2010/main" val="247003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1157753"/>
                    </a:ext>
                  </a:extLst>
                </a:gridCol>
                <a:gridCol w="1152144">
                  <a:extLst>
                    <a:ext uri="{9D8B030D-6E8A-4147-A177-3AD203B41FA5}">
                      <a16:colId xmlns:a16="http://schemas.microsoft.com/office/drawing/2014/main" val="665279038"/>
                    </a:ext>
                  </a:extLst>
                </a:gridCol>
                <a:gridCol w="1152144">
                  <a:extLst>
                    <a:ext uri="{9D8B030D-6E8A-4147-A177-3AD203B41FA5}">
                      <a16:colId xmlns:a16="http://schemas.microsoft.com/office/drawing/2014/main" val="2673685320"/>
                    </a:ext>
                  </a:extLst>
                </a:gridCol>
                <a:gridCol w="1152144">
                  <a:extLst>
                    <a:ext uri="{9D8B030D-6E8A-4147-A177-3AD203B41FA5}">
                      <a16:colId xmlns:a16="http://schemas.microsoft.com/office/drawing/2014/main" val="235702079"/>
                    </a:ext>
                  </a:extLst>
                </a:gridCol>
                <a:gridCol w="1152144">
                  <a:extLst>
                    <a:ext uri="{9D8B030D-6E8A-4147-A177-3AD203B41FA5}">
                      <a16:colId xmlns:a16="http://schemas.microsoft.com/office/drawing/2014/main" val="69059993"/>
                    </a:ext>
                  </a:extLst>
                </a:gridCol>
                <a:gridCol w="1152144">
                  <a:extLst>
                    <a:ext uri="{9D8B030D-6E8A-4147-A177-3AD203B41FA5}">
                      <a16:colId xmlns:a16="http://schemas.microsoft.com/office/drawing/2014/main" val="154905523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464853357"/>
                  </a:ext>
                </a:extLst>
              </a:tr>
              <a:tr h="370840">
                <a:tc>
                  <a:txBody>
                    <a:bodyPr/>
                    <a:lstStyle/>
                    <a:p>
                      <a:r>
                        <a:rPr lang="en-US" sz="1000"/>
                        <a:t>#sanisidro</a:t>
                      </a:r>
                    </a:p>
                  </a:txBody>
                  <a:tcPr/>
                </a:tc>
                <a:tc>
                  <a:txBody>
                    <a:bodyPr/>
                    <a:lstStyle/>
                    <a:p>
                      <a:r>
                        <a:rPr lang="en-US" sz="1000"/>
                        <a:t>12</a:t>
                      </a:r>
                    </a:p>
                  </a:txBody>
                  <a:tcPr/>
                </a:tc>
                <a:tc>
                  <a:txBody>
                    <a:bodyPr/>
                    <a:lstStyle/>
                    <a:p>
                      <a:r>
                        <a:rPr lang="en-US" sz="1000"/>
                        <a:t>370.66666666667</a:t>
                      </a:r>
                    </a:p>
                  </a:txBody>
                  <a:tcPr/>
                </a:tc>
                <a:tc>
                  <a:txBody>
                    <a:bodyPr/>
                    <a:lstStyle/>
                    <a:p>
                      <a:r>
                        <a:rPr lang="en-US" sz="1000"/>
                        <a:t>67</a:t>
                      </a:r>
                    </a:p>
                  </a:txBody>
                  <a:tcPr/>
                </a:tc>
                <a:tc>
                  <a:txBody>
                    <a:bodyPr/>
                    <a:lstStyle/>
                    <a:p>
                      <a:r>
                        <a:rPr lang="en-US" sz="1000"/>
                        <a:t>85</a:t>
                      </a:r>
                    </a:p>
                  </a:txBody>
                  <a:tcPr/>
                </a:tc>
                <a:tc>
                  <a:txBody>
                    <a:bodyPr/>
                    <a:lstStyle/>
                    <a:p>
                      <a:r>
                        <a:rPr lang="en-US" sz="1000"/>
                        <a:t>522.66666666667</a:t>
                      </a:r>
                    </a:p>
                  </a:txBody>
                  <a:tcPr/>
                </a:tc>
                <a:extLst>
                  <a:ext uri="{0D108BD9-81ED-4DB2-BD59-A6C34878D82A}">
                    <a16:rowId xmlns:a16="http://schemas.microsoft.com/office/drawing/2014/main" val="2754188638"/>
                  </a:ext>
                </a:extLst>
              </a:tr>
              <a:tr h="370840">
                <a:tc>
                  <a:txBody>
                    <a:bodyPr/>
                    <a:lstStyle/>
                    <a:p>
                      <a:r>
                        <a:rPr lang="en-US" sz="1000"/>
                        <a:t>#salud</a:t>
                      </a:r>
                    </a:p>
                  </a:txBody>
                  <a:tcPr/>
                </a:tc>
                <a:tc>
                  <a:txBody>
                    <a:bodyPr/>
                    <a:lstStyle/>
                    <a:p>
                      <a:r>
                        <a:rPr lang="en-US" sz="1000"/>
                        <a:t>7</a:t>
                      </a:r>
                    </a:p>
                  </a:txBody>
                  <a:tcPr/>
                </a:tc>
                <a:tc>
                  <a:txBody>
                    <a:bodyPr/>
                    <a:lstStyle/>
                    <a:p>
                      <a:r>
                        <a:rPr lang="en-US" sz="1000"/>
                        <a:t>421.42857142857</a:t>
                      </a:r>
                    </a:p>
                  </a:txBody>
                  <a:tcPr/>
                </a:tc>
                <a:tc>
                  <a:txBody>
                    <a:bodyPr/>
                    <a:lstStyle/>
                    <a:p>
                      <a:r>
                        <a:rPr lang="en-US" sz="1000"/>
                        <a:t>101.42857142857</a:t>
                      </a:r>
                    </a:p>
                  </a:txBody>
                  <a:tcPr/>
                </a:tc>
                <a:tc>
                  <a:txBody>
                    <a:bodyPr/>
                    <a:lstStyle/>
                    <a:p>
                      <a:r>
                        <a:rPr lang="en-US" sz="1000"/>
                        <a:t>114.57142857143</a:t>
                      </a:r>
                    </a:p>
                  </a:txBody>
                  <a:tcPr/>
                </a:tc>
                <a:tc>
                  <a:txBody>
                    <a:bodyPr/>
                    <a:lstStyle/>
                    <a:p>
                      <a:r>
                        <a:rPr lang="en-US" sz="1000"/>
                        <a:t>637.42857142857</a:t>
                      </a:r>
                    </a:p>
                  </a:txBody>
                  <a:tcPr/>
                </a:tc>
                <a:extLst>
                  <a:ext uri="{0D108BD9-81ED-4DB2-BD59-A6C34878D82A}">
                    <a16:rowId xmlns:a16="http://schemas.microsoft.com/office/drawing/2014/main" val="2651022213"/>
                  </a:ext>
                </a:extLst>
              </a:tr>
              <a:tr h="370840">
                <a:tc>
                  <a:txBody>
                    <a:bodyPr/>
                    <a:lstStyle/>
                    <a:p>
                      <a:r>
                        <a:rPr lang="en-US" sz="1000"/>
                        <a:t>#deporte</a:t>
                      </a:r>
                    </a:p>
                  </a:txBody>
                  <a:tcPr/>
                </a:tc>
                <a:tc>
                  <a:txBody>
                    <a:bodyPr/>
                    <a:lstStyle/>
                    <a:p>
                      <a:r>
                        <a:rPr lang="en-US" sz="1000"/>
                        <a:t>6</a:t>
                      </a:r>
                    </a:p>
                  </a:txBody>
                  <a:tcPr/>
                </a:tc>
                <a:tc>
                  <a:txBody>
                    <a:bodyPr/>
                    <a:lstStyle/>
                    <a:p>
                      <a:r>
                        <a:rPr lang="en-US" sz="1000"/>
                        <a:t>681</a:t>
                      </a:r>
                    </a:p>
                  </a:txBody>
                  <a:tcPr/>
                </a:tc>
                <a:tc>
                  <a:txBody>
                    <a:bodyPr/>
                    <a:lstStyle/>
                    <a:p>
                      <a:r>
                        <a:rPr lang="en-US" sz="1000"/>
                        <a:t>85.666666666667</a:t>
                      </a:r>
                    </a:p>
                  </a:txBody>
                  <a:tcPr/>
                </a:tc>
                <a:tc>
                  <a:txBody>
                    <a:bodyPr/>
                    <a:lstStyle/>
                    <a:p>
                      <a:r>
                        <a:rPr lang="en-US" sz="1000"/>
                        <a:t>80.666666666667</a:t>
                      </a:r>
                    </a:p>
                  </a:txBody>
                  <a:tcPr/>
                </a:tc>
                <a:tc>
                  <a:txBody>
                    <a:bodyPr/>
                    <a:lstStyle/>
                    <a:p>
                      <a:r>
                        <a:rPr lang="en-US" sz="1000"/>
                        <a:t>847.33333333333</a:t>
                      </a:r>
                    </a:p>
                  </a:txBody>
                  <a:tcPr/>
                </a:tc>
                <a:extLst>
                  <a:ext uri="{0D108BD9-81ED-4DB2-BD59-A6C34878D82A}">
                    <a16:rowId xmlns:a16="http://schemas.microsoft.com/office/drawing/2014/main" val="3916187272"/>
                  </a:ext>
                </a:extLst>
              </a:tr>
              <a:tr h="370840">
                <a:tc>
                  <a:txBody>
                    <a:bodyPr/>
                    <a:lstStyle/>
                    <a:p>
                      <a:r>
                        <a:rPr lang="en-US" sz="1000"/>
                        <a:t>#covid19</a:t>
                      </a:r>
                    </a:p>
                  </a:txBody>
                  <a:tcPr/>
                </a:tc>
                <a:tc>
                  <a:txBody>
                    <a:bodyPr/>
                    <a:lstStyle/>
                    <a:p>
                      <a:r>
                        <a:rPr lang="en-US" sz="1000"/>
                        <a:t>5</a:t>
                      </a:r>
                    </a:p>
                  </a:txBody>
                  <a:tcPr/>
                </a:tc>
                <a:tc>
                  <a:txBody>
                    <a:bodyPr/>
                    <a:lstStyle/>
                    <a:p>
                      <a:r>
                        <a:rPr lang="en-US" sz="1000"/>
                        <a:t>314.2</a:t>
                      </a:r>
                    </a:p>
                  </a:txBody>
                  <a:tcPr/>
                </a:tc>
                <a:tc>
                  <a:txBody>
                    <a:bodyPr/>
                    <a:lstStyle/>
                    <a:p>
                      <a:r>
                        <a:rPr lang="en-US" sz="1000"/>
                        <a:t>97.8</a:t>
                      </a:r>
                    </a:p>
                  </a:txBody>
                  <a:tcPr/>
                </a:tc>
                <a:tc>
                  <a:txBody>
                    <a:bodyPr/>
                    <a:lstStyle/>
                    <a:p>
                      <a:r>
                        <a:rPr lang="en-US" sz="1000"/>
                        <a:t>125.8</a:t>
                      </a:r>
                    </a:p>
                  </a:txBody>
                  <a:tcPr/>
                </a:tc>
                <a:tc>
                  <a:txBody>
                    <a:bodyPr/>
                    <a:lstStyle/>
                    <a:p>
                      <a:r>
                        <a:rPr lang="en-US" sz="1000"/>
                        <a:t>537.8</a:t>
                      </a:r>
                    </a:p>
                  </a:txBody>
                  <a:tcPr/>
                </a:tc>
                <a:extLst>
                  <a:ext uri="{0D108BD9-81ED-4DB2-BD59-A6C34878D82A}">
                    <a16:rowId xmlns:a16="http://schemas.microsoft.com/office/drawing/2014/main" val="2261302550"/>
                  </a:ext>
                </a:extLst>
              </a:tr>
              <a:tr h="370840">
                <a:tc>
                  <a:txBody>
                    <a:bodyPr/>
                    <a:lstStyle/>
                    <a:p>
                      <a:r>
                        <a:rPr lang="en-US" sz="1000"/>
                        <a:t>#sanfernando</a:t>
                      </a:r>
                    </a:p>
                  </a:txBody>
                  <a:tcPr/>
                </a:tc>
                <a:tc>
                  <a:txBody>
                    <a:bodyPr/>
                    <a:lstStyle/>
                    <a:p>
                      <a:r>
                        <a:rPr lang="en-US" sz="1000"/>
                        <a:t>4</a:t>
                      </a:r>
                    </a:p>
                  </a:txBody>
                  <a:tcPr/>
                </a:tc>
                <a:tc>
                  <a:txBody>
                    <a:bodyPr/>
                    <a:lstStyle/>
                    <a:p>
                      <a:r>
                        <a:rPr lang="en-US" sz="1000"/>
                        <a:t>757.75</a:t>
                      </a:r>
                    </a:p>
                  </a:txBody>
                  <a:tcPr/>
                </a:tc>
                <a:tc>
                  <a:txBody>
                    <a:bodyPr/>
                    <a:lstStyle/>
                    <a:p>
                      <a:r>
                        <a:rPr lang="en-US" sz="1000"/>
                        <a:t>118</a:t>
                      </a:r>
                    </a:p>
                  </a:txBody>
                  <a:tcPr/>
                </a:tc>
                <a:tc>
                  <a:txBody>
                    <a:bodyPr/>
                    <a:lstStyle/>
                    <a:p>
                      <a:r>
                        <a:rPr lang="en-US" sz="1000"/>
                        <a:t>85.75</a:t>
                      </a:r>
                    </a:p>
                  </a:txBody>
                  <a:tcPr/>
                </a:tc>
                <a:tc>
                  <a:txBody>
                    <a:bodyPr/>
                    <a:lstStyle/>
                    <a:p>
                      <a:r>
                        <a:rPr lang="en-US" sz="1000"/>
                        <a:t>961.5</a:t>
                      </a:r>
                    </a:p>
                  </a:txBody>
                  <a:tcPr/>
                </a:tc>
                <a:extLst>
                  <a:ext uri="{0D108BD9-81ED-4DB2-BD59-A6C34878D82A}">
                    <a16:rowId xmlns:a16="http://schemas.microsoft.com/office/drawing/2014/main" val="3890790992"/>
                  </a:ext>
                </a:extLst>
              </a:tr>
              <a:tr h="370840">
                <a:tc>
                  <a:txBody>
                    <a:bodyPr/>
                    <a:lstStyle/>
                    <a:p>
                      <a:r>
                        <a:rPr lang="en-US" sz="1000"/>
                        <a:t>#orgullosanfernandino</a:t>
                      </a:r>
                    </a:p>
                  </a:txBody>
                  <a:tcPr/>
                </a:tc>
                <a:tc>
                  <a:txBody>
                    <a:bodyPr/>
                    <a:lstStyle/>
                    <a:p>
                      <a:r>
                        <a:rPr lang="en-US" sz="1000"/>
                        <a:t>4</a:t>
                      </a:r>
                    </a:p>
                  </a:txBody>
                  <a:tcPr/>
                </a:tc>
                <a:tc>
                  <a:txBody>
                    <a:bodyPr/>
                    <a:lstStyle/>
                    <a:p>
                      <a:r>
                        <a:rPr lang="en-US" sz="1000"/>
                        <a:t>757.75</a:t>
                      </a:r>
                    </a:p>
                  </a:txBody>
                  <a:tcPr/>
                </a:tc>
                <a:tc>
                  <a:txBody>
                    <a:bodyPr/>
                    <a:lstStyle/>
                    <a:p>
                      <a:r>
                        <a:rPr lang="en-US" sz="1000"/>
                        <a:t>118</a:t>
                      </a:r>
                    </a:p>
                  </a:txBody>
                  <a:tcPr/>
                </a:tc>
                <a:tc>
                  <a:txBody>
                    <a:bodyPr/>
                    <a:lstStyle/>
                    <a:p>
                      <a:r>
                        <a:rPr lang="en-US" sz="1000"/>
                        <a:t>85.75</a:t>
                      </a:r>
                    </a:p>
                  </a:txBody>
                  <a:tcPr/>
                </a:tc>
                <a:tc>
                  <a:txBody>
                    <a:bodyPr/>
                    <a:lstStyle/>
                    <a:p>
                      <a:r>
                        <a:rPr lang="en-US" sz="1000"/>
                        <a:t>961.5</a:t>
                      </a:r>
                    </a:p>
                  </a:txBody>
                  <a:tcPr/>
                </a:tc>
                <a:extLst>
                  <a:ext uri="{0D108BD9-81ED-4DB2-BD59-A6C34878D82A}">
                    <a16:rowId xmlns:a16="http://schemas.microsoft.com/office/drawing/2014/main" val="3119175668"/>
                  </a:ext>
                </a:extLst>
              </a:tr>
              <a:tr h="370840">
                <a:tc>
                  <a:txBody>
                    <a:bodyPr/>
                    <a:lstStyle/>
                    <a:p>
                      <a:r>
                        <a:rPr lang="en-US" sz="1000"/>
                        <a:t>#verano</a:t>
                      </a:r>
                    </a:p>
                  </a:txBody>
                  <a:tcPr/>
                </a:tc>
                <a:tc>
                  <a:txBody>
                    <a:bodyPr/>
                    <a:lstStyle/>
                    <a:p>
                      <a:r>
                        <a:rPr lang="en-US" sz="1000"/>
                        <a:t>3</a:t>
                      </a:r>
                    </a:p>
                  </a:txBody>
                  <a:tcPr/>
                </a:tc>
                <a:tc>
                  <a:txBody>
                    <a:bodyPr/>
                    <a:lstStyle/>
                    <a:p>
                      <a:r>
                        <a:rPr lang="en-US" sz="1000"/>
                        <a:t>903.66666666667</a:t>
                      </a:r>
                    </a:p>
                  </a:txBody>
                  <a:tcPr/>
                </a:tc>
                <a:tc>
                  <a:txBody>
                    <a:bodyPr/>
                    <a:lstStyle/>
                    <a:p>
                      <a:r>
                        <a:rPr lang="en-US" sz="1000"/>
                        <a:t>96.666666666667</a:t>
                      </a:r>
                    </a:p>
                  </a:txBody>
                  <a:tcPr/>
                </a:tc>
                <a:tc>
                  <a:txBody>
                    <a:bodyPr/>
                    <a:lstStyle/>
                    <a:p>
                      <a:r>
                        <a:rPr lang="en-US" sz="1000"/>
                        <a:t>96.333333333333</a:t>
                      </a:r>
                    </a:p>
                  </a:txBody>
                  <a:tcPr/>
                </a:tc>
                <a:tc>
                  <a:txBody>
                    <a:bodyPr/>
                    <a:lstStyle/>
                    <a:p>
                      <a:r>
                        <a:rPr lang="en-US" sz="1000"/>
                        <a:t>1096.6666666667</a:t>
                      </a:r>
                    </a:p>
                  </a:txBody>
                  <a:tcPr/>
                </a:tc>
                <a:extLst>
                  <a:ext uri="{0D108BD9-81ED-4DB2-BD59-A6C34878D82A}">
                    <a16:rowId xmlns:a16="http://schemas.microsoft.com/office/drawing/2014/main" val="513547680"/>
                  </a:ext>
                </a:extLst>
              </a:tr>
              <a:tr h="370840">
                <a:tc>
                  <a:txBody>
                    <a:bodyPr/>
                    <a:lstStyle/>
                    <a:p>
                      <a:r>
                        <a:rPr lang="en-US" sz="1000"/>
                        <a:t>#LasEscuelasQueSoñamos</a:t>
                      </a:r>
                    </a:p>
                  </a:txBody>
                  <a:tcPr/>
                </a:tc>
                <a:tc>
                  <a:txBody>
                    <a:bodyPr/>
                    <a:lstStyle/>
                    <a:p>
                      <a:r>
                        <a:rPr lang="en-US" sz="1000"/>
                        <a:t>2</a:t>
                      </a:r>
                    </a:p>
                  </a:txBody>
                  <a:tcPr/>
                </a:tc>
                <a:tc>
                  <a:txBody>
                    <a:bodyPr/>
                    <a:lstStyle/>
                    <a:p>
                      <a:r>
                        <a:rPr lang="en-US" sz="1000"/>
                        <a:t>644.5</a:t>
                      </a:r>
                    </a:p>
                  </a:txBody>
                  <a:tcPr/>
                </a:tc>
                <a:tc>
                  <a:txBody>
                    <a:bodyPr/>
                    <a:lstStyle/>
                    <a:p>
                      <a:r>
                        <a:rPr lang="en-US" sz="1000"/>
                        <a:t>107.5</a:t>
                      </a:r>
                    </a:p>
                  </a:txBody>
                  <a:tcPr/>
                </a:tc>
                <a:tc>
                  <a:txBody>
                    <a:bodyPr/>
                    <a:lstStyle/>
                    <a:p>
                      <a:r>
                        <a:rPr lang="en-US" sz="1000"/>
                        <a:t>77</a:t>
                      </a:r>
                    </a:p>
                  </a:txBody>
                  <a:tcPr/>
                </a:tc>
                <a:tc>
                  <a:txBody>
                    <a:bodyPr/>
                    <a:lstStyle/>
                    <a:p>
                      <a:r>
                        <a:rPr lang="en-US" sz="1000"/>
                        <a:t>829</a:t>
                      </a:r>
                    </a:p>
                  </a:txBody>
                  <a:tcPr/>
                </a:tc>
                <a:extLst>
                  <a:ext uri="{0D108BD9-81ED-4DB2-BD59-A6C34878D82A}">
                    <a16:rowId xmlns:a16="http://schemas.microsoft.com/office/drawing/2014/main" val="1824840717"/>
                  </a:ext>
                </a:extLst>
              </a:tr>
              <a:tr h="370840">
                <a:tc>
                  <a:txBody>
                    <a:bodyPr/>
                    <a:lstStyle/>
                    <a:p>
                      <a:r>
                        <a:rPr lang="en-US" sz="1000"/>
                        <a:t>#educacion</a:t>
                      </a:r>
                    </a:p>
                  </a:txBody>
                  <a:tcPr/>
                </a:tc>
                <a:tc>
                  <a:txBody>
                    <a:bodyPr/>
                    <a:lstStyle/>
                    <a:p>
                      <a:r>
                        <a:rPr lang="en-US" sz="1000"/>
                        <a:t>2</a:t>
                      </a:r>
                    </a:p>
                  </a:txBody>
                  <a:tcPr/>
                </a:tc>
                <a:tc>
                  <a:txBody>
                    <a:bodyPr/>
                    <a:lstStyle/>
                    <a:p>
                      <a:r>
                        <a:rPr lang="en-US" sz="1000"/>
                        <a:t>644.5</a:t>
                      </a:r>
                    </a:p>
                  </a:txBody>
                  <a:tcPr/>
                </a:tc>
                <a:tc>
                  <a:txBody>
                    <a:bodyPr/>
                    <a:lstStyle/>
                    <a:p>
                      <a:r>
                        <a:rPr lang="en-US" sz="1000"/>
                        <a:t>107.5</a:t>
                      </a:r>
                    </a:p>
                  </a:txBody>
                  <a:tcPr/>
                </a:tc>
                <a:tc>
                  <a:txBody>
                    <a:bodyPr/>
                    <a:lstStyle/>
                    <a:p>
                      <a:r>
                        <a:rPr lang="en-US" sz="1000"/>
                        <a:t>77</a:t>
                      </a:r>
                    </a:p>
                  </a:txBody>
                  <a:tcPr/>
                </a:tc>
                <a:tc>
                  <a:txBody>
                    <a:bodyPr/>
                    <a:lstStyle/>
                    <a:p>
                      <a:r>
                        <a:rPr lang="en-US" sz="1000"/>
                        <a:t>829</a:t>
                      </a:r>
                    </a:p>
                  </a:txBody>
                  <a:tcPr/>
                </a:tc>
                <a:extLst>
                  <a:ext uri="{0D108BD9-81ED-4DB2-BD59-A6C34878D82A}">
                    <a16:rowId xmlns:a16="http://schemas.microsoft.com/office/drawing/2014/main" val="549989849"/>
                  </a:ext>
                </a:extLst>
              </a:tr>
              <a:tr h="370840">
                <a:tc>
                  <a:txBody>
                    <a:bodyPr/>
                    <a:lstStyle/>
                    <a:p>
                      <a:r>
                        <a:rPr lang="en-US" sz="1000"/>
                        <a:t>#aprender</a:t>
                      </a:r>
                    </a:p>
                  </a:txBody>
                  <a:tcPr/>
                </a:tc>
                <a:tc>
                  <a:txBody>
                    <a:bodyPr/>
                    <a:lstStyle/>
                    <a:p>
                      <a:r>
                        <a:rPr lang="en-US" sz="1000"/>
                        <a:t>2</a:t>
                      </a:r>
                    </a:p>
                  </a:txBody>
                  <a:tcPr/>
                </a:tc>
                <a:tc>
                  <a:txBody>
                    <a:bodyPr/>
                    <a:lstStyle/>
                    <a:p>
                      <a:r>
                        <a:rPr lang="en-US" sz="1000"/>
                        <a:t>644.5</a:t>
                      </a:r>
                    </a:p>
                  </a:txBody>
                  <a:tcPr/>
                </a:tc>
                <a:tc>
                  <a:txBody>
                    <a:bodyPr/>
                    <a:lstStyle/>
                    <a:p>
                      <a:r>
                        <a:rPr lang="en-US" sz="1000"/>
                        <a:t>107.5</a:t>
                      </a:r>
                    </a:p>
                  </a:txBody>
                  <a:tcPr/>
                </a:tc>
                <a:tc>
                  <a:txBody>
                    <a:bodyPr/>
                    <a:lstStyle/>
                    <a:p>
                      <a:r>
                        <a:rPr lang="en-US" sz="1000"/>
                        <a:t>77</a:t>
                      </a:r>
                    </a:p>
                  </a:txBody>
                  <a:tcPr/>
                </a:tc>
                <a:tc>
                  <a:txBody>
                    <a:bodyPr/>
                    <a:lstStyle/>
                    <a:p>
                      <a:r>
                        <a:rPr lang="en-US" sz="1000"/>
                        <a:t>829</a:t>
                      </a:r>
                    </a:p>
                  </a:txBody>
                  <a:tcPr/>
                </a:tc>
                <a:extLst>
                  <a:ext uri="{0D108BD9-81ED-4DB2-BD59-A6C34878D82A}">
                    <a16:rowId xmlns:a16="http://schemas.microsoft.com/office/drawing/2014/main" val="917618882"/>
                  </a:ext>
                </a:extLst>
              </a:tr>
            </a:tbl>
          </a:graphicData>
        </a:graphic>
      </p:graphicFrame>
      <p:sp>
        <p:nvSpPr>
          <p:cNvPr id="4" name="Text Placeholder 3">
            <a:extLst>
              <a:ext uri="{FF2B5EF4-FFF2-40B4-BE49-F238E27FC236}">
                <a16:creationId xmlns:a16="http://schemas.microsoft.com/office/drawing/2014/main" id="{6D36A579-4A78-4542-82AE-A672968406A6}"/>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397026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080D8-9DC6-4C96-AEDD-D3807404B4B9}"/>
              </a:ext>
            </a:extLst>
          </p:cNvPr>
          <p:cNvSpPr>
            <a:spLocks noGrp="1"/>
          </p:cNvSpPr>
          <p:nvPr>
            <p:ph type="title"/>
          </p:nvPr>
        </p:nvSpPr>
        <p:spPr/>
        <p:txBody>
          <a:bodyPr/>
          <a:lstStyle/>
          <a:p>
            <a:r>
              <a:rPr lang="en-US"/>
              <a:t>Facebook Post Table + Reactions | POSSE - 1 of 26</a:t>
            </a:r>
          </a:p>
        </p:txBody>
      </p:sp>
      <p:graphicFrame>
        <p:nvGraphicFramePr>
          <p:cNvPr id="5" name="Table Placeholder 4">
            <a:extLst>
              <a:ext uri="{FF2B5EF4-FFF2-40B4-BE49-F238E27FC236}">
                <a16:creationId xmlns:a16="http://schemas.microsoft.com/office/drawing/2014/main" id="{6EABE815-515B-495D-BE13-827D32826BC9}"/>
              </a:ext>
            </a:extLst>
          </p:cNvPr>
          <p:cNvGraphicFramePr>
            <a:graphicFrameLocks noGrp="1"/>
          </p:cNvGraphicFramePr>
          <p:nvPr>
            <p:ph type="tbl" sz="quarter" idx="13"/>
            <p:extLst>
              <p:ext uri="{D42A27DB-BD31-4B8C-83A1-F6EECF244321}">
                <p14:modId xmlns:p14="http://schemas.microsoft.com/office/powerpoint/2010/main" val="218609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8148050"/>
                    </a:ext>
                  </a:extLst>
                </a:gridCol>
                <a:gridCol w="493776">
                  <a:extLst>
                    <a:ext uri="{9D8B030D-6E8A-4147-A177-3AD203B41FA5}">
                      <a16:colId xmlns:a16="http://schemas.microsoft.com/office/drawing/2014/main" val="3263687412"/>
                    </a:ext>
                  </a:extLst>
                </a:gridCol>
                <a:gridCol w="493776">
                  <a:extLst>
                    <a:ext uri="{9D8B030D-6E8A-4147-A177-3AD203B41FA5}">
                      <a16:colId xmlns:a16="http://schemas.microsoft.com/office/drawing/2014/main" val="3932970873"/>
                    </a:ext>
                  </a:extLst>
                </a:gridCol>
                <a:gridCol w="493776">
                  <a:extLst>
                    <a:ext uri="{9D8B030D-6E8A-4147-A177-3AD203B41FA5}">
                      <a16:colId xmlns:a16="http://schemas.microsoft.com/office/drawing/2014/main" val="2151270662"/>
                    </a:ext>
                  </a:extLst>
                </a:gridCol>
                <a:gridCol w="493776">
                  <a:extLst>
                    <a:ext uri="{9D8B030D-6E8A-4147-A177-3AD203B41FA5}">
                      <a16:colId xmlns:a16="http://schemas.microsoft.com/office/drawing/2014/main" val="4018556746"/>
                    </a:ext>
                  </a:extLst>
                </a:gridCol>
                <a:gridCol w="493776">
                  <a:extLst>
                    <a:ext uri="{9D8B030D-6E8A-4147-A177-3AD203B41FA5}">
                      <a16:colId xmlns:a16="http://schemas.microsoft.com/office/drawing/2014/main" val="1378461560"/>
                    </a:ext>
                  </a:extLst>
                </a:gridCol>
                <a:gridCol w="493776">
                  <a:extLst>
                    <a:ext uri="{9D8B030D-6E8A-4147-A177-3AD203B41FA5}">
                      <a16:colId xmlns:a16="http://schemas.microsoft.com/office/drawing/2014/main" val="2445590359"/>
                    </a:ext>
                  </a:extLst>
                </a:gridCol>
                <a:gridCol w="493776">
                  <a:extLst>
                    <a:ext uri="{9D8B030D-6E8A-4147-A177-3AD203B41FA5}">
                      <a16:colId xmlns:a16="http://schemas.microsoft.com/office/drawing/2014/main" val="2503681588"/>
                    </a:ext>
                  </a:extLst>
                </a:gridCol>
                <a:gridCol w="493776">
                  <a:extLst>
                    <a:ext uri="{9D8B030D-6E8A-4147-A177-3AD203B41FA5}">
                      <a16:colId xmlns:a16="http://schemas.microsoft.com/office/drawing/2014/main" val="2456825225"/>
                    </a:ext>
                  </a:extLst>
                </a:gridCol>
                <a:gridCol w="493776">
                  <a:extLst>
                    <a:ext uri="{9D8B030D-6E8A-4147-A177-3AD203B41FA5}">
                      <a16:colId xmlns:a16="http://schemas.microsoft.com/office/drawing/2014/main" val="3817520430"/>
                    </a:ext>
                  </a:extLst>
                </a:gridCol>
                <a:gridCol w="493776">
                  <a:extLst>
                    <a:ext uri="{9D8B030D-6E8A-4147-A177-3AD203B41FA5}">
                      <a16:colId xmlns:a16="http://schemas.microsoft.com/office/drawing/2014/main" val="3343265505"/>
                    </a:ext>
                  </a:extLst>
                </a:gridCol>
                <a:gridCol w="493776">
                  <a:extLst>
                    <a:ext uri="{9D8B030D-6E8A-4147-A177-3AD203B41FA5}">
                      <a16:colId xmlns:a16="http://schemas.microsoft.com/office/drawing/2014/main" val="3849377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293013"/>
                  </a:ext>
                </a:extLst>
              </a:tr>
            </a:tbl>
          </a:graphicData>
        </a:graphic>
      </p:graphicFrame>
      <p:sp>
        <p:nvSpPr>
          <p:cNvPr id="4" name="Text Placeholder 3">
            <a:extLst>
              <a:ext uri="{FF2B5EF4-FFF2-40B4-BE49-F238E27FC236}">
                <a16:creationId xmlns:a16="http://schemas.microsoft.com/office/drawing/2014/main" id="{089CA94A-7DDF-4F52-8FCB-E1E8370EFEEC}"/>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090572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C689-2C9A-4C19-9E5C-8ACAA77888C8}"/>
              </a:ext>
            </a:extLst>
          </p:cNvPr>
          <p:cNvSpPr>
            <a:spLocks noGrp="1"/>
          </p:cNvSpPr>
          <p:nvPr>
            <p:ph type="title"/>
          </p:nvPr>
        </p:nvSpPr>
        <p:spPr/>
        <p:txBody>
          <a:bodyPr/>
          <a:lstStyle/>
          <a:p>
            <a:r>
              <a:rPr lang="en-US"/>
              <a:t>Facebook Post Table + Reactions | POSSE - 2 of 26</a:t>
            </a:r>
          </a:p>
        </p:txBody>
      </p:sp>
      <p:graphicFrame>
        <p:nvGraphicFramePr>
          <p:cNvPr id="5" name="Table Placeholder 4">
            <a:extLst>
              <a:ext uri="{FF2B5EF4-FFF2-40B4-BE49-F238E27FC236}">
                <a16:creationId xmlns:a16="http://schemas.microsoft.com/office/drawing/2014/main" id="{0355518C-43A5-41E2-BFFB-D18808F584BE}"/>
              </a:ext>
            </a:extLst>
          </p:cNvPr>
          <p:cNvGraphicFramePr>
            <a:graphicFrameLocks noGrp="1"/>
          </p:cNvGraphicFramePr>
          <p:nvPr>
            <p:ph type="tbl" sz="quarter" idx="13"/>
            <p:extLst>
              <p:ext uri="{D42A27DB-BD31-4B8C-83A1-F6EECF244321}">
                <p14:modId xmlns:p14="http://schemas.microsoft.com/office/powerpoint/2010/main" val="62447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8464415"/>
                    </a:ext>
                  </a:extLst>
                </a:gridCol>
                <a:gridCol w="493776">
                  <a:extLst>
                    <a:ext uri="{9D8B030D-6E8A-4147-A177-3AD203B41FA5}">
                      <a16:colId xmlns:a16="http://schemas.microsoft.com/office/drawing/2014/main" val="3413764806"/>
                    </a:ext>
                  </a:extLst>
                </a:gridCol>
                <a:gridCol w="493776">
                  <a:extLst>
                    <a:ext uri="{9D8B030D-6E8A-4147-A177-3AD203B41FA5}">
                      <a16:colId xmlns:a16="http://schemas.microsoft.com/office/drawing/2014/main" val="725034552"/>
                    </a:ext>
                  </a:extLst>
                </a:gridCol>
                <a:gridCol w="493776">
                  <a:extLst>
                    <a:ext uri="{9D8B030D-6E8A-4147-A177-3AD203B41FA5}">
                      <a16:colId xmlns:a16="http://schemas.microsoft.com/office/drawing/2014/main" val="1820511772"/>
                    </a:ext>
                  </a:extLst>
                </a:gridCol>
                <a:gridCol w="493776">
                  <a:extLst>
                    <a:ext uri="{9D8B030D-6E8A-4147-A177-3AD203B41FA5}">
                      <a16:colId xmlns:a16="http://schemas.microsoft.com/office/drawing/2014/main" val="1132077437"/>
                    </a:ext>
                  </a:extLst>
                </a:gridCol>
                <a:gridCol w="493776">
                  <a:extLst>
                    <a:ext uri="{9D8B030D-6E8A-4147-A177-3AD203B41FA5}">
                      <a16:colId xmlns:a16="http://schemas.microsoft.com/office/drawing/2014/main" val="1002459908"/>
                    </a:ext>
                  </a:extLst>
                </a:gridCol>
                <a:gridCol w="493776">
                  <a:extLst>
                    <a:ext uri="{9D8B030D-6E8A-4147-A177-3AD203B41FA5}">
                      <a16:colId xmlns:a16="http://schemas.microsoft.com/office/drawing/2014/main" val="2129200884"/>
                    </a:ext>
                  </a:extLst>
                </a:gridCol>
                <a:gridCol w="493776">
                  <a:extLst>
                    <a:ext uri="{9D8B030D-6E8A-4147-A177-3AD203B41FA5}">
                      <a16:colId xmlns:a16="http://schemas.microsoft.com/office/drawing/2014/main" val="1278728995"/>
                    </a:ext>
                  </a:extLst>
                </a:gridCol>
                <a:gridCol w="493776">
                  <a:extLst>
                    <a:ext uri="{9D8B030D-6E8A-4147-A177-3AD203B41FA5}">
                      <a16:colId xmlns:a16="http://schemas.microsoft.com/office/drawing/2014/main" val="965294237"/>
                    </a:ext>
                  </a:extLst>
                </a:gridCol>
                <a:gridCol w="493776">
                  <a:extLst>
                    <a:ext uri="{9D8B030D-6E8A-4147-A177-3AD203B41FA5}">
                      <a16:colId xmlns:a16="http://schemas.microsoft.com/office/drawing/2014/main" val="791693118"/>
                    </a:ext>
                  </a:extLst>
                </a:gridCol>
                <a:gridCol w="493776">
                  <a:extLst>
                    <a:ext uri="{9D8B030D-6E8A-4147-A177-3AD203B41FA5}">
                      <a16:colId xmlns:a16="http://schemas.microsoft.com/office/drawing/2014/main" val="2951902424"/>
                    </a:ext>
                  </a:extLst>
                </a:gridCol>
                <a:gridCol w="493776">
                  <a:extLst>
                    <a:ext uri="{9D8B030D-6E8A-4147-A177-3AD203B41FA5}">
                      <a16:colId xmlns:a16="http://schemas.microsoft.com/office/drawing/2014/main" val="159551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96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- 2022-01-02 09:03:01</a:t>
                      </a:r>
                      <a:r>
                        <a:rPr kumimoji="0" lang="es-ES" sz="1000" b="0" i="0" u="none" strike="noStrike" kern="1200" cap="none" spc="0" normalizeH="0" baseline="0" noProof="0">
                          <a:ln>
                            <a:noFill/>
                          </a:ln>
                          <a:solidFill>
                            <a:prstClr val="black"/>
                          </a:solidFill>
                          <a:effectLst/>
                          <a:uLnTx/>
                          <a:uFillTx/>
                          <a:latin typeface="+mn-lt"/>
                          <a:ea typeface="+mn-ea"/>
                          <a:cs typeface="+mn-cs"/>
                        </a:rPr>
                        <a:t>
 Si te gustan los deportes náuticos, 
durante el verano podés sumarte a las actividades náuticas para mayores de 18 años.
Los lunes a partir de las 9:00 abrimos la inscripción online semanal, hasta agotar el cupo. El turno es válido para la fecha seleccionada.
Las actividades se realizan martes, jueves, sábados y domingos, en el Campo de Deportes Nº 9 del Bajo de San Isidro (Gaetán Gutiérrez 797). Podrás hacer stand-up paddle y kayak.
Inscribite en 👉🏻 https://servicios.gestionmsi.gob.ar/CP/RegistroOnlineNautica/
Para consultas comunicate al 156705-2856 o por mail a msicampo9@sanisidro.gov.ar
#nautica #verano #deporte #deportesnauticos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9930795"/>
                  </a:ext>
                </a:extLst>
              </a:tr>
            </a:tbl>
          </a:graphicData>
        </a:graphic>
      </p:graphicFrame>
      <p:sp>
        <p:nvSpPr>
          <p:cNvPr id="4" name="Text Placeholder 3">
            <a:extLst>
              <a:ext uri="{FF2B5EF4-FFF2-40B4-BE49-F238E27FC236}">
                <a16:creationId xmlns:a16="http://schemas.microsoft.com/office/drawing/2014/main" id="{1DF018B2-2798-4ED0-82FD-F7EF11BB04AA}"/>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219203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6710-60EB-48F2-ABC1-0DC67F2B4C90}"/>
              </a:ext>
            </a:extLst>
          </p:cNvPr>
          <p:cNvSpPr>
            <a:spLocks noGrp="1"/>
          </p:cNvSpPr>
          <p:nvPr>
            <p:ph type="title"/>
          </p:nvPr>
        </p:nvSpPr>
        <p:spPr/>
        <p:txBody>
          <a:bodyPr/>
          <a:lstStyle/>
          <a:p>
            <a:r>
              <a:rPr lang="en-US"/>
              <a:t>Facebook Post Table + Reactions | POSSE - 3 of 26</a:t>
            </a:r>
          </a:p>
        </p:txBody>
      </p:sp>
      <p:graphicFrame>
        <p:nvGraphicFramePr>
          <p:cNvPr id="5" name="Table Placeholder 4">
            <a:extLst>
              <a:ext uri="{FF2B5EF4-FFF2-40B4-BE49-F238E27FC236}">
                <a16:creationId xmlns:a16="http://schemas.microsoft.com/office/drawing/2014/main" id="{3A0F772A-94F5-4F7F-9808-71F204256520}"/>
              </a:ext>
            </a:extLst>
          </p:cNvPr>
          <p:cNvGraphicFramePr>
            <a:graphicFrameLocks noGrp="1"/>
          </p:cNvGraphicFramePr>
          <p:nvPr>
            <p:ph type="tbl" sz="quarter" idx="13"/>
            <p:extLst>
              <p:ext uri="{D42A27DB-BD31-4B8C-83A1-F6EECF244321}">
                <p14:modId xmlns:p14="http://schemas.microsoft.com/office/powerpoint/2010/main" val="364958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3376844"/>
                    </a:ext>
                  </a:extLst>
                </a:gridCol>
                <a:gridCol w="493776">
                  <a:extLst>
                    <a:ext uri="{9D8B030D-6E8A-4147-A177-3AD203B41FA5}">
                      <a16:colId xmlns:a16="http://schemas.microsoft.com/office/drawing/2014/main" val="4108923971"/>
                    </a:ext>
                  </a:extLst>
                </a:gridCol>
                <a:gridCol w="493776">
                  <a:extLst>
                    <a:ext uri="{9D8B030D-6E8A-4147-A177-3AD203B41FA5}">
                      <a16:colId xmlns:a16="http://schemas.microsoft.com/office/drawing/2014/main" val="3806735116"/>
                    </a:ext>
                  </a:extLst>
                </a:gridCol>
                <a:gridCol w="493776">
                  <a:extLst>
                    <a:ext uri="{9D8B030D-6E8A-4147-A177-3AD203B41FA5}">
                      <a16:colId xmlns:a16="http://schemas.microsoft.com/office/drawing/2014/main" val="1674438693"/>
                    </a:ext>
                  </a:extLst>
                </a:gridCol>
                <a:gridCol w="493776">
                  <a:extLst>
                    <a:ext uri="{9D8B030D-6E8A-4147-A177-3AD203B41FA5}">
                      <a16:colId xmlns:a16="http://schemas.microsoft.com/office/drawing/2014/main" val="2859990910"/>
                    </a:ext>
                  </a:extLst>
                </a:gridCol>
                <a:gridCol w="493776">
                  <a:extLst>
                    <a:ext uri="{9D8B030D-6E8A-4147-A177-3AD203B41FA5}">
                      <a16:colId xmlns:a16="http://schemas.microsoft.com/office/drawing/2014/main" val="548010616"/>
                    </a:ext>
                  </a:extLst>
                </a:gridCol>
                <a:gridCol w="493776">
                  <a:extLst>
                    <a:ext uri="{9D8B030D-6E8A-4147-A177-3AD203B41FA5}">
                      <a16:colId xmlns:a16="http://schemas.microsoft.com/office/drawing/2014/main" val="2119633671"/>
                    </a:ext>
                  </a:extLst>
                </a:gridCol>
                <a:gridCol w="493776">
                  <a:extLst>
                    <a:ext uri="{9D8B030D-6E8A-4147-A177-3AD203B41FA5}">
                      <a16:colId xmlns:a16="http://schemas.microsoft.com/office/drawing/2014/main" val="1363707924"/>
                    </a:ext>
                  </a:extLst>
                </a:gridCol>
                <a:gridCol w="493776">
                  <a:extLst>
                    <a:ext uri="{9D8B030D-6E8A-4147-A177-3AD203B41FA5}">
                      <a16:colId xmlns:a16="http://schemas.microsoft.com/office/drawing/2014/main" val="3727661100"/>
                    </a:ext>
                  </a:extLst>
                </a:gridCol>
                <a:gridCol w="493776">
                  <a:extLst>
                    <a:ext uri="{9D8B030D-6E8A-4147-A177-3AD203B41FA5}">
                      <a16:colId xmlns:a16="http://schemas.microsoft.com/office/drawing/2014/main" val="3755568032"/>
                    </a:ext>
                  </a:extLst>
                </a:gridCol>
                <a:gridCol w="493776">
                  <a:extLst>
                    <a:ext uri="{9D8B030D-6E8A-4147-A177-3AD203B41FA5}">
                      <a16:colId xmlns:a16="http://schemas.microsoft.com/office/drawing/2014/main" val="2824912957"/>
                    </a:ext>
                  </a:extLst>
                </a:gridCol>
                <a:gridCol w="493776">
                  <a:extLst>
                    <a:ext uri="{9D8B030D-6E8A-4147-A177-3AD203B41FA5}">
                      <a16:colId xmlns:a16="http://schemas.microsoft.com/office/drawing/2014/main" val="3089391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735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- 2022-01-12 21:50:51</a:t>
                      </a:r>
                      <a:r>
                        <a:rPr kumimoji="0" lang="es-ES" sz="1000" b="0" i="0" u="none" strike="noStrike" kern="1200" cap="none" spc="0" normalizeH="0" baseline="0" noProof="0">
                          <a:ln>
                            <a:noFill/>
                          </a:ln>
                          <a:solidFill>
                            <a:prstClr val="black"/>
                          </a:solidFill>
                          <a:effectLst/>
                          <a:uLnTx/>
                          <a:uFillTx/>
                          <a:latin typeface="+mn-lt"/>
                          <a:ea typeface="+mn-ea"/>
                          <a:cs typeface="+mn-cs"/>
                        </a:rPr>
                        <a:t>
 INAUGURAMOS NUEVOS ESPACIOS PARA CROSSFIT, YOGA, INDOOR Y MUCHO MÁS EN EL POLI N°1! 🧘🏋️❤️
Es una alegría presentar 3 salones de usos múltiples para más actividades que puedan realizar vecinos y vecinas; una inversión para seguir mejorando la infraestructura en nuestros 10 Polideportivos, uno de los corazones de nuestra gestión.
Queremos que todos los vecinos puedan hacer actividad física y los más chicos hacer amigos, generar valores, crecer junto al deporte. Con estos 3 salones se agregó una capacidad para más de mil personas por mes.
Entre todos los vecinos y vecinas, con mucho esfuerzo, logramos estos lugares y podemos sentirnos orgullosos. Hoy es momento de disfrutarlos y de cuidarlos.
Si quieren anotarse para hacer alguna de sus actividades, pueden hacerlo en la página web www.sanfernando.gob.ar/deportesverano (link en bio de @sanfermunicipio)
Este Polideportivo es uno de los más concurridos y en él también estamos haciendo una cancha de césped sintético para hockey y fútbol, y nuevos playones.
📌 Av. Arnoldi y Pasteur- 4580-5684
Carlos Traverso  Eva Andreotti 
#sanfernando #deportes #deporte #polideportivos #actividadesdeportivas #salud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04256863"/>
                  </a:ext>
                </a:extLst>
              </a:tr>
            </a:tbl>
          </a:graphicData>
        </a:graphic>
      </p:graphicFrame>
      <p:sp>
        <p:nvSpPr>
          <p:cNvPr id="4" name="Text Placeholder 3">
            <a:extLst>
              <a:ext uri="{FF2B5EF4-FFF2-40B4-BE49-F238E27FC236}">
                <a16:creationId xmlns:a16="http://schemas.microsoft.com/office/drawing/2014/main" id="{DA592E4B-6614-4B6A-860B-F5D18EABEE70}"/>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969124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C9EE-782C-47AB-90C7-007BF5D481B0}"/>
              </a:ext>
            </a:extLst>
          </p:cNvPr>
          <p:cNvSpPr>
            <a:spLocks noGrp="1"/>
          </p:cNvSpPr>
          <p:nvPr>
            <p:ph type="title"/>
          </p:nvPr>
        </p:nvSpPr>
        <p:spPr/>
        <p:txBody>
          <a:bodyPr/>
          <a:lstStyle/>
          <a:p>
            <a:r>
              <a:rPr lang="en-US"/>
              <a:t>Facebook Post Table + Reactions | POSSE - 4 of 26</a:t>
            </a:r>
          </a:p>
        </p:txBody>
      </p:sp>
      <p:graphicFrame>
        <p:nvGraphicFramePr>
          <p:cNvPr id="5" name="Table Placeholder 4">
            <a:extLst>
              <a:ext uri="{FF2B5EF4-FFF2-40B4-BE49-F238E27FC236}">
                <a16:creationId xmlns:a16="http://schemas.microsoft.com/office/drawing/2014/main" id="{A4B3190D-223A-46B5-9F72-2537BE30E15C}"/>
              </a:ext>
            </a:extLst>
          </p:cNvPr>
          <p:cNvGraphicFramePr>
            <a:graphicFrameLocks noGrp="1"/>
          </p:cNvGraphicFramePr>
          <p:nvPr>
            <p:ph type="tbl" sz="quarter" idx="13"/>
            <p:extLst>
              <p:ext uri="{D42A27DB-BD31-4B8C-83A1-F6EECF244321}">
                <p14:modId xmlns:p14="http://schemas.microsoft.com/office/powerpoint/2010/main" val="36015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643341"/>
                    </a:ext>
                  </a:extLst>
                </a:gridCol>
                <a:gridCol w="493776">
                  <a:extLst>
                    <a:ext uri="{9D8B030D-6E8A-4147-A177-3AD203B41FA5}">
                      <a16:colId xmlns:a16="http://schemas.microsoft.com/office/drawing/2014/main" val="4140967841"/>
                    </a:ext>
                  </a:extLst>
                </a:gridCol>
                <a:gridCol w="493776">
                  <a:extLst>
                    <a:ext uri="{9D8B030D-6E8A-4147-A177-3AD203B41FA5}">
                      <a16:colId xmlns:a16="http://schemas.microsoft.com/office/drawing/2014/main" val="3971706230"/>
                    </a:ext>
                  </a:extLst>
                </a:gridCol>
                <a:gridCol w="493776">
                  <a:extLst>
                    <a:ext uri="{9D8B030D-6E8A-4147-A177-3AD203B41FA5}">
                      <a16:colId xmlns:a16="http://schemas.microsoft.com/office/drawing/2014/main" val="3769965984"/>
                    </a:ext>
                  </a:extLst>
                </a:gridCol>
                <a:gridCol w="493776">
                  <a:extLst>
                    <a:ext uri="{9D8B030D-6E8A-4147-A177-3AD203B41FA5}">
                      <a16:colId xmlns:a16="http://schemas.microsoft.com/office/drawing/2014/main" val="2110521001"/>
                    </a:ext>
                  </a:extLst>
                </a:gridCol>
                <a:gridCol w="493776">
                  <a:extLst>
                    <a:ext uri="{9D8B030D-6E8A-4147-A177-3AD203B41FA5}">
                      <a16:colId xmlns:a16="http://schemas.microsoft.com/office/drawing/2014/main" val="1999752881"/>
                    </a:ext>
                  </a:extLst>
                </a:gridCol>
                <a:gridCol w="493776">
                  <a:extLst>
                    <a:ext uri="{9D8B030D-6E8A-4147-A177-3AD203B41FA5}">
                      <a16:colId xmlns:a16="http://schemas.microsoft.com/office/drawing/2014/main" val="3504747134"/>
                    </a:ext>
                  </a:extLst>
                </a:gridCol>
                <a:gridCol w="493776">
                  <a:extLst>
                    <a:ext uri="{9D8B030D-6E8A-4147-A177-3AD203B41FA5}">
                      <a16:colId xmlns:a16="http://schemas.microsoft.com/office/drawing/2014/main" val="3630464168"/>
                    </a:ext>
                  </a:extLst>
                </a:gridCol>
                <a:gridCol w="493776">
                  <a:extLst>
                    <a:ext uri="{9D8B030D-6E8A-4147-A177-3AD203B41FA5}">
                      <a16:colId xmlns:a16="http://schemas.microsoft.com/office/drawing/2014/main" val="1817002213"/>
                    </a:ext>
                  </a:extLst>
                </a:gridCol>
                <a:gridCol w="493776">
                  <a:extLst>
                    <a:ext uri="{9D8B030D-6E8A-4147-A177-3AD203B41FA5}">
                      <a16:colId xmlns:a16="http://schemas.microsoft.com/office/drawing/2014/main" val="2716052765"/>
                    </a:ext>
                  </a:extLst>
                </a:gridCol>
                <a:gridCol w="493776">
                  <a:extLst>
                    <a:ext uri="{9D8B030D-6E8A-4147-A177-3AD203B41FA5}">
                      <a16:colId xmlns:a16="http://schemas.microsoft.com/office/drawing/2014/main" val="2756024058"/>
                    </a:ext>
                  </a:extLst>
                </a:gridCol>
                <a:gridCol w="493776">
                  <a:extLst>
                    <a:ext uri="{9D8B030D-6E8A-4147-A177-3AD203B41FA5}">
                      <a16:colId xmlns:a16="http://schemas.microsoft.com/office/drawing/2014/main" val="356296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23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- 2022-01-11 20:35:30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LA EMBLEMÁTICA ESCUELA TÉCNICA N°2! 👷👩‍🏫👍
Visitamos la obra de esta institución tan importante que hoy forma parte de nuestro "Programa Municipal de Ayuda a Escuelas Provinciales" en el que invertimos 600 millones para poner a nuevo 7 escuelas este verano.
Muy pronto tendrá sus aulas e instalaciones mejoradas; SUM y patios con pisos de mosaico; sanitarios en cada nivel; nueva carpintería y modernas salas de laboratorio y más mejoras.
Para nosotros es un orgullo invertir en educación, que chicos y chicas puedan estudiar en condiciones dignas y que cada maestro y maestra pueda brindarles una mejor enseñanza.
Con el esfuerzo de vecinos y vecinas continuaremos poniendo en valor la Escuela Técnica N°1 de Islas, la Secundaria N°17, la Primaria N°38, los jardines N°922 y N°927 y un nuevo Jardin que estamos construyendo en el barrio 'Villa Jardín'. Seguimos trabajando para que pronto todas sean #LasEscuelasQueSoñamos ❤️
Eva Andreotti Cecilia Tucat Isabel Dumas 
#sanfernando #educacion #aprender #mejorar #obraspúblicas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61498786"/>
                  </a:ext>
                </a:extLst>
              </a:tr>
            </a:tbl>
          </a:graphicData>
        </a:graphic>
      </p:graphicFrame>
      <p:sp>
        <p:nvSpPr>
          <p:cNvPr id="4" name="Text Placeholder 3">
            <a:extLst>
              <a:ext uri="{FF2B5EF4-FFF2-40B4-BE49-F238E27FC236}">
                <a16:creationId xmlns:a16="http://schemas.microsoft.com/office/drawing/2014/main" id="{2C2B1DEE-530F-4B0A-B731-83DE7B327501}"/>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352104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3660-4FF1-4D75-88CC-8F900B209592}"/>
              </a:ext>
            </a:extLst>
          </p:cNvPr>
          <p:cNvSpPr>
            <a:spLocks noGrp="1"/>
          </p:cNvSpPr>
          <p:nvPr>
            <p:ph type="title"/>
          </p:nvPr>
        </p:nvSpPr>
        <p:spPr/>
        <p:txBody>
          <a:bodyPr/>
          <a:lstStyle/>
          <a:p>
            <a:r>
              <a:rPr lang="en-US"/>
              <a:t>Facebook Post Table + Reactions | POSSE - 5 of 26</a:t>
            </a:r>
          </a:p>
        </p:txBody>
      </p:sp>
      <p:graphicFrame>
        <p:nvGraphicFramePr>
          <p:cNvPr id="5" name="Table Placeholder 4">
            <a:extLst>
              <a:ext uri="{FF2B5EF4-FFF2-40B4-BE49-F238E27FC236}">
                <a16:creationId xmlns:a16="http://schemas.microsoft.com/office/drawing/2014/main" id="{9BED4E5B-A500-4EE2-93AC-0D101DB14AE1}"/>
              </a:ext>
            </a:extLst>
          </p:cNvPr>
          <p:cNvGraphicFramePr>
            <a:graphicFrameLocks noGrp="1"/>
          </p:cNvGraphicFramePr>
          <p:nvPr>
            <p:ph type="tbl" sz="quarter" idx="13"/>
            <p:extLst>
              <p:ext uri="{D42A27DB-BD31-4B8C-83A1-F6EECF244321}">
                <p14:modId xmlns:p14="http://schemas.microsoft.com/office/powerpoint/2010/main" val="296179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7071316"/>
                    </a:ext>
                  </a:extLst>
                </a:gridCol>
                <a:gridCol w="493776">
                  <a:extLst>
                    <a:ext uri="{9D8B030D-6E8A-4147-A177-3AD203B41FA5}">
                      <a16:colId xmlns:a16="http://schemas.microsoft.com/office/drawing/2014/main" val="1570284346"/>
                    </a:ext>
                  </a:extLst>
                </a:gridCol>
                <a:gridCol w="493776">
                  <a:extLst>
                    <a:ext uri="{9D8B030D-6E8A-4147-A177-3AD203B41FA5}">
                      <a16:colId xmlns:a16="http://schemas.microsoft.com/office/drawing/2014/main" val="2983790244"/>
                    </a:ext>
                  </a:extLst>
                </a:gridCol>
                <a:gridCol w="493776">
                  <a:extLst>
                    <a:ext uri="{9D8B030D-6E8A-4147-A177-3AD203B41FA5}">
                      <a16:colId xmlns:a16="http://schemas.microsoft.com/office/drawing/2014/main" val="397400758"/>
                    </a:ext>
                  </a:extLst>
                </a:gridCol>
                <a:gridCol w="493776">
                  <a:extLst>
                    <a:ext uri="{9D8B030D-6E8A-4147-A177-3AD203B41FA5}">
                      <a16:colId xmlns:a16="http://schemas.microsoft.com/office/drawing/2014/main" val="633576997"/>
                    </a:ext>
                  </a:extLst>
                </a:gridCol>
                <a:gridCol w="493776">
                  <a:extLst>
                    <a:ext uri="{9D8B030D-6E8A-4147-A177-3AD203B41FA5}">
                      <a16:colId xmlns:a16="http://schemas.microsoft.com/office/drawing/2014/main" val="560921904"/>
                    </a:ext>
                  </a:extLst>
                </a:gridCol>
                <a:gridCol w="493776">
                  <a:extLst>
                    <a:ext uri="{9D8B030D-6E8A-4147-A177-3AD203B41FA5}">
                      <a16:colId xmlns:a16="http://schemas.microsoft.com/office/drawing/2014/main" val="2107259763"/>
                    </a:ext>
                  </a:extLst>
                </a:gridCol>
                <a:gridCol w="493776">
                  <a:extLst>
                    <a:ext uri="{9D8B030D-6E8A-4147-A177-3AD203B41FA5}">
                      <a16:colId xmlns:a16="http://schemas.microsoft.com/office/drawing/2014/main" val="560786922"/>
                    </a:ext>
                  </a:extLst>
                </a:gridCol>
                <a:gridCol w="493776">
                  <a:extLst>
                    <a:ext uri="{9D8B030D-6E8A-4147-A177-3AD203B41FA5}">
                      <a16:colId xmlns:a16="http://schemas.microsoft.com/office/drawing/2014/main" val="12555894"/>
                    </a:ext>
                  </a:extLst>
                </a:gridCol>
                <a:gridCol w="493776">
                  <a:extLst>
                    <a:ext uri="{9D8B030D-6E8A-4147-A177-3AD203B41FA5}">
                      <a16:colId xmlns:a16="http://schemas.microsoft.com/office/drawing/2014/main" val="114014462"/>
                    </a:ext>
                  </a:extLst>
                </a:gridCol>
                <a:gridCol w="493776">
                  <a:extLst>
                    <a:ext uri="{9D8B030D-6E8A-4147-A177-3AD203B41FA5}">
                      <a16:colId xmlns:a16="http://schemas.microsoft.com/office/drawing/2014/main" val="1802704480"/>
                    </a:ext>
                  </a:extLst>
                </a:gridCol>
                <a:gridCol w="493776">
                  <a:extLst>
                    <a:ext uri="{9D8B030D-6E8A-4147-A177-3AD203B41FA5}">
                      <a16:colId xmlns:a16="http://schemas.microsoft.com/office/drawing/2014/main" val="791480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72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- 2022-01-10 17:09:55</a:t>
                      </a:r>
                      <a:r>
                        <a:rPr kumimoji="0" lang="es-ES" sz="1000" b="0" i="0" u="none" strike="noStrike" kern="1200" cap="none" spc="0" normalizeH="0" baseline="0" noProof="0">
                          <a:ln>
                            <a:noFill/>
                          </a:ln>
                          <a:solidFill>
                            <a:prstClr val="black"/>
                          </a:solidFill>
                          <a:effectLst/>
                          <a:uLnTx/>
                          <a:uFillTx/>
                          <a:latin typeface="+mn-lt"/>
                          <a:ea typeface="+mn-ea"/>
                          <a:cs typeface="+mn-cs"/>
                        </a:rPr>
                        <a:t>
 Si todavía no te vacunaste contra el Covid-19 o te falta alguna dosis, poder acercarte sin turno a la posta itinerante del Ministerio de Salud de la Provincia de Buenos Aires que estará martes, miércoles y jueves en Dardo Rocha y Diagonal Salta, de 9:00 a 14:30.
Dan números por orden de llegada. Te recomiendo ir temprano☝🏻
Primera y segunda dosis es libre. Tercera dosis solo para mayores de 60 e inmunodeprimidos.
❗Es requisito estar registrado en VacunatePBA.
Vacunarse es una responsabilidad ciudadana. Nos cuidamos entre todos.
#vacunatePBA #vacunacontraelcovid #covid19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283721"/>
                  </a:ext>
                </a:extLst>
              </a:tr>
            </a:tbl>
          </a:graphicData>
        </a:graphic>
      </p:graphicFrame>
      <p:sp>
        <p:nvSpPr>
          <p:cNvPr id="4" name="Text Placeholder 3">
            <a:extLst>
              <a:ext uri="{FF2B5EF4-FFF2-40B4-BE49-F238E27FC236}">
                <a16:creationId xmlns:a16="http://schemas.microsoft.com/office/drawing/2014/main" id="{137AA7B2-9E06-4C74-9124-FF07E7B3EAE9}"/>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322510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472C-F8C7-4A40-88F2-13B5C6533393}"/>
              </a:ext>
            </a:extLst>
          </p:cNvPr>
          <p:cNvSpPr>
            <a:spLocks noGrp="1"/>
          </p:cNvSpPr>
          <p:nvPr>
            <p:ph type="title"/>
          </p:nvPr>
        </p:nvSpPr>
        <p:spPr/>
        <p:txBody>
          <a:bodyPr/>
          <a:lstStyle/>
          <a:p>
            <a:r>
              <a:rPr lang="en-US"/>
              <a:t>Facebook Post Table + Reactions | POSSE - 6 of 26</a:t>
            </a:r>
          </a:p>
        </p:txBody>
      </p:sp>
      <p:graphicFrame>
        <p:nvGraphicFramePr>
          <p:cNvPr id="5" name="Table Placeholder 4">
            <a:extLst>
              <a:ext uri="{FF2B5EF4-FFF2-40B4-BE49-F238E27FC236}">
                <a16:creationId xmlns:a16="http://schemas.microsoft.com/office/drawing/2014/main" id="{A05AD4A0-88B4-4A3B-8BB9-8E8A07FD31FA}"/>
              </a:ext>
            </a:extLst>
          </p:cNvPr>
          <p:cNvGraphicFramePr>
            <a:graphicFrameLocks noGrp="1"/>
          </p:cNvGraphicFramePr>
          <p:nvPr>
            <p:ph type="tbl" sz="quarter" idx="13"/>
            <p:extLst>
              <p:ext uri="{D42A27DB-BD31-4B8C-83A1-F6EECF244321}">
                <p14:modId xmlns:p14="http://schemas.microsoft.com/office/powerpoint/2010/main" val="394573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7137369"/>
                    </a:ext>
                  </a:extLst>
                </a:gridCol>
                <a:gridCol w="493776">
                  <a:extLst>
                    <a:ext uri="{9D8B030D-6E8A-4147-A177-3AD203B41FA5}">
                      <a16:colId xmlns:a16="http://schemas.microsoft.com/office/drawing/2014/main" val="799640597"/>
                    </a:ext>
                  </a:extLst>
                </a:gridCol>
                <a:gridCol w="493776">
                  <a:extLst>
                    <a:ext uri="{9D8B030D-6E8A-4147-A177-3AD203B41FA5}">
                      <a16:colId xmlns:a16="http://schemas.microsoft.com/office/drawing/2014/main" val="3887389195"/>
                    </a:ext>
                  </a:extLst>
                </a:gridCol>
                <a:gridCol w="493776">
                  <a:extLst>
                    <a:ext uri="{9D8B030D-6E8A-4147-A177-3AD203B41FA5}">
                      <a16:colId xmlns:a16="http://schemas.microsoft.com/office/drawing/2014/main" val="3677807503"/>
                    </a:ext>
                  </a:extLst>
                </a:gridCol>
                <a:gridCol w="493776">
                  <a:extLst>
                    <a:ext uri="{9D8B030D-6E8A-4147-A177-3AD203B41FA5}">
                      <a16:colId xmlns:a16="http://schemas.microsoft.com/office/drawing/2014/main" val="1538962183"/>
                    </a:ext>
                  </a:extLst>
                </a:gridCol>
                <a:gridCol w="493776">
                  <a:extLst>
                    <a:ext uri="{9D8B030D-6E8A-4147-A177-3AD203B41FA5}">
                      <a16:colId xmlns:a16="http://schemas.microsoft.com/office/drawing/2014/main" val="983813384"/>
                    </a:ext>
                  </a:extLst>
                </a:gridCol>
                <a:gridCol w="493776">
                  <a:extLst>
                    <a:ext uri="{9D8B030D-6E8A-4147-A177-3AD203B41FA5}">
                      <a16:colId xmlns:a16="http://schemas.microsoft.com/office/drawing/2014/main" val="2642235926"/>
                    </a:ext>
                  </a:extLst>
                </a:gridCol>
                <a:gridCol w="493776">
                  <a:extLst>
                    <a:ext uri="{9D8B030D-6E8A-4147-A177-3AD203B41FA5}">
                      <a16:colId xmlns:a16="http://schemas.microsoft.com/office/drawing/2014/main" val="19841846"/>
                    </a:ext>
                  </a:extLst>
                </a:gridCol>
                <a:gridCol w="493776">
                  <a:extLst>
                    <a:ext uri="{9D8B030D-6E8A-4147-A177-3AD203B41FA5}">
                      <a16:colId xmlns:a16="http://schemas.microsoft.com/office/drawing/2014/main" val="1706365002"/>
                    </a:ext>
                  </a:extLst>
                </a:gridCol>
                <a:gridCol w="493776">
                  <a:extLst>
                    <a:ext uri="{9D8B030D-6E8A-4147-A177-3AD203B41FA5}">
                      <a16:colId xmlns:a16="http://schemas.microsoft.com/office/drawing/2014/main" val="135668218"/>
                    </a:ext>
                  </a:extLst>
                </a:gridCol>
                <a:gridCol w="493776">
                  <a:extLst>
                    <a:ext uri="{9D8B030D-6E8A-4147-A177-3AD203B41FA5}">
                      <a16:colId xmlns:a16="http://schemas.microsoft.com/office/drawing/2014/main" val="2201846592"/>
                    </a:ext>
                  </a:extLst>
                </a:gridCol>
                <a:gridCol w="493776">
                  <a:extLst>
                    <a:ext uri="{9D8B030D-6E8A-4147-A177-3AD203B41FA5}">
                      <a16:colId xmlns:a16="http://schemas.microsoft.com/office/drawing/2014/main" val="91445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60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- 2022-01-10 21:43:29</a:t>
                      </a:r>
                      <a:r>
                        <a:rPr kumimoji="0" lang="es-ES" sz="1000" b="0" i="0" u="none" strike="noStrike" kern="1200" cap="none" spc="0" normalizeH="0" baseline="0" noProof="0">
                          <a:ln>
                            <a:noFill/>
                          </a:ln>
                          <a:solidFill>
                            <a:prstClr val="black"/>
                          </a:solidFill>
                          <a:effectLst/>
                          <a:uLnTx/>
                          <a:uFillTx/>
                          <a:latin typeface="+mn-lt"/>
                          <a:ea typeface="+mn-ea"/>
                          <a:cs typeface="+mn-cs"/>
                        </a:rPr>
                        <a:t>
 GRANDES Y CHICOS SE DIVIERTEN EN LAS COLONIAS DE VERANO! ☀️🏊❤️
Estoy muy contento porque nuestros 'Polis' tienen una gran concurrencia de chicas, chicos y adultos mayores que están disfrutando con todos los cuidados y las mejores piletas!
Son lugares bellísimos y preparados con toda la infraestructura necesaria, donde se aprenden deportes, se hacen nuevas amistades y la pasan muy bien.
A todos los niños, niñas y adolescentes les mando un saludo y espero que se sigan divirtiendo. Y al hermoso grupo de Tercera Edad un gran abrazo! Les agradezco el acompañamiento y cariño de siempre. Nosotros también los queremos mucho!
SecDeporte San Fernando  Carlos Traverso Eva Andreotti 
#sanfernando #coloniasdeverano #colonias #verano #piletas #juegos #deporte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9878312"/>
                  </a:ext>
                </a:extLst>
              </a:tr>
            </a:tbl>
          </a:graphicData>
        </a:graphic>
      </p:graphicFrame>
      <p:sp>
        <p:nvSpPr>
          <p:cNvPr id="4" name="Text Placeholder 3">
            <a:extLst>
              <a:ext uri="{FF2B5EF4-FFF2-40B4-BE49-F238E27FC236}">
                <a16:creationId xmlns:a16="http://schemas.microsoft.com/office/drawing/2014/main" id="{FE06194E-8561-4B06-A7EA-4AAC5E7F9636}"/>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027199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5BDB-CCF1-4FC2-A0E1-431C87859D7A}"/>
              </a:ext>
            </a:extLst>
          </p:cNvPr>
          <p:cNvSpPr>
            <a:spLocks noGrp="1"/>
          </p:cNvSpPr>
          <p:nvPr>
            <p:ph type="title"/>
          </p:nvPr>
        </p:nvSpPr>
        <p:spPr/>
        <p:txBody>
          <a:bodyPr/>
          <a:lstStyle/>
          <a:p>
            <a:r>
              <a:rPr lang="en-US"/>
              <a:t>Facebook Post Table + Reactions | POSSE - 7 of 26</a:t>
            </a:r>
          </a:p>
        </p:txBody>
      </p:sp>
      <p:graphicFrame>
        <p:nvGraphicFramePr>
          <p:cNvPr id="5" name="Table Placeholder 4">
            <a:extLst>
              <a:ext uri="{FF2B5EF4-FFF2-40B4-BE49-F238E27FC236}">
                <a16:creationId xmlns:a16="http://schemas.microsoft.com/office/drawing/2014/main" id="{1F4850F7-99D9-4FB8-BC89-7EB2A994381E}"/>
              </a:ext>
            </a:extLst>
          </p:cNvPr>
          <p:cNvGraphicFramePr>
            <a:graphicFrameLocks noGrp="1"/>
          </p:cNvGraphicFramePr>
          <p:nvPr>
            <p:ph type="tbl" sz="quarter" idx="13"/>
            <p:extLst>
              <p:ext uri="{D42A27DB-BD31-4B8C-83A1-F6EECF244321}">
                <p14:modId xmlns:p14="http://schemas.microsoft.com/office/powerpoint/2010/main" val="181835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1129580"/>
                    </a:ext>
                  </a:extLst>
                </a:gridCol>
                <a:gridCol w="493776">
                  <a:extLst>
                    <a:ext uri="{9D8B030D-6E8A-4147-A177-3AD203B41FA5}">
                      <a16:colId xmlns:a16="http://schemas.microsoft.com/office/drawing/2014/main" val="1533874661"/>
                    </a:ext>
                  </a:extLst>
                </a:gridCol>
                <a:gridCol w="493776">
                  <a:extLst>
                    <a:ext uri="{9D8B030D-6E8A-4147-A177-3AD203B41FA5}">
                      <a16:colId xmlns:a16="http://schemas.microsoft.com/office/drawing/2014/main" val="414342770"/>
                    </a:ext>
                  </a:extLst>
                </a:gridCol>
                <a:gridCol w="493776">
                  <a:extLst>
                    <a:ext uri="{9D8B030D-6E8A-4147-A177-3AD203B41FA5}">
                      <a16:colId xmlns:a16="http://schemas.microsoft.com/office/drawing/2014/main" val="2858472123"/>
                    </a:ext>
                  </a:extLst>
                </a:gridCol>
                <a:gridCol w="493776">
                  <a:extLst>
                    <a:ext uri="{9D8B030D-6E8A-4147-A177-3AD203B41FA5}">
                      <a16:colId xmlns:a16="http://schemas.microsoft.com/office/drawing/2014/main" val="294153948"/>
                    </a:ext>
                  </a:extLst>
                </a:gridCol>
                <a:gridCol w="493776">
                  <a:extLst>
                    <a:ext uri="{9D8B030D-6E8A-4147-A177-3AD203B41FA5}">
                      <a16:colId xmlns:a16="http://schemas.microsoft.com/office/drawing/2014/main" val="2902802730"/>
                    </a:ext>
                  </a:extLst>
                </a:gridCol>
                <a:gridCol w="493776">
                  <a:extLst>
                    <a:ext uri="{9D8B030D-6E8A-4147-A177-3AD203B41FA5}">
                      <a16:colId xmlns:a16="http://schemas.microsoft.com/office/drawing/2014/main" val="336260697"/>
                    </a:ext>
                  </a:extLst>
                </a:gridCol>
                <a:gridCol w="493776">
                  <a:extLst>
                    <a:ext uri="{9D8B030D-6E8A-4147-A177-3AD203B41FA5}">
                      <a16:colId xmlns:a16="http://schemas.microsoft.com/office/drawing/2014/main" val="330615188"/>
                    </a:ext>
                  </a:extLst>
                </a:gridCol>
                <a:gridCol w="493776">
                  <a:extLst>
                    <a:ext uri="{9D8B030D-6E8A-4147-A177-3AD203B41FA5}">
                      <a16:colId xmlns:a16="http://schemas.microsoft.com/office/drawing/2014/main" val="316560266"/>
                    </a:ext>
                  </a:extLst>
                </a:gridCol>
                <a:gridCol w="493776">
                  <a:extLst>
                    <a:ext uri="{9D8B030D-6E8A-4147-A177-3AD203B41FA5}">
                      <a16:colId xmlns:a16="http://schemas.microsoft.com/office/drawing/2014/main" val="2559676514"/>
                    </a:ext>
                  </a:extLst>
                </a:gridCol>
                <a:gridCol w="493776">
                  <a:extLst>
                    <a:ext uri="{9D8B030D-6E8A-4147-A177-3AD203B41FA5}">
                      <a16:colId xmlns:a16="http://schemas.microsoft.com/office/drawing/2014/main" val="2941864676"/>
                    </a:ext>
                  </a:extLst>
                </a:gridCol>
                <a:gridCol w="493776">
                  <a:extLst>
                    <a:ext uri="{9D8B030D-6E8A-4147-A177-3AD203B41FA5}">
                      <a16:colId xmlns:a16="http://schemas.microsoft.com/office/drawing/2014/main" val="61141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391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- 2022-01-12 14:14:40</a:t>
                      </a:r>
                      <a:r>
                        <a:rPr kumimoji="0" lang="es-ES" sz="1000" b="0" i="0" u="none" strike="noStrike" kern="1200" cap="none" spc="0" normalizeH="0" baseline="0" noProof="0">
                          <a:ln>
                            <a:noFill/>
                          </a:ln>
                          <a:solidFill>
                            <a:prstClr val="black"/>
                          </a:solidFill>
                          <a:effectLst/>
                          <a:uLnTx/>
                          <a:uFillTx/>
                          <a:latin typeface="+mn-lt"/>
                          <a:ea typeface="+mn-ea"/>
                          <a:cs typeface="+mn-cs"/>
                        </a:rPr>
                        <a:t>
 Te comparto las pautas para saber si tenés que hisoparte y dónde podés hacerlo en San Isidro.
👉🏻 Con la vacunación completa tenés que tener al menos un síntoma.
👉🏻 Con la vacunación incompleta, al menos dos síntomas.
👉🏻 Si sos contacto estrecho asintomático con vacunación completa NO tenés que hisoparte.
👉🏻  Si sos contacto estrecho asintomático sin vacunación o con el esquema incompleto, la recomendación es hacerlo al séptimo día del contacto. 
¿Dónde? En los hospitales municipales y CAPS 🏥
Horarios y direcciones:
https://www.sanisidro.gob.ar/novedades/donde-hisoparse-en-caso-de-sintomas-compatibles-con-covid-19-0
Contagiá responsabilidad. Nos seguimos cuidando.
#covid19 #hisopados #antigenos #contactoestrecho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0547346"/>
                  </a:ext>
                </a:extLst>
              </a:tr>
            </a:tbl>
          </a:graphicData>
        </a:graphic>
      </p:graphicFrame>
      <p:sp>
        <p:nvSpPr>
          <p:cNvPr id="4" name="Text Placeholder 3">
            <a:extLst>
              <a:ext uri="{FF2B5EF4-FFF2-40B4-BE49-F238E27FC236}">
                <a16:creationId xmlns:a16="http://schemas.microsoft.com/office/drawing/2014/main" id="{7984902B-B7A6-40EC-9EA3-FC22CD883990}"/>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496593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B808-1FF6-425C-AE65-3D86D0741F71}"/>
              </a:ext>
            </a:extLst>
          </p:cNvPr>
          <p:cNvSpPr>
            <a:spLocks noGrp="1"/>
          </p:cNvSpPr>
          <p:nvPr>
            <p:ph type="title"/>
          </p:nvPr>
        </p:nvSpPr>
        <p:spPr/>
        <p:txBody>
          <a:bodyPr/>
          <a:lstStyle/>
          <a:p>
            <a:r>
              <a:rPr lang="en-US"/>
              <a:t>Facebook Post Table + Reactions | POSSE - 8 of 26</a:t>
            </a:r>
          </a:p>
        </p:txBody>
      </p:sp>
      <p:graphicFrame>
        <p:nvGraphicFramePr>
          <p:cNvPr id="5" name="Table Placeholder 4">
            <a:extLst>
              <a:ext uri="{FF2B5EF4-FFF2-40B4-BE49-F238E27FC236}">
                <a16:creationId xmlns:a16="http://schemas.microsoft.com/office/drawing/2014/main" id="{62DA6B46-85A3-4514-84D0-D82462BBF02A}"/>
              </a:ext>
            </a:extLst>
          </p:cNvPr>
          <p:cNvGraphicFramePr>
            <a:graphicFrameLocks noGrp="1"/>
          </p:cNvGraphicFramePr>
          <p:nvPr>
            <p:ph type="tbl" sz="quarter" idx="13"/>
            <p:extLst>
              <p:ext uri="{D42A27DB-BD31-4B8C-83A1-F6EECF244321}">
                <p14:modId xmlns:p14="http://schemas.microsoft.com/office/powerpoint/2010/main" val="154244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0300420"/>
                    </a:ext>
                  </a:extLst>
                </a:gridCol>
                <a:gridCol w="493776">
                  <a:extLst>
                    <a:ext uri="{9D8B030D-6E8A-4147-A177-3AD203B41FA5}">
                      <a16:colId xmlns:a16="http://schemas.microsoft.com/office/drawing/2014/main" val="1062856758"/>
                    </a:ext>
                  </a:extLst>
                </a:gridCol>
                <a:gridCol w="493776">
                  <a:extLst>
                    <a:ext uri="{9D8B030D-6E8A-4147-A177-3AD203B41FA5}">
                      <a16:colId xmlns:a16="http://schemas.microsoft.com/office/drawing/2014/main" val="2231219068"/>
                    </a:ext>
                  </a:extLst>
                </a:gridCol>
                <a:gridCol w="493776">
                  <a:extLst>
                    <a:ext uri="{9D8B030D-6E8A-4147-A177-3AD203B41FA5}">
                      <a16:colId xmlns:a16="http://schemas.microsoft.com/office/drawing/2014/main" val="1744515998"/>
                    </a:ext>
                  </a:extLst>
                </a:gridCol>
                <a:gridCol w="493776">
                  <a:extLst>
                    <a:ext uri="{9D8B030D-6E8A-4147-A177-3AD203B41FA5}">
                      <a16:colId xmlns:a16="http://schemas.microsoft.com/office/drawing/2014/main" val="607272352"/>
                    </a:ext>
                  </a:extLst>
                </a:gridCol>
                <a:gridCol w="493776">
                  <a:extLst>
                    <a:ext uri="{9D8B030D-6E8A-4147-A177-3AD203B41FA5}">
                      <a16:colId xmlns:a16="http://schemas.microsoft.com/office/drawing/2014/main" val="4176499291"/>
                    </a:ext>
                  </a:extLst>
                </a:gridCol>
                <a:gridCol w="493776">
                  <a:extLst>
                    <a:ext uri="{9D8B030D-6E8A-4147-A177-3AD203B41FA5}">
                      <a16:colId xmlns:a16="http://schemas.microsoft.com/office/drawing/2014/main" val="2534473118"/>
                    </a:ext>
                  </a:extLst>
                </a:gridCol>
                <a:gridCol w="493776">
                  <a:extLst>
                    <a:ext uri="{9D8B030D-6E8A-4147-A177-3AD203B41FA5}">
                      <a16:colId xmlns:a16="http://schemas.microsoft.com/office/drawing/2014/main" val="4236674045"/>
                    </a:ext>
                  </a:extLst>
                </a:gridCol>
                <a:gridCol w="493776">
                  <a:extLst>
                    <a:ext uri="{9D8B030D-6E8A-4147-A177-3AD203B41FA5}">
                      <a16:colId xmlns:a16="http://schemas.microsoft.com/office/drawing/2014/main" val="2531389882"/>
                    </a:ext>
                  </a:extLst>
                </a:gridCol>
                <a:gridCol w="493776">
                  <a:extLst>
                    <a:ext uri="{9D8B030D-6E8A-4147-A177-3AD203B41FA5}">
                      <a16:colId xmlns:a16="http://schemas.microsoft.com/office/drawing/2014/main" val="2772503264"/>
                    </a:ext>
                  </a:extLst>
                </a:gridCol>
                <a:gridCol w="493776">
                  <a:extLst>
                    <a:ext uri="{9D8B030D-6E8A-4147-A177-3AD203B41FA5}">
                      <a16:colId xmlns:a16="http://schemas.microsoft.com/office/drawing/2014/main" val="4039329947"/>
                    </a:ext>
                  </a:extLst>
                </a:gridCol>
                <a:gridCol w="493776">
                  <a:extLst>
                    <a:ext uri="{9D8B030D-6E8A-4147-A177-3AD203B41FA5}">
                      <a16:colId xmlns:a16="http://schemas.microsoft.com/office/drawing/2014/main" val="424990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11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- 2022-01-03 17:00:14</a:t>
                      </a:r>
                      <a:r>
                        <a:rPr kumimoji="0" lang="es-ES" sz="1000" b="0" i="0" u="none" strike="noStrike" kern="1200" cap="none" spc="0" normalizeH="0" baseline="0" noProof="0">
                          <a:ln>
                            <a:noFill/>
                          </a:ln>
                          <a:solidFill>
                            <a:prstClr val="black"/>
                          </a:solidFill>
                          <a:effectLst/>
                          <a:uLnTx/>
                          <a:uFillTx/>
                          <a:latin typeface="+mn-lt"/>
                          <a:ea typeface="+mn-ea"/>
                          <a:cs typeface="+mn-cs"/>
                        </a:rPr>
                        <a:t>
 Todos los vecinos de San Isidro cuentan con el servicio gratuito de vacunación y castración de mascotas. Para evitar largos desplazamientos a los animales contamos con sedes de zoonosis en las distintas  localidades.
Es necesario sacar turno previo en la web municipal para la castración. La vacunación no lo requiere.
Cronograma👇🏻
https://www.sanisidro.gob.ar/mascotas
#TenenciaResponsableDeMascotas #castración #vacunaAntirrabica #zoonosis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30093245"/>
                  </a:ext>
                </a:extLst>
              </a:tr>
            </a:tbl>
          </a:graphicData>
        </a:graphic>
      </p:graphicFrame>
      <p:sp>
        <p:nvSpPr>
          <p:cNvPr id="4" name="Text Placeholder 3">
            <a:extLst>
              <a:ext uri="{FF2B5EF4-FFF2-40B4-BE49-F238E27FC236}">
                <a16:creationId xmlns:a16="http://schemas.microsoft.com/office/drawing/2014/main" id="{C7DD15CD-C206-4C69-8D2E-0C644C7D38CD}"/>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576720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1963-C11D-466D-BD49-86CFF9D4E5CC}"/>
              </a:ext>
            </a:extLst>
          </p:cNvPr>
          <p:cNvSpPr>
            <a:spLocks noGrp="1"/>
          </p:cNvSpPr>
          <p:nvPr>
            <p:ph type="title"/>
          </p:nvPr>
        </p:nvSpPr>
        <p:spPr/>
        <p:txBody>
          <a:bodyPr/>
          <a:lstStyle/>
          <a:p>
            <a:r>
              <a:rPr lang="en-US"/>
              <a:t>Facebook Post Table + Reactions | POSSE - 9 of 26</a:t>
            </a:r>
          </a:p>
        </p:txBody>
      </p:sp>
      <p:graphicFrame>
        <p:nvGraphicFramePr>
          <p:cNvPr id="5" name="Table Placeholder 4">
            <a:extLst>
              <a:ext uri="{FF2B5EF4-FFF2-40B4-BE49-F238E27FC236}">
                <a16:creationId xmlns:a16="http://schemas.microsoft.com/office/drawing/2014/main" id="{FC0B9E95-9012-480A-91F4-52EA7D43097D}"/>
              </a:ext>
            </a:extLst>
          </p:cNvPr>
          <p:cNvGraphicFramePr>
            <a:graphicFrameLocks noGrp="1"/>
          </p:cNvGraphicFramePr>
          <p:nvPr>
            <p:ph type="tbl" sz="quarter" idx="13"/>
            <p:extLst>
              <p:ext uri="{D42A27DB-BD31-4B8C-83A1-F6EECF244321}">
                <p14:modId xmlns:p14="http://schemas.microsoft.com/office/powerpoint/2010/main" val="39804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44093"/>
                    </a:ext>
                  </a:extLst>
                </a:gridCol>
                <a:gridCol w="493776">
                  <a:extLst>
                    <a:ext uri="{9D8B030D-6E8A-4147-A177-3AD203B41FA5}">
                      <a16:colId xmlns:a16="http://schemas.microsoft.com/office/drawing/2014/main" val="1941114885"/>
                    </a:ext>
                  </a:extLst>
                </a:gridCol>
                <a:gridCol w="493776">
                  <a:extLst>
                    <a:ext uri="{9D8B030D-6E8A-4147-A177-3AD203B41FA5}">
                      <a16:colId xmlns:a16="http://schemas.microsoft.com/office/drawing/2014/main" val="2885318013"/>
                    </a:ext>
                  </a:extLst>
                </a:gridCol>
                <a:gridCol w="493776">
                  <a:extLst>
                    <a:ext uri="{9D8B030D-6E8A-4147-A177-3AD203B41FA5}">
                      <a16:colId xmlns:a16="http://schemas.microsoft.com/office/drawing/2014/main" val="2833616456"/>
                    </a:ext>
                  </a:extLst>
                </a:gridCol>
                <a:gridCol w="493776">
                  <a:extLst>
                    <a:ext uri="{9D8B030D-6E8A-4147-A177-3AD203B41FA5}">
                      <a16:colId xmlns:a16="http://schemas.microsoft.com/office/drawing/2014/main" val="20504841"/>
                    </a:ext>
                  </a:extLst>
                </a:gridCol>
                <a:gridCol w="493776">
                  <a:extLst>
                    <a:ext uri="{9D8B030D-6E8A-4147-A177-3AD203B41FA5}">
                      <a16:colId xmlns:a16="http://schemas.microsoft.com/office/drawing/2014/main" val="3201707343"/>
                    </a:ext>
                  </a:extLst>
                </a:gridCol>
                <a:gridCol w="493776">
                  <a:extLst>
                    <a:ext uri="{9D8B030D-6E8A-4147-A177-3AD203B41FA5}">
                      <a16:colId xmlns:a16="http://schemas.microsoft.com/office/drawing/2014/main" val="1692671155"/>
                    </a:ext>
                  </a:extLst>
                </a:gridCol>
                <a:gridCol w="493776">
                  <a:extLst>
                    <a:ext uri="{9D8B030D-6E8A-4147-A177-3AD203B41FA5}">
                      <a16:colId xmlns:a16="http://schemas.microsoft.com/office/drawing/2014/main" val="3530034666"/>
                    </a:ext>
                  </a:extLst>
                </a:gridCol>
                <a:gridCol w="493776">
                  <a:extLst>
                    <a:ext uri="{9D8B030D-6E8A-4147-A177-3AD203B41FA5}">
                      <a16:colId xmlns:a16="http://schemas.microsoft.com/office/drawing/2014/main" val="686630529"/>
                    </a:ext>
                  </a:extLst>
                </a:gridCol>
                <a:gridCol w="493776">
                  <a:extLst>
                    <a:ext uri="{9D8B030D-6E8A-4147-A177-3AD203B41FA5}">
                      <a16:colId xmlns:a16="http://schemas.microsoft.com/office/drawing/2014/main" val="454178281"/>
                    </a:ext>
                  </a:extLst>
                </a:gridCol>
                <a:gridCol w="493776">
                  <a:extLst>
                    <a:ext uri="{9D8B030D-6E8A-4147-A177-3AD203B41FA5}">
                      <a16:colId xmlns:a16="http://schemas.microsoft.com/office/drawing/2014/main" val="3544634825"/>
                    </a:ext>
                  </a:extLst>
                </a:gridCol>
                <a:gridCol w="493776">
                  <a:extLst>
                    <a:ext uri="{9D8B030D-6E8A-4147-A177-3AD203B41FA5}">
                      <a16:colId xmlns:a16="http://schemas.microsoft.com/office/drawing/2014/main" val="115269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797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- 2022-01-08 10:45:07</a:t>
                      </a:r>
                      <a:r>
                        <a:rPr kumimoji="0" lang="es-ES" sz="1000" b="0" i="0" u="none" strike="noStrike" kern="1200" cap="none" spc="0" normalizeH="0" baseline="0" noProof="0">
                          <a:ln>
                            <a:noFill/>
                          </a:ln>
                          <a:solidFill>
                            <a:prstClr val="black"/>
                          </a:solidFill>
                          <a:effectLst/>
                          <a:uLnTx/>
                          <a:uFillTx/>
                          <a:latin typeface="+mn-lt"/>
                          <a:ea typeface="+mn-ea"/>
                          <a:cs typeface="+mn-cs"/>
                        </a:rPr>
                        <a:t>
 Para frenar la ola de contagios, debemos respetar las pautas de aislamiento que nos indican los profesionales de la salud.
Entre todos nos cuidamos. Contagiá responsabilidad 😷
#covid19 #salud #oladecontagios #aislamiento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6194035"/>
                  </a:ext>
                </a:extLst>
              </a:tr>
            </a:tbl>
          </a:graphicData>
        </a:graphic>
      </p:graphicFrame>
      <p:sp>
        <p:nvSpPr>
          <p:cNvPr id="4" name="Text Placeholder 3">
            <a:extLst>
              <a:ext uri="{FF2B5EF4-FFF2-40B4-BE49-F238E27FC236}">
                <a16:creationId xmlns:a16="http://schemas.microsoft.com/office/drawing/2014/main" id="{F6A98067-DB1C-4E57-8BA3-0E53B9A1D122}"/>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447134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3935-A503-4984-9236-47433185980A}"/>
              </a:ext>
            </a:extLst>
          </p:cNvPr>
          <p:cNvSpPr>
            <a:spLocks noGrp="1"/>
          </p:cNvSpPr>
          <p:nvPr>
            <p:ph type="title"/>
          </p:nvPr>
        </p:nvSpPr>
        <p:spPr/>
        <p:txBody>
          <a:bodyPr/>
          <a:lstStyle/>
          <a:p>
            <a:r>
              <a:rPr lang="en-US"/>
              <a:t>Facebook Post Table + Reactions | POSSE - 10 of 26</a:t>
            </a:r>
          </a:p>
        </p:txBody>
      </p:sp>
      <p:graphicFrame>
        <p:nvGraphicFramePr>
          <p:cNvPr id="5" name="Table Placeholder 4">
            <a:extLst>
              <a:ext uri="{FF2B5EF4-FFF2-40B4-BE49-F238E27FC236}">
                <a16:creationId xmlns:a16="http://schemas.microsoft.com/office/drawing/2014/main" id="{70B169E1-D257-4D6E-9E28-4A2D8C121E3D}"/>
              </a:ext>
            </a:extLst>
          </p:cNvPr>
          <p:cNvGraphicFramePr>
            <a:graphicFrameLocks noGrp="1"/>
          </p:cNvGraphicFramePr>
          <p:nvPr>
            <p:ph type="tbl" sz="quarter" idx="13"/>
            <p:extLst>
              <p:ext uri="{D42A27DB-BD31-4B8C-83A1-F6EECF244321}">
                <p14:modId xmlns:p14="http://schemas.microsoft.com/office/powerpoint/2010/main" val="180961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0788664"/>
                    </a:ext>
                  </a:extLst>
                </a:gridCol>
                <a:gridCol w="493776">
                  <a:extLst>
                    <a:ext uri="{9D8B030D-6E8A-4147-A177-3AD203B41FA5}">
                      <a16:colId xmlns:a16="http://schemas.microsoft.com/office/drawing/2014/main" val="55006032"/>
                    </a:ext>
                  </a:extLst>
                </a:gridCol>
                <a:gridCol w="493776">
                  <a:extLst>
                    <a:ext uri="{9D8B030D-6E8A-4147-A177-3AD203B41FA5}">
                      <a16:colId xmlns:a16="http://schemas.microsoft.com/office/drawing/2014/main" val="3523481648"/>
                    </a:ext>
                  </a:extLst>
                </a:gridCol>
                <a:gridCol w="493776">
                  <a:extLst>
                    <a:ext uri="{9D8B030D-6E8A-4147-A177-3AD203B41FA5}">
                      <a16:colId xmlns:a16="http://schemas.microsoft.com/office/drawing/2014/main" val="2886322463"/>
                    </a:ext>
                  </a:extLst>
                </a:gridCol>
                <a:gridCol w="493776">
                  <a:extLst>
                    <a:ext uri="{9D8B030D-6E8A-4147-A177-3AD203B41FA5}">
                      <a16:colId xmlns:a16="http://schemas.microsoft.com/office/drawing/2014/main" val="1964320727"/>
                    </a:ext>
                  </a:extLst>
                </a:gridCol>
                <a:gridCol w="493776">
                  <a:extLst>
                    <a:ext uri="{9D8B030D-6E8A-4147-A177-3AD203B41FA5}">
                      <a16:colId xmlns:a16="http://schemas.microsoft.com/office/drawing/2014/main" val="2869586891"/>
                    </a:ext>
                  </a:extLst>
                </a:gridCol>
                <a:gridCol w="493776">
                  <a:extLst>
                    <a:ext uri="{9D8B030D-6E8A-4147-A177-3AD203B41FA5}">
                      <a16:colId xmlns:a16="http://schemas.microsoft.com/office/drawing/2014/main" val="2513890289"/>
                    </a:ext>
                  </a:extLst>
                </a:gridCol>
                <a:gridCol w="493776">
                  <a:extLst>
                    <a:ext uri="{9D8B030D-6E8A-4147-A177-3AD203B41FA5}">
                      <a16:colId xmlns:a16="http://schemas.microsoft.com/office/drawing/2014/main" val="1426287222"/>
                    </a:ext>
                  </a:extLst>
                </a:gridCol>
                <a:gridCol w="493776">
                  <a:extLst>
                    <a:ext uri="{9D8B030D-6E8A-4147-A177-3AD203B41FA5}">
                      <a16:colId xmlns:a16="http://schemas.microsoft.com/office/drawing/2014/main" val="942904412"/>
                    </a:ext>
                  </a:extLst>
                </a:gridCol>
                <a:gridCol w="493776">
                  <a:extLst>
                    <a:ext uri="{9D8B030D-6E8A-4147-A177-3AD203B41FA5}">
                      <a16:colId xmlns:a16="http://schemas.microsoft.com/office/drawing/2014/main" val="735071742"/>
                    </a:ext>
                  </a:extLst>
                </a:gridCol>
                <a:gridCol w="493776">
                  <a:extLst>
                    <a:ext uri="{9D8B030D-6E8A-4147-A177-3AD203B41FA5}">
                      <a16:colId xmlns:a16="http://schemas.microsoft.com/office/drawing/2014/main" val="3244798951"/>
                    </a:ext>
                  </a:extLst>
                </a:gridCol>
                <a:gridCol w="493776">
                  <a:extLst>
                    <a:ext uri="{9D8B030D-6E8A-4147-A177-3AD203B41FA5}">
                      <a16:colId xmlns:a16="http://schemas.microsoft.com/office/drawing/2014/main" val="345501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865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- 2022-01-14 20:54:54</a:t>
                      </a:r>
                      <a:r>
                        <a:rPr kumimoji="0" lang="es-ES" sz="1000" b="0" i="0" u="none" strike="noStrike" kern="1200" cap="none" spc="0" normalizeH="0" baseline="0" noProof="0">
                          <a:ln>
                            <a:noFill/>
                          </a:ln>
                          <a:solidFill>
                            <a:prstClr val="black"/>
                          </a:solidFill>
                          <a:effectLst/>
                          <a:uLnTx/>
                          <a:uFillTx/>
                          <a:latin typeface="+mn-lt"/>
                          <a:ea typeface="+mn-ea"/>
                          <a:cs typeface="+mn-cs"/>
                        </a:rPr>
                        <a:t>
 DOS ESCUELAS MÁS QUE ESTAMOS RENOVANDO ESTE VERANO! 🏫❤️
La Primaria N°38 y la Secundaria N°17 quedarán como nuevas gracias al 'Programa Municipal de Ayuda a Escuelas Provinciales 2022'.
Haremos grandes arreglos de infraestructura en general, en aulas, biblioteca, salas de video, computación y de profesores, comedor y patios; modificaciones en rampas, puertas y ventanas, los baños, la iluminación y todas las instalaciones.
Año tras año invertimos en mejorar la calidad de nuestras instituciones educativas. En esta oportunidad, con más de  600 millones para renovar 7 escuelas como estas dos que recorrimos, junto a los jardines N°922 y 927; la Técnica N°1 de Islas, la emblemática Técnica N°2  y también un nuevo Jardín que estamos construyendo con la Provincia de Bs As en 'Villa Jardín'.
Sentimos mucho orgullo de estar cada vez más cerca de que todas las instituciones sean #LasEscuelasQueSoñamos 👩‍🏫
Cecilia Tucat  
Isabel Dumas 
Eva Andreotti 
#sanfernando #educacion #aprender #mejorar #obraspúblicas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9633436"/>
                  </a:ext>
                </a:extLst>
              </a:tr>
            </a:tbl>
          </a:graphicData>
        </a:graphic>
      </p:graphicFrame>
      <p:sp>
        <p:nvSpPr>
          <p:cNvPr id="4" name="Text Placeholder 3">
            <a:extLst>
              <a:ext uri="{FF2B5EF4-FFF2-40B4-BE49-F238E27FC236}">
                <a16:creationId xmlns:a16="http://schemas.microsoft.com/office/drawing/2014/main" id="{9732A021-EE78-4BF0-A65B-A1C75C7F6B8D}"/>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12895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FF0A-B457-47A1-AE3E-F7CE2C85C1A4}"/>
              </a:ext>
            </a:extLst>
          </p:cNvPr>
          <p:cNvSpPr>
            <a:spLocks noGrp="1"/>
          </p:cNvSpPr>
          <p:nvPr>
            <p:ph type="title"/>
          </p:nvPr>
        </p:nvSpPr>
        <p:spPr/>
        <p:txBody>
          <a:bodyPr/>
          <a:lstStyle/>
          <a:p>
            <a:r>
              <a:rPr lang="en-US"/>
              <a:t>Facebook Post Table + Reactions | POSSE - 11 of 26</a:t>
            </a:r>
          </a:p>
        </p:txBody>
      </p:sp>
      <p:graphicFrame>
        <p:nvGraphicFramePr>
          <p:cNvPr id="5" name="Table Placeholder 4">
            <a:extLst>
              <a:ext uri="{FF2B5EF4-FFF2-40B4-BE49-F238E27FC236}">
                <a16:creationId xmlns:a16="http://schemas.microsoft.com/office/drawing/2014/main" id="{2379C67A-BC9A-49BE-BC05-50040AAD84B8}"/>
              </a:ext>
            </a:extLst>
          </p:cNvPr>
          <p:cNvGraphicFramePr>
            <a:graphicFrameLocks noGrp="1"/>
          </p:cNvGraphicFramePr>
          <p:nvPr>
            <p:ph type="tbl" sz="quarter" idx="13"/>
            <p:extLst>
              <p:ext uri="{D42A27DB-BD31-4B8C-83A1-F6EECF244321}">
                <p14:modId xmlns:p14="http://schemas.microsoft.com/office/powerpoint/2010/main" val="58802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2304516"/>
                    </a:ext>
                  </a:extLst>
                </a:gridCol>
                <a:gridCol w="493776">
                  <a:extLst>
                    <a:ext uri="{9D8B030D-6E8A-4147-A177-3AD203B41FA5}">
                      <a16:colId xmlns:a16="http://schemas.microsoft.com/office/drawing/2014/main" val="3528059884"/>
                    </a:ext>
                  </a:extLst>
                </a:gridCol>
                <a:gridCol w="493776">
                  <a:extLst>
                    <a:ext uri="{9D8B030D-6E8A-4147-A177-3AD203B41FA5}">
                      <a16:colId xmlns:a16="http://schemas.microsoft.com/office/drawing/2014/main" val="3441097340"/>
                    </a:ext>
                  </a:extLst>
                </a:gridCol>
                <a:gridCol w="493776">
                  <a:extLst>
                    <a:ext uri="{9D8B030D-6E8A-4147-A177-3AD203B41FA5}">
                      <a16:colId xmlns:a16="http://schemas.microsoft.com/office/drawing/2014/main" val="1604029492"/>
                    </a:ext>
                  </a:extLst>
                </a:gridCol>
                <a:gridCol w="493776">
                  <a:extLst>
                    <a:ext uri="{9D8B030D-6E8A-4147-A177-3AD203B41FA5}">
                      <a16:colId xmlns:a16="http://schemas.microsoft.com/office/drawing/2014/main" val="3225250043"/>
                    </a:ext>
                  </a:extLst>
                </a:gridCol>
                <a:gridCol w="493776">
                  <a:extLst>
                    <a:ext uri="{9D8B030D-6E8A-4147-A177-3AD203B41FA5}">
                      <a16:colId xmlns:a16="http://schemas.microsoft.com/office/drawing/2014/main" val="2533746632"/>
                    </a:ext>
                  </a:extLst>
                </a:gridCol>
                <a:gridCol w="493776">
                  <a:extLst>
                    <a:ext uri="{9D8B030D-6E8A-4147-A177-3AD203B41FA5}">
                      <a16:colId xmlns:a16="http://schemas.microsoft.com/office/drawing/2014/main" val="1843901970"/>
                    </a:ext>
                  </a:extLst>
                </a:gridCol>
                <a:gridCol w="493776">
                  <a:extLst>
                    <a:ext uri="{9D8B030D-6E8A-4147-A177-3AD203B41FA5}">
                      <a16:colId xmlns:a16="http://schemas.microsoft.com/office/drawing/2014/main" val="3511172556"/>
                    </a:ext>
                  </a:extLst>
                </a:gridCol>
                <a:gridCol w="493776">
                  <a:extLst>
                    <a:ext uri="{9D8B030D-6E8A-4147-A177-3AD203B41FA5}">
                      <a16:colId xmlns:a16="http://schemas.microsoft.com/office/drawing/2014/main" val="1508662520"/>
                    </a:ext>
                  </a:extLst>
                </a:gridCol>
                <a:gridCol w="493776">
                  <a:extLst>
                    <a:ext uri="{9D8B030D-6E8A-4147-A177-3AD203B41FA5}">
                      <a16:colId xmlns:a16="http://schemas.microsoft.com/office/drawing/2014/main" val="3615951962"/>
                    </a:ext>
                  </a:extLst>
                </a:gridCol>
                <a:gridCol w="493776">
                  <a:extLst>
                    <a:ext uri="{9D8B030D-6E8A-4147-A177-3AD203B41FA5}">
                      <a16:colId xmlns:a16="http://schemas.microsoft.com/office/drawing/2014/main" val="3899328463"/>
                    </a:ext>
                  </a:extLst>
                </a:gridCol>
                <a:gridCol w="493776">
                  <a:extLst>
                    <a:ext uri="{9D8B030D-6E8A-4147-A177-3AD203B41FA5}">
                      <a16:colId xmlns:a16="http://schemas.microsoft.com/office/drawing/2014/main" val="268702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068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- 2022-01-14 20:23:02</a:t>
                      </a:r>
                      <a:r>
                        <a:rPr kumimoji="0" lang="es-ES" sz="1000" b="0" i="0" u="none" strike="noStrike" kern="1200" cap="none" spc="0" normalizeH="0" baseline="0" noProof="0">
                          <a:ln>
                            <a:noFill/>
                          </a:ln>
                          <a:solidFill>
                            <a:prstClr val="black"/>
                          </a:solidFill>
                          <a:effectLst/>
                          <a:uLnTx/>
                          <a:uFillTx/>
                          <a:latin typeface="+mn-lt"/>
                          <a:ea typeface="+mn-ea"/>
                          <a:cs typeface="+mn-cs"/>
                        </a:rPr>
                        <a:t>
 💡Gracias a que el 100% de las luminarias de los espacios públicos de San Isidro son LED, ahorramos energía y dinero.
Esto nos permite reinventir en los campos de deportes municipales y en luminaria nueva, más sustentable ♻️
https://www.sanisidro.gob.ar/novedades/la-iluminacion-100-led-en-todo-el-distrito-genera-un-ahorro-energetico-mensual-de-13
#lucesLED #sustentable #ahorro #inversion #espaciopublico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0169149"/>
                  </a:ext>
                </a:extLst>
              </a:tr>
            </a:tbl>
          </a:graphicData>
        </a:graphic>
      </p:graphicFrame>
      <p:sp>
        <p:nvSpPr>
          <p:cNvPr id="4" name="Text Placeholder 3">
            <a:extLst>
              <a:ext uri="{FF2B5EF4-FFF2-40B4-BE49-F238E27FC236}">
                <a16:creationId xmlns:a16="http://schemas.microsoft.com/office/drawing/2014/main" id="{7E0BFA29-6B08-4541-B706-EA7D70C64193}"/>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4016568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A737B-A83E-4359-A645-BCABB0814573}"/>
              </a:ext>
            </a:extLst>
          </p:cNvPr>
          <p:cNvSpPr>
            <a:spLocks noGrp="1"/>
          </p:cNvSpPr>
          <p:nvPr>
            <p:ph type="title"/>
          </p:nvPr>
        </p:nvSpPr>
        <p:spPr/>
        <p:txBody>
          <a:bodyPr/>
          <a:lstStyle/>
          <a:p>
            <a:r>
              <a:rPr lang="en-US"/>
              <a:t>Facebook Post Table + Reactions | POSSE - 12 of 26</a:t>
            </a:r>
          </a:p>
        </p:txBody>
      </p:sp>
      <p:graphicFrame>
        <p:nvGraphicFramePr>
          <p:cNvPr id="5" name="Table Placeholder 4">
            <a:extLst>
              <a:ext uri="{FF2B5EF4-FFF2-40B4-BE49-F238E27FC236}">
                <a16:creationId xmlns:a16="http://schemas.microsoft.com/office/drawing/2014/main" id="{C97F16E6-662B-4FB4-9FDA-BECA940A0AE2}"/>
              </a:ext>
            </a:extLst>
          </p:cNvPr>
          <p:cNvGraphicFramePr>
            <a:graphicFrameLocks noGrp="1"/>
          </p:cNvGraphicFramePr>
          <p:nvPr>
            <p:ph type="tbl" sz="quarter" idx="13"/>
            <p:extLst>
              <p:ext uri="{D42A27DB-BD31-4B8C-83A1-F6EECF244321}">
                <p14:modId xmlns:p14="http://schemas.microsoft.com/office/powerpoint/2010/main" val="50972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2396631"/>
                    </a:ext>
                  </a:extLst>
                </a:gridCol>
                <a:gridCol w="493776">
                  <a:extLst>
                    <a:ext uri="{9D8B030D-6E8A-4147-A177-3AD203B41FA5}">
                      <a16:colId xmlns:a16="http://schemas.microsoft.com/office/drawing/2014/main" val="3560007503"/>
                    </a:ext>
                  </a:extLst>
                </a:gridCol>
                <a:gridCol w="493776">
                  <a:extLst>
                    <a:ext uri="{9D8B030D-6E8A-4147-A177-3AD203B41FA5}">
                      <a16:colId xmlns:a16="http://schemas.microsoft.com/office/drawing/2014/main" val="3336245373"/>
                    </a:ext>
                  </a:extLst>
                </a:gridCol>
                <a:gridCol w="493776">
                  <a:extLst>
                    <a:ext uri="{9D8B030D-6E8A-4147-A177-3AD203B41FA5}">
                      <a16:colId xmlns:a16="http://schemas.microsoft.com/office/drawing/2014/main" val="657863686"/>
                    </a:ext>
                  </a:extLst>
                </a:gridCol>
                <a:gridCol w="493776">
                  <a:extLst>
                    <a:ext uri="{9D8B030D-6E8A-4147-A177-3AD203B41FA5}">
                      <a16:colId xmlns:a16="http://schemas.microsoft.com/office/drawing/2014/main" val="4110318364"/>
                    </a:ext>
                  </a:extLst>
                </a:gridCol>
                <a:gridCol w="493776">
                  <a:extLst>
                    <a:ext uri="{9D8B030D-6E8A-4147-A177-3AD203B41FA5}">
                      <a16:colId xmlns:a16="http://schemas.microsoft.com/office/drawing/2014/main" val="277885684"/>
                    </a:ext>
                  </a:extLst>
                </a:gridCol>
                <a:gridCol w="493776">
                  <a:extLst>
                    <a:ext uri="{9D8B030D-6E8A-4147-A177-3AD203B41FA5}">
                      <a16:colId xmlns:a16="http://schemas.microsoft.com/office/drawing/2014/main" val="2046901329"/>
                    </a:ext>
                  </a:extLst>
                </a:gridCol>
                <a:gridCol w="493776">
                  <a:extLst>
                    <a:ext uri="{9D8B030D-6E8A-4147-A177-3AD203B41FA5}">
                      <a16:colId xmlns:a16="http://schemas.microsoft.com/office/drawing/2014/main" val="141064989"/>
                    </a:ext>
                  </a:extLst>
                </a:gridCol>
                <a:gridCol w="493776">
                  <a:extLst>
                    <a:ext uri="{9D8B030D-6E8A-4147-A177-3AD203B41FA5}">
                      <a16:colId xmlns:a16="http://schemas.microsoft.com/office/drawing/2014/main" val="2534923261"/>
                    </a:ext>
                  </a:extLst>
                </a:gridCol>
                <a:gridCol w="493776">
                  <a:extLst>
                    <a:ext uri="{9D8B030D-6E8A-4147-A177-3AD203B41FA5}">
                      <a16:colId xmlns:a16="http://schemas.microsoft.com/office/drawing/2014/main" val="3012105274"/>
                    </a:ext>
                  </a:extLst>
                </a:gridCol>
                <a:gridCol w="493776">
                  <a:extLst>
                    <a:ext uri="{9D8B030D-6E8A-4147-A177-3AD203B41FA5}">
                      <a16:colId xmlns:a16="http://schemas.microsoft.com/office/drawing/2014/main" val="1808586728"/>
                    </a:ext>
                  </a:extLst>
                </a:gridCol>
                <a:gridCol w="493776">
                  <a:extLst>
                    <a:ext uri="{9D8B030D-6E8A-4147-A177-3AD203B41FA5}">
                      <a16:colId xmlns:a16="http://schemas.microsoft.com/office/drawing/2014/main" val="20335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318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- 2022-01-13 11:02:02</a:t>
                      </a:r>
                      <a:r>
                        <a:rPr kumimoji="0" lang="es-ES" sz="1000" b="0" i="0" u="none" strike="noStrike" kern="1200" cap="none" spc="0" normalizeH="0" baseline="0" noProof="0">
                          <a:ln>
                            <a:noFill/>
                          </a:ln>
                          <a:solidFill>
                            <a:prstClr val="black"/>
                          </a:solidFill>
                          <a:effectLst/>
                          <a:uLnTx/>
                          <a:uFillTx/>
                          <a:latin typeface="+mn-lt"/>
                          <a:ea typeface="+mn-ea"/>
                          <a:cs typeface="+mn-cs"/>
                        </a:rPr>
                        <a:t>
 ¡Vacunate de noche en San Isidro!🌙
La posta itinerante de @SaludBAP estará aplicando la vacuna contra el Covid-19, el viernes de 18:30 a 21:00 en Dardo Rocha y Diagonal Salta, Martínez.
🔢 Darán turnos por orden de llegada.
❗ Es fundamental estar registrado en #VacunatePBA.
💉 Primera y segunda dosis es libre, la tercera solo para mayores de 60 e inmunodeprimidos.
#salud #covid19 #vacuna #buenosaires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2386572"/>
                  </a:ext>
                </a:extLst>
              </a:tr>
            </a:tbl>
          </a:graphicData>
        </a:graphic>
      </p:graphicFrame>
      <p:sp>
        <p:nvSpPr>
          <p:cNvPr id="4" name="Text Placeholder 3">
            <a:extLst>
              <a:ext uri="{FF2B5EF4-FFF2-40B4-BE49-F238E27FC236}">
                <a16:creationId xmlns:a16="http://schemas.microsoft.com/office/drawing/2014/main" id="{B0E96D5E-29FE-47DF-89E0-66FDA7648D50}"/>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656390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CC4E-4E68-4A60-B43C-7FE415B116C9}"/>
              </a:ext>
            </a:extLst>
          </p:cNvPr>
          <p:cNvSpPr>
            <a:spLocks noGrp="1"/>
          </p:cNvSpPr>
          <p:nvPr>
            <p:ph type="title"/>
          </p:nvPr>
        </p:nvSpPr>
        <p:spPr/>
        <p:txBody>
          <a:bodyPr/>
          <a:lstStyle/>
          <a:p>
            <a:r>
              <a:rPr lang="en-US"/>
              <a:t>Facebook Post Table + Reactions | POSSE - 13 of 26</a:t>
            </a:r>
          </a:p>
        </p:txBody>
      </p:sp>
      <p:graphicFrame>
        <p:nvGraphicFramePr>
          <p:cNvPr id="5" name="Table Placeholder 4">
            <a:extLst>
              <a:ext uri="{FF2B5EF4-FFF2-40B4-BE49-F238E27FC236}">
                <a16:creationId xmlns:a16="http://schemas.microsoft.com/office/drawing/2014/main" id="{32A5219B-BB89-4E08-AB7E-7DD84E7DB7BE}"/>
              </a:ext>
            </a:extLst>
          </p:cNvPr>
          <p:cNvGraphicFramePr>
            <a:graphicFrameLocks noGrp="1"/>
          </p:cNvGraphicFramePr>
          <p:nvPr>
            <p:ph type="tbl" sz="quarter" idx="13"/>
            <p:extLst>
              <p:ext uri="{D42A27DB-BD31-4B8C-83A1-F6EECF244321}">
                <p14:modId xmlns:p14="http://schemas.microsoft.com/office/powerpoint/2010/main" val="1154345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4218559"/>
                    </a:ext>
                  </a:extLst>
                </a:gridCol>
                <a:gridCol w="493776">
                  <a:extLst>
                    <a:ext uri="{9D8B030D-6E8A-4147-A177-3AD203B41FA5}">
                      <a16:colId xmlns:a16="http://schemas.microsoft.com/office/drawing/2014/main" val="3809412776"/>
                    </a:ext>
                  </a:extLst>
                </a:gridCol>
                <a:gridCol w="493776">
                  <a:extLst>
                    <a:ext uri="{9D8B030D-6E8A-4147-A177-3AD203B41FA5}">
                      <a16:colId xmlns:a16="http://schemas.microsoft.com/office/drawing/2014/main" val="2974870616"/>
                    </a:ext>
                  </a:extLst>
                </a:gridCol>
                <a:gridCol w="493776">
                  <a:extLst>
                    <a:ext uri="{9D8B030D-6E8A-4147-A177-3AD203B41FA5}">
                      <a16:colId xmlns:a16="http://schemas.microsoft.com/office/drawing/2014/main" val="3399983247"/>
                    </a:ext>
                  </a:extLst>
                </a:gridCol>
                <a:gridCol w="493776">
                  <a:extLst>
                    <a:ext uri="{9D8B030D-6E8A-4147-A177-3AD203B41FA5}">
                      <a16:colId xmlns:a16="http://schemas.microsoft.com/office/drawing/2014/main" val="1938240903"/>
                    </a:ext>
                  </a:extLst>
                </a:gridCol>
                <a:gridCol w="493776">
                  <a:extLst>
                    <a:ext uri="{9D8B030D-6E8A-4147-A177-3AD203B41FA5}">
                      <a16:colId xmlns:a16="http://schemas.microsoft.com/office/drawing/2014/main" val="3169080802"/>
                    </a:ext>
                  </a:extLst>
                </a:gridCol>
                <a:gridCol w="493776">
                  <a:extLst>
                    <a:ext uri="{9D8B030D-6E8A-4147-A177-3AD203B41FA5}">
                      <a16:colId xmlns:a16="http://schemas.microsoft.com/office/drawing/2014/main" val="2207271041"/>
                    </a:ext>
                  </a:extLst>
                </a:gridCol>
                <a:gridCol w="493776">
                  <a:extLst>
                    <a:ext uri="{9D8B030D-6E8A-4147-A177-3AD203B41FA5}">
                      <a16:colId xmlns:a16="http://schemas.microsoft.com/office/drawing/2014/main" val="1975345378"/>
                    </a:ext>
                  </a:extLst>
                </a:gridCol>
                <a:gridCol w="493776">
                  <a:extLst>
                    <a:ext uri="{9D8B030D-6E8A-4147-A177-3AD203B41FA5}">
                      <a16:colId xmlns:a16="http://schemas.microsoft.com/office/drawing/2014/main" val="145710180"/>
                    </a:ext>
                  </a:extLst>
                </a:gridCol>
                <a:gridCol w="493776">
                  <a:extLst>
                    <a:ext uri="{9D8B030D-6E8A-4147-A177-3AD203B41FA5}">
                      <a16:colId xmlns:a16="http://schemas.microsoft.com/office/drawing/2014/main" val="1872463585"/>
                    </a:ext>
                  </a:extLst>
                </a:gridCol>
                <a:gridCol w="493776">
                  <a:extLst>
                    <a:ext uri="{9D8B030D-6E8A-4147-A177-3AD203B41FA5}">
                      <a16:colId xmlns:a16="http://schemas.microsoft.com/office/drawing/2014/main" val="3238089372"/>
                    </a:ext>
                  </a:extLst>
                </a:gridCol>
                <a:gridCol w="493776">
                  <a:extLst>
                    <a:ext uri="{9D8B030D-6E8A-4147-A177-3AD203B41FA5}">
                      <a16:colId xmlns:a16="http://schemas.microsoft.com/office/drawing/2014/main" val="373890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468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- 2022-01-06 17:17:07</a:t>
                      </a:r>
                      <a:r>
                        <a:rPr kumimoji="0" lang="es-ES" sz="1000" b="0" i="0" u="none" strike="noStrike" kern="1200" cap="none" spc="0" normalizeH="0" baseline="0" noProof="0">
                          <a:ln>
                            <a:noFill/>
                          </a:ln>
                          <a:solidFill>
                            <a:prstClr val="black"/>
                          </a:solidFill>
                          <a:effectLst/>
                          <a:uLnTx/>
                          <a:uFillTx/>
                          <a:latin typeface="+mn-lt"/>
                          <a:ea typeface="+mn-ea"/>
                          <a:cs typeface="+mn-cs"/>
                        </a:rPr>
                        <a:t>
 Estoy muy contento con la apertura de las colonias de verano en San Isidro. Este año se anotaron 9 mil chicos y chicas, una cifra record. 
Con los protocolos sanitarios necesarios nos aseguramos que aprovechen el espacio pensado para ellos. Es un lugar ideal para hacer amigos y deportes, al aire libre.
Los más chicos pueden hacer natación, fútbol, gimnasia artística, tela, voley, rugby, hockey, atletismo, y más. También hay actividades náuticas para mayores de 13 años. Siempre supervisados por profesores, médicos, psicólogos, nutricionistas y guardavidas.
Hoy los visité. Es una alegría enorme ver cómo disfrutan.
#deporte #verano #colonia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3132148"/>
                  </a:ext>
                </a:extLst>
              </a:tr>
            </a:tbl>
          </a:graphicData>
        </a:graphic>
      </p:graphicFrame>
      <p:sp>
        <p:nvSpPr>
          <p:cNvPr id="4" name="Text Placeholder 3">
            <a:extLst>
              <a:ext uri="{FF2B5EF4-FFF2-40B4-BE49-F238E27FC236}">
                <a16:creationId xmlns:a16="http://schemas.microsoft.com/office/drawing/2014/main" id="{6A4DE9AF-70B7-4254-A9B6-37FFCB18CD6A}"/>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336200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A508-D40B-4E9E-8085-0A2AD3996AF7}"/>
              </a:ext>
            </a:extLst>
          </p:cNvPr>
          <p:cNvSpPr>
            <a:spLocks noGrp="1"/>
          </p:cNvSpPr>
          <p:nvPr>
            <p:ph type="title"/>
          </p:nvPr>
        </p:nvSpPr>
        <p:spPr/>
        <p:txBody>
          <a:bodyPr/>
          <a:lstStyle/>
          <a:p>
            <a:r>
              <a:rPr lang="en-US"/>
              <a:t>Facebook Post Table + Reactions | POSSE - 14 of 26</a:t>
            </a:r>
          </a:p>
        </p:txBody>
      </p:sp>
      <p:graphicFrame>
        <p:nvGraphicFramePr>
          <p:cNvPr id="5" name="Table Placeholder 4">
            <a:extLst>
              <a:ext uri="{FF2B5EF4-FFF2-40B4-BE49-F238E27FC236}">
                <a16:creationId xmlns:a16="http://schemas.microsoft.com/office/drawing/2014/main" id="{D2BEB476-6EDC-48E3-8CAE-EDB03A963C9F}"/>
              </a:ext>
            </a:extLst>
          </p:cNvPr>
          <p:cNvGraphicFramePr>
            <a:graphicFrameLocks noGrp="1"/>
          </p:cNvGraphicFramePr>
          <p:nvPr>
            <p:ph type="tbl" sz="quarter" idx="13"/>
            <p:extLst>
              <p:ext uri="{D42A27DB-BD31-4B8C-83A1-F6EECF244321}">
                <p14:modId xmlns:p14="http://schemas.microsoft.com/office/powerpoint/2010/main" val="303368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3770294"/>
                    </a:ext>
                  </a:extLst>
                </a:gridCol>
                <a:gridCol w="493776">
                  <a:extLst>
                    <a:ext uri="{9D8B030D-6E8A-4147-A177-3AD203B41FA5}">
                      <a16:colId xmlns:a16="http://schemas.microsoft.com/office/drawing/2014/main" val="3256916024"/>
                    </a:ext>
                  </a:extLst>
                </a:gridCol>
                <a:gridCol w="493776">
                  <a:extLst>
                    <a:ext uri="{9D8B030D-6E8A-4147-A177-3AD203B41FA5}">
                      <a16:colId xmlns:a16="http://schemas.microsoft.com/office/drawing/2014/main" val="1884624154"/>
                    </a:ext>
                  </a:extLst>
                </a:gridCol>
                <a:gridCol w="493776">
                  <a:extLst>
                    <a:ext uri="{9D8B030D-6E8A-4147-A177-3AD203B41FA5}">
                      <a16:colId xmlns:a16="http://schemas.microsoft.com/office/drawing/2014/main" val="3764852608"/>
                    </a:ext>
                  </a:extLst>
                </a:gridCol>
                <a:gridCol w="493776">
                  <a:extLst>
                    <a:ext uri="{9D8B030D-6E8A-4147-A177-3AD203B41FA5}">
                      <a16:colId xmlns:a16="http://schemas.microsoft.com/office/drawing/2014/main" val="2616202340"/>
                    </a:ext>
                  </a:extLst>
                </a:gridCol>
                <a:gridCol w="493776">
                  <a:extLst>
                    <a:ext uri="{9D8B030D-6E8A-4147-A177-3AD203B41FA5}">
                      <a16:colId xmlns:a16="http://schemas.microsoft.com/office/drawing/2014/main" val="2571810127"/>
                    </a:ext>
                  </a:extLst>
                </a:gridCol>
                <a:gridCol w="493776">
                  <a:extLst>
                    <a:ext uri="{9D8B030D-6E8A-4147-A177-3AD203B41FA5}">
                      <a16:colId xmlns:a16="http://schemas.microsoft.com/office/drawing/2014/main" val="1719566514"/>
                    </a:ext>
                  </a:extLst>
                </a:gridCol>
                <a:gridCol w="493776">
                  <a:extLst>
                    <a:ext uri="{9D8B030D-6E8A-4147-A177-3AD203B41FA5}">
                      <a16:colId xmlns:a16="http://schemas.microsoft.com/office/drawing/2014/main" val="3489699261"/>
                    </a:ext>
                  </a:extLst>
                </a:gridCol>
                <a:gridCol w="493776">
                  <a:extLst>
                    <a:ext uri="{9D8B030D-6E8A-4147-A177-3AD203B41FA5}">
                      <a16:colId xmlns:a16="http://schemas.microsoft.com/office/drawing/2014/main" val="2110687533"/>
                    </a:ext>
                  </a:extLst>
                </a:gridCol>
                <a:gridCol w="493776">
                  <a:extLst>
                    <a:ext uri="{9D8B030D-6E8A-4147-A177-3AD203B41FA5}">
                      <a16:colId xmlns:a16="http://schemas.microsoft.com/office/drawing/2014/main" val="3960194485"/>
                    </a:ext>
                  </a:extLst>
                </a:gridCol>
                <a:gridCol w="493776">
                  <a:extLst>
                    <a:ext uri="{9D8B030D-6E8A-4147-A177-3AD203B41FA5}">
                      <a16:colId xmlns:a16="http://schemas.microsoft.com/office/drawing/2014/main" val="3268892880"/>
                    </a:ext>
                  </a:extLst>
                </a:gridCol>
                <a:gridCol w="493776">
                  <a:extLst>
                    <a:ext uri="{9D8B030D-6E8A-4147-A177-3AD203B41FA5}">
                      <a16:colId xmlns:a16="http://schemas.microsoft.com/office/drawing/2014/main" val="35397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615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- 2022-01-04 15:24:21</a:t>
                      </a:r>
                      <a:r>
                        <a:rPr kumimoji="0" lang="es-ES" sz="1000" b="0" i="0" u="none" strike="noStrike" kern="1200" cap="none" spc="0" normalizeH="0" baseline="0" noProof="0">
                          <a:ln>
                            <a:noFill/>
                          </a:ln>
                          <a:solidFill>
                            <a:prstClr val="black"/>
                          </a:solidFill>
                          <a:effectLst/>
                          <a:uLnTx/>
                          <a:uFillTx/>
                          <a:latin typeface="+mn-lt"/>
                          <a:ea typeface="+mn-ea"/>
                          <a:cs typeface="+mn-cs"/>
                        </a:rPr>
                        <a:t>
 Para ingresar a la dependencia municipal y gestionar la licencia de conducir es necesario presentar el "Pase Libre" que acredita estar vacunado contra el Covid-19. 
La normativa entró en vigencia el 21/12/21, según la disposición de la Dirección de Licencias y Antecedentes de Tránsito de la Provincia de Buenos Aires. 
El pase se puede presentar a través de las aplicaciones "VacunatePBA" y "Mi Argentina", carnet o libreta física.
Por el bien común respetemos las medidas implementadas. No te olvides, nos cuidamos entre todos.
#paselibre #medidasanitaria #salud #covid19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97715944"/>
                  </a:ext>
                </a:extLst>
              </a:tr>
            </a:tbl>
          </a:graphicData>
        </a:graphic>
      </p:graphicFrame>
      <p:sp>
        <p:nvSpPr>
          <p:cNvPr id="4" name="Text Placeholder 3">
            <a:extLst>
              <a:ext uri="{FF2B5EF4-FFF2-40B4-BE49-F238E27FC236}">
                <a16:creationId xmlns:a16="http://schemas.microsoft.com/office/drawing/2014/main" id="{D8B71F97-EC99-495C-97B2-61978F4A5BA0}"/>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030521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5887-14AB-489A-A257-CF204B2503C4}"/>
              </a:ext>
            </a:extLst>
          </p:cNvPr>
          <p:cNvSpPr>
            <a:spLocks noGrp="1"/>
          </p:cNvSpPr>
          <p:nvPr>
            <p:ph type="title"/>
          </p:nvPr>
        </p:nvSpPr>
        <p:spPr/>
        <p:txBody>
          <a:bodyPr/>
          <a:lstStyle/>
          <a:p>
            <a:r>
              <a:rPr lang="en-US"/>
              <a:t>Facebook Post Table + Reactions | POSSE - 15 of 26</a:t>
            </a:r>
          </a:p>
        </p:txBody>
      </p:sp>
      <p:graphicFrame>
        <p:nvGraphicFramePr>
          <p:cNvPr id="5" name="Table Placeholder 4">
            <a:extLst>
              <a:ext uri="{FF2B5EF4-FFF2-40B4-BE49-F238E27FC236}">
                <a16:creationId xmlns:a16="http://schemas.microsoft.com/office/drawing/2014/main" id="{C565E693-D71A-4C0F-928D-FE65DC7BBA11}"/>
              </a:ext>
            </a:extLst>
          </p:cNvPr>
          <p:cNvGraphicFramePr>
            <a:graphicFrameLocks noGrp="1"/>
          </p:cNvGraphicFramePr>
          <p:nvPr>
            <p:ph type="tbl" sz="quarter" idx="13"/>
            <p:extLst>
              <p:ext uri="{D42A27DB-BD31-4B8C-83A1-F6EECF244321}">
                <p14:modId xmlns:p14="http://schemas.microsoft.com/office/powerpoint/2010/main" val="64885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4933268"/>
                    </a:ext>
                  </a:extLst>
                </a:gridCol>
                <a:gridCol w="493776">
                  <a:extLst>
                    <a:ext uri="{9D8B030D-6E8A-4147-A177-3AD203B41FA5}">
                      <a16:colId xmlns:a16="http://schemas.microsoft.com/office/drawing/2014/main" val="3140590179"/>
                    </a:ext>
                  </a:extLst>
                </a:gridCol>
                <a:gridCol w="493776">
                  <a:extLst>
                    <a:ext uri="{9D8B030D-6E8A-4147-A177-3AD203B41FA5}">
                      <a16:colId xmlns:a16="http://schemas.microsoft.com/office/drawing/2014/main" val="3104161269"/>
                    </a:ext>
                  </a:extLst>
                </a:gridCol>
                <a:gridCol w="493776">
                  <a:extLst>
                    <a:ext uri="{9D8B030D-6E8A-4147-A177-3AD203B41FA5}">
                      <a16:colId xmlns:a16="http://schemas.microsoft.com/office/drawing/2014/main" val="3086987885"/>
                    </a:ext>
                  </a:extLst>
                </a:gridCol>
                <a:gridCol w="493776">
                  <a:extLst>
                    <a:ext uri="{9D8B030D-6E8A-4147-A177-3AD203B41FA5}">
                      <a16:colId xmlns:a16="http://schemas.microsoft.com/office/drawing/2014/main" val="2406093571"/>
                    </a:ext>
                  </a:extLst>
                </a:gridCol>
                <a:gridCol w="493776">
                  <a:extLst>
                    <a:ext uri="{9D8B030D-6E8A-4147-A177-3AD203B41FA5}">
                      <a16:colId xmlns:a16="http://schemas.microsoft.com/office/drawing/2014/main" val="4024302878"/>
                    </a:ext>
                  </a:extLst>
                </a:gridCol>
                <a:gridCol w="493776">
                  <a:extLst>
                    <a:ext uri="{9D8B030D-6E8A-4147-A177-3AD203B41FA5}">
                      <a16:colId xmlns:a16="http://schemas.microsoft.com/office/drawing/2014/main" val="3864072510"/>
                    </a:ext>
                  </a:extLst>
                </a:gridCol>
                <a:gridCol w="493776">
                  <a:extLst>
                    <a:ext uri="{9D8B030D-6E8A-4147-A177-3AD203B41FA5}">
                      <a16:colId xmlns:a16="http://schemas.microsoft.com/office/drawing/2014/main" val="3640924680"/>
                    </a:ext>
                  </a:extLst>
                </a:gridCol>
                <a:gridCol w="493776">
                  <a:extLst>
                    <a:ext uri="{9D8B030D-6E8A-4147-A177-3AD203B41FA5}">
                      <a16:colId xmlns:a16="http://schemas.microsoft.com/office/drawing/2014/main" val="1632735790"/>
                    </a:ext>
                  </a:extLst>
                </a:gridCol>
                <a:gridCol w="493776">
                  <a:extLst>
                    <a:ext uri="{9D8B030D-6E8A-4147-A177-3AD203B41FA5}">
                      <a16:colId xmlns:a16="http://schemas.microsoft.com/office/drawing/2014/main" val="239604620"/>
                    </a:ext>
                  </a:extLst>
                </a:gridCol>
                <a:gridCol w="493776">
                  <a:extLst>
                    <a:ext uri="{9D8B030D-6E8A-4147-A177-3AD203B41FA5}">
                      <a16:colId xmlns:a16="http://schemas.microsoft.com/office/drawing/2014/main" val="2675966037"/>
                    </a:ext>
                  </a:extLst>
                </a:gridCol>
                <a:gridCol w="493776">
                  <a:extLst>
                    <a:ext uri="{9D8B030D-6E8A-4147-A177-3AD203B41FA5}">
                      <a16:colId xmlns:a16="http://schemas.microsoft.com/office/drawing/2014/main" val="79315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051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- 2022-01-06 18:41:38</a:t>
                      </a:r>
                      <a:r>
                        <a:rPr kumimoji="0" lang="es-ES" sz="1000" b="0" i="0" u="none" strike="noStrike" kern="1200" cap="none" spc="0" normalizeH="0" baseline="0" noProof="0">
                          <a:ln>
                            <a:noFill/>
                          </a:ln>
                          <a:solidFill>
                            <a:prstClr val="black"/>
                          </a:solidFill>
                          <a:effectLst/>
                          <a:uLnTx/>
                          <a:uFillTx/>
                          <a:latin typeface="+mn-lt"/>
                          <a:ea typeface="+mn-ea"/>
                          <a:cs typeface="+mn-cs"/>
                        </a:rPr>
                        <a:t>
 ¡ARRANCARON LAS COLONIAS DE VERANO CON TODO! 
Es una alegría que después de un año difícil más de 3200 chicos y chicas del municipio estén disfrutando en los polideportivos de Vicente López. Hoy, además de las actividades, recibieron la visita de los Reyes Magos. 
Gracias a los profes que con tanto compromiso les brindan un lugar de diversión y cuidan a cada uno de los chicos, manteniendo los protocolos y llevando tranquilidad a las familias.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1952564"/>
                  </a:ext>
                </a:extLst>
              </a:tr>
            </a:tbl>
          </a:graphicData>
        </a:graphic>
      </p:graphicFrame>
      <p:sp>
        <p:nvSpPr>
          <p:cNvPr id="4" name="Text Placeholder 3">
            <a:extLst>
              <a:ext uri="{FF2B5EF4-FFF2-40B4-BE49-F238E27FC236}">
                <a16:creationId xmlns:a16="http://schemas.microsoft.com/office/drawing/2014/main" id="{8EEEC96E-5C13-446B-90F1-1FABFA14DFF4}"/>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3091126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C70E-4879-4AB5-BD87-422B8DE06143}"/>
              </a:ext>
            </a:extLst>
          </p:cNvPr>
          <p:cNvSpPr>
            <a:spLocks noGrp="1"/>
          </p:cNvSpPr>
          <p:nvPr>
            <p:ph type="title"/>
          </p:nvPr>
        </p:nvSpPr>
        <p:spPr/>
        <p:txBody>
          <a:bodyPr/>
          <a:lstStyle/>
          <a:p>
            <a:r>
              <a:rPr lang="en-US"/>
              <a:t>Facebook Post Table + Reactions | POSSE - 16 of 26</a:t>
            </a:r>
          </a:p>
        </p:txBody>
      </p:sp>
      <p:graphicFrame>
        <p:nvGraphicFramePr>
          <p:cNvPr id="5" name="Table Placeholder 4">
            <a:extLst>
              <a:ext uri="{FF2B5EF4-FFF2-40B4-BE49-F238E27FC236}">
                <a16:creationId xmlns:a16="http://schemas.microsoft.com/office/drawing/2014/main" id="{C43DAD45-3175-4B14-AD24-7F3DD06834B0}"/>
              </a:ext>
            </a:extLst>
          </p:cNvPr>
          <p:cNvGraphicFramePr>
            <a:graphicFrameLocks noGrp="1"/>
          </p:cNvGraphicFramePr>
          <p:nvPr>
            <p:ph type="tbl" sz="quarter" idx="13"/>
            <p:extLst>
              <p:ext uri="{D42A27DB-BD31-4B8C-83A1-F6EECF244321}">
                <p14:modId xmlns:p14="http://schemas.microsoft.com/office/powerpoint/2010/main" val="395694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3733961"/>
                    </a:ext>
                  </a:extLst>
                </a:gridCol>
                <a:gridCol w="493776">
                  <a:extLst>
                    <a:ext uri="{9D8B030D-6E8A-4147-A177-3AD203B41FA5}">
                      <a16:colId xmlns:a16="http://schemas.microsoft.com/office/drawing/2014/main" val="371938434"/>
                    </a:ext>
                  </a:extLst>
                </a:gridCol>
                <a:gridCol w="493776">
                  <a:extLst>
                    <a:ext uri="{9D8B030D-6E8A-4147-A177-3AD203B41FA5}">
                      <a16:colId xmlns:a16="http://schemas.microsoft.com/office/drawing/2014/main" val="1262658271"/>
                    </a:ext>
                  </a:extLst>
                </a:gridCol>
                <a:gridCol w="493776">
                  <a:extLst>
                    <a:ext uri="{9D8B030D-6E8A-4147-A177-3AD203B41FA5}">
                      <a16:colId xmlns:a16="http://schemas.microsoft.com/office/drawing/2014/main" val="2523231438"/>
                    </a:ext>
                  </a:extLst>
                </a:gridCol>
                <a:gridCol w="493776">
                  <a:extLst>
                    <a:ext uri="{9D8B030D-6E8A-4147-A177-3AD203B41FA5}">
                      <a16:colId xmlns:a16="http://schemas.microsoft.com/office/drawing/2014/main" val="2342810158"/>
                    </a:ext>
                  </a:extLst>
                </a:gridCol>
                <a:gridCol w="493776">
                  <a:extLst>
                    <a:ext uri="{9D8B030D-6E8A-4147-A177-3AD203B41FA5}">
                      <a16:colId xmlns:a16="http://schemas.microsoft.com/office/drawing/2014/main" val="737754890"/>
                    </a:ext>
                  </a:extLst>
                </a:gridCol>
                <a:gridCol w="493776">
                  <a:extLst>
                    <a:ext uri="{9D8B030D-6E8A-4147-A177-3AD203B41FA5}">
                      <a16:colId xmlns:a16="http://schemas.microsoft.com/office/drawing/2014/main" val="381162791"/>
                    </a:ext>
                  </a:extLst>
                </a:gridCol>
                <a:gridCol w="493776">
                  <a:extLst>
                    <a:ext uri="{9D8B030D-6E8A-4147-A177-3AD203B41FA5}">
                      <a16:colId xmlns:a16="http://schemas.microsoft.com/office/drawing/2014/main" val="194643660"/>
                    </a:ext>
                  </a:extLst>
                </a:gridCol>
                <a:gridCol w="493776">
                  <a:extLst>
                    <a:ext uri="{9D8B030D-6E8A-4147-A177-3AD203B41FA5}">
                      <a16:colId xmlns:a16="http://schemas.microsoft.com/office/drawing/2014/main" val="2479928966"/>
                    </a:ext>
                  </a:extLst>
                </a:gridCol>
                <a:gridCol w="493776">
                  <a:extLst>
                    <a:ext uri="{9D8B030D-6E8A-4147-A177-3AD203B41FA5}">
                      <a16:colId xmlns:a16="http://schemas.microsoft.com/office/drawing/2014/main" val="2772223614"/>
                    </a:ext>
                  </a:extLst>
                </a:gridCol>
                <a:gridCol w="493776">
                  <a:extLst>
                    <a:ext uri="{9D8B030D-6E8A-4147-A177-3AD203B41FA5}">
                      <a16:colId xmlns:a16="http://schemas.microsoft.com/office/drawing/2014/main" val="1407942760"/>
                    </a:ext>
                  </a:extLst>
                </a:gridCol>
                <a:gridCol w="493776">
                  <a:extLst>
                    <a:ext uri="{9D8B030D-6E8A-4147-A177-3AD203B41FA5}">
                      <a16:colId xmlns:a16="http://schemas.microsoft.com/office/drawing/2014/main" val="326944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775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- 2022-01-15 16:26:04</a:t>
                      </a:r>
                      <a:r>
                        <a:rPr kumimoji="0" lang="es-ES" sz="1000" b="0" i="0" u="none" strike="noStrike" kern="1200" cap="none" spc="0" normalizeH="0" baseline="0" noProof="0">
                          <a:ln>
                            <a:noFill/>
                          </a:ln>
                          <a:solidFill>
                            <a:prstClr val="black"/>
                          </a:solidFill>
                          <a:effectLst/>
                          <a:uLnTx/>
                          <a:uFillTx/>
                          <a:latin typeface="+mn-lt"/>
                          <a:ea typeface="+mn-ea"/>
                          <a:cs typeface="+mn-cs"/>
                        </a:rPr>
                        <a:t>
 Para que las personas con discapacidad aprendan un oficio con salida laboral y a sembrar sus alimentos, el programa municipal de inclusión "Los Huerteros", los capacita en huertas agroecológicas. 🌱
Además producen sus conservas y mermeladas con lo que cosechan, y venden al público generando ingresos y habilidades en venta directa.
👉🏻 Podés apoyar la iniciativa comprando sus productos los viernes de 10:00 a 12:00 en Puerto Libre (Sebastián Elcano 2340, Martínez), o en la planta elaboradora (O'Higgins 477, San Isidro) lunes, miércoles y viernes de 9:00 a 13:00.
https://www.sanisidro.gob.ar/novedades/huertas-comunitarias-producen-conservas-vegetales-y-las-venden-los-vecinos
#discapacidad #inclusion #trabajo #huertaagroecologica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69622727"/>
                  </a:ext>
                </a:extLst>
              </a:tr>
            </a:tbl>
          </a:graphicData>
        </a:graphic>
      </p:graphicFrame>
      <p:sp>
        <p:nvSpPr>
          <p:cNvPr id="4" name="Text Placeholder 3">
            <a:extLst>
              <a:ext uri="{FF2B5EF4-FFF2-40B4-BE49-F238E27FC236}">
                <a16:creationId xmlns:a16="http://schemas.microsoft.com/office/drawing/2014/main" id="{A93D9F26-5F63-4AF0-9069-A22F14181F1F}"/>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839458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6510-E484-4682-8727-EDEB7A88DCB9}"/>
              </a:ext>
            </a:extLst>
          </p:cNvPr>
          <p:cNvSpPr>
            <a:spLocks noGrp="1"/>
          </p:cNvSpPr>
          <p:nvPr>
            <p:ph type="title"/>
          </p:nvPr>
        </p:nvSpPr>
        <p:spPr/>
        <p:txBody>
          <a:bodyPr/>
          <a:lstStyle/>
          <a:p>
            <a:r>
              <a:rPr lang="en-US"/>
              <a:t>Facebook Post Table + Reactions | POSSE - 17 of 26</a:t>
            </a:r>
          </a:p>
        </p:txBody>
      </p:sp>
      <p:graphicFrame>
        <p:nvGraphicFramePr>
          <p:cNvPr id="5" name="Table Placeholder 4">
            <a:extLst>
              <a:ext uri="{FF2B5EF4-FFF2-40B4-BE49-F238E27FC236}">
                <a16:creationId xmlns:a16="http://schemas.microsoft.com/office/drawing/2014/main" id="{86A533C0-443D-407B-8EE0-D49AB558C882}"/>
              </a:ext>
            </a:extLst>
          </p:cNvPr>
          <p:cNvGraphicFramePr>
            <a:graphicFrameLocks noGrp="1"/>
          </p:cNvGraphicFramePr>
          <p:nvPr>
            <p:ph type="tbl" sz="quarter" idx="13"/>
            <p:extLst>
              <p:ext uri="{D42A27DB-BD31-4B8C-83A1-F6EECF244321}">
                <p14:modId xmlns:p14="http://schemas.microsoft.com/office/powerpoint/2010/main" val="204028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9412610"/>
                    </a:ext>
                  </a:extLst>
                </a:gridCol>
                <a:gridCol w="493776">
                  <a:extLst>
                    <a:ext uri="{9D8B030D-6E8A-4147-A177-3AD203B41FA5}">
                      <a16:colId xmlns:a16="http://schemas.microsoft.com/office/drawing/2014/main" val="2260059329"/>
                    </a:ext>
                  </a:extLst>
                </a:gridCol>
                <a:gridCol w="493776">
                  <a:extLst>
                    <a:ext uri="{9D8B030D-6E8A-4147-A177-3AD203B41FA5}">
                      <a16:colId xmlns:a16="http://schemas.microsoft.com/office/drawing/2014/main" val="4033304731"/>
                    </a:ext>
                  </a:extLst>
                </a:gridCol>
                <a:gridCol w="493776">
                  <a:extLst>
                    <a:ext uri="{9D8B030D-6E8A-4147-A177-3AD203B41FA5}">
                      <a16:colId xmlns:a16="http://schemas.microsoft.com/office/drawing/2014/main" val="3777885007"/>
                    </a:ext>
                  </a:extLst>
                </a:gridCol>
                <a:gridCol w="493776">
                  <a:extLst>
                    <a:ext uri="{9D8B030D-6E8A-4147-A177-3AD203B41FA5}">
                      <a16:colId xmlns:a16="http://schemas.microsoft.com/office/drawing/2014/main" val="1833536676"/>
                    </a:ext>
                  </a:extLst>
                </a:gridCol>
                <a:gridCol w="493776">
                  <a:extLst>
                    <a:ext uri="{9D8B030D-6E8A-4147-A177-3AD203B41FA5}">
                      <a16:colId xmlns:a16="http://schemas.microsoft.com/office/drawing/2014/main" val="1493382092"/>
                    </a:ext>
                  </a:extLst>
                </a:gridCol>
                <a:gridCol w="493776">
                  <a:extLst>
                    <a:ext uri="{9D8B030D-6E8A-4147-A177-3AD203B41FA5}">
                      <a16:colId xmlns:a16="http://schemas.microsoft.com/office/drawing/2014/main" val="2224688931"/>
                    </a:ext>
                  </a:extLst>
                </a:gridCol>
                <a:gridCol w="493776">
                  <a:extLst>
                    <a:ext uri="{9D8B030D-6E8A-4147-A177-3AD203B41FA5}">
                      <a16:colId xmlns:a16="http://schemas.microsoft.com/office/drawing/2014/main" val="2901814937"/>
                    </a:ext>
                  </a:extLst>
                </a:gridCol>
                <a:gridCol w="493776">
                  <a:extLst>
                    <a:ext uri="{9D8B030D-6E8A-4147-A177-3AD203B41FA5}">
                      <a16:colId xmlns:a16="http://schemas.microsoft.com/office/drawing/2014/main" val="3710574449"/>
                    </a:ext>
                  </a:extLst>
                </a:gridCol>
                <a:gridCol w="493776">
                  <a:extLst>
                    <a:ext uri="{9D8B030D-6E8A-4147-A177-3AD203B41FA5}">
                      <a16:colId xmlns:a16="http://schemas.microsoft.com/office/drawing/2014/main" val="2679093273"/>
                    </a:ext>
                  </a:extLst>
                </a:gridCol>
                <a:gridCol w="493776">
                  <a:extLst>
                    <a:ext uri="{9D8B030D-6E8A-4147-A177-3AD203B41FA5}">
                      <a16:colId xmlns:a16="http://schemas.microsoft.com/office/drawing/2014/main" val="3359081604"/>
                    </a:ext>
                  </a:extLst>
                </a:gridCol>
                <a:gridCol w="493776">
                  <a:extLst>
                    <a:ext uri="{9D8B030D-6E8A-4147-A177-3AD203B41FA5}">
                      <a16:colId xmlns:a16="http://schemas.microsoft.com/office/drawing/2014/main" val="244618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932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- 2022-01-11 13:45:12</a:t>
                      </a:r>
                      <a:r>
                        <a:rPr kumimoji="0" lang="es-ES" sz="1000" b="0" i="0" u="none" strike="noStrike" kern="1200" cap="none" spc="0" normalizeH="0" baseline="0" noProof="0">
                          <a:ln>
                            <a:noFill/>
                          </a:ln>
                          <a:solidFill>
                            <a:prstClr val="black"/>
                          </a:solidFill>
                          <a:effectLst/>
                          <a:uLnTx/>
                          <a:uFillTx/>
                          <a:latin typeface="+mn-lt"/>
                          <a:ea typeface="+mn-ea"/>
                          <a:cs typeface="+mn-cs"/>
                        </a:rPr>
                        <a:t>
 ➕ RAMPAS, MEJOR ACCESIBILIDAD 🙌🏻
Incorporamos nuevas rampas en el barrio Los Intendentes de Villa Martelli, este nuevo circuito lleva más accesibilidad e inclusión al barrio. 
El trabajo es parte de un plan integral que llevamos adelante y este año se sumarán 600 rampas más en todo el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7005822"/>
                  </a:ext>
                </a:extLst>
              </a:tr>
            </a:tbl>
          </a:graphicData>
        </a:graphic>
      </p:graphicFrame>
      <p:sp>
        <p:nvSpPr>
          <p:cNvPr id="4" name="Text Placeholder 3">
            <a:extLst>
              <a:ext uri="{FF2B5EF4-FFF2-40B4-BE49-F238E27FC236}">
                <a16:creationId xmlns:a16="http://schemas.microsoft.com/office/drawing/2014/main" id="{D9DCBCDF-5936-4C5D-96F6-CBD2B0394C7A}"/>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554021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91440-8531-4312-8EAE-0CC7FB20A6C6}"/>
              </a:ext>
            </a:extLst>
          </p:cNvPr>
          <p:cNvSpPr>
            <a:spLocks noGrp="1"/>
          </p:cNvSpPr>
          <p:nvPr>
            <p:ph type="title"/>
          </p:nvPr>
        </p:nvSpPr>
        <p:spPr/>
        <p:txBody>
          <a:bodyPr/>
          <a:lstStyle/>
          <a:p>
            <a:r>
              <a:rPr lang="en-US"/>
              <a:t>Facebook Post Table + Reactions | POSSE - 18 of 26</a:t>
            </a:r>
          </a:p>
        </p:txBody>
      </p:sp>
      <p:graphicFrame>
        <p:nvGraphicFramePr>
          <p:cNvPr id="5" name="Table Placeholder 4">
            <a:extLst>
              <a:ext uri="{FF2B5EF4-FFF2-40B4-BE49-F238E27FC236}">
                <a16:creationId xmlns:a16="http://schemas.microsoft.com/office/drawing/2014/main" id="{522EB6CE-7102-45E5-ACDB-AC7912BF567D}"/>
              </a:ext>
            </a:extLst>
          </p:cNvPr>
          <p:cNvGraphicFramePr>
            <a:graphicFrameLocks noGrp="1"/>
          </p:cNvGraphicFramePr>
          <p:nvPr>
            <p:ph type="tbl" sz="quarter" idx="13"/>
            <p:extLst>
              <p:ext uri="{D42A27DB-BD31-4B8C-83A1-F6EECF244321}">
                <p14:modId xmlns:p14="http://schemas.microsoft.com/office/powerpoint/2010/main" val="401515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891347"/>
                    </a:ext>
                  </a:extLst>
                </a:gridCol>
                <a:gridCol w="493776">
                  <a:extLst>
                    <a:ext uri="{9D8B030D-6E8A-4147-A177-3AD203B41FA5}">
                      <a16:colId xmlns:a16="http://schemas.microsoft.com/office/drawing/2014/main" val="3870714887"/>
                    </a:ext>
                  </a:extLst>
                </a:gridCol>
                <a:gridCol w="493776">
                  <a:extLst>
                    <a:ext uri="{9D8B030D-6E8A-4147-A177-3AD203B41FA5}">
                      <a16:colId xmlns:a16="http://schemas.microsoft.com/office/drawing/2014/main" val="3869097125"/>
                    </a:ext>
                  </a:extLst>
                </a:gridCol>
                <a:gridCol w="493776">
                  <a:extLst>
                    <a:ext uri="{9D8B030D-6E8A-4147-A177-3AD203B41FA5}">
                      <a16:colId xmlns:a16="http://schemas.microsoft.com/office/drawing/2014/main" val="996774573"/>
                    </a:ext>
                  </a:extLst>
                </a:gridCol>
                <a:gridCol w="493776">
                  <a:extLst>
                    <a:ext uri="{9D8B030D-6E8A-4147-A177-3AD203B41FA5}">
                      <a16:colId xmlns:a16="http://schemas.microsoft.com/office/drawing/2014/main" val="468380287"/>
                    </a:ext>
                  </a:extLst>
                </a:gridCol>
                <a:gridCol w="493776">
                  <a:extLst>
                    <a:ext uri="{9D8B030D-6E8A-4147-A177-3AD203B41FA5}">
                      <a16:colId xmlns:a16="http://schemas.microsoft.com/office/drawing/2014/main" val="2984630762"/>
                    </a:ext>
                  </a:extLst>
                </a:gridCol>
                <a:gridCol w="493776">
                  <a:extLst>
                    <a:ext uri="{9D8B030D-6E8A-4147-A177-3AD203B41FA5}">
                      <a16:colId xmlns:a16="http://schemas.microsoft.com/office/drawing/2014/main" val="3428534209"/>
                    </a:ext>
                  </a:extLst>
                </a:gridCol>
                <a:gridCol w="493776">
                  <a:extLst>
                    <a:ext uri="{9D8B030D-6E8A-4147-A177-3AD203B41FA5}">
                      <a16:colId xmlns:a16="http://schemas.microsoft.com/office/drawing/2014/main" val="3315646898"/>
                    </a:ext>
                  </a:extLst>
                </a:gridCol>
                <a:gridCol w="493776">
                  <a:extLst>
                    <a:ext uri="{9D8B030D-6E8A-4147-A177-3AD203B41FA5}">
                      <a16:colId xmlns:a16="http://schemas.microsoft.com/office/drawing/2014/main" val="2153937030"/>
                    </a:ext>
                  </a:extLst>
                </a:gridCol>
                <a:gridCol w="493776">
                  <a:extLst>
                    <a:ext uri="{9D8B030D-6E8A-4147-A177-3AD203B41FA5}">
                      <a16:colId xmlns:a16="http://schemas.microsoft.com/office/drawing/2014/main" val="857503297"/>
                    </a:ext>
                  </a:extLst>
                </a:gridCol>
                <a:gridCol w="493776">
                  <a:extLst>
                    <a:ext uri="{9D8B030D-6E8A-4147-A177-3AD203B41FA5}">
                      <a16:colId xmlns:a16="http://schemas.microsoft.com/office/drawing/2014/main" val="2147926361"/>
                    </a:ext>
                  </a:extLst>
                </a:gridCol>
                <a:gridCol w="493776">
                  <a:extLst>
                    <a:ext uri="{9D8B030D-6E8A-4147-A177-3AD203B41FA5}">
                      <a16:colId xmlns:a16="http://schemas.microsoft.com/office/drawing/2014/main" val="345219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93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- 2022-01-07 16:37:00</a:t>
                      </a:r>
                      <a:r>
                        <a:rPr kumimoji="0" lang="es-ES" sz="1000" b="0" i="0" u="none" strike="noStrike" kern="1200" cap="none" spc="0" normalizeH="0" baseline="0" noProof="0">
                          <a:ln>
                            <a:noFill/>
                          </a:ln>
                          <a:solidFill>
                            <a:prstClr val="black"/>
                          </a:solidFill>
                          <a:effectLst/>
                          <a:uLnTx/>
                          <a:uFillTx/>
                          <a:latin typeface="+mn-lt"/>
                          <a:ea typeface="+mn-ea"/>
                          <a:cs typeface="+mn-cs"/>
                        </a:rPr>
                        <a:t>
 Este lunes abre la segunda tanda de inscripciones a las colonias de verano municipales, para el mes de febrero. Enero fue un verdadero éxito y queremos que más chicos lo disfruten.
A partir de las 9:00 tenés que ingresar al link que te dejo abajo 👇🏻 para reservar la vacante. Apurate porque los cupos se agotan muy rápido, todos quieren ir a las colonias de San Isidro ☀️💦
https://www.sanisidro.gob.ar/novedades/como-y-cuando-anotarse-la-segunda-etapa-de-las-colonias-de-verano
#coloniadeverano #inscripcion #cuposlimitados #deporte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63521245"/>
                  </a:ext>
                </a:extLst>
              </a:tr>
            </a:tbl>
          </a:graphicData>
        </a:graphic>
      </p:graphicFrame>
      <p:sp>
        <p:nvSpPr>
          <p:cNvPr id="4" name="Text Placeholder 3">
            <a:extLst>
              <a:ext uri="{FF2B5EF4-FFF2-40B4-BE49-F238E27FC236}">
                <a16:creationId xmlns:a16="http://schemas.microsoft.com/office/drawing/2014/main" id="{09ED031E-93CD-4FE5-93A8-2E004F15BDA4}"/>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3229195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6D0D-8D84-414B-B04B-9BF3B0D158A5}"/>
              </a:ext>
            </a:extLst>
          </p:cNvPr>
          <p:cNvSpPr>
            <a:spLocks noGrp="1"/>
          </p:cNvSpPr>
          <p:nvPr>
            <p:ph type="title"/>
          </p:nvPr>
        </p:nvSpPr>
        <p:spPr/>
        <p:txBody>
          <a:bodyPr/>
          <a:lstStyle/>
          <a:p>
            <a:r>
              <a:rPr lang="en-US"/>
              <a:t>Facebook Post Table + Reactions | POSSE - 19 of 26</a:t>
            </a:r>
          </a:p>
        </p:txBody>
      </p:sp>
      <p:graphicFrame>
        <p:nvGraphicFramePr>
          <p:cNvPr id="5" name="Table Placeholder 4">
            <a:extLst>
              <a:ext uri="{FF2B5EF4-FFF2-40B4-BE49-F238E27FC236}">
                <a16:creationId xmlns:a16="http://schemas.microsoft.com/office/drawing/2014/main" id="{5A3CC590-9669-41A7-9F55-28CC89210B4F}"/>
              </a:ext>
            </a:extLst>
          </p:cNvPr>
          <p:cNvGraphicFramePr>
            <a:graphicFrameLocks noGrp="1"/>
          </p:cNvGraphicFramePr>
          <p:nvPr>
            <p:ph type="tbl" sz="quarter" idx="13"/>
            <p:extLst>
              <p:ext uri="{D42A27DB-BD31-4B8C-83A1-F6EECF244321}">
                <p14:modId xmlns:p14="http://schemas.microsoft.com/office/powerpoint/2010/main" val="205971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9574114"/>
                    </a:ext>
                  </a:extLst>
                </a:gridCol>
                <a:gridCol w="493776">
                  <a:extLst>
                    <a:ext uri="{9D8B030D-6E8A-4147-A177-3AD203B41FA5}">
                      <a16:colId xmlns:a16="http://schemas.microsoft.com/office/drawing/2014/main" val="1435097789"/>
                    </a:ext>
                  </a:extLst>
                </a:gridCol>
                <a:gridCol w="493776">
                  <a:extLst>
                    <a:ext uri="{9D8B030D-6E8A-4147-A177-3AD203B41FA5}">
                      <a16:colId xmlns:a16="http://schemas.microsoft.com/office/drawing/2014/main" val="3523345471"/>
                    </a:ext>
                  </a:extLst>
                </a:gridCol>
                <a:gridCol w="493776">
                  <a:extLst>
                    <a:ext uri="{9D8B030D-6E8A-4147-A177-3AD203B41FA5}">
                      <a16:colId xmlns:a16="http://schemas.microsoft.com/office/drawing/2014/main" val="2244947150"/>
                    </a:ext>
                  </a:extLst>
                </a:gridCol>
                <a:gridCol w="493776">
                  <a:extLst>
                    <a:ext uri="{9D8B030D-6E8A-4147-A177-3AD203B41FA5}">
                      <a16:colId xmlns:a16="http://schemas.microsoft.com/office/drawing/2014/main" val="289192093"/>
                    </a:ext>
                  </a:extLst>
                </a:gridCol>
                <a:gridCol w="493776">
                  <a:extLst>
                    <a:ext uri="{9D8B030D-6E8A-4147-A177-3AD203B41FA5}">
                      <a16:colId xmlns:a16="http://schemas.microsoft.com/office/drawing/2014/main" val="433370607"/>
                    </a:ext>
                  </a:extLst>
                </a:gridCol>
                <a:gridCol w="493776">
                  <a:extLst>
                    <a:ext uri="{9D8B030D-6E8A-4147-A177-3AD203B41FA5}">
                      <a16:colId xmlns:a16="http://schemas.microsoft.com/office/drawing/2014/main" val="2828315853"/>
                    </a:ext>
                  </a:extLst>
                </a:gridCol>
                <a:gridCol w="493776">
                  <a:extLst>
                    <a:ext uri="{9D8B030D-6E8A-4147-A177-3AD203B41FA5}">
                      <a16:colId xmlns:a16="http://schemas.microsoft.com/office/drawing/2014/main" val="1362475166"/>
                    </a:ext>
                  </a:extLst>
                </a:gridCol>
                <a:gridCol w="493776">
                  <a:extLst>
                    <a:ext uri="{9D8B030D-6E8A-4147-A177-3AD203B41FA5}">
                      <a16:colId xmlns:a16="http://schemas.microsoft.com/office/drawing/2014/main" val="805612105"/>
                    </a:ext>
                  </a:extLst>
                </a:gridCol>
                <a:gridCol w="493776">
                  <a:extLst>
                    <a:ext uri="{9D8B030D-6E8A-4147-A177-3AD203B41FA5}">
                      <a16:colId xmlns:a16="http://schemas.microsoft.com/office/drawing/2014/main" val="2560886383"/>
                    </a:ext>
                  </a:extLst>
                </a:gridCol>
                <a:gridCol w="493776">
                  <a:extLst>
                    <a:ext uri="{9D8B030D-6E8A-4147-A177-3AD203B41FA5}">
                      <a16:colId xmlns:a16="http://schemas.microsoft.com/office/drawing/2014/main" val="4237605871"/>
                    </a:ext>
                  </a:extLst>
                </a:gridCol>
                <a:gridCol w="493776">
                  <a:extLst>
                    <a:ext uri="{9D8B030D-6E8A-4147-A177-3AD203B41FA5}">
                      <a16:colId xmlns:a16="http://schemas.microsoft.com/office/drawing/2014/main" val="323542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6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- 2022-01-12 17:07:17</a:t>
                      </a:r>
                      <a:r>
                        <a:rPr kumimoji="0" lang="es-ES" sz="1000" b="0" i="0" u="none" strike="noStrike" kern="1200" cap="none" spc="0" normalizeH="0" baseline="0" noProof="0">
                          <a:ln>
                            <a:noFill/>
                          </a:ln>
                          <a:solidFill>
                            <a:prstClr val="black"/>
                          </a:solidFill>
                          <a:effectLst/>
                          <a:uLnTx/>
                          <a:uFillTx/>
                          <a:latin typeface="+mn-lt"/>
                          <a:ea typeface="+mn-ea"/>
                          <a:cs typeface="+mn-cs"/>
                        </a:rPr>
                        <a:t>
 VERANO 2022 EN LAS COLONIAS DE VICENTE LÓPEZ ☀️
Es una alegría ver cómo los chicos se divierten, juegan y disfrutan del verano con amigos, mientras están en un lugar donde sus profesores los cuidan, los contienen y los acompañan en su desarrollo.
Pasé un día distinto, a puro deporte y juegos en Campo 1, una de nuestras 5 colonias que funcionan en Vicente López durante todo enero y febrero.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70704044"/>
                  </a:ext>
                </a:extLst>
              </a:tr>
            </a:tbl>
          </a:graphicData>
        </a:graphic>
      </p:graphicFrame>
      <p:sp>
        <p:nvSpPr>
          <p:cNvPr id="4" name="Text Placeholder 3">
            <a:extLst>
              <a:ext uri="{FF2B5EF4-FFF2-40B4-BE49-F238E27FC236}">
                <a16:creationId xmlns:a16="http://schemas.microsoft.com/office/drawing/2014/main" id="{07314135-337A-40C9-994E-1735D4D3B56A}"/>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026542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C880-B2BB-419C-8E5F-B8BE0A21D5F3}"/>
              </a:ext>
            </a:extLst>
          </p:cNvPr>
          <p:cNvSpPr>
            <a:spLocks noGrp="1"/>
          </p:cNvSpPr>
          <p:nvPr>
            <p:ph type="title"/>
          </p:nvPr>
        </p:nvSpPr>
        <p:spPr/>
        <p:txBody>
          <a:bodyPr/>
          <a:lstStyle/>
          <a:p>
            <a:r>
              <a:rPr lang="en-US"/>
              <a:t>Facebook Post Table + Reactions | POSSE - 20 of 26</a:t>
            </a:r>
          </a:p>
        </p:txBody>
      </p:sp>
      <p:graphicFrame>
        <p:nvGraphicFramePr>
          <p:cNvPr id="5" name="Table Placeholder 4">
            <a:extLst>
              <a:ext uri="{FF2B5EF4-FFF2-40B4-BE49-F238E27FC236}">
                <a16:creationId xmlns:a16="http://schemas.microsoft.com/office/drawing/2014/main" id="{38B34621-B171-47A8-AA6B-9584C4E5E54E}"/>
              </a:ext>
            </a:extLst>
          </p:cNvPr>
          <p:cNvGraphicFramePr>
            <a:graphicFrameLocks noGrp="1"/>
          </p:cNvGraphicFramePr>
          <p:nvPr>
            <p:ph type="tbl" sz="quarter" idx="13"/>
            <p:extLst>
              <p:ext uri="{D42A27DB-BD31-4B8C-83A1-F6EECF244321}">
                <p14:modId xmlns:p14="http://schemas.microsoft.com/office/powerpoint/2010/main" val="94253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1768357"/>
                    </a:ext>
                  </a:extLst>
                </a:gridCol>
                <a:gridCol w="493776">
                  <a:extLst>
                    <a:ext uri="{9D8B030D-6E8A-4147-A177-3AD203B41FA5}">
                      <a16:colId xmlns:a16="http://schemas.microsoft.com/office/drawing/2014/main" val="2356273484"/>
                    </a:ext>
                  </a:extLst>
                </a:gridCol>
                <a:gridCol w="493776">
                  <a:extLst>
                    <a:ext uri="{9D8B030D-6E8A-4147-A177-3AD203B41FA5}">
                      <a16:colId xmlns:a16="http://schemas.microsoft.com/office/drawing/2014/main" val="2854025457"/>
                    </a:ext>
                  </a:extLst>
                </a:gridCol>
                <a:gridCol w="493776">
                  <a:extLst>
                    <a:ext uri="{9D8B030D-6E8A-4147-A177-3AD203B41FA5}">
                      <a16:colId xmlns:a16="http://schemas.microsoft.com/office/drawing/2014/main" val="2158819512"/>
                    </a:ext>
                  </a:extLst>
                </a:gridCol>
                <a:gridCol w="493776">
                  <a:extLst>
                    <a:ext uri="{9D8B030D-6E8A-4147-A177-3AD203B41FA5}">
                      <a16:colId xmlns:a16="http://schemas.microsoft.com/office/drawing/2014/main" val="945354489"/>
                    </a:ext>
                  </a:extLst>
                </a:gridCol>
                <a:gridCol w="493776">
                  <a:extLst>
                    <a:ext uri="{9D8B030D-6E8A-4147-A177-3AD203B41FA5}">
                      <a16:colId xmlns:a16="http://schemas.microsoft.com/office/drawing/2014/main" val="2510817670"/>
                    </a:ext>
                  </a:extLst>
                </a:gridCol>
                <a:gridCol w="493776">
                  <a:extLst>
                    <a:ext uri="{9D8B030D-6E8A-4147-A177-3AD203B41FA5}">
                      <a16:colId xmlns:a16="http://schemas.microsoft.com/office/drawing/2014/main" val="2963509888"/>
                    </a:ext>
                  </a:extLst>
                </a:gridCol>
                <a:gridCol w="493776">
                  <a:extLst>
                    <a:ext uri="{9D8B030D-6E8A-4147-A177-3AD203B41FA5}">
                      <a16:colId xmlns:a16="http://schemas.microsoft.com/office/drawing/2014/main" val="2320933259"/>
                    </a:ext>
                  </a:extLst>
                </a:gridCol>
                <a:gridCol w="493776">
                  <a:extLst>
                    <a:ext uri="{9D8B030D-6E8A-4147-A177-3AD203B41FA5}">
                      <a16:colId xmlns:a16="http://schemas.microsoft.com/office/drawing/2014/main" val="2721192286"/>
                    </a:ext>
                  </a:extLst>
                </a:gridCol>
                <a:gridCol w="493776">
                  <a:extLst>
                    <a:ext uri="{9D8B030D-6E8A-4147-A177-3AD203B41FA5}">
                      <a16:colId xmlns:a16="http://schemas.microsoft.com/office/drawing/2014/main" val="2203265844"/>
                    </a:ext>
                  </a:extLst>
                </a:gridCol>
                <a:gridCol w="493776">
                  <a:extLst>
                    <a:ext uri="{9D8B030D-6E8A-4147-A177-3AD203B41FA5}">
                      <a16:colId xmlns:a16="http://schemas.microsoft.com/office/drawing/2014/main" val="4047603369"/>
                    </a:ext>
                  </a:extLst>
                </a:gridCol>
                <a:gridCol w="493776">
                  <a:extLst>
                    <a:ext uri="{9D8B030D-6E8A-4147-A177-3AD203B41FA5}">
                      <a16:colId xmlns:a16="http://schemas.microsoft.com/office/drawing/2014/main" val="115349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840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- 2022-01-05 22:22:36</a:t>
                      </a:r>
                      <a:r>
                        <a:rPr kumimoji="0" lang="es-ES" sz="1000" b="0" i="0" u="none" strike="noStrike" kern="1200" cap="none" spc="0" normalizeH="0" baseline="0" noProof="0">
                          <a:ln>
                            <a:noFill/>
                          </a:ln>
                          <a:solidFill>
                            <a:prstClr val="black"/>
                          </a:solidFill>
                          <a:effectLst/>
                          <a:uLnTx/>
                          <a:uFillTx/>
                          <a:latin typeface="+mn-lt"/>
                          <a:ea typeface="+mn-ea"/>
                          <a:cs typeface="+mn-cs"/>
                        </a:rPr>
                        <a:t>
 Continuamos con los controles vehiculares y de alcoholemia. Durante el 2021 realizamos más de 50 mil a autos, motos y camiones, logrando reducir los accidentes viales. 
En el verano no paramos y vamos a reforzar los operativos nocturnos. Seguimos trabajando para que todos los vecinos transiten de manera más segura.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41763442"/>
                  </a:ext>
                </a:extLst>
              </a:tr>
            </a:tbl>
          </a:graphicData>
        </a:graphic>
      </p:graphicFrame>
      <p:sp>
        <p:nvSpPr>
          <p:cNvPr id="4" name="Text Placeholder 3">
            <a:extLst>
              <a:ext uri="{FF2B5EF4-FFF2-40B4-BE49-F238E27FC236}">
                <a16:creationId xmlns:a16="http://schemas.microsoft.com/office/drawing/2014/main" id="{9ACF4FE9-20B9-41C6-AF22-0F6230CA5670}"/>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413424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00490-D5F8-4346-B885-1301DC0DEAD3}"/>
              </a:ext>
            </a:extLst>
          </p:cNvPr>
          <p:cNvSpPr>
            <a:spLocks noGrp="1"/>
          </p:cNvSpPr>
          <p:nvPr>
            <p:ph type="title"/>
          </p:nvPr>
        </p:nvSpPr>
        <p:spPr/>
        <p:txBody>
          <a:bodyPr/>
          <a:lstStyle/>
          <a:p>
            <a:r>
              <a:rPr lang="en-US"/>
              <a:t>Facebook Post Table + Reactions | POSSE - 21 of 26</a:t>
            </a:r>
          </a:p>
        </p:txBody>
      </p:sp>
      <p:graphicFrame>
        <p:nvGraphicFramePr>
          <p:cNvPr id="5" name="Table Placeholder 4">
            <a:extLst>
              <a:ext uri="{FF2B5EF4-FFF2-40B4-BE49-F238E27FC236}">
                <a16:creationId xmlns:a16="http://schemas.microsoft.com/office/drawing/2014/main" id="{4C0506A3-938C-4C46-8D3D-B1A2B46B026C}"/>
              </a:ext>
            </a:extLst>
          </p:cNvPr>
          <p:cNvGraphicFramePr>
            <a:graphicFrameLocks noGrp="1"/>
          </p:cNvGraphicFramePr>
          <p:nvPr>
            <p:ph type="tbl" sz="quarter" idx="13"/>
            <p:extLst>
              <p:ext uri="{D42A27DB-BD31-4B8C-83A1-F6EECF244321}">
                <p14:modId xmlns:p14="http://schemas.microsoft.com/office/powerpoint/2010/main" val="409335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7197418"/>
                    </a:ext>
                  </a:extLst>
                </a:gridCol>
                <a:gridCol w="493776">
                  <a:extLst>
                    <a:ext uri="{9D8B030D-6E8A-4147-A177-3AD203B41FA5}">
                      <a16:colId xmlns:a16="http://schemas.microsoft.com/office/drawing/2014/main" val="2940559058"/>
                    </a:ext>
                  </a:extLst>
                </a:gridCol>
                <a:gridCol w="493776">
                  <a:extLst>
                    <a:ext uri="{9D8B030D-6E8A-4147-A177-3AD203B41FA5}">
                      <a16:colId xmlns:a16="http://schemas.microsoft.com/office/drawing/2014/main" val="2296018836"/>
                    </a:ext>
                  </a:extLst>
                </a:gridCol>
                <a:gridCol w="493776">
                  <a:extLst>
                    <a:ext uri="{9D8B030D-6E8A-4147-A177-3AD203B41FA5}">
                      <a16:colId xmlns:a16="http://schemas.microsoft.com/office/drawing/2014/main" val="873904862"/>
                    </a:ext>
                  </a:extLst>
                </a:gridCol>
                <a:gridCol w="493776">
                  <a:extLst>
                    <a:ext uri="{9D8B030D-6E8A-4147-A177-3AD203B41FA5}">
                      <a16:colId xmlns:a16="http://schemas.microsoft.com/office/drawing/2014/main" val="4042047280"/>
                    </a:ext>
                  </a:extLst>
                </a:gridCol>
                <a:gridCol w="493776">
                  <a:extLst>
                    <a:ext uri="{9D8B030D-6E8A-4147-A177-3AD203B41FA5}">
                      <a16:colId xmlns:a16="http://schemas.microsoft.com/office/drawing/2014/main" val="1689178335"/>
                    </a:ext>
                  </a:extLst>
                </a:gridCol>
                <a:gridCol w="493776">
                  <a:extLst>
                    <a:ext uri="{9D8B030D-6E8A-4147-A177-3AD203B41FA5}">
                      <a16:colId xmlns:a16="http://schemas.microsoft.com/office/drawing/2014/main" val="4251286125"/>
                    </a:ext>
                  </a:extLst>
                </a:gridCol>
                <a:gridCol w="493776">
                  <a:extLst>
                    <a:ext uri="{9D8B030D-6E8A-4147-A177-3AD203B41FA5}">
                      <a16:colId xmlns:a16="http://schemas.microsoft.com/office/drawing/2014/main" val="2641841008"/>
                    </a:ext>
                  </a:extLst>
                </a:gridCol>
                <a:gridCol w="493776">
                  <a:extLst>
                    <a:ext uri="{9D8B030D-6E8A-4147-A177-3AD203B41FA5}">
                      <a16:colId xmlns:a16="http://schemas.microsoft.com/office/drawing/2014/main" val="3199832472"/>
                    </a:ext>
                  </a:extLst>
                </a:gridCol>
                <a:gridCol w="493776">
                  <a:extLst>
                    <a:ext uri="{9D8B030D-6E8A-4147-A177-3AD203B41FA5}">
                      <a16:colId xmlns:a16="http://schemas.microsoft.com/office/drawing/2014/main" val="1983665960"/>
                    </a:ext>
                  </a:extLst>
                </a:gridCol>
                <a:gridCol w="493776">
                  <a:extLst>
                    <a:ext uri="{9D8B030D-6E8A-4147-A177-3AD203B41FA5}">
                      <a16:colId xmlns:a16="http://schemas.microsoft.com/office/drawing/2014/main" val="451481780"/>
                    </a:ext>
                  </a:extLst>
                </a:gridCol>
                <a:gridCol w="493776">
                  <a:extLst>
                    <a:ext uri="{9D8B030D-6E8A-4147-A177-3AD203B41FA5}">
                      <a16:colId xmlns:a16="http://schemas.microsoft.com/office/drawing/2014/main" val="259027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765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- 2022-01-14 18:30:08</a:t>
                      </a:r>
                      <a:r>
                        <a:rPr kumimoji="0" lang="es-ES" sz="1000" b="0" i="0" u="none" strike="noStrike" kern="1200" cap="none" spc="0" normalizeH="0" baseline="0" noProof="0">
                          <a:ln>
                            <a:noFill/>
                          </a:ln>
                          <a:solidFill>
                            <a:prstClr val="black"/>
                          </a:solidFill>
                          <a:effectLst/>
                          <a:uLnTx/>
                          <a:uFillTx/>
                          <a:latin typeface="+mn-lt"/>
                          <a:ea typeface="+mn-ea"/>
                          <a:cs typeface="+mn-cs"/>
                        </a:rPr>
                        <a:t>
 Siempre es una alegría visitar el Club Atlético Platense . Recorrí las instalaciones con Pablo, su presidente y me contó que más de 200 chicos disfrutan de la colonia de verano y de diferentes actividades deportivas. Además, conocí las nuevas obras que llevan adelante para que sus socios disfruten de mejores espacios de recreación, contención e inclusión.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04923078"/>
                  </a:ext>
                </a:extLst>
              </a:tr>
            </a:tbl>
          </a:graphicData>
        </a:graphic>
      </p:graphicFrame>
      <p:sp>
        <p:nvSpPr>
          <p:cNvPr id="4" name="Text Placeholder 3">
            <a:extLst>
              <a:ext uri="{FF2B5EF4-FFF2-40B4-BE49-F238E27FC236}">
                <a16:creationId xmlns:a16="http://schemas.microsoft.com/office/drawing/2014/main" id="{8B526D98-F995-4588-A57F-70EB551D807B}"/>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307396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0F09-56A0-471E-BF96-E7206CE6A1B7}"/>
              </a:ext>
            </a:extLst>
          </p:cNvPr>
          <p:cNvSpPr>
            <a:spLocks noGrp="1"/>
          </p:cNvSpPr>
          <p:nvPr>
            <p:ph type="title"/>
          </p:nvPr>
        </p:nvSpPr>
        <p:spPr/>
        <p:txBody>
          <a:bodyPr/>
          <a:lstStyle/>
          <a:p>
            <a:r>
              <a:rPr lang="en-US"/>
              <a:t>Facebook Post Table + Reactions | POSSE - 22 of 26</a:t>
            </a:r>
          </a:p>
        </p:txBody>
      </p:sp>
      <p:graphicFrame>
        <p:nvGraphicFramePr>
          <p:cNvPr id="5" name="Table Placeholder 4">
            <a:extLst>
              <a:ext uri="{FF2B5EF4-FFF2-40B4-BE49-F238E27FC236}">
                <a16:creationId xmlns:a16="http://schemas.microsoft.com/office/drawing/2014/main" id="{39638A66-1F60-422E-BE86-7C62AE1A2D2E}"/>
              </a:ext>
            </a:extLst>
          </p:cNvPr>
          <p:cNvGraphicFramePr>
            <a:graphicFrameLocks noGrp="1"/>
          </p:cNvGraphicFramePr>
          <p:nvPr>
            <p:ph type="tbl" sz="quarter" idx="13"/>
            <p:extLst>
              <p:ext uri="{D42A27DB-BD31-4B8C-83A1-F6EECF244321}">
                <p14:modId xmlns:p14="http://schemas.microsoft.com/office/powerpoint/2010/main" val="312290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7960973"/>
                    </a:ext>
                  </a:extLst>
                </a:gridCol>
                <a:gridCol w="493776">
                  <a:extLst>
                    <a:ext uri="{9D8B030D-6E8A-4147-A177-3AD203B41FA5}">
                      <a16:colId xmlns:a16="http://schemas.microsoft.com/office/drawing/2014/main" val="2576238142"/>
                    </a:ext>
                  </a:extLst>
                </a:gridCol>
                <a:gridCol w="493776">
                  <a:extLst>
                    <a:ext uri="{9D8B030D-6E8A-4147-A177-3AD203B41FA5}">
                      <a16:colId xmlns:a16="http://schemas.microsoft.com/office/drawing/2014/main" val="1926703602"/>
                    </a:ext>
                  </a:extLst>
                </a:gridCol>
                <a:gridCol w="493776">
                  <a:extLst>
                    <a:ext uri="{9D8B030D-6E8A-4147-A177-3AD203B41FA5}">
                      <a16:colId xmlns:a16="http://schemas.microsoft.com/office/drawing/2014/main" val="751899340"/>
                    </a:ext>
                  </a:extLst>
                </a:gridCol>
                <a:gridCol w="493776">
                  <a:extLst>
                    <a:ext uri="{9D8B030D-6E8A-4147-A177-3AD203B41FA5}">
                      <a16:colId xmlns:a16="http://schemas.microsoft.com/office/drawing/2014/main" val="704188634"/>
                    </a:ext>
                  </a:extLst>
                </a:gridCol>
                <a:gridCol w="493776">
                  <a:extLst>
                    <a:ext uri="{9D8B030D-6E8A-4147-A177-3AD203B41FA5}">
                      <a16:colId xmlns:a16="http://schemas.microsoft.com/office/drawing/2014/main" val="4172745760"/>
                    </a:ext>
                  </a:extLst>
                </a:gridCol>
                <a:gridCol w="493776">
                  <a:extLst>
                    <a:ext uri="{9D8B030D-6E8A-4147-A177-3AD203B41FA5}">
                      <a16:colId xmlns:a16="http://schemas.microsoft.com/office/drawing/2014/main" val="3241387937"/>
                    </a:ext>
                  </a:extLst>
                </a:gridCol>
                <a:gridCol w="493776">
                  <a:extLst>
                    <a:ext uri="{9D8B030D-6E8A-4147-A177-3AD203B41FA5}">
                      <a16:colId xmlns:a16="http://schemas.microsoft.com/office/drawing/2014/main" val="2657780425"/>
                    </a:ext>
                  </a:extLst>
                </a:gridCol>
                <a:gridCol w="493776">
                  <a:extLst>
                    <a:ext uri="{9D8B030D-6E8A-4147-A177-3AD203B41FA5}">
                      <a16:colId xmlns:a16="http://schemas.microsoft.com/office/drawing/2014/main" val="288166568"/>
                    </a:ext>
                  </a:extLst>
                </a:gridCol>
                <a:gridCol w="493776">
                  <a:extLst>
                    <a:ext uri="{9D8B030D-6E8A-4147-A177-3AD203B41FA5}">
                      <a16:colId xmlns:a16="http://schemas.microsoft.com/office/drawing/2014/main" val="2232308804"/>
                    </a:ext>
                  </a:extLst>
                </a:gridCol>
                <a:gridCol w="493776">
                  <a:extLst>
                    <a:ext uri="{9D8B030D-6E8A-4147-A177-3AD203B41FA5}">
                      <a16:colId xmlns:a16="http://schemas.microsoft.com/office/drawing/2014/main" val="3451670390"/>
                    </a:ext>
                  </a:extLst>
                </a:gridCol>
                <a:gridCol w="493776">
                  <a:extLst>
                    <a:ext uri="{9D8B030D-6E8A-4147-A177-3AD203B41FA5}">
                      <a16:colId xmlns:a16="http://schemas.microsoft.com/office/drawing/2014/main" val="219472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890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- 2022-01-10 20:17:42</a:t>
                      </a:r>
                      <a:r>
                        <a:rPr kumimoji="0" lang="es-ES" sz="1000" b="0" i="0" u="none" strike="noStrike" kern="1200" cap="none" spc="0" normalizeH="0" baseline="0" noProof="0">
                          <a:ln>
                            <a:noFill/>
                          </a:ln>
                          <a:solidFill>
                            <a:prstClr val="black"/>
                          </a:solidFill>
                          <a:effectLst/>
                          <a:uLnTx/>
                          <a:uFillTx/>
                          <a:latin typeface="+mn-lt"/>
                          <a:ea typeface="+mn-ea"/>
                          <a:cs typeface="+mn-cs"/>
                        </a:rPr>
                        <a:t>
 4️⃣0️⃣0️⃣0️⃣0️⃣ LUMINARIAS LED EN VICENTE LÓPEZ 💡
Calles más y mejor iluminadas significan mayor seguridad y tranquilidad para los vecinos. Por eso, durante todo el año, llevamos adelante el mantenimiento de luminarias en calles, paseos y plazas para avanzar hacia un municipio más sustentable y seguro.
Recordá que si tenes alguna consulta o reclamo, podés llamar al 📞147.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1074804"/>
                  </a:ext>
                </a:extLst>
              </a:tr>
            </a:tbl>
          </a:graphicData>
        </a:graphic>
      </p:graphicFrame>
      <p:sp>
        <p:nvSpPr>
          <p:cNvPr id="4" name="Text Placeholder 3">
            <a:extLst>
              <a:ext uri="{FF2B5EF4-FFF2-40B4-BE49-F238E27FC236}">
                <a16:creationId xmlns:a16="http://schemas.microsoft.com/office/drawing/2014/main" id="{CC3772D5-6EF8-4024-993E-E461CFD53E7C}"/>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886851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F50D-FE90-4EB8-B974-394E33A493AB}"/>
              </a:ext>
            </a:extLst>
          </p:cNvPr>
          <p:cNvSpPr>
            <a:spLocks noGrp="1"/>
          </p:cNvSpPr>
          <p:nvPr>
            <p:ph type="title"/>
          </p:nvPr>
        </p:nvSpPr>
        <p:spPr/>
        <p:txBody>
          <a:bodyPr/>
          <a:lstStyle/>
          <a:p>
            <a:r>
              <a:rPr lang="en-US"/>
              <a:t>Facebook Post Table + Reactions | POSSE - 23 of 26</a:t>
            </a:r>
          </a:p>
        </p:txBody>
      </p:sp>
      <p:graphicFrame>
        <p:nvGraphicFramePr>
          <p:cNvPr id="5" name="Table Placeholder 4">
            <a:extLst>
              <a:ext uri="{FF2B5EF4-FFF2-40B4-BE49-F238E27FC236}">
                <a16:creationId xmlns:a16="http://schemas.microsoft.com/office/drawing/2014/main" id="{45B433CE-80E8-464D-850F-09B3B0F62802}"/>
              </a:ext>
            </a:extLst>
          </p:cNvPr>
          <p:cNvGraphicFramePr>
            <a:graphicFrameLocks noGrp="1"/>
          </p:cNvGraphicFramePr>
          <p:nvPr>
            <p:ph type="tbl" sz="quarter" idx="13"/>
            <p:extLst>
              <p:ext uri="{D42A27DB-BD31-4B8C-83A1-F6EECF244321}">
                <p14:modId xmlns:p14="http://schemas.microsoft.com/office/powerpoint/2010/main" val="279101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0219253"/>
                    </a:ext>
                  </a:extLst>
                </a:gridCol>
                <a:gridCol w="493776">
                  <a:extLst>
                    <a:ext uri="{9D8B030D-6E8A-4147-A177-3AD203B41FA5}">
                      <a16:colId xmlns:a16="http://schemas.microsoft.com/office/drawing/2014/main" val="458471662"/>
                    </a:ext>
                  </a:extLst>
                </a:gridCol>
                <a:gridCol w="493776">
                  <a:extLst>
                    <a:ext uri="{9D8B030D-6E8A-4147-A177-3AD203B41FA5}">
                      <a16:colId xmlns:a16="http://schemas.microsoft.com/office/drawing/2014/main" val="449402574"/>
                    </a:ext>
                  </a:extLst>
                </a:gridCol>
                <a:gridCol w="493776">
                  <a:extLst>
                    <a:ext uri="{9D8B030D-6E8A-4147-A177-3AD203B41FA5}">
                      <a16:colId xmlns:a16="http://schemas.microsoft.com/office/drawing/2014/main" val="4027785495"/>
                    </a:ext>
                  </a:extLst>
                </a:gridCol>
                <a:gridCol w="493776">
                  <a:extLst>
                    <a:ext uri="{9D8B030D-6E8A-4147-A177-3AD203B41FA5}">
                      <a16:colId xmlns:a16="http://schemas.microsoft.com/office/drawing/2014/main" val="1480285777"/>
                    </a:ext>
                  </a:extLst>
                </a:gridCol>
                <a:gridCol w="493776">
                  <a:extLst>
                    <a:ext uri="{9D8B030D-6E8A-4147-A177-3AD203B41FA5}">
                      <a16:colId xmlns:a16="http://schemas.microsoft.com/office/drawing/2014/main" val="197618632"/>
                    </a:ext>
                  </a:extLst>
                </a:gridCol>
                <a:gridCol w="493776">
                  <a:extLst>
                    <a:ext uri="{9D8B030D-6E8A-4147-A177-3AD203B41FA5}">
                      <a16:colId xmlns:a16="http://schemas.microsoft.com/office/drawing/2014/main" val="143519884"/>
                    </a:ext>
                  </a:extLst>
                </a:gridCol>
                <a:gridCol w="493776">
                  <a:extLst>
                    <a:ext uri="{9D8B030D-6E8A-4147-A177-3AD203B41FA5}">
                      <a16:colId xmlns:a16="http://schemas.microsoft.com/office/drawing/2014/main" val="2741362575"/>
                    </a:ext>
                  </a:extLst>
                </a:gridCol>
                <a:gridCol w="493776">
                  <a:extLst>
                    <a:ext uri="{9D8B030D-6E8A-4147-A177-3AD203B41FA5}">
                      <a16:colId xmlns:a16="http://schemas.microsoft.com/office/drawing/2014/main" val="3727200327"/>
                    </a:ext>
                  </a:extLst>
                </a:gridCol>
                <a:gridCol w="493776">
                  <a:extLst>
                    <a:ext uri="{9D8B030D-6E8A-4147-A177-3AD203B41FA5}">
                      <a16:colId xmlns:a16="http://schemas.microsoft.com/office/drawing/2014/main" val="1910021327"/>
                    </a:ext>
                  </a:extLst>
                </a:gridCol>
                <a:gridCol w="493776">
                  <a:extLst>
                    <a:ext uri="{9D8B030D-6E8A-4147-A177-3AD203B41FA5}">
                      <a16:colId xmlns:a16="http://schemas.microsoft.com/office/drawing/2014/main" val="1415120087"/>
                    </a:ext>
                  </a:extLst>
                </a:gridCol>
                <a:gridCol w="493776">
                  <a:extLst>
                    <a:ext uri="{9D8B030D-6E8A-4147-A177-3AD203B41FA5}">
                      <a16:colId xmlns:a16="http://schemas.microsoft.com/office/drawing/2014/main" val="113541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143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- 2022-01-03 20:42:35</a:t>
                      </a:r>
                      <a:r>
                        <a:rPr kumimoji="0" lang="es-ES" sz="1000" b="0" i="0" u="none" strike="noStrike" kern="1200" cap="none" spc="0" normalizeH="0" baseline="0" noProof="0">
                          <a:ln>
                            <a:noFill/>
                          </a:ln>
                          <a:solidFill>
                            <a:prstClr val="black"/>
                          </a:solidFill>
                          <a:effectLst/>
                          <a:uLnTx/>
                          <a:uFillTx/>
                          <a:latin typeface="+mn-lt"/>
                          <a:ea typeface="+mn-ea"/>
                          <a:cs typeface="+mn-cs"/>
                        </a:rPr>
                        <a:t>
 La Sociedad de Fomento Gaynor de #VillaMartelli tiene 66 años de historia en nuestro municipio. Hoy tuve la oportunidad de recorrer con Rafael, su presidente, las instalaciones y conocer un poco más sobre las actividades que llevan adelante. 
Nosotros, como hasta ahora, los vamos a seguir acompañando para que los vecinos, los jubilados y los chicos del CBI sigan disfrutando del espacio.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8001705"/>
                  </a:ext>
                </a:extLst>
              </a:tr>
            </a:tbl>
          </a:graphicData>
        </a:graphic>
      </p:graphicFrame>
      <p:sp>
        <p:nvSpPr>
          <p:cNvPr id="4" name="Text Placeholder 3">
            <a:extLst>
              <a:ext uri="{FF2B5EF4-FFF2-40B4-BE49-F238E27FC236}">
                <a16:creationId xmlns:a16="http://schemas.microsoft.com/office/drawing/2014/main" id="{C610F450-D655-443E-8CEC-8108A6BEEB7F}"/>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1426853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A377F-300A-425E-88DC-B4BC79DB7AD9}"/>
              </a:ext>
            </a:extLst>
          </p:cNvPr>
          <p:cNvSpPr>
            <a:spLocks noGrp="1"/>
          </p:cNvSpPr>
          <p:nvPr>
            <p:ph type="title"/>
          </p:nvPr>
        </p:nvSpPr>
        <p:spPr/>
        <p:txBody>
          <a:bodyPr/>
          <a:lstStyle/>
          <a:p>
            <a:r>
              <a:rPr lang="en-US"/>
              <a:t>Facebook Post Table + Reactions | POSSE - 24 of 26</a:t>
            </a:r>
          </a:p>
        </p:txBody>
      </p:sp>
      <p:graphicFrame>
        <p:nvGraphicFramePr>
          <p:cNvPr id="5" name="Table Placeholder 4">
            <a:extLst>
              <a:ext uri="{FF2B5EF4-FFF2-40B4-BE49-F238E27FC236}">
                <a16:creationId xmlns:a16="http://schemas.microsoft.com/office/drawing/2014/main" id="{51AAD42F-B4EE-4908-8B16-265E0A29380E}"/>
              </a:ext>
            </a:extLst>
          </p:cNvPr>
          <p:cNvGraphicFramePr>
            <a:graphicFrameLocks noGrp="1"/>
          </p:cNvGraphicFramePr>
          <p:nvPr>
            <p:ph type="tbl" sz="quarter" idx="13"/>
            <p:extLst>
              <p:ext uri="{D42A27DB-BD31-4B8C-83A1-F6EECF244321}">
                <p14:modId xmlns:p14="http://schemas.microsoft.com/office/powerpoint/2010/main" val="4229406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5239297"/>
                    </a:ext>
                  </a:extLst>
                </a:gridCol>
                <a:gridCol w="493776">
                  <a:extLst>
                    <a:ext uri="{9D8B030D-6E8A-4147-A177-3AD203B41FA5}">
                      <a16:colId xmlns:a16="http://schemas.microsoft.com/office/drawing/2014/main" val="391219732"/>
                    </a:ext>
                  </a:extLst>
                </a:gridCol>
                <a:gridCol w="493776">
                  <a:extLst>
                    <a:ext uri="{9D8B030D-6E8A-4147-A177-3AD203B41FA5}">
                      <a16:colId xmlns:a16="http://schemas.microsoft.com/office/drawing/2014/main" val="2865175358"/>
                    </a:ext>
                  </a:extLst>
                </a:gridCol>
                <a:gridCol w="493776">
                  <a:extLst>
                    <a:ext uri="{9D8B030D-6E8A-4147-A177-3AD203B41FA5}">
                      <a16:colId xmlns:a16="http://schemas.microsoft.com/office/drawing/2014/main" val="1634847039"/>
                    </a:ext>
                  </a:extLst>
                </a:gridCol>
                <a:gridCol w="493776">
                  <a:extLst>
                    <a:ext uri="{9D8B030D-6E8A-4147-A177-3AD203B41FA5}">
                      <a16:colId xmlns:a16="http://schemas.microsoft.com/office/drawing/2014/main" val="818286208"/>
                    </a:ext>
                  </a:extLst>
                </a:gridCol>
                <a:gridCol w="493776">
                  <a:extLst>
                    <a:ext uri="{9D8B030D-6E8A-4147-A177-3AD203B41FA5}">
                      <a16:colId xmlns:a16="http://schemas.microsoft.com/office/drawing/2014/main" val="1107746787"/>
                    </a:ext>
                  </a:extLst>
                </a:gridCol>
                <a:gridCol w="493776">
                  <a:extLst>
                    <a:ext uri="{9D8B030D-6E8A-4147-A177-3AD203B41FA5}">
                      <a16:colId xmlns:a16="http://schemas.microsoft.com/office/drawing/2014/main" val="2295995401"/>
                    </a:ext>
                  </a:extLst>
                </a:gridCol>
                <a:gridCol w="493776">
                  <a:extLst>
                    <a:ext uri="{9D8B030D-6E8A-4147-A177-3AD203B41FA5}">
                      <a16:colId xmlns:a16="http://schemas.microsoft.com/office/drawing/2014/main" val="2307842159"/>
                    </a:ext>
                  </a:extLst>
                </a:gridCol>
                <a:gridCol w="493776">
                  <a:extLst>
                    <a:ext uri="{9D8B030D-6E8A-4147-A177-3AD203B41FA5}">
                      <a16:colId xmlns:a16="http://schemas.microsoft.com/office/drawing/2014/main" val="3601146812"/>
                    </a:ext>
                  </a:extLst>
                </a:gridCol>
                <a:gridCol w="493776">
                  <a:extLst>
                    <a:ext uri="{9D8B030D-6E8A-4147-A177-3AD203B41FA5}">
                      <a16:colId xmlns:a16="http://schemas.microsoft.com/office/drawing/2014/main" val="205262391"/>
                    </a:ext>
                  </a:extLst>
                </a:gridCol>
                <a:gridCol w="493776">
                  <a:extLst>
                    <a:ext uri="{9D8B030D-6E8A-4147-A177-3AD203B41FA5}">
                      <a16:colId xmlns:a16="http://schemas.microsoft.com/office/drawing/2014/main" val="1387473169"/>
                    </a:ext>
                  </a:extLst>
                </a:gridCol>
                <a:gridCol w="493776">
                  <a:extLst>
                    <a:ext uri="{9D8B030D-6E8A-4147-A177-3AD203B41FA5}">
                      <a16:colId xmlns:a16="http://schemas.microsoft.com/office/drawing/2014/main" val="164897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367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- 2022-01-04 14:31:46</a:t>
                      </a:r>
                      <a:r>
                        <a:rPr kumimoji="0" lang="es-ES" sz="1000" b="0" i="0" u="none" strike="noStrike" kern="1200" cap="none" spc="0" normalizeH="0" baseline="0" noProof="0">
                          <a:ln>
                            <a:noFill/>
                          </a:ln>
                          <a:solidFill>
                            <a:prstClr val="black"/>
                          </a:solidFill>
                          <a:effectLst/>
                          <a:uLnTx/>
                          <a:uFillTx/>
                          <a:latin typeface="+mn-lt"/>
                          <a:ea typeface="+mn-ea"/>
                          <a:cs typeface="+mn-cs"/>
                        </a:rPr>
                        <a:t>
 En Vicente López estamos reforzando nuestro sistema municipal de testeo ante el aumento de casos, por eso, sumamos un nuevo centro en Munro.
Recordá que el testeo es con turno, podés sacarlo a través de WhatsApp 11-2287-3894 o desde la web https://bit.ly/32LsjMY. Además, por cualquier duda, llamá al 147.
¡Sigamos cuidándonos como desde el primer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45710291"/>
                  </a:ext>
                </a:extLst>
              </a:tr>
            </a:tbl>
          </a:graphicData>
        </a:graphic>
      </p:graphicFrame>
      <p:sp>
        <p:nvSpPr>
          <p:cNvPr id="4" name="Text Placeholder 3">
            <a:extLst>
              <a:ext uri="{FF2B5EF4-FFF2-40B4-BE49-F238E27FC236}">
                <a16:creationId xmlns:a16="http://schemas.microsoft.com/office/drawing/2014/main" id="{8B538DCF-3F8F-42F7-8F64-C36C4B379D1C}"/>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2868994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5E92C-DA76-48EE-8EF1-8CFA3FF728BF}"/>
              </a:ext>
            </a:extLst>
          </p:cNvPr>
          <p:cNvSpPr>
            <a:spLocks noGrp="1"/>
          </p:cNvSpPr>
          <p:nvPr>
            <p:ph type="title"/>
          </p:nvPr>
        </p:nvSpPr>
        <p:spPr/>
        <p:txBody>
          <a:bodyPr/>
          <a:lstStyle/>
          <a:p>
            <a:r>
              <a:rPr lang="en-US"/>
              <a:t>Facebook Post Table + Reactions | POSSE - 25 of 26</a:t>
            </a:r>
          </a:p>
        </p:txBody>
      </p:sp>
      <p:graphicFrame>
        <p:nvGraphicFramePr>
          <p:cNvPr id="5" name="Table Placeholder 4">
            <a:extLst>
              <a:ext uri="{FF2B5EF4-FFF2-40B4-BE49-F238E27FC236}">
                <a16:creationId xmlns:a16="http://schemas.microsoft.com/office/drawing/2014/main" id="{FC9F825C-4DFB-4805-A638-93C4285A98DA}"/>
              </a:ext>
            </a:extLst>
          </p:cNvPr>
          <p:cNvGraphicFramePr>
            <a:graphicFrameLocks noGrp="1"/>
          </p:cNvGraphicFramePr>
          <p:nvPr>
            <p:ph type="tbl" sz="quarter" idx="13"/>
            <p:extLst>
              <p:ext uri="{D42A27DB-BD31-4B8C-83A1-F6EECF244321}">
                <p14:modId xmlns:p14="http://schemas.microsoft.com/office/powerpoint/2010/main" val="228523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2547802"/>
                    </a:ext>
                  </a:extLst>
                </a:gridCol>
                <a:gridCol w="493776">
                  <a:extLst>
                    <a:ext uri="{9D8B030D-6E8A-4147-A177-3AD203B41FA5}">
                      <a16:colId xmlns:a16="http://schemas.microsoft.com/office/drawing/2014/main" val="2049509874"/>
                    </a:ext>
                  </a:extLst>
                </a:gridCol>
                <a:gridCol w="493776">
                  <a:extLst>
                    <a:ext uri="{9D8B030D-6E8A-4147-A177-3AD203B41FA5}">
                      <a16:colId xmlns:a16="http://schemas.microsoft.com/office/drawing/2014/main" val="2106198812"/>
                    </a:ext>
                  </a:extLst>
                </a:gridCol>
                <a:gridCol w="493776">
                  <a:extLst>
                    <a:ext uri="{9D8B030D-6E8A-4147-A177-3AD203B41FA5}">
                      <a16:colId xmlns:a16="http://schemas.microsoft.com/office/drawing/2014/main" val="77475117"/>
                    </a:ext>
                  </a:extLst>
                </a:gridCol>
                <a:gridCol w="493776">
                  <a:extLst>
                    <a:ext uri="{9D8B030D-6E8A-4147-A177-3AD203B41FA5}">
                      <a16:colId xmlns:a16="http://schemas.microsoft.com/office/drawing/2014/main" val="890619808"/>
                    </a:ext>
                  </a:extLst>
                </a:gridCol>
                <a:gridCol w="493776">
                  <a:extLst>
                    <a:ext uri="{9D8B030D-6E8A-4147-A177-3AD203B41FA5}">
                      <a16:colId xmlns:a16="http://schemas.microsoft.com/office/drawing/2014/main" val="3077572155"/>
                    </a:ext>
                  </a:extLst>
                </a:gridCol>
                <a:gridCol w="493776">
                  <a:extLst>
                    <a:ext uri="{9D8B030D-6E8A-4147-A177-3AD203B41FA5}">
                      <a16:colId xmlns:a16="http://schemas.microsoft.com/office/drawing/2014/main" val="1963292308"/>
                    </a:ext>
                  </a:extLst>
                </a:gridCol>
                <a:gridCol w="493776">
                  <a:extLst>
                    <a:ext uri="{9D8B030D-6E8A-4147-A177-3AD203B41FA5}">
                      <a16:colId xmlns:a16="http://schemas.microsoft.com/office/drawing/2014/main" val="3778219388"/>
                    </a:ext>
                  </a:extLst>
                </a:gridCol>
                <a:gridCol w="493776">
                  <a:extLst>
                    <a:ext uri="{9D8B030D-6E8A-4147-A177-3AD203B41FA5}">
                      <a16:colId xmlns:a16="http://schemas.microsoft.com/office/drawing/2014/main" val="3620751503"/>
                    </a:ext>
                  </a:extLst>
                </a:gridCol>
                <a:gridCol w="493776">
                  <a:extLst>
                    <a:ext uri="{9D8B030D-6E8A-4147-A177-3AD203B41FA5}">
                      <a16:colId xmlns:a16="http://schemas.microsoft.com/office/drawing/2014/main" val="2713278626"/>
                    </a:ext>
                  </a:extLst>
                </a:gridCol>
                <a:gridCol w="493776">
                  <a:extLst>
                    <a:ext uri="{9D8B030D-6E8A-4147-A177-3AD203B41FA5}">
                      <a16:colId xmlns:a16="http://schemas.microsoft.com/office/drawing/2014/main" val="845526519"/>
                    </a:ext>
                  </a:extLst>
                </a:gridCol>
                <a:gridCol w="493776">
                  <a:extLst>
                    <a:ext uri="{9D8B030D-6E8A-4147-A177-3AD203B41FA5}">
                      <a16:colId xmlns:a16="http://schemas.microsoft.com/office/drawing/2014/main" val="4049193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728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- 2022-01-12 11:14:37</a:t>
                      </a:r>
                      <a:r>
                        <a:rPr kumimoji="0" lang="es-ES" sz="1000" b="0" i="0" u="none" strike="noStrike" kern="1200" cap="none" spc="0" normalizeH="0" baseline="0" noProof="0">
                          <a:ln>
                            <a:noFill/>
                          </a:ln>
                          <a:solidFill>
                            <a:prstClr val="black"/>
                          </a:solidFill>
                          <a:effectLst/>
                          <a:uLnTx/>
                          <a:uFillTx/>
                          <a:latin typeface="+mn-lt"/>
                          <a:ea typeface="+mn-ea"/>
                          <a:cs typeface="+mn-cs"/>
                        </a:rPr>
                        <a:t>
 CENTROS DE TESTEO MUNICIPALES 
Seguimos testeando de manera sostenida porque es la única manera de detectar casos positivos y prevenir contagios. Por eso, si presentás síntomas recordá que el testeo es únicamente con turno y se saca a través de nuestro canal de Whatsapp 11-2287-3894. 
Además, es muy importante que si aún no tenés el esquema de vacunas completo, te acerques al vacunatorio más cercano. 
¡Sigamos cuidándonos como el primer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02627832"/>
                  </a:ext>
                </a:extLst>
              </a:tr>
            </a:tbl>
          </a:graphicData>
        </a:graphic>
      </p:graphicFrame>
      <p:sp>
        <p:nvSpPr>
          <p:cNvPr id="4" name="Text Placeholder 3">
            <a:extLst>
              <a:ext uri="{FF2B5EF4-FFF2-40B4-BE49-F238E27FC236}">
                <a16:creationId xmlns:a16="http://schemas.microsoft.com/office/drawing/2014/main" id="{F8E00250-9664-4D87-B6EE-239672E3F50E}"/>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4202665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0125F-6ECF-42F8-B223-9AED44B0C96E}"/>
              </a:ext>
            </a:extLst>
          </p:cNvPr>
          <p:cNvSpPr>
            <a:spLocks noGrp="1"/>
          </p:cNvSpPr>
          <p:nvPr>
            <p:ph type="title"/>
          </p:nvPr>
        </p:nvSpPr>
        <p:spPr/>
        <p:txBody>
          <a:bodyPr/>
          <a:lstStyle/>
          <a:p>
            <a:r>
              <a:rPr lang="en-US"/>
              <a:t>Facebook Post Table + Reactions | POSSE - 26 of 26</a:t>
            </a:r>
          </a:p>
        </p:txBody>
      </p:sp>
      <p:graphicFrame>
        <p:nvGraphicFramePr>
          <p:cNvPr id="5" name="Table Placeholder 4">
            <a:extLst>
              <a:ext uri="{FF2B5EF4-FFF2-40B4-BE49-F238E27FC236}">
                <a16:creationId xmlns:a16="http://schemas.microsoft.com/office/drawing/2014/main" id="{62C97D16-73F2-431D-9180-46819432E6AC}"/>
              </a:ext>
            </a:extLst>
          </p:cNvPr>
          <p:cNvGraphicFramePr>
            <a:graphicFrameLocks noGrp="1"/>
          </p:cNvGraphicFramePr>
          <p:nvPr>
            <p:ph type="tbl" sz="quarter" idx="13"/>
            <p:extLst>
              <p:ext uri="{D42A27DB-BD31-4B8C-83A1-F6EECF244321}">
                <p14:modId xmlns:p14="http://schemas.microsoft.com/office/powerpoint/2010/main" val="387208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2627554"/>
                    </a:ext>
                  </a:extLst>
                </a:gridCol>
                <a:gridCol w="493776">
                  <a:extLst>
                    <a:ext uri="{9D8B030D-6E8A-4147-A177-3AD203B41FA5}">
                      <a16:colId xmlns:a16="http://schemas.microsoft.com/office/drawing/2014/main" val="2016817120"/>
                    </a:ext>
                  </a:extLst>
                </a:gridCol>
                <a:gridCol w="493776">
                  <a:extLst>
                    <a:ext uri="{9D8B030D-6E8A-4147-A177-3AD203B41FA5}">
                      <a16:colId xmlns:a16="http://schemas.microsoft.com/office/drawing/2014/main" val="58679701"/>
                    </a:ext>
                  </a:extLst>
                </a:gridCol>
                <a:gridCol w="493776">
                  <a:extLst>
                    <a:ext uri="{9D8B030D-6E8A-4147-A177-3AD203B41FA5}">
                      <a16:colId xmlns:a16="http://schemas.microsoft.com/office/drawing/2014/main" val="1936133179"/>
                    </a:ext>
                  </a:extLst>
                </a:gridCol>
                <a:gridCol w="493776">
                  <a:extLst>
                    <a:ext uri="{9D8B030D-6E8A-4147-A177-3AD203B41FA5}">
                      <a16:colId xmlns:a16="http://schemas.microsoft.com/office/drawing/2014/main" val="737172958"/>
                    </a:ext>
                  </a:extLst>
                </a:gridCol>
                <a:gridCol w="493776">
                  <a:extLst>
                    <a:ext uri="{9D8B030D-6E8A-4147-A177-3AD203B41FA5}">
                      <a16:colId xmlns:a16="http://schemas.microsoft.com/office/drawing/2014/main" val="2001040694"/>
                    </a:ext>
                  </a:extLst>
                </a:gridCol>
                <a:gridCol w="493776">
                  <a:extLst>
                    <a:ext uri="{9D8B030D-6E8A-4147-A177-3AD203B41FA5}">
                      <a16:colId xmlns:a16="http://schemas.microsoft.com/office/drawing/2014/main" val="2721848136"/>
                    </a:ext>
                  </a:extLst>
                </a:gridCol>
                <a:gridCol w="493776">
                  <a:extLst>
                    <a:ext uri="{9D8B030D-6E8A-4147-A177-3AD203B41FA5}">
                      <a16:colId xmlns:a16="http://schemas.microsoft.com/office/drawing/2014/main" val="949338674"/>
                    </a:ext>
                  </a:extLst>
                </a:gridCol>
                <a:gridCol w="493776">
                  <a:extLst>
                    <a:ext uri="{9D8B030D-6E8A-4147-A177-3AD203B41FA5}">
                      <a16:colId xmlns:a16="http://schemas.microsoft.com/office/drawing/2014/main" val="3043625345"/>
                    </a:ext>
                  </a:extLst>
                </a:gridCol>
                <a:gridCol w="493776">
                  <a:extLst>
                    <a:ext uri="{9D8B030D-6E8A-4147-A177-3AD203B41FA5}">
                      <a16:colId xmlns:a16="http://schemas.microsoft.com/office/drawing/2014/main" val="1716952838"/>
                    </a:ext>
                  </a:extLst>
                </a:gridCol>
                <a:gridCol w="493776">
                  <a:extLst>
                    <a:ext uri="{9D8B030D-6E8A-4147-A177-3AD203B41FA5}">
                      <a16:colId xmlns:a16="http://schemas.microsoft.com/office/drawing/2014/main" val="2042514628"/>
                    </a:ext>
                  </a:extLst>
                </a:gridCol>
                <a:gridCol w="493776">
                  <a:extLst>
                    <a:ext uri="{9D8B030D-6E8A-4147-A177-3AD203B41FA5}">
                      <a16:colId xmlns:a16="http://schemas.microsoft.com/office/drawing/2014/main" val="2183936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883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- 2022-01-11 13:18:56</a:t>
                      </a:r>
                      <a:r>
                        <a:rPr kumimoji="0" lang="en-US" sz="1000" b="0" i="0" u="none" strike="noStrike" kern="1200" cap="none" spc="0" normalizeH="0" baseline="0" noProof="0">
                          <a:ln>
                            <a:noFill/>
                          </a:ln>
                          <a:solidFill>
                            <a:prstClr val="black"/>
                          </a:solidFill>
                          <a:effectLst/>
                          <a:uLnTx/>
                          <a:uFillTx/>
                          <a:latin typeface="+mn-lt"/>
                          <a:ea typeface="+mn-ea"/>
                          <a:cs typeface="+mn-cs"/>
                        </a:rPr>
                        <a:t>
 Estamos mejorando la avenida Blanco Encalada 🚧
Actualmente está cerrada al tránsito entre José Ingenieros y Marconi, mientras renovamos el pavimento. Buscá vías alternativas para circular. 🚗
#transito #repavimentacion #obrapublica #laslomas #sanisidro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3431938"/>
                  </a:ext>
                </a:extLst>
              </a:tr>
            </a:tbl>
          </a:graphicData>
        </a:graphic>
      </p:graphicFrame>
      <p:sp>
        <p:nvSpPr>
          <p:cNvPr id="4" name="Text Placeholder 3">
            <a:extLst>
              <a:ext uri="{FF2B5EF4-FFF2-40B4-BE49-F238E27FC236}">
                <a16:creationId xmlns:a16="http://schemas.microsoft.com/office/drawing/2014/main" id="{4CC2661F-C26D-4B06-AE33-F021FB12DA01}"/>
              </a:ext>
            </a:extLst>
          </p:cNvPr>
          <p:cNvSpPr>
            <a:spLocks noGrp="1"/>
          </p:cNvSpPr>
          <p:nvPr>
            <p:ph type="body" sz="quarter" idx="14"/>
          </p:nvPr>
        </p:nvSpPr>
        <p:spPr/>
        <p:txBody>
          <a:bodyPr/>
          <a:lstStyle/>
          <a:p>
            <a:r>
              <a:rPr lang="en-US"/>
              <a:t>01/01/2022 - 01/15/2022</a:t>
            </a:r>
          </a:p>
        </p:txBody>
      </p:sp>
    </p:spTree>
    <p:extLst>
      <p:ext uri="{BB962C8B-B14F-4D97-AF65-F5344CB8AC3E}">
        <p14:creationId xmlns:p14="http://schemas.microsoft.com/office/powerpoint/2010/main" val="661387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4F56-3B34-4CC0-8140-1BD27F40787C}"/>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0D78DDB8-6D2C-4B4C-B646-2575E7F4CDB4}"/>
              </a:ext>
            </a:extLst>
          </p:cNvPr>
          <p:cNvGraphicFramePr>
            <a:graphicFrameLocks noGrp="1"/>
          </p:cNvGraphicFramePr>
          <p:nvPr>
            <p:ph type="chart" sz="quarter" idx="13"/>
            <p:extLst>
              <p:ext uri="{D42A27DB-BD31-4B8C-83A1-F6EECF244321}">
                <p14:modId xmlns:p14="http://schemas.microsoft.com/office/powerpoint/2010/main" val="2610012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8709C-4702-43AF-852E-177D08B4917D}"/>
              </a:ext>
            </a:extLst>
          </p:cNvPr>
          <p:cNvSpPr>
            <a:spLocks noGrp="1"/>
          </p:cNvSpPr>
          <p:nvPr>
            <p:ph type="body" sz="quarter" idx="14"/>
          </p:nvPr>
        </p:nvSpPr>
        <p:spPr/>
        <p:txBody>
          <a:bodyPr/>
          <a:lstStyle/>
          <a:p>
            <a:r>
              <a:rPr lang="en-US"/>
              <a:t>01/01/2022 - 01/15/2022</a:t>
            </a:r>
          </a:p>
        </p:txBody>
      </p:sp>
      <p:sp>
        <p:nvSpPr>
          <p:cNvPr id="5" name="Footer Placeholder 4">
            <a:extLst>
              <a:ext uri="{FF2B5EF4-FFF2-40B4-BE49-F238E27FC236}">
                <a16:creationId xmlns:a16="http://schemas.microsoft.com/office/drawing/2014/main" id="{A0F22B72-9329-499A-A63E-5713392C66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9291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1471</Words>
  <Application>Microsoft Office PowerPoint</Application>
  <PresentationFormat>On-screen Show (4:3)</PresentationFormat>
  <Paragraphs>817</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26</vt:lpstr>
      <vt:lpstr>Facebook Post Table + Reactions | POSSE - 2 of 26</vt:lpstr>
      <vt:lpstr>Facebook Post Table + Reactions | POSSE - 3 of 26</vt:lpstr>
      <vt:lpstr>Facebook Post Table + Reactions | POSSE - 4 of 26</vt:lpstr>
      <vt:lpstr>Facebook Post Table + Reactions | POSSE - 5 of 26</vt:lpstr>
      <vt:lpstr>Facebook Post Table + Reactions | POSSE - 6 of 26</vt:lpstr>
      <vt:lpstr>Facebook Post Table + Reactions | POSSE - 7 of 26</vt:lpstr>
      <vt:lpstr>Facebook Post Table + Reactions | POSSE - 8 of 26</vt:lpstr>
      <vt:lpstr>Facebook Post Table + Reactions | POSSE - 9 of 26</vt:lpstr>
      <vt:lpstr>Facebook Post Table + Reactions | POSSE - 10 of 26</vt:lpstr>
      <vt:lpstr>Facebook Post Table + Reactions | POSSE - 11 of 26</vt:lpstr>
      <vt:lpstr>Facebook Post Table + Reactions | POSSE - 12 of 26</vt:lpstr>
      <vt:lpstr>Facebook Post Table + Reactions | POSSE - 13 of 26</vt:lpstr>
      <vt:lpstr>Facebook Post Table + Reactions | POSSE - 14 of 26</vt:lpstr>
      <vt:lpstr>Facebook Post Table + Reactions | POSSE - 15 of 26</vt:lpstr>
      <vt:lpstr>Facebook Post Table + Reactions | POSSE - 16 of 26</vt:lpstr>
      <vt:lpstr>Facebook Post Table + Reactions | POSSE - 17 of 26</vt:lpstr>
      <vt:lpstr>Facebook Post Table + Reactions | POSSE - 18 of 26</vt:lpstr>
      <vt:lpstr>Facebook Post Table + Reactions | POSSE - 19 of 26</vt:lpstr>
      <vt:lpstr>Facebook Post Table + Reactions | POSSE - 20 of 26</vt:lpstr>
      <vt:lpstr>Facebook Post Table + Reactions | POSSE - 21 of 26</vt:lpstr>
      <vt:lpstr>Facebook Post Table + Reactions | POSSE - 22 of 26</vt:lpstr>
      <vt:lpstr>Facebook Post Table + Reactions | POSSE - 23 of 26</vt:lpstr>
      <vt:lpstr>Facebook Post Table + Reactions | POSSE - 24 of 26</vt:lpstr>
      <vt:lpstr>Facebook Post Table + Reactions | POSSE - 25 of 26</vt:lpstr>
      <vt:lpstr>Facebook Post Table + Reactions | POSSE - 26 of 26</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2022-01-17T08:18:34Z</dcterms:created>
  <dcterms:modified xsi:type="dcterms:W3CDTF">2022-01-17T08:20:13Z</dcterms:modified>
</cp:coreProperties>
</file>