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restopuertoa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32-4F14-8536-681D1FA27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5614448"/>
        <c:axId val="385615104"/>
      </c:radarChart>
      <c:catAx>
        <c:axId val="38561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15104"/>
        <c:crosses val="autoZero"/>
        <c:auto val="1"/>
        <c:lblAlgn val="ctr"/>
        <c:lblOffset val="100"/>
        <c:noMultiLvlLbl val="0"/>
      </c:catAx>
      <c:valAx>
        <c:axId val="38561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1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restopuertoa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Sheet1!$A$2:$A$344</c:f>
              <c:strCache>
                <c:ptCount val="343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  <c:pt idx="31">
                  <c:v>1/2/2021</c:v>
                </c:pt>
                <c:pt idx="32">
                  <c:v>2/2/2021</c:v>
                </c:pt>
                <c:pt idx="33">
                  <c:v>3/2/2021</c:v>
                </c:pt>
                <c:pt idx="34">
                  <c:v>4/2/2021</c:v>
                </c:pt>
                <c:pt idx="35">
                  <c:v>5/2/2021</c:v>
                </c:pt>
                <c:pt idx="36">
                  <c:v>6/2/2021</c:v>
                </c:pt>
                <c:pt idx="37">
                  <c:v>7/2/2021</c:v>
                </c:pt>
                <c:pt idx="38">
                  <c:v>8/2/2021</c:v>
                </c:pt>
                <c:pt idx="39">
                  <c:v>9/2/2021</c:v>
                </c:pt>
                <c:pt idx="40">
                  <c:v>10/2/2021</c:v>
                </c:pt>
                <c:pt idx="41">
                  <c:v>11/2/2021</c:v>
                </c:pt>
                <c:pt idx="42">
                  <c:v>12/2/2021</c:v>
                </c:pt>
                <c:pt idx="43">
                  <c:v>13/02/2021</c:v>
                </c:pt>
                <c:pt idx="44">
                  <c:v>14/02/2021</c:v>
                </c:pt>
                <c:pt idx="45">
                  <c:v>15/02/2021</c:v>
                </c:pt>
                <c:pt idx="46">
                  <c:v>16/02/2021</c:v>
                </c:pt>
                <c:pt idx="47">
                  <c:v>17/02/2021</c:v>
                </c:pt>
                <c:pt idx="48">
                  <c:v>18/02/2021</c:v>
                </c:pt>
                <c:pt idx="49">
                  <c:v>19/02/2021</c:v>
                </c:pt>
                <c:pt idx="50">
                  <c:v>20/02/2021</c:v>
                </c:pt>
                <c:pt idx="51">
                  <c:v>21/02/2021</c:v>
                </c:pt>
                <c:pt idx="52">
                  <c:v>22/02/2021</c:v>
                </c:pt>
                <c:pt idx="53">
                  <c:v>23/02/2021</c:v>
                </c:pt>
                <c:pt idx="54">
                  <c:v>24/02/2021</c:v>
                </c:pt>
                <c:pt idx="55">
                  <c:v>25/02/2021</c:v>
                </c:pt>
                <c:pt idx="56">
                  <c:v>26/02/2021</c:v>
                </c:pt>
                <c:pt idx="57">
                  <c:v>27/02/2021</c:v>
                </c:pt>
                <c:pt idx="58">
                  <c:v>28/02/2021</c:v>
                </c:pt>
                <c:pt idx="59">
                  <c:v>1/3/2021</c:v>
                </c:pt>
                <c:pt idx="60">
                  <c:v>2/3/2021</c:v>
                </c:pt>
                <c:pt idx="61">
                  <c:v>3/3/2021</c:v>
                </c:pt>
                <c:pt idx="62">
                  <c:v>4/3/2021</c:v>
                </c:pt>
                <c:pt idx="63">
                  <c:v>5/3/2021</c:v>
                </c:pt>
                <c:pt idx="64">
                  <c:v>6/3/2021</c:v>
                </c:pt>
                <c:pt idx="65">
                  <c:v>7/3/2021</c:v>
                </c:pt>
                <c:pt idx="66">
                  <c:v>8/3/2021</c:v>
                </c:pt>
                <c:pt idx="67">
                  <c:v>9/3/2021</c:v>
                </c:pt>
                <c:pt idx="68">
                  <c:v>10/3/2021</c:v>
                </c:pt>
                <c:pt idx="69">
                  <c:v>11/3/2021</c:v>
                </c:pt>
                <c:pt idx="70">
                  <c:v>12/3/2021</c:v>
                </c:pt>
                <c:pt idx="71">
                  <c:v>13/03/2021</c:v>
                </c:pt>
                <c:pt idx="72">
                  <c:v>14/03/2021</c:v>
                </c:pt>
                <c:pt idx="73">
                  <c:v>15/03/2021</c:v>
                </c:pt>
                <c:pt idx="74">
                  <c:v>16/03/2021</c:v>
                </c:pt>
                <c:pt idx="75">
                  <c:v>17/03/2021</c:v>
                </c:pt>
                <c:pt idx="76">
                  <c:v>18/03/2021</c:v>
                </c:pt>
                <c:pt idx="77">
                  <c:v>19/03/2021</c:v>
                </c:pt>
                <c:pt idx="78">
                  <c:v>20/03/2021</c:v>
                </c:pt>
                <c:pt idx="79">
                  <c:v>21/03/2021</c:v>
                </c:pt>
                <c:pt idx="80">
                  <c:v>22/03/2021</c:v>
                </c:pt>
                <c:pt idx="81">
                  <c:v>23/03/2021</c:v>
                </c:pt>
                <c:pt idx="82">
                  <c:v>24/03/2021</c:v>
                </c:pt>
                <c:pt idx="83">
                  <c:v>25/03/2021</c:v>
                </c:pt>
                <c:pt idx="84">
                  <c:v>26/03/2021</c:v>
                </c:pt>
                <c:pt idx="85">
                  <c:v>27/03/2021</c:v>
                </c:pt>
                <c:pt idx="86">
                  <c:v>28/03/2021</c:v>
                </c:pt>
                <c:pt idx="87">
                  <c:v>29/03/2021</c:v>
                </c:pt>
                <c:pt idx="88">
                  <c:v>30/03/2021</c:v>
                </c:pt>
                <c:pt idx="89">
                  <c:v>31/03/2021</c:v>
                </c:pt>
                <c:pt idx="90">
                  <c:v>1/4/2021</c:v>
                </c:pt>
                <c:pt idx="91">
                  <c:v>2/4/2021</c:v>
                </c:pt>
                <c:pt idx="92">
                  <c:v>3/4/2021</c:v>
                </c:pt>
                <c:pt idx="93">
                  <c:v>4/4/2021</c:v>
                </c:pt>
                <c:pt idx="94">
                  <c:v>5/4/2021</c:v>
                </c:pt>
                <c:pt idx="95">
                  <c:v>6/4/2021</c:v>
                </c:pt>
                <c:pt idx="96">
                  <c:v>7/4/2021</c:v>
                </c:pt>
                <c:pt idx="97">
                  <c:v>8/4/2021</c:v>
                </c:pt>
                <c:pt idx="98">
                  <c:v>9/4/2021</c:v>
                </c:pt>
                <c:pt idx="99">
                  <c:v>10/4/2021</c:v>
                </c:pt>
                <c:pt idx="100">
                  <c:v>11/4/2021</c:v>
                </c:pt>
                <c:pt idx="101">
                  <c:v>12/4/2021</c:v>
                </c:pt>
                <c:pt idx="102">
                  <c:v>13/04/2021</c:v>
                </c:pt>
                <c:pt idx="103">
                  <c:v>14/04/2021</c:v>
                </c:pt>
                <c:pt idx="104">
                  <c:v>15/04/2021</c:v>
                </c:pt>
                <c:pt idx="105">
                  <c:v>16/04/2021</c:v>
                </c:pt>
                <c:pt idx="106">
                  <c:v>17/04/2021</c:v>
                </c:pt>
                <c:pt idx="107">
                  <c:v>18/04/2021</c:v>
                </c:pt>
                <c:pt idx="108">
                  <c:v>19/04/2021</c:v>
                </c:pt>
                <c:pt idx="109">
                  <c:v>20/04/2021</c:v>
                </c:pt>
                <c:pt idx="110">
                  <c:v>21/04/2021</c:v>
                </c:pt>
                <c:pt idx="111">
                  <c:v>22/04/2021</c:v>
                </c:pt>
                <c:pt idx="112">
                  <c:v>23/04/2021</c:v>
                </c:pt>
                <c:pt idx="113">
                  <c:v>24/04/2021</c:v>
                </c:pt>
                <c:pt idx="114">
                  <c:v>25/04/2021</c:v>
                </c:pt>
                <c:pt idx="115">
                  <c:v>26/04/2021</c:v>
                </c:pt>
                <c:pt idx="116">
                  <c:v>27/04/2021</c:v>
                </c:pt>
                <c:pt idx="117">
                  <c:v>28/04/2021</c:v>
                </c:pt>
                <c:pt idx="118">
                  <c:v>29/04/2021</c:v>
                </c:pt>
                <c:pt idx="119">
                  <c:v>30/04/2021</c:v>
                </c:pt>
                <c:pt idx="120">
                  <c:v>1/5/2021</c:v>
                </c:pt>
                <c:pt idx="121">
                  <c:v>2/5/2021</c:v>
                </c:pt>
                <c:pt idx="122">
                  <c:v>3/5/2021</c:v>
                </c:pt>
                <c:pt idx="123">
                  <c:v>4/5/2021</c:v>
                </c:pt>
                <c:pt idx="124">
                  <c:v>5/5/2021</c:v>
                </c:pt>
                <c:pt idx="125">
                  <c:v>6/5/2021</c:v>
                </c:pt>
                <c:pt idx="126">
                  <c:v>7/5/2021</c:v>
                </c:pt>
                <c:pt idx="127">
                  <c:v>8/5/2021</c:v>
                </c:pt>
                <c:pt idx="128">
                  <c:v>9/5/2021</c:v>
                </c:pt>
                <c:pt idx="129">
                  <c:v>10/5/2021</c:v>
                </c:pt>
                <c:pt idx="130">
                  <c:v>11/5/2021</c:v>
                </c:pt>
                <c:pt idx="131">
                  <c:v>12/5/2021</c:v>
                </c:pt>
                <c:pt idx="132">
                  <c:v>13/05/2021</c:v>
                </c:pt>
                <c:pt idx="133">
                  <c:v>14/05/2021</c:v>
                </c:pt>
                <c:pt idx="134">
                  <c:v>15/05/2021</c:v>
                </c:pt>
                <c:pt idx="135">
                  <c:v>16/05/2021</c:v>
                </c:pt>
                <c:pt idx="136">
                  <c:v>17/05/2021</c:v>
                </c:pt>
                <c:pt idx="137">
                  <c:v>18/05/2021</c:v>
                </c:pt>
                <c:pt idx="138">
                  <c:v>19/05/2021</c:v>
                </c:pt>
                <c:pt idx="139">
                  <c:v>20/05/2021</c:v>
                </c:pt>
                <c:pt idx="140">
                  <c:v>21/05/2021</c:v>
                </c:pt>
                <c:pt idx="141">
                  <c:v>22/05/2021</c:v>
                </c:pt>
                <c:pt idx="142">
                  <c:v>23/05/2021</c:v>
                </c:pt>
                <c:pt idx="143">
                  <c:v>24/05/2021</c:v>
                </c:pt>
                <c:pt idx="144">
                  <c:v>25/05/2021</c:v>
                </c:pt>
                <c:pt idx="145">
                  <c:v>26/05/2021</c:v>
                </c:pt>
                <c:pt idx="146">
                  <c:v>27/05/2021</c:v>
                </c:pt>
                <c:pt idx="147">
                  <c:v>28/05/2021</c:v>
                </c:pt>
                <c:pt idx="148">
                  <c:v>29/05/2021</c:v>
                </c:pt>
                <c:pt idx="149">
                  <c:v>30/05/2021</c:v>
                </c:pt>
                <c:pt idx="150">
                  <c:v>31/05/2021</c:v>
                </c:pt>
                <c:pt idx="151">
                  <c:v>1/6/2021</c:v>
                </c:pt>
                <c:pt idx="152">
                  <c:v>2/6/2021</c:v>
                </c:pt>
                <c:pt idx="153">
                  <c:v>3/6/2021</c:v>
                </c:pt>
                <c:pt idx="154">
                  <c:v>4/6/2021</c:v>
                </c:pt>
                <c:pt idx="155">
                  <c:v>5/6/2021</c:v>
                </c:pt>
                <c:pt idx="156">
                  <c:v>6/6/2021</c:v>
                </c:pt>
                <c:pt idx="157">
                  <c:v>7/6/2021</c:v>
                </c:pt>
                <c:pt idx="158">
                  <c:v>8/6/2021</c:v>
                </c:pt>
                <c:pt idx="159">
                  <c:v>9/6/2021</c:v>
                </c:pt>
                <c:pt idx="160">
                  <c:v>10/6/2021</c:v>
                </c:pt>
                <c:pt idx="161">
                  <c:v>11/6/2021</c:v>
                </c:pt>
                <c:pt idx="162">
                  <c:v>12/6/2021</c:v>
                </c:pt>
                <c:pt idx="163">
                  <c:v>13/06/2021</c:v>
                </c:pt>
                <c:pt idx="164">
                  <c:v>14/06/2021</c:v>
                </c:pt>
                <c:pt idx="165">
                  <c:v>15/06/2021</c:v>
                </c:pt>
                <c:pt idx="166">
                  <c:v>16/06/2021</c:v>
                </c:pt>
                <c:pt idx="167">
                  <c:v>17/06/2021</c:v>
                </c:pt>
                <c:pt idx="168">
                  <c:v>18/06/2021</c:v>
                </c:pt>
                <c:pt idx="169">
                  <c:v>19/06/2021</c:v>
                </c:pt>
                <c:pt idx="170">
                  <c:v>20/06/2021</c:v>
                </c:pt>
                <c:pt idx="171">
                  <c:v>21/06/2021</c:v>
                </c:pt>
                <c:pt idx="172">
                  <c:v>22/06/2021</c:v>
                </c:pt>
                <c:pt idx="173">
                  <c:v>23/06/2021</c:v>
                </c:pt>
                <c:pt idx="174">
                  <c:v>24/06/2021</c:v>
                </c:pt>
                <c:pt idx="175">
                  <c:v>25/06/2021</c:v>
                </c:pt>
                <c:pt idx="176">
                  <c:v>26/06/2021</c:v>
                </c:pt>
                <c:pt idx="177">
                  <c:v>27/06/2021</c:v>
                </c:pt>
                <c:pt idx="178">
                  <c:v>28/06/2021</c:v>
                </c:pt>
                <c:pt idx="179">
                  <c:v>29/06/2021</c:v>
                </c:pt>
                <c:pt idx="180">
                  <c:v>30/06/2021</c:v>
                </c:pt>
                <c:pt idx="181">
                  <c:v>1/7/2021</c:v>
                </c:pt>
                <c:pt idx="182">
                  <c:v>2/7/2021</c:v>
                </c:pt>
                <c:pt idx="183">
                  <c:v>3/7/2021</c:v>
                </c:pt>
                <c:pt idx="184">
                  <c:v>4/7/2021</c:v>
                </c:pt>
                <c:pt idx="185">
                  <c:v>5/7/2021</c:v>
                </c:pt>
                <c:pt idx="186">
                  <c:v>6/7/2021</c:v>
                </c:pt>
                <c:pt idx="187">
                  <c:v>7/7/2021</c:v>
                </c:pt>
                <c:pt idx="188">
                  <c:v>8/7/2021</c:v>
                </c:pt>
                <c:pt idx="189">
                  <c:v>9/7/2021</c:v>
                </c:pt>
                <c:pt idx="190">
                  <c:v>10/7/2021</c:v>
                </c:pt>
                <c:pt idx="191">
                  <c:v>11/7/2021</c:v>
                </c:pt>
                <c:pt idx="192">
                  <c:v>12/7/2021</c:v>
                </c:pt>
                <c:pt idx="193">
                  <c:v>13/07/2021</c:v>
                </c:pt>
                <c:pt idx="194">
                  <c:v>14/07/2021</c:v>
                </c:pt>
                <c:pt idx="195">
                  <c:v>15/07/2021</c:v>
                </c:pt>
                <c:pt idx="196">
                  <c:v>16/07/2021</c:v>
                </c:pt>
                <c:pt idx="197">
                  <c:v>17/07/2021</c:v>
                </c:pt>
                <c:pt idx="198">
                  <c:v>18/07/2021</c:v>
                </c:pt>
                <c:pt idx="199">
                  <c:v>19/07/2021</c:v>
                </c:pt>
                <c:pt idx="200">
                  <c:v>20/07/2021</c:v>
                </c:pt>
                <c:pt idx="201">
                  <c:v>21/07/2021</c:v>
                </c:pt>
                <c:pt idx="202">
                  <c:v>22/07/2021</c:v>
                </c:pt>
                <c:pt idx="203">
                  <c:v>23/07/2021</c:v>
                </c:pt>
                <c:pt idx="204">
                  <c:v>24/07/2021</c:v>
                </c:pt>
                <c:pt idx="205">
                  <c:v>25/07/2021</c:v>
                </c:pt>
                <c:pt idx="206">
                  <c:v>26/07/2021</c:v>
                </c:pt>
                <c:pt idx="207">
                  <c:v>27/07/2021</c:v>
                </c:pt>
                <c:pt idx="208">
                  <c:v>28/07/2021</c:v>
                </c:pt>
                <c:pt idx="209">
                  <c:v>29/07/2021</c:v>
                </c:pt>
                <c:pt idx="210">
                  <c:v>30/07/2021</c:v>
                </c:pt>
                <c:pt idx="211">
                  <c:v>31/07/2021</c:v>
                </c:pt>
                <c:pt idx="212">
                  <c:v>1/8/2021</c:v>
                </c:pt>
                <c:pt idx="213">
                  <c:v>2/8/2021</c:v>
                </c:pt>
                <c:pt idx="214">
                  <c:v>3/8/2021</c:v>
                </c:pt>
                <c:pt idx="215">
                  <c:v>4/8/2021</c:v>
                </c:pt>
                <c:pt idx="216">
                  <c:v>5/8/2021</c:v>
                </c:pt>
                <c:pt idx="217">
                  <c:v>6/8/2021</c:v>
                </c:pt>
                <c:pt idx="218">
                  <c:v>7/8/2021</c:v>
                </c:pt>
                <c:pt idx="219">
                  <c:v>8/8/2021</c:v>
                </c:pt>
                <c:pt idx="220">
                  <c:v>9/8/2021</c:v>
                </c:pt>
                <c:pt idx="221">
                  <c:v>10/8/2021</c:v>
                </c:pt>
                <c:pt idx="222">
                  <c:v>11/8/2021</c:v>
                </c:pt>
                <c:pt idx="223">
                  <c:v>12/8/2021</c:v>
                </c:pt>
                <c:pt idx="224">
                  <c:v>13/08/2021</c:v>
                </c:pt>
                <c:pt idx="225">
                  <c:v>14/08/2021</c:v>
                </c:pt>
                <c:pt idx="226">
                  <c:v>15/08/2021</c:v>
                </c:pt>
                <c:pt idx="227">
                  <c:v>16/08/2021</c:v>
                </c:pt>
                <c:pt idx="228">
                  <c:v>17/08/2021</c:v>
                </c:pt>
                <c:pt idx="229">
                  <c:v>18/08/2021</c:v>
                </c:pt>
                <c:pt idx="230">
                  <c:v>19/08/2021</c:v>
                </c:pt>
                <c:pt idx="231">
                  <c:v>20/08/2021</c:v>
                </c:pt>
                <c:pt idx="232">
                  <c:v>21/08/2021</c:v>
                </c:pt>
                <c:pt idx="233">
                  <c:v>22/08/2021</c:v>
                </c:pt>
                <c:pt idx="234">
                  <c:v>23/08/2021</c:v>
                </c:pt>
                <c:pt idx="235">
                  <c:v>24/08/2021</c:v>
                </c:pt>
                <c:pt idx="236">
                  <c:v>25/08/2021</c:v>
                </c:pt>
                <c:pt idx="237">
                  <c:v>26/08/2021</c:v>
                </c:pt>
                <c:pt idx="238">
                  <c:v>27/08/2021</c:v>
                </c:pt>
                <c:pt idx="239">
                  <c:v>28/08/2021</c:v>
                </c:pt>
                <c:pt idx="240">
                  <c:v>29/08/2021</c:v>
                </c:pt>
                <c:pt idx="241">
                  <c:v>30/08/2021</c:v>
                </c:pt>
                <c:pt idx="242">
                  <c:v>31/08/2021</c:v>
                </c:pt>
                <c:pt idx="243">
                  <c:v>1/9/2021</c:v>
                </c:pt>
                <c:pt idx="244">
                  <c:v>2/9/2021</c:v>
                </c:pt>
                <c:pt idx="245">
                  <c:v>3/9/2021</c:v>
                </c:pt>
                <c:pt idx="246">
                  <c:v>4/9/2021</c:v>
                </c:pt>
                <c:pt idx="247">
                  <c:v>5/9/2021</c:v>
                </c:pt>
                <c:pt idx="248">
                  <c:v>6/9/2021</c:v>
                </c:pt>
                <c:pt idx="249">
                  <c:v>7/9/2021</c:v>
                </c:pt>
                <c:pt idx="250">
                  <c:v>8/9/2021</c:v>
                </c:pt>
                <c:pt idx="251">
                  <c:v>9/9/2021</c:v>
                </c:pt>
                <c:pt idx="252">
                  <c:v>10/9/2021</c:v>
                </c:pt>
                <c:pt idx="253">
                  <c:v>11/9/2021</c:v>
                </c:pt>
                <c:pt idx="254">
                  <c:v>12/9/2021</c:v>
                </c:pt>
                <c:pt idx="255">
                  <c:v>13/09/2021</c:v>
                </c:pt>
                <c:pt idx="256">
                  <c:v>14/09/2021</c:v>
                </c:pt>
                <c:pt idx="257">
                  <c:v>15/09/2021</c:v>
                </c:pt>
                <c:pt idx="258">
                  <c:v>16/09/2021</c:v>
                </c:pt>
                <c:pt idx="259">
                  <c:v>17/09/2021</c:v>
                </c:pt>
                <c:pt idx="260">
                  <c:v>18/09/2021</c:v>
                </c:pt>
                <c:pt idx="261">
                  <c:v>19/09/2021</c:v>
                </c:pt>
                <c:pt idx="262">
                  <c:v>20/09/2021</c:v>
                </c:pt>
                <c:pt idx="263">
                  <c:v>21/09/2021</c:v>
                </c:pt>
                <c:pt idx="264">
                  <c:v>22/09/2021</c:v>
                </c:pt>
                <c:pt idx="265">
                  <c:v>23/09/2021</c:v>
                </c:pt>
                <c:pt idx="266">
                  <c:v>24/09/2021</c:v>
                </c:pt>
                <c:pt idx="267">
                  <c:v>25/09/2021</c:v>
                </c:pt>
                <c:pt idx="268">
                  <c:v>26/09/2021</c:v>
                </c:pt>
                <c:pt idx="269">
                  <c:v>27/09/2021</c:v>
                </c:pt>
                <c:pt idx="270">
                  <c:v>28/09/2021</c:v>
                </c:pt>
                <c:pt idx="271">
                  <c:v>29/09/2021</c:v>
                </c:pt>
                <c:pt idx="272">
                  <c:v>30/09/2021</c:v>
                </c:pt>
                <c:pt idx="273">
                  <c:v>1/10/2021</c:v>
                </c:pt>
                <c:pt idx="274">
                  <c:v>2/10/2021</c:v>
                </c:pt>
                <c:pt idx="275">
                  <c:v>3/10/2021</c:v>
                </c:pt>
                <c:pt idx="276">
                  <c:v>4/10/2021</c:v>
                </c:pt>
                <c:pt idx="277">
                  <c:v>5/10/2021</c:v>
                </c:pt>
                <c:pt idx="278">
                  <c:v>6/10/2021</c:v>
                </c:pt>
                <c:pt idx="279">
                  <c:v>7/10/2021</c:v>
                </c:pt>
                <c:pt idx="280">
                  <c:v>8/10/2021</c:v>
                </c:pt>
                <c:pt idx="281">
                  <c:v>9/10/2021</c:v>
                </c:pt>
                <c:pt idx="282">
                  <c:v>10/10/2021</c:v>
                </c:pt>
                <c:pt idx="283">
                  <c:v>11/10/2021</c:v>
                </c:pt>
                <c:pt idx="284">
                  <c:v>12/10/2021</c:v>
                </c:pt>
                <c:pt idx="285">
                  <c:v>13/10/2021</c:v>
                </c:pt>
                <c:pt idx="286">
                  <c:v>14/10/2021</c:v>
                </c:pt>
                <c:pt idx="287">
                  <c:v>15/10/2021</c:v>
                </c:pt>
                <c:pt idx="288">
                  <c:v>16/10/2021</c:v>
                </c:pt>
                <c:pt idx="289">
                  <c:v>17/10/2021</c:v>
                </c:pt>
                <c:pt idx="290">
                  <c:v>18/10/2021</c:v>
                </c:pt>
                <c:pt idx="291">
                  <c:v>19/10/2021</c:v>
                </c:pt>
                <c:pt idx="292">
                  <c:v>20/10/2021</c:v>
                </c:pt>
                <c:pt idx="293">
                  <c:v>21/10/2021</c:v>
                </c:pt>
                <c:pt idx="294">
                  <c:v>22/10/2021</c:v>
                </c:pt>
                <c:pt idx="295">
                  <c:v>23/10/2021</c:v>
                </c:pt>
                <c:pt idx="296">
                  <c:v>24/10/2021</c:v>
                </c:pt>
                <c:pt idx="297">
                  <c:v>25/10/2021</c:v>
                </c:pt>
                <c:pt idx="298">
                  <c:v>26/10/2021</c:v>
                </c:pt>
                <c:pt idx="299">
                  <c:v>27/10/2021</c:v>
                </c:pt>
                <c:pt idx="300">
                  <c:v>28/10/2021</c:v>
                </c:pt>
                <c:pt idx="301">
                  <c:v>29/10/2021</c:v>
                </c:pt>
                <c:pt idx="302">
                  <c:v>30/10/2021</c:v>
                </c:pt>
                <c:pt idx="303">
                  <c:v>31/10/2021</c:v>
                </c:pt>
                <c:pt idx="304">
                  <c:v>1/11/2021</c:v>
                </c:pt>
                <c:pt idx="305">
                  <c:v>2/11/2021</c:v>
                </c:pt>
                <c:pt idx="306">
                  <c:v>3/11/2021</c:v>
                </c:pt>
                <c:pt idx="307">
                  <c:v>4/11/2021</c:v>
                </c:pt>
                <c:pt idx="308">
                  <c:v>5/11/2021</c:v>
                </c:pt>
                <c:pt idx="309">
                  <c:v>6/11/2021</c:v>
                </c:pt>
                <c:pt idx="310">
                  <c:v>7/11/2021</c:v>
                </c:pt>
                <c:pt idx="311">
                  <c:v>8/11/2021</c:v>
                </c:pt>
                <c:pt idx="312">
                  <c:v>9/11/2021</c:v>
                </c:pt>
                <c:pt idx="313">
                  <c:v>10/11/2021</c:v>
                </c:pt>
                <c:pt idx="314">
                  <c:v>11/11/2021</c:v>
                </c:pt>
                <c:pt idx="315">
                  <c:v>12/11/2021</c:v>
                </c:pt>
                <c:pt idx="316">
                  <c:v>13/11/2021</c:v>
                </c:pt>
                <c:pt idx="317">
                  <c:v>14/11/2021</c:v>
                </c:pt>
                <c:pt idx="318">
                  <c:v>15/11/2021</c:v>
                </c:pt>
                <c:pt idx="319">
                  <c:v>16/11/2021</c:v>
                </c:pt>
                <c:pt idx="320">
                  <c:v>17/11/2021</c:v>
                </c:pt>
                <c:pt idx="321">
                  <c:v>18/11/2021</c:v>
                </c:pt>
                <c:pt idx="322">
                  <c:v>19/11/2021</c:v>
                </c:pt>
                <c:pt idx="323">
                  <c:v>20/11/2021</c:v>
                </c:pt>
                <c:pt idx="324">
                  <c:v>21/11/2021</c:v>
                </c:pt>
                <c:pt idx="325">
                  <c:v>22/11/2021</c:v>
                </c:pt>
                <c:pt idx="326">
                  <c:v>23/11/2021</c:v>
                </c:pt>
                <c:pt idx="327">
                  <c:v>24/11/2021</c:v>
                </c:pt>
                <c:pt idx="328">
                  <c:v>25/11/2021</c:v>
                </c:pt>
                <c:pt idx="329">
                  <c:v>26/11/2021</c:v>
                </c:pt>
                <c:pt idx="330">
                  <c:v>27/11/2021</c:v>
                </c:pt>
                <c:pt idx="331">
                  <c:v>28/11/2021</c:v>
                </c:pt>
                <c:pt idx="332">
                  <c:v>29/11/2021</c:v>
                </c:pt>
                <c:pt idx="333">
                  <c:v>30/11/2021</c:v>
                </c:pt>
                <c:pt idx="334">
                  <c:v>1/12/2021</c:v>
                </c:pt>
                <c:pt idx="335">
                  <c:v>2/12/2021</c:v>
                </c:pt>
                <c:pt idx="336">
                  <c:v>3/12/2021</c:v>
                </c:pt>
                <c:pt idx="337">
                  <c:v>4/12/2021</c:v>
                </c:pt>
                <c:pt idx="338">
                  <c:v>5/12/2021</c:v>
                </c:pt>
                <c:pt idx="339">
                  <c:v>6/12/2021</c:v>
                </c:pt>
                <c:pt idx="340">
                  <c:v>7/12/2021</c:v>
                </c:pt>
                <c:pt idx="341">
                  <c:v>8/12/2021</c:v>
                </c:pt>
                <c:pt idx="342">
                  <c:v>9/12/2021</c:v>
                </c:pt>
              </c:strCache>
            </c:strRef>
          </c:cat>
          <c:val>
            <c:numRef>
              <c:f>Sheet1!$B$2:$B$344</c:f>
              <c:numCache>
                <c:formatCode>General</c:formatCode>
                <c:ptCount val="34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2A-41B6-BFF5-9C8510561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132560"/>
        <c:axId val="426133872"/>
      </c:lineChart>
      <c:catAx>
        <c:axId val="42613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33872"/>
        <c:crosses val="autoZero"/>
        <c:auto val="1"/>
        <c:lblAlgn val="ctr"/>
        <c:lblOffset val="100"/>
        <c:noMultiLvlLbl val="0"/>
      </c:catAx>
      <c:valAx>
        <c:axId val="4261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3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restopuertoa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Sheet1!$A$2:$A$344</c:f>
              <c:strCache>
                <c:ptCount val="343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  <c:pt idx="31">
                  <c:v>1/2/2021</c:v>
                </c:pt>
                <c:pt idx="32">
                  <c:v>2/2/2021</c:v>
                </c:pt>
                <c:pt idx="33">
                  <c:v>3/2/2021</c:v>
                </c:pt>
                <c:pt idx="34">
                  <c:v>4/2/2021</c:v>
                </c:pt>
                <c:pt idx="35">
                  <c:v>5/2/2021</c:v>
                </c:pt>
                <c:pt idx="36">
                  <c:v>6/2/2021</c:v>
                </c:pt>
                <c:pt idx="37">
                  <c:v>7/2/2021</c:v>
                </c:pt>
                <c:pt idx="38">
                  <c:v>8/2/2021</c:v>
                </c:pt>
                <c:pt idx="39">
                  <c:v>9/2/2021</c:v>
                </c:pt>
                <c:pt idx="40">
                  <c:v>10/2/2021</c:v>
                </c:pt>
                <c:pt idx="41">
                  <c:v>11/2/2021</c:v>
                </c:pt>
                <c:pt idx="42">
                  <c:v>12/2/2021</c:v>
                </c:pt>
                <c:pt idx="43">
                  <c:v>13/02/2021</c:v>
                </c:pt>
                <c:pt idx="44">
                  <c:v>14/02/2021</c:v>
                </c:pt>
                <c:pt idx="45">
                  <c:v>15/02/2021</c:v>
                </c:pt>
                <c:pt idx="46">
                  <c:v>16/02/2021</c:v>
                </c:pt>
                <c:pt idx="47">
                  <c:v>17/02/2021</c:v>
                </c:pt>
                <c:pt idx="48">
                  <c:v>18/02/2021</c:v>
                </c:pt>
                <c:pt idx="49">
                  <c:v>19/02/2021</c:v>
                </c:pt>
                <c:pt idx="50">
                  <c:v>20/02/2021</c:v>
                </c:pt>
                <c:pt idx="51">
                  <c:v>21/02/2021</c:v>
                </c:pt>
                <c:pt idx="52">
                  <c:v>22/02/2021</c:v>
                </c:pt>
                <c:pt idx="53">
                  <c:v>23/02/2021</c:v>
                </c:pt>
                <c:pt idx="54">
                  <c:v>24/02/2021</c:v>
                </c:pt>
                <c:pt idx="55">
                  <c:v>25/02/2021</c:v>
                </c:pt>
                <c:pt idx="56">
                  <c:v>26/02/2021</c:v>
                </c:pt>
                <c:pt idx="57">
                  <c:v>27/02/2021</c:v>
                </c:pt>
                <c:pt idx="58">
                  <c:v>28/02/2021</c:v>
                </c:pt>
                <c:pt idx="59">
                  <c:v>1/3/2021</c:v>
                </c:pt>
                <c:pt idx="60">
                  <c:v>2/3/2021</c:v>
                </c:pt>
                <c:pt idx="61">
                  <c:v>3/3/2021</c:v>
                </c:pt>
                <c:pt idx="62">
                  <c:v>4/3/2021</c:v>
                </c:pt>
                <c:pt idx="63">
                  <c:v>5/3/2021</c:v>
                </c:pt>
                <c:pt idx="64">
                  <c:v>6/3/2021</c:v>
                </c:pt>
                <c:pt idx="65">
                  <c:v>7/3/2021</c:v>
                </c:pt>
                <c:pt idx="66">
                  <c:v>8/3/2021</c:v>
                </c:pt>
                <c:pt idx="67">
                  <c:v>9/3/2021</c:v>
                </c:pt>
                <c:pt idx="68">
                  <c:v>10/3/2021</c:v>
                </c:pt>
                <c:pt idx="69">
                  <c:v>11/3/2021</c:v>
                </c:pt>
                <c:pt idx="70">
                  <c:v>12/3/2021</c:v>
                </c:pt>
                <c:pt idx="71">
                  <c:v>13/03/2021</c:v>
                </c:pt>
                <c:pt idx="72">
                  <c:v>14/03/2021</c:v>
                </c:pt>
                <c:pt idx="73">
                  <c:v>15/03/2021</c:v>
                </c:pt>
                <c:pt idx="74">
                  <c:v>16/03/2021</c:v>
                </c:pt>
                <c:pt idx="75">
                  <c:v>17/03/2021</c:v>
                </c:pt>
                <c:pt idx="76">
                  <c:v>18/03/2021</c:v>
                </c:pt>
                <c:pt idx="77">
                  <c:v>19/03/2021</c:v>
                </c:pt>
                <c:pt idx="78">
                  <c:v>20/03/2021</c:v>
                </c:pt>
                <c:pt idx="79">
                  <c:v>21/03/2021</c:v>
                </c:pt>
                <c:pt idx="80">
                  <c:v>22/03/2021</c:v>
                </c:pt>
                <c:pt idx="81">
                  <c:v>23/03/2021</c:v>
                </c:pt>
                <c:pt idx="82">
                  <c:v>24/03/2021</c:v>
                </c:pt>
                <c:pt idx="83">
                  <c:v>25/03/2021</c:v>
                </c:pt>
                <c:pt idx="84">
                  <c:v>26/03/2021</c:v>
                </c:pt>
                <c:pt idx="85">
                  <c:v>27/03/2021</c:v>
                </c:pt>
                <c:pt idx="86">
                  <c:v>28/03/2021</c:v>
                </c:pt>
                <c:pt idx="87">
                  <c:v>29/03/2021</c:v>
                </c:pt>
                <c:pt idx="88">
                  <c:v>30/03/2021</c:v>
                </c:pt>
                <c:pt idx="89">
                  <c:v>31/03/2021</c:v>
                </c:pt>
                <c:pt idx="90">
                  <c:v>1/4/2021</c:v>
                </c:pt>
                <c:pt idx="91">
                  <c:v>2/4/2021</c:v>
                </c:pt>
                <c:pt idx="92">
                  <c:v>3/4/2021</c:v>
                </c:pt>
                <c:pt idx="93">
                  <c:v>4/4/2021</c:v>
                </c:pt>
                <c:pt idx="94">
                  <c:v>5/4/2021</c:v>
                </c:pt>
                <c:pt idx="95">
                  <c:v>6/4/2021</c:v>
                </c:pt>
                <c:pt idx="96">
                  <c:v>7/4/2021</c:v>
                </c:pt>
                <c:pt idx="97">
                  <c:v>8/4/2021</c:v>
                </c:pt>
                <c:pt idx="98">
                  <c:v>9/4/2021</c:v>
                </c:pt>
                <c:pt idx="99">
                  <c:v>10/4/2021</c:v>
                </c:pt>
                <c:pt idx="100">
                  <c:v>11/4/2021</c:v>
                </c:pt>
                <c:pt idx="101">
                  <c:v>12/4/2021</c:v>
                </c:pt>
                <c:pt idx="102">
                  <c:v>13/04/2021</c:v>
                </c:pt>
                <c:pt idx="103">
                  <c:v>14/04/2021</c:v>
                </c:pt>
                <c:pt idx="104">
                  <c:v>15/04/2021</c:v>
                </c:pt>
                <c:pt idx="105">
                  <c:v>16/04/2021</c:v>
                </c:pt>
                <c:pt idx="106">
                  <c:v>17/04/2021</c:v>
                </c:pt>
                <c:pt idx="107">
                  <c:v>18/04/2021</c:v>
                </c:pt>
                <c:pt idx="108">
                  <c:v>19/04/2021</c:v>
                </c:pt>
                <c:pt idx="109">
                  <c:v>20/04/2021</c:v>
                </c:pt>
                <c:pt idx="110">
                  <c:v>21/04/2021</c:v>
                </c:pt>
                <c:pt idx="111">
                  <c:v>22/04/2021</c:v>
                </c:pt>
                <c:pt idx="112">
                  <c:v>23/04/2021</c:v>
                </c:pt>
                <c:pt idx="113">
                  <c:v>24/04/2021</c:v>
                </c:pt>
                <c:pt idx="114">
                  <c:v>25/04/2021</c:v>
                </c:pt>
                <c:pt idx="115">
                  <c:v>26/04/2021</c:v>
                </c:pt>
                <c:pt idx="116">
                  <c:v>27/04/2021</c:v>
                </c:pt>
                <c:pt idx="117">
                  <c:v>28/04/2021</c:v>
                </c:pt>
                <c:pt idx="118">
                  <c:v>29/04/2021</c:v>
                </c:pt>
                <c:pt idx="119">
                  <c:v>30/04/2021</c:v>
                </c:pt>
                <c:pt idx="120">
                  <c:v>1/5/2021</c:v>
                </c:pt>
                <c:pt idx="121">
                  <c:v>2/5/2021</c:v>
                </c:pt>
                <c:pt idx="122">
                  <c:v>3/5/2021</c:v>
                </c:pt>
                <c:pt idx="123">
                  <c:v>4/5/2021</c:v>
                </c:pt>
                <c:pt idx="124">
                  <c:v>5/5/2021</c:v>
                </c:pt>
                <c:pt idx="125">
                  <c:v>6/5/2021</c:v>
                </c:pt>
                <c:pt idx="126">
                  <c:v>7/5/2021</c:v>
                </c:pt>
                <c:pt idx="127">
                  <c:v>8/5/2021</c:v>
                </c:pt>
                <c:pt idx="128">
                  <c:v>9/5/2021</c:v>
                </c:pt>
                <c:pt idx="129">
                  <c:v>10/5/2021</c:v>
                </c:pt>
                <c:pt idx="130">
                  <c:v>11/5/2021</c:v>
                </c:pt>
                <c:pt idx="131">
                  <c:v>12/5/2021</c:v>
                </c:pt>
                <c:pt idx="132">
                  <c:v>13/05/2021</c:v>
                </c:pt>
                <c:pt idx="133">
                  <c:v>14/05/2021</c:v>
                </c:pt>
                <c:pt idx="134">
                  <c:v>15/05/2021</c:v>
                </c:pt>
                <c:pt idx="135">
                  <c:v>16/05/2021</c:v>
                </c:pt>
                <c:pt idx="136">
                  <c:v>17/05/2021</c:v>
                </c:pt>
                <c:pt idx="137">
                  <c:v>18/05/2021</c:v>
                </c:pt>
                <c:pt idx="138">
                  <c:v>19/05/2021</c:v>
                </c:pt>
                <c:pt idx="139">
                  <c:v>20/05/2021</c:v>
                </c:pt>
                <c:pt idx="140">
                  <c:v>21/05/2021</c:v>
                </c:pt>
                <c:pt idx="141">
                  <c:v>22/05/2021</c:v>
                </c:pt>
                <c:pt idx="142">
                  <c:v>23/05/2021</c:v>
                </c:pt>
                <c:pt idx="143">
                  <c:v>24/05/2021</c:v>
                </c:pt>
                <c:pt idx="144">
                  <c:v>25/05/2021</c:v>
                </c:pt>
                <c:pt idx="145">
                  <c:v>26/05/2021</c:v>
                </c:pt>
                <c:pt idx="146">
                  <c:v>27/05/2021</c:v>
                </c:pt>
                <c:pt idx="147">
                  <c:v>28/05/2021</c:v>
                </c:pt>
                <c:pt idx="148">
                  <c:v>29/05/2021</c:v>
                </c:pt>
                <c:pt idx="149">
                  <c:v>30/05/2021</c:v>
                </c:pt>
                <c:pt idx="150">
                  <c:v>31/05/2021</c:v>
                </c:pt>
                <c:pt idx="151">
                  <c:v>1/6/2021</c:v>
                </c:pt>
                <c:pt idx="152">
                  <c:v>2/6/2021</c:v>
                </c:pt>
                <c:pt idx="153">
                  <c:v>3/6/2021</c:v>
                </c:pt>
                <c:pt idx="154">
                  <c:v>4/6/2021</c:v>
                </c:pt>
                <c:pt idx="155">
                  <c:v>5/6/2021</c:v>
                </c:pt>
                <c:pt idx="156">
                  <c:v>6/6/2021</c:v>
                </c:pt>
                <c:pt idx="157">
                  <c:v>7/6/2021</c:v>
                </c:pt>
                <c:pt idx="158">
                  <c:v>8/6/2021</c:v>
                </c:pt>
                <c:pt idx="159">
                  <c:v>9/6/2021</c:v>
                </c:pt>
                <c:pt idx="160">
                  <c:v>10/6/2021</c:v>
                </c:pt>
                <c:pt idx="161">
                  <c:v>11/6/2021</c:v>
                </c:pt>
                <c:pt idx="162">
                  <c:v>12/6/2021</c:v>
                </c:pt>
                <c:pt idx="163">
                  <c:v>13/06/2021</c:v>
                </c:pt>
                <c:pt idx="164">
                  <c:v>14/06/2021</c:v>
                </c:pt>
                <c:pt idx="165">
                  <c:v>15/06/2021</c:v>
                </c:pt>
                <c:pt idx="166">
                  <c:v>16/06/2021</c:v>
                </c:pt>
                <c:pt idx="167">
                  <c:v>17/06/2021</c:v>
                </c:pt>
                <c:pt idx="168">
                  <c:v>18/06/2021</c:v>
                </c:pt>
                <c:pt idx="169">
                  <c:v>19/06/2021</c:v>
                </c:pt>
                <c:pt idx="170">
                  <c:v>20/06/2021</c:v>
                </c:pt>
                <c:pt idx="171">
                  <c:v>21/06/2021</c:v>
                </c:pt>
                <c:pt idx="172">
                  <c:v>22/06/2021</c:v>
                </c:pt>
                <c:pt idx="173">
                  <c:v>23/06/2021</c:v>
                </c:pt>
                <c:pt idx="174">
                  <c:v>24/06/2021</c:v>
                </c:pt>
                <c:pt idx="175">
                  <c:v>25/06/2021</c:v>
                </c:pt>
                <c:pt idx="176">
                  <c:v>26/06/2021</c:v>
                </c:pt>
                <c:pt idx="177">
                  <c:v>27/06/2021</c:v>
                </c:pt>
                <c:pt idx="178">
                  <c:v>28/06/2021</c:v>
                </c:pt>
                <c:pt idx="179">
                  <c:v>29/06/2021</c:v>
                </c:pt>
                <c:pt idx="180">
                  <c:v>30/06/2021</c:v>
                </c:pt>
                <c:pt idx="181">
                  <c:v>1/7/2021</c:v>
                </c:pt>
                <c:pt idx="182">
                  <c:v>2/7/2021</c:v>
                </c:pt>
                <c:pt idx="183">
                  <c:v>3/7/2021</c:v>
                </c:pt>
                <c:pt idx="184">
                  <c:v>4/7/2021</c:v>
                </c:pt>
                <c:pt idx="185">
                  <c:v>5/7/2021</c:v>
                </c:pt>
                <c:pt idx="186">
                  <c:v>6/7/2021</c:v>
                </c:pt>
                <c:pt idx="187">
                  <c:v>7/7/2021</c:v>
                </c:pt>
                <c:pt idx="188">
                  <c:v>8/7/2021</c:v>
                </c:pt>
                <c:pt idx="189">
                  <c:v>9/7/2021</c:v>
                </c:pt>
                <c:pt idx="190">
                  <c:v>10/7/2021</c:v>
                </c:pt>
                <c:pt idx="191">
                  <c:v>11/7/2021</c:v>
                </c:pt>
                <c:pt idx="192">
                  <c:v>12/7/2021</c:v>
                </c:pt>
                <c:pt idx="193">
                  <c:v>13/07/2021</c:v>
                </c:pt>
                <c:pt idx="194">
                  <c:v>14/07/2021</c:v>
                </c:pt>
                <c:pt idx="195">
                  <c:v>15/07/2021</c:v>
                </c:pt>
                <c:pt idx="196">
                  <c:v>16/07/2021</c:v>
                </c:pt>
                <c:pt idx="197">
                  <c:v>17/07/2021</c:v>
                </c:pt>
                <c:pt idx="198">
                  <c:v>18/07/2021</c:v>
                </c:pt>
                <c:pt idx="199">
                  <c:v>19/07/2021</c:v>
                </c:pt>
                <c:pt idx="200">
                  <c:v>20/07/2021</c:v>
                </c:pt>
                <c:pt idx="201">
                  <c:v>21/07/2021</c:v>
                </c:pt>
                <c:pt idx="202">
                  <c:v>22/07/2021</c:v>
                </c:pt>
                <c:pt idx="203">
                  <c:v>23/07/2021</c:v>
                </c:pt>
                <c:pt idx="204">
                  <c:v>24/07/2021</c:v>
                </c:pt>
                <c:pt idx="205">
                  <c:v>25/07/2021</c:v>
                </c:pt>
                <c:pt idx="206">
                  <c:v>26/07/2021</c:v>
                </c:pt>
                <c:pt idx="207">
                  <c:v>27/07/2021</c:v>
                </c:pt>
                <c:pt idx="208">
                  <c:v>28/07/2021</c:v>
                </c:pt>
                <c:pt idx="209">
                  <c:v>29/07/2021</c:v>
                </c:pt>
                <c:pt idx="210">
                  <c:v>30/07/2021</c:v>
                </c:pt>
                <c:pt idx="211">
                  <c:v>31/07/2021</c:v>
                </c:pt>
                <c:pt idx="212">
                  <c:v>1/8/2021</c:v>
                </c:pt>
                <c:pt idx="213">
                  <c:v>2/8/2021</c:v>
                </c:pt>
                <c:pt idx="214">
                  <c:v>3/8/2021</c:v>
                </c:pt>
                <c:pt idx="215">
                  <c:v>4/8/2021</c:v>
                </c:pt>
                <c:pt idx="216">
                  <c:v>5/8/2021</c:v>
                </c:pt>
                <c:pt idx="217">
                  <c:v>6/8/2021</c:v>
                </c:pt>
                <c:pt idx="218">
                  <c:v>7/8/2021</c:v>
                </c:pt>
                <c:pt idx="219">
                  <c:v>8/8/2021</c:v>
                </c:pt>
                <c:pt idx="220">
                  <c:v>9/8/2021</c:v>
                </c:pt>
                <c:pt idx="221">
                  <c:v>10/8/2021</c:v>
                </c:pt>
                <c:pt idx="222">
                  <c:v>11/8/2021</c:v>
                </c:pt>
                <c:pt idx="223">
                  <c:v>12/8/2021</c:v>
                </c:pt>
                <c:pt idx="224">
                  <c:v>13/08/2021</c:v>
                </c:pt>
                <c:pt idx="225">
                  <c:v>14/08/2021</c:v>
                </c:pt>
                <c:pt idx="226">
                  <c:v>15/08/2021</c:v>
                </c:pt>
                <c:pt idx="227">
                  <c:v>16/08/2021</c:v>
                </c:pt>
                <c:pt idx="228">
                  <c:v>17/08/2021</c:v>
                </c:pt>
                <c:pt idx="229">
                  <c:v>18/08/2021</c:v>
                </c:pt>
                <c:pt idx="230">
                  <c:v>19/08/2021</c:v>
                </c:pt>
                <c:pt idx="231">
                  <c:v>20/08/2021</c:v>
                </c:pt>
                <c:pt idx="232">
                  <c:v>21/08/2021</c:v>
                </c:pt>
                <c:pt idx="233">
                  <c:v>22/08/2021</c:v>
                </c:pt>
                <c:pt idx="234">
                  <c:v>23/08/2021</c:v>
                </c:pt>
                <c:pt idx="235">
                  <c:v>24/08/2021</c:v>
                </c:pt>
                <c:pt idx="236">
                  <c:v>25/08/2021</c:v>
                </c:pt>
                <c:pt idx="237">
                  <c:v>26/08/2021</c:v>
                </c:pt>
                <c:pt idx="238">
                  <c:v>27/08/2021</c:v>
                </c:pt>
                <c:pt idx="239">
                  <c:v>28/08/2021</c:v>
                </c:pt>
                <c:pt idx="240">
                  <c:v>29/08/2021</c:v>
                </c:pt>
                <c:pt idx="241">
                  <c:v>30/08/2021</c:v>
                </c:pt>
                <c:pt idx="242">
                  <c:v>31/08/2021</c:v>
                </c:pt>
                <c:pt idx="243">
                  <c:v>1/9/2021</c:v>
                </c:pt>
                <c:pt idx="244">
                  <c:v>2/9/2021</c:v>
                </c:pt>
                <c:pt idx="245">
                  <c:v>3/9/2021</c:v>
                </c:pt>
                <c:pt idx="246">
                  <c:v>4/9/2021</c:v>
                </c:pt>
                <c:pt idx="247">
                  <c:v>5/9/2021</c:v>
                </c:pt>
                <c:pt idx="248">
                  <c:v>6/9/2021</c:v>
                </c:pt>
                <c:pt idx="249">
                  <c:v>7/9/2021</c:v>
                </c:pt>
                <c:pt idx="250">
                  <c:v>8/9/2021</c:v>
                </c:pt>
                <c:pt idx="251">
                  <c:v>9/9/2021</c:v>
                </c:pt>
                <c:pt idx="252">
                  <c:v>10/9/2021</c:v>
                </c:pt>
                <c:pt idx="253">
                  <c:v>11/9/2021</c:v>
                </c:pt>
                <c:pt idx="254">
                  <c:v>12/9/2021</c:v>
                </c:pt>
                <c:pt idx="255">
                  <c:v>13/09/2021</c:v>
                </c:pt>
                <c:pt idx="256">
                  <c:v>14/09/2021</c:v>
                </c:pt>
                <c:pt idx="257">
                  <c:v>15/09/2021</c:v>
                </c:pt>
                <c:pt idx="258">
                  <c:v>16/09/2021</c:v>
                </c:pt>
                <c:pt idx="259">
                  <c:v>17/09/2021</c:v>
                </c:pt>
                <c:pt idx="260">
                  <c:v>18/09/2021</c:v>
                </c:pt>
                <c:pt idx="261">
                  <c:v>19/09/2021</c:v>
                </c:pt>
                <c:pt idx="262">
                  <c:v>20/09/2021</c:v>
                </c:pt>
                <c:pt idx="263">
                  <c:v>21/09/2021</c:v>
                </c:pt>
                <c:pt idx="264">
                  <c:v>22/09/2021</c:v>
                </c:pt>
                <c:pt idx="265">
                  <c:v>23/09/2021</c:v>
                </c:pt>
                <c:pt idx="266">
                  <c:v>24/09/2021</c:v>
                </c:pt>
                <c:pt idx="267">
                  <c:v>25/09/2021</c:v>
                </c:pt>
                <c:pt idx="268">
                  <c:v>26/09/2021</c:v>
                </c:pt>
                <c:pt idx="269">
                  <c:v>27/09/2021</c:v>
                </c:pt>
                <c:pt idx="270">
                  <c:v>28/09/2021</c:v>
                </c:pt>
                <c:pt idx="271">
                  <c:v>29/09/2021</c:v>
                </c:pt>
                <c:pt idx="272">
                  <c:v>30/09/2021</c:v>
                </c:pt>
                <c:pt idx="273">
                  <c:v>1/10/2021</c:v>
                </c:pt>
                <c:pt idx="274">
                  <c:v>2/10/2021</c:v>
                </c:pt>
                <c:pt idx="275">
                  <c:v>3/10/2021</c:v>
                </c:pt>
                <c:pt idx="276">
                  <c:v>4/10/2021</c:v>
                </c:pt>
                <c:pt idx="277">
                  <c:v>5/10/2021</c:v>
                </c:pt>
                <c:pt idx="278">
                  <c:v>6/10/2021</c:v>
                </c:pt>
                <c:pt idx="279">
                  <c:v>7/10/2021</c:v>
                </c:pt>
                <c:pt idx="280">
                  <c:v>8/10/2021</c:v>
                </c:pt>
                <c:pt idx="281">
                  <c:v>9/10/2021</c:v>
                </c:pt>
                <c:pt idx="282">
                  <c:v>10/10/2021</c:v>
                </c:pt>
                <c:pt idx="283">
                  <c:v>11/10/2021</c:v>
                </c:pt>
                <c:pt idx="284">
                  <c:v>12/10/2021</c:v>
                </c:pt>
                <c:pt idx="285">
                  <c:v>13/10/2021</c:v>
                </c:pt>
                <c:pt idx="286">
                  <c:v>14/10/2021</c:v>
                </c:pt>
                <c:pt idx="287">
                  <c:v>15/10/2021</c:v>
                </c:pt>
                <c:pt idx="288">
                  <c:v>16/10/2021</c:v>
                </c:pt>
                <c:pt idx="289">
                  <c:v>17/10/2021</c:v>
                </c:pt>
                <c:pt idx="290">
                  <c:v>18/10/2021</c:v>
                </c:pt>
                <c:pt idx="291">
                  <c:v>19/10/2021</c:v>
                </c:pt>
                <c:pt idx="292">
                  <c:v>20/10/2021</c:v>
                </c:pt>
                <c:pt idx="293">
                  <c:v>21/10/2021</c:v>
                </c:pt>
                <c:pt idx="294">
                  <c:v>22/10/2021</c:v>
                </c:pt>
                <c:pt idx="295">
                  <c:v>23/10/2021</c:v>
                </c:pt>
                <c:pt idx="296">
                  <c:v>24/10/2021</c:v>
                </c:pt>
                <c:pt idx="297">
                  <c:v>25/10/2021</c:v>
                </c:pt>
                <c:pt idx="298">
                  <c:v>26/10/2021</c:v>
                </c:pt>
                <c:pt idx="299">
                  <c:v>27/10/2021</c:v>
                </c:pt>
                <c:pt idx="300">
                  <c:v>28/10/2021</c:v>
                </c:pt>
                <c:pt idx="301">
                  <c:v>29/10/2021</c:v>
                </c:pt>
                <c:pt idx="302">
                  <c:v>30/10/2021</c:v>
                </c:pt>
                <c:pt idx="303">
                  <c:v>31/10/2021</c:v>
                </c:pt>
                <c:pt idx="304">
                  <c:v>1/11/2021</c:v>
                </c:pt>
                <c:pt idx="305">
                  <c:v>2/11/2021</c:v>
                </c:pt>
                <c:pt idx="306">
                  <c:v>3/11/2021</c:v>
                </c:pt>
                <c:pt idx="307">
                  <c:v>4/11/2021</c:v>
                </c:pt>
                <c:pt idx="308">
                  <c:v>5/11/2021</c:v>
                </c:pt>
                <c:pt idx="309">
                  <c:v>6/11/2021</c:v>
                </c:pt>
                <c:pt idx="310">
                  <c:v>7/11/2021</c:v>
                </c:pt>
                <c:pt idx="311">
                  <c:v>8/11/2021</c:v>
                </c:pt>
                <c:pt idx="312">
                  <c:v>9/11/2021</c:v>
                </c:pt>
                <c:pt idx="313">
                  <c:v>10/11/2021</c:v>
                </c:pt>
                <c:pt idx="314">
                  <c:v>11/11/2021</c:v>
                </c:pt>
                <c:pt idx="315">
                  <c:v>12/11/2021</c:v>
                </c:pt>
                <c:pt idx="316">
                  <c:v>13/11/2021</c:v>
                </c:pt>
                <c:pt idx="317">
                  <c:v>14/11/2021</c:v>
                </c:pt>
                <c:pt idx="318">
                  <c:v>15/11/2021</c:v>
                </c:pt>
                <c:pt idx="319">
                  <c:v>16/11/2021</c:v>
                </c:pt>
                <c:pt idx="320">
                  <c:v>17/11/2021</c:v>
                </c:pt>
                <c:pt idx="321">
                  <c:v>18/11/2021</c:v>
                </c:pt>
                <c:pt idx="322">
                  <c:v>19/11/2021</c:v>
                </c:pt>
                <c:pt idx="323">
                  <c:v>20/11/2021</c:v>
                </c:pt>
                <c:pt idx="324">
                  <c:v>21/11/2021</c:v>
                </c:pt>
                <c:pt idx="325">
                  <c:v>22/11/2021</c:v>
                </c:pt>
                <c:pt idx="326">
                  <c:v>23/11/2021</c:v>
                </c:pt>
                <c:pt idx="327">
                  <c:v>24/11/2021</c:v>
                </c:pt>
                <c:pt idx="328">
                  <c:v>25/11/2021</c:v>
                </c:pt>
                <c:pt idx="329">
                  <c:v>26/11/2021</c:v>
                </c:pt>
                <c:pt idx="330">
                  <c:v>27/11/2021</c:v>
                </c:pt>
                <c:pt idx="331">
                  <c:v>28/11/2021</c:v>
                </c:pt>
                <c:pt idx="332">
                  <c:v>29/11/2021</c:v>
                </c:pt>
                <c:pt idx="333">
                  <c:v>30/11/2021</c:v>
                </c:pt>
                <c:pt idx="334">
                  <c:v>1/12/2021</c:v>
                </c:pt>
                <c:pt idx="335">
                  <c:v>2/12/2021</c:v>
                </c:pt>
                <c:pt idx="336">
                  <c:v>3/12/2021</c:v>
                </c:pt>
                <c:pt idx="337">
                  <c:v>4/12/2021</c:v>
                </c:pt>
                <c:pt idx="338">
                  <c:v>5/12/2021</c:v>
                </c:pt>
                <c:pt idx="339">
                  <c:v>6/12/2021</c:v>
                </c:pt>
                <c:pt idx="340">
                  <c:v>7/12/2021</c:v>
                </c:pt>
                <c:pt idx="341">
                  <c:v>8/12/2021</c:v>
                </c:pt>
                <c:pt idx="342">
                  <c:v>9/12/2021</c:v>
                </c:pt>
              </c:strCache>
            </c:strRef>
          </c:cat>
          <c:val>
            <c:numRef>
              <c:f>Sheet1!$B$2:$B$344</c:f>
              <c:numCache>
                <c:formatCode>General</c:formatCode>
                <c:ptCount val="34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CE-4FED-B068-E3A359F25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702992"/>
        <c:axId val="430695776"/>
      </c:lineChart>
      <c:catAx>
        <c:axId val="43070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95776"/>
        <c:crosses val="autoZero"/>
        <c:auto val="1"/>
        <c:lblAlgn val="ctr"/>
        <c:lblOffset val="100"/>
        <c:noMultiLvlLbl val="0"/>
      </c:catAx>
      <c:valAx>
        <c:axId val="43069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0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restopuertoa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8FCA-4738-9C7D-67B278232D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701024"/>
        <c:axId val="430699056"/>
      </c:barChart>
      <c:catAx>
        <c:axId val="43070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99056"/>
        <c:crosses val="autoZero"/>
        <c:auto val="1"/>
        <c:lblAlgn val="ctr"/>
        <c:lblOffset val="100"/>
        <c:noMultiLvlLbl val="0"/>
      </c:catAx>
      <c:valAx>
        <c:axId val="43069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0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restopuertoa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6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A8-4D48-983A-09D5B7B052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710536"/>
        <c:axId val="430714472"/>
      </c:barChart>
      <c:catAx>
        <c:axId val="430710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14472"/>
        <c:crosses val="autoZero"/>
        <c:auto val="1"/>
        <c:lblAlgn val="ctr"/>
        <c:lblOffset val="100"/>
        <c:noMultiLvlLbl val="0"/>
      </c:catAx>
      <c:valAx>
        <c:axId val="43071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1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restopuertoa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DDEB-4213-84AE-A917DCCD4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708896"/>
        <c:axId val="430712176"/>
      </c:barChart>
      <c:catAx>
        <c:axId val="43070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12176"/>
        <c:crosses val="autoZero"/>
        <c:auto val="1"/>
        <c:lblAlgn val="ctr"/>
        <c:lblOffset val="100"/>
        <c:noMultiLvlLbl val="0"/>
      </c:catAx>
      <c:valAx>
        <c:axId val="43071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0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restopuertoa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12-4157-9799-C4C0BA290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723328"/>
        <c:axId val="430723984"/>
      </c:lineChart>
      <c:catAx>
        <c:axId val="43072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23984"/>
        <c:crosses val="autoZero"/>
        <c:auto val="1"/>
        <c:lblAlgn val="ctr"/>
        <c:lblOffset val="100"/>
        <c:noMultiLvlLbl val="0"/>
      </c:catAx>
      <c:valAx>
        <c:axId val="43072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2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restopuertoa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85-4ED0-8C9B-E32A829C2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715784"/>
        <c:axId val="430716112"/>
      </c:lineChart>
      <c:catAx>
        <c:axId val="43071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16112"/>
        <c:crosses val="autoZero"/>
        <c:auto val="1"/>
        <c:lblAlgn val="ctr"/>
        <c:lblOffset val="100"/>
        <c:noMultiLvlLbl val="0"/>
      </c:catAx>
      <c:valAx>
        <c:axId val="43071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1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restopuertoa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FA-4394-875F-C433CEC991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restopuertoa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FA-4394-875F-C433CEC99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0718736"/>
        <c:axId val="430719720"/>
      </c:barChart>
      <c:catAx>
        <c:axId val="43071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19720"/>
        <c:crosses val="autoZero"/>
        <c:auto val="1"/>
        <c:lblAlgn val="ctr"/>
        <c:lblOffset val="100"/>
        <c:noMultiLvlLbl val="0"/>
      </c:catAx>
      <c:valAx>
        <c:axId val="43071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1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restopuertoa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25-4ECE-B8A4-0A85E14360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restopuertoa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25-4ECE-B8A4-0A85E14360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restopuertoa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25-4ECE-B8A4-0A85E1436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0698400"/>
        <c:axId val="430713160"/>
      </c:barChart>
      <c:catAx>
        <c:axId val="43069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13160"/>
        <c:crosses val="autoZero"/>
        <c:auto val="1"/>
        <c:lblAlgn val="ctr"/>
        <c:lblOffset val="100"/>
        <c:noMultiLvlLbl val="0"/>
      </c:catAx>
      <c:valAx>
        <c:axId val="43071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69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restopuertoa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DA43-48DC-B153-C98A4B0A25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126656"/>
        <c:axId val="426127640"/>
      </c:barChart>
      <c:catAx>
        <c:axId val="42612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27640"/>
        <c:crosses val="autoZero"/>
        <c:auto val="1"/>
        <c:lblAlgn val="ctr"/>
        <c:lblOffset val="100"/>
        <c:noMultiLvlLbl val="0"/>
      </c:catAx>
      <c:valAx>
        <c:axId val="42612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2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restopuertoa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5-4179-AF44-B0F4714351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restopuertoa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B5-4179-AF44-B0F471435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927984"/>
        <c:axId val="65928312"/>
      </c:barChart>
      <c:catAx>
        <c:axId val="6592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928312"/>
        <c:crosses val="autoZero"/>
        <c:auto val="1"/>
        <c:lblAlgn val="ctr"/>
        <c:lblOffset val="100"/>
        <c:noMultiLvlLbl val="0"/>
      </c:catAx>
      <c:valAx>
        <c:axId val="6592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92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DB568-CEDA-47F0-ACF0-C51E30352A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5AB11-1989-4C85-A7F6-89775EB731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68041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A90EE-5F7D-4171-9B9F-57FAB616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restopuertoa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BFDA1-C78A-47E1-BFFC-60D004BBC6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262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5510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961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9068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285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7399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2373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1438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1425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3392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725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86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restopuertoa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813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0E537-8A72-4B15-B4FA-115477EA8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17306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A8668-C4FA-4BFD-B7F6-95C5557F6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12D125-5F86-40A8-B946-D85100644B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2256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AF29C-A2C5-4331-A5D6-A77A8DD9D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B6567-21DB-4868-89AC-00C2E5C8C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717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5B9B-C767-4D6A-9D13-DA7385B5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6C8919-210F-4035-AA47-03027A0B35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306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7C212-44AA-48C6-9568-320217ABD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D2F25-3208-4C96-88DC-190591815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941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C52CE-1A89-4A35-81E7-B987D391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8387A8-126A-4044-A3F3-1387034113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731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C360E-2587-47F0-B60E-E6B9B4502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AD79C-923D-40DD-B4EC-A6DE018BC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40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2FC9A-C7B0-4EB2-B23F-13004F7FF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CE51C4-85CC-4F0B-A7A6-9BE9B7E17C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1450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33784-6181-4E04-A559-D1ED75C74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AC7A5-4FD9-4280-B78E-7E55D2379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773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C45D8-A37D-44CF-AA81-BA5E1FDB7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6C2A6B-7D3D-4CD6-8DDE-3060D51D92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7946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29A60-DC09-48F4-B73B-9C4851361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7F660-8F73-4385-9416-163BE4B15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62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E7049-D937-4713-9E6D-C7C5F5BCC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3EC98E-CB79-4E2F-A370-2AFC489907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247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5B3FC-C739-4531-A823-885621028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B1F26-29C6-456A-A8FE-AE7B9BAF7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086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8A6C4-C6D0-42B5-B898-F377D83F8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87E61D-8A27-4863-AD47-3A3F142F14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552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26405-60C4-42B0-984F-E1255A9E0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1AAF4-5073-4F39-B700-E31EA8CC2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755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E0D98-80F6-471E-9A92-FF0521604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B060EF-D0D0-463E-84BB-71EFA0302C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3882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56FD5-7E4D-450A-A4F3-0535A4DC3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9ABF4-3F10-4018-9512-DB0D6CFDA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706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22423-AFE8-45FF-AFDD-95293E1A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E7001C-F939-496B-94C3-CEFE4F7B67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8435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494F1-EFAB-4C92-9979-70EEF0776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D8EAB-88D9-4E6D-B8E5-99A615C8D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7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6BCA8-4F60-463C-8235-B6F9AFA0B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E58EAB-189A-4128-8EAF-58A1AD672B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351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4DDBF-7372-43F7-8FFE-82ACB4C51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0B937-EFF4-4CA2-8D9C-2AE9B2F97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774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3E920-19F6-44A9-B019-20FB1BF2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BC4B4C-6ED0-43B2-9486-10BAAB0C65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277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7495C-7DAF-4357-84A7-B74688873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AC9E2-24BC-44E7-9ED7-71D558EF2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65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5F6BE-8D95-4317-B444-FE9E3BBCE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restopuertoa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D4C83A-0C52-4C3A-ADF3-4448DF11B5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160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EFCBC-B008-4081-B199-6CB6E71E2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B9B8E-E95A-4E7F-AADD-8E7F31F40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55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0CA01-0592-4E57-A9CE-69F23B5EF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restopuertoa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8ED6B-E6F7-4669-904E-ABB80535F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6494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621172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753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1716304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169809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16053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27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#ElCadillal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159.07142857143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17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69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#PuertoA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57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29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#Tucuman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0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#gastronomía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0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#tucumanturismo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84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#TucumanTuDestino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66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62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05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2F0AE-ADDA-48F3-8E5F-BFD5169A4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1163875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CD85B-4811-4948-98AA-591A49B3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restopuertoa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7A062B-E7EF-4C07-A389-C8307B3201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3147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42269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253040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430544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304472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96879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35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#comidagourmet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65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27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26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#argentineanfood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538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#restoPuertoA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8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31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#Gastronomia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51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50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#Weekend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71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#Findesemana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40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695AE-FD05-4F7B-87B4-44F60480E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2741448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A403E-AF54-41A3-A02F-7BE86B4CD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8AAB92-9DD2-45ED-A099-F4AF868864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3542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177194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63226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204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8441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389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923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322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625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5752B-361D-4AFF-A96C-6B31F3846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3184230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12E1A-2D55-4BCC-8233-F943022F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E580D-A1BB-4F02-8AF5-994F45D42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3571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204687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3336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534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662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928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27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1211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17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- 2021-04-12 18:03:19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𝐍𝐨 𝐡𝐚𝐲 𝐧𝐚𝐝𝐚 𝐜𝐨𝐦𝐨 𝐭𝐞𝐫𝐦𝐢𝐧𝐚𝐫 𝐮𝐧𝐚 𝐛𝐮𝐞𝐧𝐚 𝐩𝐞𝐝𝐚𝐥𝐞𝐚𝐝𝐚 𝐜𝐨𝐧 𝐮𝐧𝐚 𝐬𝐮́𝐩𝐞𝐫 𝐦𝐞𝐫𝐢𝐞𝐧𝐝𝐚.⁣⁣
⁣⁣
⚓Nuestra carta tiene propuestas pensadas para deportistas como vos y tus amigos:⁣⁣
▪️𝐌𝐞𝐫𝐢𝐞𝐧𝐝𝐚 𝐟𝐢𝐭⁣⁣
▪️𝐌𝐞𝐫𝐢𝐞𝐧𝐝𝐚 𝐒𝐚𝐥𝐮𝐝𝐚𝐛𝐥𝐞⁣⁣
▪️𝐁𝐨𝐰𝐥 𝐞𝐧𝐞𝐫𝐠𝐞́𝐭𝐢𝐜𝐨⁣⁣
Y más...⁣⁣
⁣⁣
🌊¿Las probaste?
⁣⁣
😷En Puerto A cumplimos con los protocolos sanitarios y los horarios de atención dispuestos para el rubro. ¡Cuando nos visites no olvides cuidarte y respetarlos!⁣⁣
⁣⁣
⁣⁣
#PuertoA #ElCadillal #bikerstucuman #mountainbike #mountainbiketucuman #Tucuman #tucumanturismo #TucumanTuDestino #Turismo ⁣  #Argentina #Gastronomia #comidagourmet  #Dique # breakfast #lunch #tea #coffeetime #food #instafood  #argentineanfood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171271651_537292300591697_1046187884685311054_n.jpg?_nc_cat=101&amp;ccb=1-5&amp;_nc_sid=8ae9d6&amp;_nc_ohc=Lu3YyHmeA_0AX8HEJ3M&amp;_nc_ht=scontent-iad3-2.cdninstagram.com&amp;edm=AL-3X8kEAAAA&amp;oh=00_AT8P5820YIkGkX5jrctWUAWj7bluS3m6OnQKmQCkTIkGyQ&amp;oe=61E0774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619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6C654-44B8-41D5-858F-EB73A4A88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3199330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059B2-80F0-4E56-BFBD-C0AEAEBD6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1D1BAE-F4FD-4F53-8C42-01883504B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187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387691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05832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7415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471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655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937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4625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95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- 2021-08-13 12:08:05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😍Todo es más lindo cuando llega el fin de semana! Sabemos que la comida entra por los ojos... por eso te mostramos las panoramica que podés admirar si nos visitas!⁣
⁣
🍹te esperamos, para que disfrutes este  finde largo !⁣
⁣
⁣#PuertoA #restoPuertoA #Tucumán #ElCadillal #gastronomía #food #foodlover #Weekend #finde #Findesemana #Invierno2021 #Tucumán⁣⁣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236900198_224284396369558_8177657124511305827_n.jpg?_nc_cat=103&amp;ccb=1-5&amp;_nc_sid=8ae9d6&amp;_nc_ohc=JxpUGQC2dXgAX8_O25O&amp;_nc_ht=scontent-iad3-2.cdninstagram.com&amp;edm=AL-3X8kEAAAA&amp;oh=00_AT-DVNk9X9_WsoUjwK7OOwMnS_ArXV6s3uAsvn9nA7wx5Q&amp;oe=61E13D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281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4104A-34CC-4386-8BFC-F769759CB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1903009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681D9-3E6A-48AD-BE8E-5D9D403C9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5BA7F2-CC12-4E44-B35A-DDC4DA933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9229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419519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33426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7815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8445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853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613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794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696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- 2021-06-25 12:52:20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viernes y hay solcito! Por eso tenemos un planazo para vos.
🥗Vení a visitarnos y no solo vas a disfrutar de la mejor comida sino que también vas a enamorarte de las vistas!
😊Ya pensaste a quién vas a invitar ?
#PuertoA #restoPuertoA #Tucumán #ElCadillal #gastronomía #food #foodlover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207200574_167515185427251_8159492290982502859_n.jpg?_nc_cat=105&amp;ccb=1-5&amp;_nc_sid=8ae9d6&amp;_nc_ohc=oJ0omK93APEAX91VB7Z&amp;_nc_ht=scontent-iad3-2.cdninstagram.com&amp;edm=AL-3X8kEAAAA&amp;oh=00_AT8g7dQYSS6_BKJBeOvVkgnoGk4i6bFoUlsY5c93LCp9GA&amp;oe=61E2181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487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3091C-DA06-4451-9D02-4FF57BC0E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204388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25F79-B03B-45B3-A844-3B08F29F8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61CE09-4C89-4444-B82F-E10A1F8DC4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5464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261429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15330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825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196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373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5937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657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90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- 2021-07-22 11:58:17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🍔 Ya estás  pensando qué hacer este finde?
Si todavía no tenés planes  nosotros te ofrecemos el mejor. 
🍹Vení a Puerto A , te esperamos para que disfrutes desde todos los sentidos.  Con el calorcito de sol en pleno invierno mientras probas nuestro menú y disfruta de las vista de nuestro resto. 
🌅Vos elegis la compañía. Pensás perdertelo?
⁣
⁣
⁣
⁣#PuertoA #restoPuertoA #Tucumán #ElCadillal #gastronomía #food #foodlover #Weekend #finde #Findesemana #Invierno2021 #Tucumán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221904833_890950211848005_3523894874505937165_n.jpg?_nc_cat=109&amp;ccb=1-5&amp;_nc_sid=8ae9d6&amp;_nc_ohc=XMuHNbyn1fYAX8NuH2l&amp;_nc_ht=scontent-iad3-2.cdninstagram.com&amp;edm=AL-3X8kEAAAA&amp;oh=00_AT9ZUE82wDng3oggE5_gMUMYTJYG3eN9hhCa7Fcs0sC99g&amp;oe=61E1CA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671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D7F23-7015-495E-BF46-0E99307E4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2123263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21185-84D2-497C-B083-40858843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2361D1-8D9F-45B5-84A2-01E549143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684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951703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7433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002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187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7705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40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626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41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- 2021-08-20 12:02:38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🤩Ya es viernes otra vez! Vas disfrutar de la mejor comida para llenarte de energía.⁣
⁣
 🍃Si tenés pensado hacer un poco de deporte rodeado de la naturaleza podés disfrutar de nuestro resto⁣⁣
⁣⁣
🍹te esperamos!! ⁣⁣
⁣⁣
#PuertoA #restoPuertoA #Tucumán #ElCadillal #gastronomía #food #foodlover #Weekend #finde #Findesemana #Invierno2021 #Tucumán⁣⁣⁣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239967720_262348949053932_4865152284405352153_n.jpg?_nc_cat=104&amp;ccb=1-5&amp;_nc_sid=8ae9d6&amp;_nc_ohc=xb4a2zbCC0YAX_Wi22P&amp;_nc_ht=scontent-iad3-2.cdninstagram.com&amp;edm=AL-3X8kEAAAA&amp;oh=00_AT-Hu-KGgWsMpY1D7H78DRfr-opq5F-ulxFhnxmPDZ20wA&amp;oe=61E0B85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639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71E54-8F8C-472A-BD96-813F8AD40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2929593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E8E00-3645-4727-AF53-FDF42691F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304027-2CD9-4659-9E8F-83797ECF62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8318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622574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4148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359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214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3673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9326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93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28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- 2021-10-29 11:54:20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🍻Comienza el finde y es imposible no ponernos en modo vacaciones.  En Puerto A te invitamos a empezarlo bien arriba disfrutando del paisaje y tu comida favorita y por qué no de un buen trago!
🍹Visitanos este finde ! Te esperamos
 #RestoPuertoA#ElCadillal #Viernes #Vacaciones #Finde #Weekend #GastronomiaTucumana #Food #Foodlover #Drink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250100056_4436479049768249_3498703306531048613_n.jpg?_nc_cat=111&amp;ccb=1-5&amp;_nc_sid=8ae9d6&amp;_nc_ohc=S1a_mCL4OowAX-lvEGV&amp;_nc_ht=scontent-iad3-2.cdninstagram.com&amp;edm=AL-3X8kEAAAA&amp;oh=00_AT-fuxByryIi54mEIMeinO6ssX5wSEi1ITPFIo2zweMMuA&amp;oe=61E0BF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484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40A91-155A-4028-A40C-ABD72502D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1410620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E240-58D4-4944-9DBA-E6740A78E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6A0DD3-EA17-44A8-BB5A-F1254BCADA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527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597370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82984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788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472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685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087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09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643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- 2021-06-10 12:10:51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🍹La semana va llegando a su fin y tus ganas de estos momentos comienzan. ⁣
Puerto A te espera con propuestas de platos calientes y vistas que te sacan de la rutina.⁣
⁣
👉¿Con quién vas venir?⁣
⁣
⁣
#PuertoA #ElCadillal #Tucumán #Argentina #Empanadas #EmpanadasTucumanas #gastronomia #food #tucumántudestino⁣
⁣
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199206821_941541119966761_3076268778705592134_n.jpg?_nc_cat=104&amp;ccb=1-5&amp;_nc_sid=8ae9d6&amp;_nc_ohc=vu5ISUHl2oUAX_xjsJE&amp;_nc_ht=scontent-iad3-2.cdninstagram.com&amp;edm=AL-3X8kEAAAA&amp;oh=00_AT-f1xq68zmupEH_7hHFzWTNns6QAmbsFpaoMGIlqaCNtQ&amp;oe=61E1EB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306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141D2-2049-4E5F-91F9-D689E335D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1087931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AC884-C7A6-4892-8BE8-775A2B3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B1F0C9-6238-423D-A7F7-B5FF840F8F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8786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277117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59260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184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28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95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903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21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34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- 2021-04-15 18:04:58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𝐔𝐧 𝐩𝐥𝐚𝐭𝐨 𝐭𝐢𝐞𝐧𝐞 𝐨𝐭𝐫𝐨 𝐠𝐮𝐬𝐭𝐨 𝐜𝐮𝐚𝐧𝐝𝐨 𝐥𝐚 𝐯𝐢𝐬𝐭𝐚 𝐝𝐞𝐬𝐝𝐞 𝐥𝐚 𝐦𝐞𝐬𝐚 𝐭𝐞 𝐝𝐞𝐣𝐚 𝐬𝐢𝐧 𝐩𝐚𝐥𝐚𝐛𝐫𝐚𝐬.⁣
⁣
⚓¡𝐕𝐞𝐧𝐢́ 𝐲 𝐜𝐨𝐦𝐩𝐫𝐨𝐛𝐚𝐥𝐨 𝐞𝐧 𝐏𝐮𝐞𝐫𝐭𝐨 𝐀! Viví la experiencia de un almuerzo tranquilo con  vista privilegiada al dique, a sus aguas que cambian de color con las luces del día y a todas las actividades deportivas que le dan vida.⁣
⁣
🌊 ¿Ya sabés a quién invitar a disfrutar de esta vista panorámica?⁣
⁣
😷En Puerto A cumplimos con los protocolos sanitarios y los horarios de atención dispuestos para el rubro. ¡Cuando nos visites no olvides cuidarte y respetarlos!⁣
⁣
⁣
#PuertoA #ElCadillal #Tucuman #tucumanturismo #TucumanTuDestino #Turismo ⁣
 #Argentina #Gastronomia #comidagourmet  #Dique #Lunch  #food #instafood  #argentineanfood 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170207534_124320782968524_709066342554285693_n.jpg?_nc_cat=110&amp;ccb=1-5&amp;_nc_sid=8ae9d6&amp;_nc_ohc=2TqLMSfGIuQAX-SCy0V&amp;_nc_ht=scontent-iad3-2.cdninstagram.com&amp;edm=AL-3X8kEAAAA&amp;oh=00_AT8OuHn3hvv8twVAHjzsjwqkZ4KpQgTLM6sajwvU8Af1sg&amp;oe=61E1B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174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94C21-098C-4BEB-92C1-8C9F22C3E3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3854331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0B86F-28D0-4500-A3DC-E754125C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24EBD-9FF0-4649-9A82-E77C34FB83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941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944729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55389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488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828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769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021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763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70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- 2021-04-23 19:38:03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🍫Cuando baja la temperatura en Tucuman, es imposible no tentarse con un buen postre después de una rica comida. 
⚓𝐄𝐧 𝐩𝐮𝐞𝐫𝐭𝐨 𝐀 𝐭𝐞 𝐢𝐧𝐯𝐢𝐭𝐚𝐦𝐨𝐬 𝐚 𝐜𝐮𝐦𝐩𝐥𝐢𝐫 𝐞𝐬𝐭𝐞 𝐝𝐞𝐬𝐞𝐨, 𝐜𝐨𝐧 𝐥𝐨𝐬 𝐩𝐨𝐬𝐭𝐫𝐞𝐬 𝐲 𝐭𝐨𝐫𝐭𝐚𝐬 𝐦𝐚𝐬 𝐝𝐞𝐥𝐢𝐜𝐢𝐨𝐬𝐨𝐬 𝐪𝐮𝐞 𝐯𝐚𝐬 𝐚 𝐩𝐫𝐨𝐛𝐚𝐫!⁣
⁣
🍰Pensás compartirlo? con quién ? ⁣
⁣
#PuertoA #ElCadillal #Tucuman #tucumanturismo #TucumanTuDestino #Turismo ⁣#Argentina #Gastronomía #comidagourmet #Dique #Lunch #food #instafood #argentineanfood ⁣#postres #chocolate #otoño #frio ⁣
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176499590_932175497546047_6979847140969538377_n.jpg?_nc_cat=109&amp;ccb=1-5&amp;_nc_sid=8ae9d6&amp;_nc_ohc=ggfq58Pf2QwAX8GUAbM&amp;_nc_oc=AQl6KA_F_06byc79o4xt4hvBL12ZtA3JnlvWfvO5uT4-64CeOtnG6HJT3IGoHWF5wgw&amp;_nc_ht=scontent-iad3-2.cdninstagram.com&amp;edm=AL-3X8kEAAAA&amp;oh=00_AT8bVXzJMHbcvI1mrqvxqg_zCTQg_dUTcsglndIqIcm3MQ&amp;oe=61E0CB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98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1507F-6F18-4CE4-A09C-740203D12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2491921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25F19-C050-4666-87F1-18CA8857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4D22D1-C100-4B14-B772-8763E063B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970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0659238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69579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635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707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074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8903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935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4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- 2021-08-05 11:58:55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🌅No importa el frío que haga aquí te esperamos con mucho solcito y unos postres que van directo al corazon!⁣
⁣
🍹 No podes dejar de visitarnos, te esperamos!⁣
⁣
⁣#PuertoA #restoPuertoA #Tucumán #ElCadillal #gastronomía #food #foodlover #Weekend #finde #Findesemana #Invierno2021 #Tucumán⁣ #jueves #postres #dulces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232557369_670568027237275_5064087020988652881_n.jpg?_nc_cat=104&amp;ccb=1-5&amp;_nc_sid=8ae9d6&amp;_nc_ohc=p4XUFwRUZAQAX-_lfyL&amp;_nc_ht=scontent-iad3-2.cdninstagram.com&amp;edm=AL-3X8kEAAAA&amp;oh=00_AT_3GjxFBeZSitrJmBSmhPV7njBHeqobRv7pZWjDisiIFw&amp;oe=61E1E8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182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0A060-D2B5-4CA1-A7D8-EC5181BD5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2936839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6193A-996F-42E9-B613-77BF22BCE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5AB94-F4EE-4D1A-AA77-AE27133F9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481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02118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2726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0411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8824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332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872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663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98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- 2021-07-02 12:12:57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🤩Estamos todos de acuerdo que el viernes es el mejor día de la semana ?⁣
Si sos de los nuestros, te esperamos para disfrutar  de una variedad de platos para todos los gusto!s!
⁣
🍹Vení a festejar  tus viernes con nosotros ⁣
⁣
#PuertoA #Gastronomia #Food #drink #Viernes #Findesemana #weekend ⁣
#Tucuman #ElCadillal 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210448726_762601737770216_6925157802356357108_n.jpg?_nc_cat=110&amp;ccb=1-5&amp;_nc_sid=8ae9d6&amp;_nc_ohc=wphrNpJsvrUAX81R65Y&amp;_nc_ht=scontent-iad3-2.cdninstagram.com&amp;edm=AL-3X8kEAAAA&amp;oh=00_AT93YRek5Z2PwLe9hIsAXJpBS2g5LP89c2scYTHmCV4ffQ&amp;oe=61E0F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187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2A0CC-FE1E-40C6-B865-5A5B09F37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791369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2323E-1D29-477A-B6DB-74AA23DB1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B037D-6E12-40D9-8193-82983B038E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955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738665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91302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9343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629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048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8251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777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1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- 2021-04-15 18:04:26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𝐔𝐧 𝐩𝐥𝐚𝐭𝐨 𝐭𝐢𝐞𝐧𝐞 𝐨𝐭𝐫𝐨 𝐠𝐮𝐬𝐭𝐨 𝐜𝐮𝐚𝐧𝐝𝐨 𝐥𝐚 𝐯𝐢𝐬𝐭𝐚 𝐝𝐞𝐬𝐝𝐞 𝐥𝐚 𝐦𝐞𝐬𝐚 𝐭𝐞 𝐝𝐞𝐣𝐚 𝐬𝐢𝐧 𝐩𝐚𝐥𝐚𝐛𝐫𝐚𝐬.⁣
⁣
⚓¡𝐕𝐞𝐧𝐢́ 𝐲 𝐜𝐨𝐦𝐩𝐫𝐨𝐛𝐚𝐥𝐨 𝐞𝐧 𝐏𝐮𝐞𝐫𝐭𝐨 𝐀! Viví la experiencia de un almuerzo tranquilo con  vista privilegiada al dique, a sus aguas que cambian de color con las luces del día y a todas las actividades deportivas que le dan vida.⁣
⁣
🌊 ¿Ya sabés a quién invitar a disfrutar de esta vista panorámica?⁣
⁣
😷En Puerto A cumplimos con los protocolos sanitarios y los horarios de atención dispuestos para el rubro. ¡Cuando nos visites no olvides cuidarte y respetarlos!⁣
⁣
⁣
#PuertoA #ElCadillal #Tucuman #tucumanturismo #TucumanTuDestino #Turismo ⁣
 #Argentina #Gastronomia #comidagourmet  #Dique #Lunch  #food #instafood  #argentineanfood 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173561853_444633476839007_7943198660132366351_n.jpg?_nc_cat=102&amp;ccb=1-5&amp;_nc_sid=8ae9d6&amp;_nc_ohc=RJy85h6Ij9YAX_xl6TX&amp;_nc_ht=scontent-iad3-2.cdninstagram.com&amp;edm=AL-3X8kEAAAA&amp;oh=00_AT95pIgqU_3ZHok5Qa4I6IT38iXJfPchZrPM8UUB0tv49g&amp;oe=61E05E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29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37F4D-0555-4D86-B91A-8A26F44B1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2320880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A7562-81F9-4819-AA2F-BF1BB8D19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150DA-151B-4680-B007-8BC05104A8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8358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74836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35335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1801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41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515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755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807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09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- 2021-04-15 18:03:48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𝐔𝐧 𝐩𝐥𝐚𝐭𝐨 𝐭𝐢𝐞𝐧𝐞 𝐨𝐭𝐫𝐨 𝐠𝐮𝐬𝐭𝐨 𝐜𝐮𝐚𝐧𝐝𝐨 𝐥𝐚 𝐯𝐢𝐬𝐭𝐚 𝐝𝐞𝐬𝐝𝐞 𝐥𝐚 𝐦𝐞𝐬𝐚 𝐭𝐞 𝐝𝐞𝐣𝐚 𝐬𝐢𝐧 𝐩𝐚𝐥𝐚𝐛𝐫𝐚𝐬.⁣
⁣
⚓¡𝐕𝐞𝐧𝐢́ 𝐲 𝐜𝐨𝐦𝐩𝐫𝐨𝐛𝐚𝐥𝐨 𝐞𝐧 𝐏𝐮𝐞𝐫𝐭𝐨 𝐀! Viví la experiencia de un almuerzo tranquilo con  vista privilegiada al dique, a sus aguas que cambian de color con las luces del día y a todas las actividades deportivas que le dan vida.⁣
⁣
🌊 ¿Ya sabés a quién invitar a disfrutar de esta vista panorámica?⁣
⁣
😷En Puerto A cumplimos con los protocolos sanitarios y los horarios de atención dispuestos para el rubro. ¡Cuando nos visites no olvides cuidarte y respetarlos!⁣
⁣
⁣
#PuertoA #ElCadillal #Tucuman #tucumanturismo #TucumanTuDestino #Turismo ⁣
 #Argentina #Gastronomia #comidagourmet  #Dique #Lunch  #food #instafood  #argentineanfood 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173642460_4198040726875043_8364735162909902182_n.jpg?_nc_cat=100&amp;ccb=1-5&amp;_nc_sid=8ae9d6&amp;_nc_ohc=BQb0YtfHPUoAX9doVsC&amp;_nc_ht=scontent-iad3-2.cdninstagram.com&amp;edm=AL-3X8kEAAAA&amp;oh=00_AT9i36_tx11BFB41hX6I_hwXGC8SCXEr-FQUdUsBY6R77A&amp;oe=61E18C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00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05C35-7C8C-42A8-9207-9E8CD7D02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3950056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53651-0620-4373-9770-9F6285A75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D0BFD2-A5F7-4A5F-8310-1B07330D30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809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238189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94613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580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932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124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842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966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53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- 2021-05-12 19:09:17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😍Nadie puede resistirse a una empanada tucumana y menos acompañada de un buen vino!
⚓Ya probaste las nuestras ? ¡Vení a degustarlas!
#PuertoA #ElCadillal #Tucumán #Argentina #Empanadas #EmpanadasTucumanas #gastronomía #food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184930547_950153639091274_8844102062621718041_n.jpg?_nc_cat=105&amp;ccb=1-5&amp;_nc_sid=8ae9d6&amp;_nc_ohc=aAK8RmYvBLEAX_Ve3U3&amp;_nc_ht=scontent-iad3-2.cdninstagram.com&amp;edm=AL-3X8kEAAAA&amp;oh=00_AT-KQDCLVa_Zx-sGpuV7VsDaoApbPYWyAvI7D80UUzHB-g&amp;oe=61E1544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852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8803B-42D4-40DC-AAB0-BE2409FC3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32578716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6719F-64DD-4DB8-A221-4A3B5362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restopuertoa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F785A-9C37-4F5A-A0B9-DCC5B127A3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62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444259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22371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212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695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131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7775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936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40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restopuertoa - 2021-04-28 12:16:20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🔛A veces lo más lindo de una merienda, no son solo las medialunas, el brownie o el café. A veces con quien compartimos es el ingrediente que realmente disfrutamos!🍰☕
¡Vení  a visitarnos te esperamos!
#PuertoA #ElCadillal #Tucuman #tucumanturismo #TucumanTuDestino #Turismo ⁣#Argentina #Gastronomía #comidagourmet #Dique #Lunch #food #instafood #argentineanfood ⁣#postres #chocolate #otoño #frio 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178509081_448704449751460_2765440953146203168_n.jpg?_nc_cat=109&amp;ccb=1-5&amp;_nc_sid=8ae9d6&amp;_nc_ohc=kClozzIfPJ4AX8dYIDO&amp;_nc_ht=scontent-iad3-2.cdninstagram.com&amp;edm=AL-3X8kEAAAA&amp;oh=00_AT-_2vpK3S5K07MPr7KIOaCJVPW5jAtV_MY661uR09cqMw&amp;oe=61E0C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29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CAC70-BE3E-43EB-954A-A310DE687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01/01/2021 - 09/12/2021</a:t>
            </a:r>
          </a:p>
        </p:txBody>
      </p:sp>
    </p:spTree>
    <p:extLst>
      <p:ext uri="{BB962C8B-B14F-4D97-AF65-F5344CB8AC3E}">
        <p14:creationId xmlns:p14="http://schemas.microsoft.com/office/powerpoint/2010/main" val="35592994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1995</Words>
  <Application>Microsoft Office PowerPoint</Application>
  <PresentationFormat>On-screen Show (4:3)</PresentationFormat>
  <Paragraphs>423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Reporte Instagram</vt:lpstr>
      <vt:lpstr>Instagram Key Metrics Table | restopuertoa</vt:lpstr>
      <vt:lpstr>Instagram Key Metrics Radar | restopuertoa</vt:lpstr>
      <vt:lpstr>Instagram Followers Total | restopuertoa</vt:lpstr>
      <vt:lpstr>Instagram Followers Change | restopuertoa</vt:lpstr>
      <vt:lpstr>Instagram Followers Change Per Weekday | restopuertoa</vt:lpstr>
      <vt:lpstr>Instagram Posts By Weekday | restopuertoa</vt:lpstr>
      <vt:lpstr>Instagram Interaction Rate By Weekday | restopuertoa</vt:lpstr>
      <vt:lpstr>Instagram Posts By Hour | restopuertoa</vt:lpstr>
      <vt:lpstr>Instagram Interaction Rate By Hour | restopuertoa</vt:lpstr>
      <vt:lpstr>Instagram Post Type Distribution Per Profile | restopuertoa</vt:lpstr>
      <vt:lpstr>Instagram Interactions by Post Type | restopuertoa</vt:lpstr>
      <vt:lpstr>Instagram Interaction Rate By Post Type | restopuertoa</vt:lpstr>
      <vt:lpstr>Instagram Interactions Distribution | restopuertoa</vt:lpstr>
      <vt:lpstr>Instagram Hashtag Detection | restopuertoa - 1 of 2</vt:lpstr>
      <vt:lpstr>Instagram Hashtag Detection | restopuertoa - 2 of 2</vt:lpstr>
      <vt:lpstr>Instagram Posts Table | restopuertoa - 1 of 16</vt:lpstr>
      <vt:lpstr>Instagram Posts Table | restopuertoa - 2 of 16</vt:lpstr>
      <vt:lpstr>Instagram Posts Table | restopuertoa - 3 of 16</vt:lpstr>
      <vt:lpstr>Instagram Posts Table | restopuertoa - 4 of 16</vt:lpstr>
      <vt:lpstr>Instagram Posts Table | restopuertoa - 5 of 16</vt:lpstr>
      <vt:lpstr>Instagram Posts Table | restopuertoa - 6 of 16</vt:lpstr>
      <vt:lpstr>Instagram Posts Table | restopuertoa - 7 of 16</vt:lpstr>
      <vt:lpstr>Instagram Posts Table | restopuertoa - 8 of 16</vt:lpstr>
      <vt:lpstr>Instagram Posts Table | restopuertoa - 9 of 16</vt:lpstr>
      <vt:lpstr>Instagram Posts Table | restopuertoa - 10 of 16</vt:lpstr>
      <vt:lpstr>Instagram Posts Table | restopuertoa - 11 of 16</vt:lpstr>
      <vt:lpstr>Instagram Posts Table | restopuertoa - 12 of 16</vt:lpstr>
      <vt:lpstr>Instagram Posts Table | restopuertoa - 13 of 16</vt:lpstr>
      <vt:lpstr>Instagram Posts Table | restopuertoa - 14 of 16</vt:lpstr>
      <vt:lpstr>Instagram Posts Table | restopuertoa - 15 of 16</vt:lpstr>
      <vt:lpstr>Instagram Posts Table | restopuertoa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2022-01-10T16:04:46Z</dcterms:created>
  <dcterms:modified xsi:type="dcterms:W3CDTF">2022-01-10T16:06:03Z</dcterms:modified>
</cp:coreProperties>
</file>