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78.260900000000007</c:v>
                </c:pt>
                <c:pt idx="2">
                  <c:v>100</c:v>
                </c:pt>
                <c:pt idx="3">
                  <c:v>0</c:v>
                </c:pt>
                <c:pt idx="4">
                  <c:v>6.0369999999999999</c:v>
                </c:pt>
                <c:pt idx="5">
                  <c:v>-18.965800000000002</c:v>
                </c:pt>
              </c:numCache>
            </c:numRef>
          </c:val>
          <c:extLst>
            <c:ext xmlns:c16="http://schemas.microsoft.com/office/drawing/2014/chart" uri="{C3380CC4-5D6E-409C-BE32-E72D297353CC}">
              <c16:uniqueId val="{00000000-D05E-48EB-B4A9-C5A5E50B7A39}"/>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17.142900000000001</c:v>
                </c:pt>
                <c:pt idx="1">
                  <c:v>21.739100000000001</c:v>
                </c:pt>
                <c:pt idx="2">
                  <c:v>78.814400000000006</c:v>
                </c:pt>
                <c:pt idx="3">
                  <c:v>0</c:v>
                </c:pt>
                <c:pt idx="4">
                  <c:v>100</c:v>
                </c:pt>
                <c:pt idx="5">
                  <c:v>100</c:v>
                </c:pt>
              </c:numCache>
            </c:numRef>
          </c:val>
          <c:extLst>
            <c:ext xmlns:c16="http://schemas.microsoft.com/office/drawing/2014/chart" uri="{C3380CC4-5D6E-409C-BE32-E72D297353CC}">
              <c16:uniqueId val="{00000001-D05E-48EB-B4A9-C5A5E50B7A39}"/>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14.5509</c:v>
                </c:pt>
                <c:pt idx="1">
                  <c:v>100</c:v>
                </c:pt>
                <c:pt idx="2">
                  <c:v>51.683799999999998</c:v>
                </c:pt>
                <c:pt idx="3">
                  <c:v>0</c:v>
                </c:pt>
                <c:pt idx="4">
                  <c:v>16.790800000000001</c:v>
                </c:pt>
                <c:pt idx="5">
                  <c:v>63.651800000000001</c:v>
                </c:pt>
              </c:numCache>
            </c:numRef>
          </c:val>
          <c:extLst>
            <c:ext xmlns:c16="http://schemas.microsoft.com/office/drawing/2014/chart" uri="{C3380CC4-5D6E-409C-BE32-E72D297353CC}">
              <c16:uniqueId val="{00000002-D05E-48EB-B4A9-C5A5E50B7A39}"/>
            </c:ext>
          </c:extLst>
        </c:ser>
        <c:dLbls>
          <c:showLegendKey val="0"/>
          <c:showVal val="0"/>
          <c:showCatName val="0"/>
          <c:showSerName val="0"/>
          <c:showPercent val="0"/>
          <c:showBubbleSize val="0"/>
        </c:dLbls>
        <c:axId val="380616592"/>
        <c:axId val="380614952"/>
      </c:radarChart>
      <c:catAx>
        <c:axId val="38061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14952"/>
        <c:crosses val="autoZero"/>
        <c:auto val="1"/>
        <c:lblAlgn val="ctr"/>
        <c:lblOffset val="100"/>
        <c:noMultiLvlLbl val="0"/>
      </c:catAx>
      <c:valAx>
        <c:axId val="38061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1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Sheet1!$B$2:$B$17</c:f>
              <c:numCache>
                <c:formatCode>General</c:formatCode>
                <c:ptCount val="16"/>
                <c:pt idx="0">
                  <c:v>161069</c:v>
                </c:pt>
                <c:pt idx="1">
                  <c:v>161072</c:v>
                </c:pt>
                <c:pt idx="2">
                  <c:v>161068</c:v>
                </c:pt>
                <c:pt idx="3">
                  <c:v>161067</c:v>
                </c:pt>
                <c:pt idx="4">
                  <c:v>161070</c:v>
                </c:pt>
                <c:pt idx="5">
                  <c:v>161068</c:v>
                </c:pt>
                <c:pt idx="6">
                  <c:v>161068</c:v>
                </c:pt>
                <c:pt idx="7">
                  <c:v>161067</c:v>
                </c:pt>
                <c:pt idx="8">
                  <c:v>161061</c:v>
                </c:pt>
                <c:pt idx="9">
                  <c:v>161052</c:v>
                </c:pt>
                <c:pt idx="10">
                  <c:v>161053</c:v>
                </c:pt>
                <c:pt idx="11">
                  <c:v>161053</c:v>
                </c:pt>
                <c:pt idx="12">
                  <c:v>161047</c:v>
                </c:pt>
                <c:pt idx="13">
                  <c:v>161041</c:v>
                </c:pt>
                <c:pt idx="14">
                  <c:v>161036</c:v>
                </c:pt>
                <c:pt idx="15">
                  <c:v>161035</c:v>
                </c:pt>
              </c:numCache>
            </c:numRef>
          </c:val>
          <c:smooth val="0"/>
          <c:extLst>
            <c:ext xmlns:c16="http://schemas.microsoft.com/office/drawing/2014/chart" uri="{C3380CC4-5D6E-409C-BE32-E72D297353CC}">
              <c16:uniqueId val="{00000000-EDA0-4F56-9BD8-C18F7568C28D}"/>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Sheet1!$C$2:$C$17</c:f>
              <c:numCache>
                <c:formatCode>General</c:formatCode>
                <c:ptCount val="16"/>
                <c:pt idx="0">
                  <c:v>27570</c:v>
                </c:pt>
                <c:pt idx="1">
                  <c:v>27572</c:v>
                </c:pt>
                <c:pt idx="2">
                  <c:v>27576</c:v>
                </c:pt>
                <c:pt idx="3">
                  <c:v>27578</c:v>
                </c:pt>
                <c:pt idx="4">
                  <c:v>27578</c:v>
                </c:pt>
                <c:pt idx="5">
                  <c:v>27579</c:v>
                </c:pt>
                <c:pt idx="6">
                  <c:v>27579</c:v>
                </c:pt>
                <c:pt idx="7">
                  <c:v>27582</c:v>
                </c:pt>
                <c:pt idx="8">
                  <c:v>27585</c:v>
                </c:pt>
                <c:pt idx="9">
                  <c:v>27586</c:v>
                </c:pt>
                <c:pt idx="10">
                  <c:v>27588</c:v>
                </c:pt>
                <c:pt idx="11">
                  <c:v>27592</c:v>
                </c:pt>
                <c:pt idx="12">
                  <c:v>27605</c:v>
                </c:pt>
                <c:pt idx="13">
                  <c:v>27607</c:v>
                </c:pt>
                <c:pt idx="14">
                  <c:v>27607</c:v>
                </c:pt>
                <c:pt idx="15">
                  <c:v>27606</c:v>
                </c:pt>
              </c:numCache>
            </c:numRef>
          </c:val>
          <c:smooth val="0"/>
          <c:extLst>
            <c:ext xmlns:c16="http://schemas.microsoft.com/office/drawing/2014/chart" uri="{C3380CC4-5D6E-409C-BE32-E72D297353CC}">
              <c16:uniqueId val="{00000001-EDA0-4F56-9BD8-C18F7568C28D}"/>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Sheet1!$D$2:$D$17</c:f>
              <c:numCache>
                <c:formatCode>General</c:formatCode>
                <c:ptCount val="16"/>
                <c:pt idx="0">
                  <c:v>23412</c:v>
                </c:pt>
                <c:pt idx="1">
                  <c:v>23417</c:v>
                </c:pt>
                <c:pt idx="2">
                  <c:v>23421</c:v>
                </c:pt>
                <c:pt idx="3">
                  <c:v>23421</c:v>
                </c:pt>
                <c:pt idx="4">
                  <c:v>23422</c:v>
                </c:pt>
                <c:pt idx="5">
                  <c:v>23422</c:v>
                </c:pt>
                <c:pt idx="6">
                  <c:v>23425</c:v>
                </c:pt>
                <c:pt idx="7">
                  <c:v>23426</c:v>
                </c:pt>
                <c:pt idx="8">
                  <c:v>23430</c:v>
                </c:pt>
                <c:pt idx="9">
                  <c:v>23429</c:v>
                </c:pt>
                <c:pt idx="10">
                  <c:v>23433</c:v>
                </c:pt>
                <c:pt idx="11">
                  <c:v>23434</c:v>
                </c:pt>
                <c:pt idx="12">
                  <c:v>23432</c:v>
                </c:pt>
                <c:pt idx="13">
                  <c:v>23432</c:v>
                </c:pt>
                <c:pt idx="14">
                  <c:v>23432</c:v>
                </c:pt>
                <c:pt idx="15">
                  <c:v>23432</c:v>
                </c:pt>
              </c:numCache>
            </c:numRef>
          </c:val>
          <c:smooth val="0"/>
          <c:extLst>
            <c:ext xmlns:c16="http://schemas.microsoft.com/office/drawing/2014/chart" uri="{C3380CC4-5D6E-409C-BE32-E72D297353CC}">
              <c16:uniqueId val="{00000002-EDA0-4F56-9BD8-C18F7568C28D}"/>
            </c:ext>
          </c:extLst>
        </c:ser>
        <c:dLbls>
          <c:showLegendKey val="0"/>
          <c:showVal val="0"/>
          <c:showCatName val="0"/>
          <c:showSerName val="0"/>
          <c:showPercent val="0"/>
          <c:showBubbleSize val="0"/>
        </c:dLbls>
        <c:smooth val="0"/>
        <c:axId val="434761296"/>
        <c:axId val="434760640"/>
      </c:lineChart>
      <c:dateAx>
        <c:axId val="43476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760640"/>
        <c:crosses val="autoZero"/>
        <c:auto val="1"/>
        <c:lblOffset val="100"/>
        <c:baseTimeUnit val="days"/>
      </c:dateAx>
      <c:valAx>
        <c:axId val="43476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76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Sheet1!$B$2:$B$17</c:f>
              <c:numCache>
                <c:formatCode>General</c:formatCode>
                <c:ptCount val="16"/>
                <c:pt idx="0">
                  <c:v>-7</c:v>
                </c:pt>
                <c:pt idx="1">
                  <c:v>3</c:v>
                </c:pt>
                <c:pt idx="2">
                  <c:v>-4</c:v>
                </c:pt>
                <c:pt idx="3">
                  <c:v>-1</c:v>
                </c:pt>
                <c:pt idx="4">
                  <c:v>3</c:v>
                </c:pt>
                <c:pt idx="5">
                  <c:v>-2</c:v>
                </c:pt>
                <c:pt idx="6">
                  <c:v>0</c:v>
                </c:pt>
                <c:pt idx="7">
                  <c:v>-1</c:v>
                </c:pt>
                <c:pt idx="8">
                  <c:v>-6</c:v>
                </c:pt>
                <c:pt idx="9">
                  <c:v>-9</c:v>
                </c:pt>
                <c:pt idx="10">
                  <c:v>1</c:v>
                </c:pt>
                <c:pt idx="11">
                  <c:v>0</c:v>
                </c:pt>
                <c:pt idx="12">
                  <c:v>-6</c:v>
                </c:pt>
                <c:pt idx="13">
                  <c:v>-6</c:v>
                </c:pt>
                <c:pt idx="14">
                  <c:v>-5</c:v>
                </c:pt>
                <c:pt idx="15">
                  <c:v>-1</c:v>
                </c:pt>
              </c:numCache>
            </c:numRef>
          </c:val>
          <c:smooth val="0"/>
          <c:extLst>
            <c:ext xmlns:c16="http://schemas.microsoft.com/office/drawing/2014/chart" uri="{C3380CC4-5D6E-409C-BE32-E72D297353CC}">
              <c16:uniqueId val="{00000000-E33F-42D8-9959-3EDB9D3DC41C}"/>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Sheet1!$C$2:$C$17</c:f>
              <c:numCache>
                <c:formatCode>General</c:formatCode>
                <c:ptCount val="16"/>
                <c:pt idx="0">
                  <c:v>1</c:v>
                </c:pt>
                <c:pt idx="1">
                  <c:v>2</c:v>
                </c:pt>
                <c:pt idx="2">
                  <c:v>4</c:v>
                </c:pt>
                <c:pt idx="3">
                  <c:v>2</c:v>
                </c:pt>
                <c:pt idx="4">
                  <c:v>0</c:v>
                </c:pt>
                <c:pt idx="5">
                  <c:v>1</c:v>
                </c:pt>
                <c:pt idx="6">
                  <c:v>0</c:v>
                </c:pt>
                <c:pt idx="7">
                  <c:v>3</c:v>
                </c:pt>
                <c:pt idx="8">
                  <c:v>3</c:v>
                </c:pt>
                <c:pt idx="9">
                  <c:v>1</c:v>
                </c:pt>
                <c:pt idx="10">
                  <c:v>2</c:v>
                </c:pt>
                <c:pt idx="11">
                  <c:v>4</c:v>
                </c:pt>
                <c:pt idx="12">
                  <c:v>13</c:v>
                </c:pt>
                <c:pt idx="13">
                  <c:v>2</c:v>
                </c:pt>
                <c:pt idx="14">
                  <c:v>0</c:v>
                </c:pt>
                <c:pt idx="15">
                  <c:v>-1</c:v>
                </c:pt>
              </c:numCache>
            </c:numRef>
          </c:val>
          <c:smooth val="0"/>
          <c:extLst>
            <c:ext xmlns:c16="http://schemas.microsoft.com/office/drawing/2014/chart" uri="{C3380CC4-5D6E-409C-BE32-E72D297353CC}">
              <c16:uniqueId val="{00000001-E33F-42D8-9959-3EDB9D3DC41C}"/>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Sheet1!$D$2:$D$17</c:f>
              <c:numCache>
                <c:formatCode>General</c:formatCode>
                <c:ptCount val="16"/>
                <c:pt idx="0">
                  <c:v>0</c:v>
                </c:pt>
                <c:pt idx="1">
                  <c:v>5</c:v>
                </c:pt>
                <c:pt idx="2">
                  <c:v>4</c:v>
                </c:pt>
                <c:pt idx="3">
                  <c:v>0</c:v>
                </c:pt>
                <c:pt idx="4">
                  <c:v>1</c:v>
                </c:pt>
                <c:pt idx="5">
                  <c:v>0</c:v>
                </c:pt>
                <c:pt idx="6">
                  <c:v>3</c:v>
                </c:pt>
                <c:pt idx="7">
                  <c:v>1</c:v>
                </c:pt>
                <c:pt idx="8">
                  <c:v>4</c:v>
                </c:pt>
                <c:pt idx="9">
                  <c:v>-1</c:v>
                </c:pt>
                <c:pt idx="10">
                  <c:v>4</c:v>
                </c:pt>
                <c:pt idx="11">
                  <c:v>1</c:v>
                </c:pt>
                <c:pt idx="12">
                  <c:v>-2</c:v>
                </c:pt>
                <c:pt idx="13">
                  <c:v>0</c:v>
                </c:pt>
                <c:pt idx="14">
                  <c:v>0</c:v>
                </c:pt>
                <c:pt idx="15">
                  <c:v>0</c:v>
                </c:pt>
              </c:numCache>
            </c:numRef>
          </c:val>
          <c:smooth val="0"/>
          <c:extLst>
            <c:ext xmlns:c16="http://schemas.microsoft.com/office/drawing/2014/chart" uri="{C3380CC4-5D6E-409C-BE32-E72D297353CC}">
              <c16:uniqueId val="{00000002-E33F-42D8-9959-3EDB9D3DC41C}"/>
            </c:ext>
          </c:extLst>
        </c:ser>
        <c:dLbls>
          <c:showLegendKey val="0"/>
          <c:showVal val="0"/>
          <c:showCatName val="0"/>
          <c:showSerName val="0"/>
          <c:showPercent val="0"/>
          <c:showBubbleSize val="0"/>
        </c:dLbls>
        <c:smooth val="0"/>
        <c:axId val="328385136"/>
        <c:axId val="328385464"/>
      </c:lineChart>
      <c:dateAx>
        <c:axId val="32838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5464"/>
        <c:crosses val="autoZero"/>
        <c:auto val="1"/>
        <c:lblOffset val="100"/>
        <c:baseTimeUnit val="days"/>
      </c:dateAx>
      <c:valAx>
        <c:axId val="32838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-3</c:v>
                </c:pt>
                <c:pt idx="3">
                  <c:v>-4</c:v>
                </c:pt>
                <c:pt idx="4">
                  <c:v>-1</c:v>
                </c:pt>
                <c:pt idx="5">
                  <c:v>-7</c:v>
                </c:pt>
                <c:pt idx="6">
                  <c:v>0</c:v>
                </c:pt>
              </c:numCache>
            </c:numRef>
          </c:val>
          <c:extLst>
            <c:ext xmlns:c16="http://schemas.microsoft.com/office/drawing/2014/chart" uri="{C3380CC4-5D6E-409C-BE32-E72D297353CC}">
              <c16:uniqueId val="{00000000-23E1-4D46-91A0-5F9B96C4B6E4}"/>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7</c:v>
                </c:pt>
                <c:pt idx="2">
                  <c:v>1</c:v>
                </c:pt>
                <c:pt idx="3">
                  <c:v>1</c:v>
                </c:pt>
                <c:pt idx="4">
                  <c:v>1</c:v>
                </c:pt>
                <c:pt idx="5">
                  <c:v>3</c:v>
                </c:pt>
                <c:pt idx="6">
                  <c:v>2</c:v>
                </c:pt>
              </c:numCache>
            </c:numRef>
          </c:val>
          <c:extLst>
            <c:ext xmlns:c16="http://schemas.microsoft.com/office/drawing/2014/chart" uri="{C3380CC4-5D6E-409C-BE32-E72D297353CC}">
              <c16:uniqueId val="{00000001-23E1-4D46-91A0-5F9B96C4B6E4}"/>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0</c:v>
                </c:pt>
                <c:pt idx="4">
                  <c:v>3</c:v>
                </c:pt>
                <c:pt idx="5">
                  <c:v>2</c:v>
                </c:pt>
                <c:pt idx="6">
                  <c:v>2</c:v>
                </c:pt>
              </c:numCache>
            </c:numRef>
          </c:val>
          <c:extLst>
            <c:ext xmlns:c16="http://schemas.microsoft.com/office/drawing/2014/chart" uri="{C3380CC4-5D6E-409C-BE32-E72D297353CC}">
              <c16:uniqueId val="{00000002-23E1-4D46-91A0-5F9B96C4B6E4}"/>
            </c:ext>
          </c:extLst>
        </c:ser>
        <c:dLbls>
          <c:showLegendKey val="0"/>
          <c:showVal val="0"/>
          <c:showCatName val="0"/>
          <c:showSerName val="0"/>
          <c:showPercent val="0"/>
          <c:showBubbleSize val="0"/>
        </c:dLbls>
        <c:gapWidth val="219"/>
        <c:overlap val="-27"/>
        <c:axId val="434565344"/>
        <c:axId val="434563704"/>
      </c:barChart>
      <c:catAx>
        <c:axId val="43456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63704"/>
        <c:crosses val="autoZero"/>
        <c:auto val="1"/>
        <c:lblAlgn val="ctr"/>
        <c:lblOffset val="100"/>
        <c:noMultiLvlLbl val="0"/>
      </c:catAx>
      <c:valAx>
        <c:axId val="43456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6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Sheet1!$B$2:$B$17</c:f>
              <c:numCache>
                <c:formatCode>General</c:formatCode>
                <c:ptCount val="16"/>
                <c:pt idx="0">
                  <c:v>-4.3457746653753496E-3</c:v>
                </c:pt>
                <c:pt idx="1">
                  <c:v>1.86255579906748E-3</c:v>
                </c:pt>
                <c:pt idx="2">
                  <c:v>-2.48336147809675E-3</c:v>
                </c:pt>
                <c:pt idx="3">
                  <c:v>-6.20855787617652E-4</c:v>
                </c:pt>
                <c:pt idx="4">
                  <c:v>1.86257892678202E-3</c:v>
                </c:pt>
                <c:pt idx="5">
                  <c:v>-1.24169615695039E-3</c:v>
                </c:pt>
                <c:pt idx="6">
                  <c:v>0</c:v>
                </c:pt>
                <c:pt idx="7">
                  <c:v>-6.20855787617652E-4</c:v>
                </c:pt>
                <c:pt idx="8">
                  <c:v>-3.72515785356404E-3</c:v>
                </c:pt>
                <c:pt idx="9">
                  <c:v>-5.5879449401158602E-3</c:v>
                </c:pt>
                <c:pt idx="10">
                  <c:v>6.2091746765020005E-4</c:v>
                </c:pt>
                <c:pt idx="11">
                  <c:v>0</c:v>
                </c:pt>
                <c:pt idx="12">
                  <c:v>-3.72548167373473E-3</c:v>
                </c:pt>
                <c:pt idx="13">
                  <c:v>-3.7256204710426201E-3</c:v>
                </c:pt>
                <c:pt idx="14">
                  <c:v>-3.1047993989108398E-3</c:v>
                </c:pt>
                <c:pt idx="15">
                  <c:v>-6.2097915993939204E-4</c:v>
                </c:pt>
              </c:numCache>
            </c:numRef>
          </c:val>
          <c:smooth val="0"/>
          <c:extLst>
            <c:ext xmlns:c16="http://schemas.microsoft.com/office/drawing/2014/chart" uri="{C3380CC4-5D6E-409C-BE32-E72D297353CC}">
              <c16:uniqueId val="{00000000-3912-45FA-BB03-8C3400B225B8}"/>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Sheet1!$C$2:$C$17</c:f>
              <c:numCache>
                <c:formatCode>General</c:formatCode>
                <c:ptCount val="16"/>
                <c:pt idx="0">
                  <c:v>3.6272625049874902E-3</c:v>
                </c:pt>
                <c:pt idx="1">
                  <c:v>7.2542618788538297E-3</c:v>
                </c:pt>
                <c:pt idx="2">
                  <c:v>1.45074713477441E-2</c:v>
                </c:pt>
                <c:pt idx="3">
                  <c:v>7.2526834928923704E-3</c:v>
                </c:pt>
                <c:pt idx="4">
                  <c:v>0</c:v>
                </c:pt>
                <c:pt idx="5">
                  <c:v>3.62607875843063E-3</c:v>
                </c:pt>
                <c:pt idx="6">
                  <c:v>0</c:v>
                </c:pt>
                <c:pt idx="7">
                  <c:v>1.0877841836179699E-2</c:v>
                </c:pt>
                <c:pt idx="8">
                  <c:v>1.08766586904503E-2</c:v>
                </c:pt>
                <c:pt idx="9">
                  <c:v>3.6251586006887798E-3</c:v>
                </c:pt>
                <c:pt idx="10">
                  <c:v>7.25005437540782E-3</c:v>
                </c:pt>
                <c:pt idx="11">
                  <c:v>1.4499057561258501E-2</c:v>
                </c:pt>
                <c:pt idx="12">
                  <c:v>4.7115105827776199E-2</c:v>
                </c:pt>
                <c:pt idx="13">
                  <c:v>7.2450642999456602E-3</c:v>
                </c:pt>
                <c:pt idx="14">
                  <c:v>0</c:v>
                </c:pt>
                <c:pt idx="15">
                  <c:v>-3.6222697142029199E-3</c:v>
                </c:pt>
              </c:numCache>
            </c:numRef>
          </c:val>
          <c:smooth val="0"/>
          <c:extLst>
            <c:ext xmlns:c16="http://schemas.microsoft.com/office/drawing/2014/chart" uri="{C3380CC4-5D6E-409C-BE32-E72D297353CC}">
              <c16:uniqueId val="{00000001-3912-45FA-BB03-8C3400B225B8}"/>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Sheet1!$D$2:$D$17</c:f>
              <c:numCache>
                <c:formatCode>General</c:formatCode>
                <c:ptCount val="16"/>
                <c:pt idx="0">
                  <c:v>0</c:v>
                </c:pt>
                <c:pt idx="1">
                  <c:v>2.13565692807107E-2</c:v>
                </c:pt>
                <c:pt idx="2">
                  <c:v>1.7081607379254401E-2</c:v>
                </c:pt>
                <c:pt idx="3">
                  <c:v>0</c:v>
                </c:pt>
                <c:pt idx="4">
                  <c:v>4.2696725161180098E-3</c:v>
                </c:pt>
                <c:pt idx="5">
                  <c:v>0</c:v>
                </c:pt>
                <c:pt idx="6">
                  <c:v>1.28084706686022E-2</c:v>
                </c:pt>
                <c:pt idx="7">
                  <c:v>4.2689434364994701E-3</c:v>
                </c:pt>
                <c:pt idx="8">
                  <c:v>1.7075044821992701E-2</c:v>
                </c:pt>
                <c:pt idx="9">
                  <c:v>-4.2680324370465202E-3</c:v>
                </c:pt>
                <c:pt idx="10">
                  <c:v>1.7072858423321499E-2</c:v>
                </c:pt>
                <c:pt idx="11">
                  <c:v>4.2674860239832703E-3</c:v>
                </c:pt>
                <c:pt idx="12">
                  <c:v>-8.5346078347699906E-3</c:v>
                </c:pt>
                <c:pt idx="13">
                  <c:v>0</c:v>
                </c:pt>
                <c:pt idx="14">
                  <c:v>0</c:v>
                </c:pt>
                <c:pt idx="15">
                  <c:v>0</c:v>
                </c:pt>
              </c:numCache>
            </c:numRef>
          </c:val>
          <c:smooth val="0"/>
          <c:extLst>
            <c:ext xmlns:c16="http://schemas.microsoft.com/office/drawing/2014/chart" uri="{C3380CC4-5D6E-409C-BE32-E72D297353CC}">
              <c16:uniqueId val="{00000002-3912-45FA-BB03-8C3400B225B8}"/>
            </c:ext>
          </c:extLst>
        </c:ser>
        <c:dLbls>
          <c:showLegendKey val="0"/>
          <c:showVal val="0"/>
          <c:showCatName val="0"/>
          <c:showSerName val="0"/>
          <c:showPercent val="0"/>
          <c:showBubbleSize val="0"/>
        </c:dLbls>
        <c:smooth val="0"/>
        <c:axId val="328094512"/>
        <c:axId val="328094840"/>
      </c:lineChart>
      <c:dateAx>
        <c:axId val="32809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4840"/>
        <c:crosses val="autoZero"/>
        <c:auto val="1"/>
        <c:lblOffset val="100"/>
        <c:baseTimeUnit val="days"/>
      </c:dateAx>
      <c:valAx>
        <c:axId val="32809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Sheet1!$B$2:$B$17</c:f>
              <c:numCache>
                <c:formatCode>General</c:formatCode>
                <c:ptCount val="16"/>
                <c:pt idx="0">
                  <c:v>2</c:v>
                </c:pt>
                <c:pt idx="1">
                  <c:v>1</c:v>
                </c:pt>
                <c:pt idx="2">
                  <c:v>1</c:v>
                </c:pt>
                <c:pt idx="3">
                  <c:v>1</c:v>
                </c:pt>
                <c:pt idx="4">
                  <c:v>1</c:v>
                </c:pt>
                <c:pt idx="5">
                  <c:v>1</c:v>
                </c:pt>
                <c:pt idx="6">
                  <c:v>1</c:v>
                </c:pt>
                <c:pt idx="7">
                  <c:v>1</c:v>
                </c:pt>
                <c:pt idx="8">
                  <c:v>0</c:v>
                </c:pt>
                <c:pt idx="9">
                  <c:v>1</c:v>
                </c:pt>
                <c:pt idx="10">
                  <c:v>1</c:v>
                </c:pt>
                <c:pt idx="11">
                  <c:v>1</c:v>
                </c:pt>
                <c:pt idx="12">
                  <c:v>1</c:v>
                </c:pt>
                <c:pt idx="13">
                  <c:v>2</c:v>
                </c:pt>
                <c:pt idx="14">
                  <c:v>1</c:v>
                </c:pt>
                <c:pt idx="15">
                  <c:v>2</c:v>
                </c:pt>
              </c:numCache>
            </c:numRef>
          </c:val>
          <c:smooth val="0"/>
          <c:extLst>
            <c:ext xmlns:c16="http://schemas.microsoft.com/office/drawing/2014/chart" uri="{C3380CC4-5D6E-409C-BE32-E72D297353CC}">
              <c16:uniqueId val="{00000000-84FF-4B42-B365-89694A3D5090}"/>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Sheet1!$C$2:$C$17</c:f>
              <c:numCache>
                <c:formatCode>General</c:formatCode>
                <c:ptCount val="16"/>
                <c:pt idx="0">
                  <c:v>0</c:v>
                </c:pt>
                <c:pt idx="1">
                  <c:v>0</c:v>
                </c:pt>
                <c:pt idx="2">
                  <c:v>1</c:v>
                </c:pt>
                <c:pt idx="3">
                  <c:v>0</c:v>
                </c:pt>
                <c:pt idx="4">
                  <c:v>1</c:v>
                </c:pt>
                <c:pt idx="5">
                  <c:v>0</c:v>
                </c:pt>
                <c:pt idx="6">
                  <c:v>2</c:v>
                </c:pt>
                <c:pt idx="7">
                  <c:v>0</c:v>
                </c:pt>
                <c:pt idx="8">
                  <c:v>0</c:v>
                </c:pt>
                <c:pt idx="9">
                  <c:v>0</c:v>
                </c:pt>
                <c:pt idx="10">
                  <c:v>0</c:v>
                </c:pt>
                <c:pt idx="11">
                  <c:v>0</c:v>
                </c:pt>
                <c:pt idx="12">
                  <c:v>1</c:v>
                </c:pt>
                <c:pt idx="13">
                  <c:v>0</c:v>
                </c:pt>
                <c:pt idx="14">
                  <c:v>0</c:v>
                </c:pt>
                <c:pt idx="15">
                  <c:v>0</c:v>
                </c:pt>
              </c:numCache>
            </c:numRef>
          </c:val>
          <c:smooth val="0"/>
          <c:extLst>
            <c:ext xmlns:c16="http://schemas.microsoft.com/office/drawing/2014/chart" uri="{C3380CC4-5D6E-409C-BE32-E72D297353CC}">
              <c16:uniqueId val="{00000001-84FF-4B42-B365-89694A3D5090}"/>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Sheet1!$D$2:$D$17</c:f>
              <c:numCache>
                <c:formatCode>General</c:formatCode>
                <c:ptCount val="16"/>
                <c:pt idx="0">
                  <c:v>2</c:v>
                </c:pt>
                <c:pt idx="1">
                  <c:v>2</c:v>
                </c:pt>
                <c:pt idx="2">
                  <c:v>1</c:v>
                </c:pt>
                <c:pt idx="3">
                  <c:v>0</c:v>
                </c:pt>
                <c:pt idx="4">
                  <c:v>3</c:v>
                </c:pt>
                <c:pt idx="5">
                  <c:v>3</c:v>
                </c:pt>
                <c:pt idx="6">
                  <c:v>2</c:v>
                </c:pt>
                <c:pt idx="7">
                  <c:v>1</c:v>
                </c:pt>
                <c:pt idx="8">
                  <c:v>1</c:v>
                </c:pt>
                <c:pt idx="9">
                  <c:v>0</c:v>
                </c:pt>
                <c:pt idx="10">
                  <c:v>0</c:v>
                </c:pt>
                <c:pt idx="11">
                  <c:v>1</c:v>
                </c:pt>
                <c:pt idx="12">
                  <c:v>2</c:v>
                </c:pt>
                <c:pt idx="13">
                  <c:v>1</c:v>
                </c:pt>
                <c:pt idx="14">
                  <c:v>2</c:v>
                </c:pt>
                <c:pt idx="15">
                  <c:v>2</c:v>
                </c:pt>
              </c:numCache>
            </c:numRef>
          </c:val>
          <c:smooth val="0"/>
          <c:extLst>
            <c:ext xmlns:c16="http://schemas.microsoft.com/office/drawing/2014/chart" uri="{C3380CC4-5D6E-409C-BE32-E72D297353CC}">
              <c16:uniqueId val="{00000002-84FF-4B42-B365-89694A3D5090}"/>
            </c:ext>
          </c:extLst>
        </c:ser>
        <c:dLbls>
          <c:showLegendKey val="0"/>
          <c:showVal val="0"/>
          <c:showCatName val="0"/>
          <c:showSerName val="0"/>
          <c:showPercent val="0"/>
          <c:showBubbleSize val="0"/>
        </c:dLbls>
        <c:smooth val="0"/>
        <c:axId val="435600176"/>
        <c:axId val="435600832"/>
      </c:lineChart>
      <c:dateAx>
        <c:axId val="43560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00832"/>
        <c:crosses val="autoZero"/>
        <c:auto val="1"/>
        <c:lblOffset val="100"/>
        <c:baseTimeUnit val="days"/>
      </c:dateAx>
      <c:valAx>
        <c:axId val="43560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60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2</c:v>
                </c:pt>
                <c:pt idx="14">
                  <c:v>6</c:v>
                </c:pt>
                <c:pt idx="15">
                  <c:v>2</c:v>
                </c:pt>
                <c:pt idx="16">
                  <c:v>2</c:v>
                </c:pt>
                <c:pt idx="17">
                  <c:v>1</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C5C1-41B2-8582-BF6949E4AA7F}"/>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1</c:v>
                </c:pt>
                <c:pt idx="17">
                  <c:v>0</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1-C5C1-41B2-8582-BF6949E4AA7F}"/>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3</c:v>
                </c:pt>
                <c:pt idx="13">
                  <c:v>1</c:v>
                </c:pt>
                <c:pt idx="14">
                  <c:v>3</c:v>
                </c:pt>
                <c:pt idx="15">
                  <c:v>0</c:v>
                </c:pt>
                <c:pt idx="16">
                  <c:v>2</c:v>
                </c:pt>
                <c:pt idx="17">
                  <c:v>3</c:v>
                </c:pt>
                <c:pt idx="18">
                  <c:v>2</c:v>
                </c:pt>
                <c:pt idx="19">
                  <c:v>3</c:v>
                </c:pt>
                <c:pt idx="20">
                  <c:v>1</c:v>
                </c:pt>
                <c:pt idx="21">
                  <c:v>1</c:v>
                </c:pt>
                <c:pt idx="22">
                  <c:v>1</c:v>
                </c:pt>
                <c:pt idx="23">
                  <c:v>0</c:v>
                </c:pt>
              </c:numCache>
            </c:numRef>
          </c:val>
          <c:smooth val="0"/>
          <c:extLst>
            <c:ext xmlns:c16="http://schemas.microsoft.com/office/drawing/2014/chart" uri="{C3380CC4-5D6E-409C-BE32-E72D297353CC}">
              <c16:uniqueId val="{00000002-C5C1-41B2-8582-BF6949E4AA7F}"/>
            </c:ext>
          </c:extLst>
        </c:ser>
        <c:dLbls>
          <c:showLegendKey val="0"/>
          <c:showVal val="0"/>
          <c:showCatName val="0"/>
          <c:showSerName val="0"/>
          <c:showPercent val="0"/>
          <c:showBubbleSize val="0"/>
        </c:dLbls>
        <c:smooth val="0"/>
        <c:axId val="327991624"/>
        <c:axId val="327991952"/>
      </c:lineChart>
      <c:catAx>
        <c:axId val="32799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91952"/>
        <c:crosses val="autoZero"/>
        <c:auto val="1"/>
        <c:lblAlgn val="ctr"/>
        <c:lblOffset val="100"/>
        <c:noMultiLvlLbl val="0"/>
      </c:catAx>
      <c:valAx>
        <c:axId val="32799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9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3</c:v>
                </c:pt>
                <c:pt idx="3">
                  <c:v>4</c:v>
                </c:pt>
                <c:pt idx="4">
                  <c:v>3</c:v>
                </c:pt>
                <c:pt idx="5">
                  <c:v>2</c:v>
                </c:pt>
                <c:pt idx="6">
                  <c:v>2</c:v>
                </c:pt>
              </c:numCache>
            </c:numRef>
          </c:val>
          <c:extLst>
            <c:ext xmlns:c16="http://schemas.microsoft.com/office/drawing/2014/chart" uri="{C3380CC4-5D6E-409C-BE32-E72D297353CC}">
              <c16:uniqueId val="{00000000-755B-4126-B589-4F490AD403A0}"/>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2</c:v>
                </c:pt>
                <c:pt idx="3">
                  <c:v>0</c:v>
                </c:pt>
                <c:pt idx="4">
                  <c:v>0</c:v>
                </c:pt>
                <c:pt idx="5">
                  <c:v>1</c:v>
                </c:pt>
                <c:pt idx="6">
                  <c:v>0</c:v>
                </c:pt>
              </c:numCache>
            </c:numRef>
          </c:val>
          <c:extLst>
            <c:ext xmlns:c16="http://schemas.microsoft.com/office/drawing/2014/chart" uri="{C3380CC4-5D6E-409C-BE32-E72D297353CC}">
              <c16:uniqueId val="{00000001-755B-4126-B589-4F490AD403A0}"/>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3</c:v>
                </c:pt>
                <c:pt idx="3">
                  <c:v>5</c:v>
                </c:pt>
                <c:pt idx="4">
                  <c:v>5</c:v>
                </c:pt>
                <c:pt idx="5">
                  <c:v>1</c:v>
                </c:pt>
                <c:pt idx="6">
                  <c:v>0</c:v>
                </c:pt>
              </c:numCache>
            </c:numRef>
          </c:val>
          <c:extLst>
            <c:ext xmlns:c16="http://schemas.microsoft.com/office/drawing/2014/chart" uri="{C3380CC4-5D6E-409C-BE32-E72D297353CC}">
              <c16:uniqueId val="{00000002-755B-4126-B589-4F490AD403A0}"/>
            </c:ext>
          </c:extLst>
        </c:ser>
        <c:dLbls>
          <c:showLegendKey val="0"/>
          <c:showVal val="0"/>
          <c:showCatName val="0"/>
          <c:showSerName val="0"/>
          <c:showPercent val="0"/>
          <c:showBubbleSize val="0"/>
        </c:dLbls>
        <c:gapWidth val="219"/>
        <c:overlap val="-27"/>
        <c:axId val="432116096"/>
        <c:axId val="432117736"/>
      </c:barChart>
      <c:catAx>
        <c:axId val="43211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117736"/>
        <c:crosses val="autoZero"/>
        <c:auto val="1"/>
        <c:lblAlgn val="ctr"/>
        <c:lblOffset val="100"/>
        <c:noMultiLvlLbl val="0"/>
      </c:catAx>
      <c:valAx>
        <c:axId val="43211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11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3700</c:v>
                </c:pt>
                <c:pt idx="1">
                  <c:v>2421</c:v>
                </c:pt>
                <c:pt idx="2">
                  <c:v>2176</c:v>
                </c:pt>
              </c:numCache>
            </c:numRef>
          </c:val>
          <c:extLst>
            <c:ext xmlns:c16="http://schemas.microsoft.com/office/drawing/2014/chart" uri="{C3380CC4-5D6E-409C-BE32-E72D297353CC}">
              <c16:uniqueId val="{00000000-6DA2-4469-91C5-78B949E388AF}"/>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458</c:v>
                </c:pt>
                <c:pt idx="1">
                  <c:v>1009</c:v>
                </c:pt>
                <c:pt idx="2">
                  <c:v>245</c:v>
                </c:pt>
              </c:numCache>
            </c:numRef>
          </c:val>
          <c:extLst>
            <c:ext xmlns:c16="http://schemas.microsoft.com/office/drawing/2014/chart" uri="{C3380CC4-5D6E-409C-BE32-E72D297353CC}">
              <c16:uniqueId val="{00000001-6DA2-4469-91C5-78B949E388AF}"/>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20</c:v>
                </c:pt>
                <c:pt idx="1">
                  <c:v>8</c:v>
                </c:pt>
                <c:pt idx="2">
                  <c:v>3</c:v>
                </c:pt>
              </c:numCache>
            </c:numRef>
          </c:val>
          <c:extLst>
            <c:ext xmlns:c16="http://schemas.microsoft.com/office/drawing/2014/chart" uri="{C3380CC4-5D6E-409C-BE32-E72D297353CC}">
              <c16:uniqueId val="{00000002-6DA2-4469-91C5-78B949E388AF}"/>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1</c:v>
                </c:pt>
                <c:pt idx="1">
                  <c:v>6</c:v>
                </c:pt>
                <c:pt idx="2">
                  <c:v>0</c:v>
                </c:pt>
              </c:numCache>
            </c:numRef>
          </c:val>
          <c:extLst>
            <c:ext xmlns:c16="http://schemas.microsoft.com/office/drawing/2014/chart" uri="{C3380CC4-5D6E-409C-BE32-E72D297353CC}">
              <c16:uniqueId val="{00000003-6DA2-4469-91C5-78B949E388AF}"/>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Juan Andreotti</c:v>
                </c:pt>
                <c:pt idx="2">
                  <c:v>Sole Martinez</c:v>
                </c:pt>
              </c:strCache>
            </c:strRef>
          </c:cat>
          <c:val>
            <c:numRef>
              <c:f>Sheet1!$F$2:$F$4</c:f>
              <c:numCache>
                <c:formatCode>General</c:formatCode>
                <c:ptCount val="3"/>
                <c:pt idx="0">
                  <c:v>16</c:v>
                </c:pt>
                <c:pt idx="1">
                  <c:v>0</c:v>
                </c:pt>
                <c:pt idx="2">
                  <c:v>0</c:v>
                </c:pt>
              </c:numCache>
            </c:numRef>
          </c:val>
          <c:extLst>
            <c:ext xmlns:c16="http://schemas.microsoft.com/office/drawing/2014/chart" uri="{C3380CC4-5D6E-409C-BE32-E72D297353CC}">
              <c16:uniqueId val="{00000004-6DA2-4469-91C5-78B949E388AF}"/>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Juan Andreotti</c:v>
                </c:pt>
                <c:pt idx="2">
                  <c:v>Sole Martinez</c:v>
                </c:pt>
              </c:strCache>
            </c:strRef>
          </c:cat>
          <c:val>
            <c:numRef>
              <c:f>Sheet1!$G$2:$G$4</c:f>
              <c:numCache>
                <c:formatCode>General</c:formatCode>
                <c:ptCount val="3"/>
                <c:pt idx="0">
                  <c:v>76</c:v>
                </c:pt>
                <c:pt idx="1">
                  <c:v>6</c:v>
                </c:pt>
                <c:pt idx="2">
                  <c:v>1</c:v>
                </c:pt>
              </c:numCache>
            </c:numRef>
          </c:val>
          <c:extLst>
            <c:ext xmlns:c16="http://schemas.microsoft.com/office/drawing/2014/chart" uri="{C3380CC4-5D6E-409C-BE32-E72D297353CC}">
              <c16:uniqueId val="{00000005-6DA2-4469-91C5-78B949E388A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Sheet1!$H$2:$H$4</c:f>
              <c:numCache>
                <c:formatCode>General</c:formatCode>
                <c:ptCount val="3"/>
                <c:pt idx="0">
                  <c:v>725</c:v>
                </c:pt>
                <c:pt idx="1">
                  <c:v>507</c:v>
                </c:pt>
                <c:pt idx="2">
                  <c:v>162</c:v>
                </c:pt>
              </c:numCache>
            </c:numRef>
          </c:val>
          <c:extLst>
            <c:ext xmlns:c16="http://schemas.microsoft.com/office/drawing/2014/chart" uri="{C3380CC4-5D6E-409C-BE32-E72D297353CC}">
              <c16:uniqueId val="{00000006-6DA2-4469-91C5-78B949E388A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Sheet1!$I$2:$I$4</c:f>
              <c:numCache>
                <c:formatCode>General</c:formatCode>
                <c:ptCount val="3"/>
                <c:pt idx="0">
                  <c:v>824</c:v>
                </c:pt>
                <c:pt idx="1">
                  <c:v>630</c:v>
                </c:pt>
                <c:pt idx="2">
                  <c:v>421</c:v>
                </c:pt>
              </c:numCache>
            </c:numRef>
          </c:val>
          <c:extLst>
            <c:ext xmlns:c16="http://schemas.microsoft.com/office/drawing/2014/chart" uri="{C3380CC4-5D6E-409C-BE32-E72D297353CC}">
              <c16:uniqueId val="{00000007-6DA2-4469-91C5-78B949E388AF}"/>
            </c:ext>
          </c:extLst>
        </c:ser>
        <c:dLbls>
          <c:showLegendKey val="0"/>
          <c:showVal val="0"/>
          <c:showCatName val="0"/>
          <c:showSerName val="0"/>
          <c:showPercent val="0"/>
          <c:showBubbleSize val="0"/>
        </c:dLbls>
        <c:gapWidth val="150"/>
        <c:overlap val="100"/>
        <c:axId val="382848776"/>
        <c:axId val="382849432"/>
      </c:barChart>
      <c:catAx>
        <c:axId val="38284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49432"/>
        <c:crosses val="autoZero"/>
        <c:auto val="1"/>
        <c:lblAlgn val="ctr"/>
        <c:lblOffset val="100"/>
        <c:noMultiLvlLbl val="0"/>
      </c:catAx>
      <c:valAx>
        <c:axId val="382849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4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9</c:v>
                </c:pt>
                <c:pt idx="1">
                  <c:v>2</c:v>
                </c:pt>
                <c:pt idx="2">
                  <c:v>10</c:v>
                </c:pt>
              </c:numCache>
            </c:numRef>
          </c:val>
          <c:extLst>
            <c:ext xmlns:c16="http://schemas.microsoft.com/office/drawing/2014/chart" uri="{C3380CC4-5D6E-409C-BE32-E72D297353CC}">
              <c16:uniqueId val="{00000000-7AEA-4DB3-A748-12970836D929}"/>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6</c:v>
                </c:pt>
                <c:pt idx="1">
                  <c:v>0</c:v>
                </c:pt>
                <c:pt idx="2">
                  <c:v>8</c:v>
                </c:pt>
              </c:numCache>
            </c:numRef>
          </c:val>
          <c:extLst>
            <c:ext xmlns:c16="http://schemas.microsoft.com/office/drawing/2014/chart" uri="{C3380CC4-5D6E-409C-BE32-E72D297353CC}">
              <c16:uniqueId val="{00000001-7AEA-4DB3-A748-12970836D929}"/>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3</c:v>
                </c:pt>
                <c:pt idx="1">
                  <c:v>2</c:v>
                </c:pt>
                <c:pt idx="2">
                  <c:v>5</c:v>
                </c:pt>
              </c:numCache>
            </c:numRef>
          </c:val>
          <c:extLst>
            <c:ext xmlns:c16="http://schemas.microsoft.com/office/drawing/2014/chart" uri="{C3380CC4-5D6E-409C-BE32-E72D297353CC}">
              <c16:uniqueId val="{00000002-7AEA-4DB3-A748-12970836D929}"/>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0</c:v>
                </c:pt>
                <c:pt idx="1">
                  <c:v>1</c:v>
                </c:pt>
                <c:pt idx="2">
                  <c:v>0</c:v>
                </c:pt>
              </c:numCache>
            </c:numRef>
          </c:val>
          <c:extLst>
            <c:ext xmlns:c16="http://schemas.microsoft.com/office/drawing/2014/chart" uri="{C3380CC4-5D6E-409C-BE32-E72D297353CC}">
              <c16:uniqueId val="{00000003-7AEA-4DB3-A748-12970836D929}"/>
            </c:ext>
          </c:extLst>
        </c:ser>
        <c:dLbls>
          <c:showLegendKey val="0"/>
          <c:showVal val="0"/>
          <c:showCatName val="0"/>
          <c:showSerName val="0"/>
          <c:showPercent val="0"/>
          <c:showBubbleSize val="0"/>
        </c:dLbls>
        <c:gapWidth val="150"/>
        <c:overlap val="100"/>
        <c:axId val="383418200"/>
        <c:axId val="383417872"/>
      </c:barChart>
      <c:catAx>
        <c:axId val="38341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17872"/>
        <c:crosses val="autoZero"/>
        <c:auto val="1"/>
        <c:lblAlgn val="ctr"/>
        <c:lblOffset val="100"/>
        <c:noMultiLvlLbl val="0"/>
      </c:catAx>
      <c:valAx>
        <c:axId val="383417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1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0.12604624593299099</c:v>
                </c:pt>
                <c:pt idx="1">
                  <c:v>0.49052479944365801</c:v>
                </c:pt>
                <c:pt idx="2">
                  <c:v>0.209870104065768</c:v>
                </c:pt>
                <c:pt idx="3">
                  <c:v>0.165319275761866</c:v>
                </c:pt>
                <c:pt idx="4">
                  <c:v>0.15998973416453499</c:v>
                </c:pt>
                <c:pt idx="5">
                  <c:v>0.14187964135807099</c:v>
                </c:pt>
                <c:pt idx="6">
                  <c:v>0.16299083525817701</c:v>
                </c:pt>
              </c:numCache>
            </c:numRef>
          </c:val>
          <c:extLst>
            <c:ext xmlns:c16="http://schemas.microsoft.com/office/drawing/2014/chart" uri="{C3380CC4-5D6E-409C-BE32-E72D297353CC}">
              <c16:uniqueId val="{00000000-3DBF-4BF0-AB35-8BE8EAC17B88}"/>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2.0479918805277699</c:v>
                </c:pt>
                <c:pt idx="1">
                  <c:v>4.2953458025228404</c:v>
                </c:pt>
                <c:pt idx="2">
                  <c:v>3.1408583442076301</c:v>
                </c:pt>
                <c:pt idx="5">
                  <c:v>4.0017398869073499</c:v>
                </c:pt>
              </c:numCache>
            </c:numRef>
          </c:val>
          <c:extLst>
            <c:ext xmlns:c16="http://schemas.microsoft.com/office/drawing/2014/chart" uri="{C3380CC4-5D6E-409C-BE32-E72D297353CC}">
              <c16:uniqueId val="{00000001-3DBF-4BF0-AB35-8BE8EAC17B88}"/>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0.56143796430706205</c:v>
                </c:pt>
                <c:pt idx="1">
                  <c:v>0.66262488258901897</c:v>
                </c:pt>
                <c:pt idx="2">
                  <c:v>0.56499587282611796</c:v>
                </c:pt>
                <c:pt idx="3">
                  <c:v>0.49696866194176398</c:v>
                </c:pt>
                <c:pt idx="4">
                  <c:v>0.41755614379643102</c:v>
                </c:pt>
                <c:pt idx="5">
                  <c:v>1.01613867304244</c:v>
                </c:pt>
              </c:numCache>
            </c:numRef>
          </c:val>
          <c:extLst>
            <c:ext xmlns:c16="http://schemas.microsoft.com/office/drawing/2014/chart" uri="{C3380CC4-5D6E-409C-BE32-E72D297353CC}">
              <c16:uniqueId val="{00000002-3DBF-4BF0-AB35-8BE8EAC17B88}"/>
            </c:ext>
          </c:extLst>
        </c:ser>
        <c:dLbls>
          <c:showLegendKey val="0"/>
          <c:showVal val="0"/>
          <c:showCatName val="0"/>
          <c:showSerName val="0"/>
          <c:showPercent val="0"/>
          <c:showBubbleSize val="0"/>
        </c:dLbls>
        <c:gapWidth val="219"/>
        <c:overlap val="-27"/>
        <c:axId val="327983008"/>
        <c:axId val="327983336"/>
      </c:barChart>
      <c:catAx>
        <c:axId val="32798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83336"/>
        <c:crosses val="autoZero"/>
        <c:auto val="1"/>
        <c:lblAlgn val="ctr"/>
        <c:lblOffset val="100"/>
        <c:noMultiLvlLbl val="0"/>
      </c:catAx>
      <c:valAx>
        <c:axId val="32798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8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Sheet1!$B$2:$B$17</c:f>
              <c:numCache>
                <c:formatCode>General</c:formatCode>
                <c:ptCount val="16"/>
                <c:pt idx="0">
                  <c:v>0.14341412536008699</c:v>
                </c:pt>
                <c:pt idx="1">
                  <c:v>0.106785869497734</c:v>
                </c:pt>
                <c:pt idx="2">
                  <c:v>0.13348233687216701</c:v>
                </c:pt>
                <c:pt idx="3">
                  <c:v>0.129759665232481</c:v>
                </c:pt>
                <c:pt idx="4">
                  <c:v>0.152109667966325</c:v>
                </c:pt>
                <c:pt idx="5">
                  <c:v>0.79593217813483697</c:v>
                </c:pt>
                <c:pt idx="6">
                  <c:v>0.19308614994909001</c:v>
                </c:pt>
                <c:pt idx="7">
                  <c:v>0.22847634835192801</c:v>
                </c:pt>
                <c:pt idx="8">
                  <c:v>0</c:v>
                </c:pt>
                <c:pt idx="9">
                  <c:v>0.15025829525134099</c:v>
                </c:pt>
                <c:pt idx="10">
                  <c:v>0.19620991977746299</c:v>
                </c:pt>
                <c:pt idx="11">
                  <c:v>9.9967091578548703E-2</c:v>
                </c:pt>
                <c:pt idx="12">
                  <c:v>0.18503570319776499</c:v>
                </c:pt>
                <c:pt idx="13">
                  <c:v>0.218263331760264</c:v>
                </c:pt>
                <c:pt idx="14">
                  <c:v>0.14592829021721601</c:v>
                </c:pt>
                <c:pt idx="15">
                  <c:v>0.18660539634241</c:v>
                </c:pt>
              </c:numCache>
            </c:numRef>
          </c:val>
          <c:smooth val="0"/>
          <c:extLst>
            <c:ext xmlns:c16="http://schemas.microsoft.com/office/drawing/2014/chart" uri="{C3380CC4-5D6E-409C-BE32-E72D297353CC}">
              <c16:uniqueId val="{00000000-A85C-406A-A4B4-0ED2A8DD097E}"/>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Sheet1!$C$2:$C$17</c:f>
              <c:numCache>
                <c:formatCode>General</c:formatCode>
                <c:ptCount val="16"/>
                <c:pt idx="0">
                  <c:v>0</c:v>
                </c:pt>
                <c:pt idx="1">
                  <c:v>0</c:v>
                </c:pt>
                <c:pt idx="2">
                  <c:v>4.0037716689635197</c:v>
                </c:pt>
                <c:pt idx="3">
                  <c:v>0</c:v>
                </c:pt>
                <c:pt idx="4">
                  <c:v>2.0487344985133098</c:v>
                </c:pt>
                <c:pt idx="5">
                  <c:v>0</c:v>
                </c:pt>
                <c:pt idx="6">
                  <c:v>3.1418833170165699</c:v>
                </c:pt>
                <c:pt idx="7">
                  <c:v>0</c:v>
                </c:pt>
                <c:pt idx="8">
                  <c:v>0</c:v>
                </c:pt>
                <c:pt idx="9">
                  <c:v>0</c:v>
                </c:pt>
                <c:pt idx="10">
                  <c:v>0</c:v>
                </c:pt>
                <c:pt idx="11">
                  <c:v>0</c:v>
                </c:pt>
                <c:pt idx="12">
                  <c:v>4.2937894050293499</c:v>
                </c:pt>
                <c:pt idx="13">
                  <c:v>0</c:v>
                </c:pt>
                <c:pt idx="14">
                  <c:v>0</c:v>
                </c:pt>
                <c:pt idx="15">
                  <c:v>0</c:v>
                </c:pt>
              </c:numCache>
            </c:numRef>
          </c:val>
          <c:smooth val="0"/>
          <c:extLst>
            <c:ext xmlns:c16="http://schemas.microsoft.com/office/drawing/2014/chart" uri="{C3380CC4-5D6E-409C-BE32-E72D297353CC}">
              <c16:uniqueId val="{00000001-A85C-406A-A4B4-0ED2A8DD097E}"/>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Sheet1!$D$2:$D$17</c:f>
              <c:numCache>
                <c:formatCode>General</c:formatCode>
                <c:ptCount val="16"/>
                <c:pt idx="0">
                  <c:v>0.50187937809670202</c:v>
                </c:pt>
                <c:pt idx="1">
                  <c:v>0.36303066541385498</c:v>
                </c:pt>
                <c:pt idx="2">
                  <c:v>1.0162688415389201</c:v>
                </c:pt>
                <c:pt idx="3">
                  <c:v>0</c:v>
                </c:pt>
                <c:pt idx="4">
                  <c:v>0.62052573900915098</c:v>
                </c:pt>
                <c:pt idx="5">
                  <c:v>0.70161955995787395</c:v>
                </c:pt>
                <c:pt idx="6">
                  <c:v>0.58276053451735499</c:v>
                </c:pt>
                <c:pt idx="7">
                  <c:v>0.75133404482390598</c:v>
                </c:pt>
                <c:pt idx="8">
                  <c:v>0.65306470889533896</c:v>
                </c:pt>
                <c:pt idx="9">
                  <c:v>0</c:v>
                </c:pt>
                <c:pt idx="10">
                  <c:v>0</c:v>
                </c:pt>
                <c:pt idx="11">
                  <c:v>0.38407374215849399</c:v>
                </c:pt>
                <c:pt idx="12">
                  <c:v>0.60384927239363295</c:v>
                </c:pt>
                <c:pt idx="13">
                  <c:v>0.52919085011949496</c:v>
                </c:pt>
                <c:pt idx="14">
                  <c:v>0.364885626493684</c:v>
                </c:pt>
                <c:pt idx="15">
                  <c:v>0.35421645612837099</c:v>
                </c:pt>
              </c:numCache>
            </c:numRef>
          </c:val>
          <c:smooth val="0"/>
          <c:extLst>
            <c:ext xmlns:c16="http://schemas.microsoft.com/office/drawing/2014/chart" uri="{C3380CC4-5D6E-409C-BE32-E72D297353CC}">
              <c16:uniqueId val="{00000002-A85C-406A-A4B4-0ED2A8DD097E}"/>
            </c:ext>
          </c:extLst>
        </c:ser>
        <c:dLbls>
          <c:showLegendKey val="0"/>
          <c:showVal val="0"/>
          <c:showCatName val="0"/>
          <c:showSerName val="0"/>
          <c:showPercent val="0"/>
          <c:showBubbleSize val="0"/>
        </c:dLbls>
        <c:smooth val="0"/>
        <c:axId val="379231040"/>
        <c:axId val="379231696"/>
      </c:lineChart>
      <c:dateAx>
        <c:axId val="37923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31696"/>
        <c:crosses val="autoZero"/>
        <c:auto val="1"/>
        <c:lblOffset val="100"/>
        <c:baseTimeUnit val="days"/>
      </c:dateAx>
      <c:valAx>
        <c:axId val="37923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3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0.16922612828237699</c:v>
                </c:pt>
                <c:pt idx="1">
                  <c:v>0.26128851343296899</c:v>
                </c:pt>
                <c:pt idx="2">
                  <c:v>0.174285206450459</c:v>
                </c:pt>
                <c:pt idx="3">
                  <c:v>0</c:v>
                </c:pt>
              </c:numCache>
            </c:numRef>
          </c:val>
          <c:extLst>
            <c:ext xmlns:c16="http://schemas.microsoft.com/office/drawing/2014/chart" uri="{C3380CC4-5D6E-409C-BE32-E72D297353CC}">
              <c16:uniqueId val="{00000000-9090-4B86-8EF5-314783713C64}"/>
            </c:ext>
          </c:extLst>
        </c:ser>
        <c:ser>
          <c:idx val="1"/>
          <c:order val="1"/>
          <c:tx>
            <c:strRef>
              <c:f>Sheet1!$C$1</c:f>
              <c:strCache>
                <c:ptCount val="1"/>
                <c:pt idx="0">
                  <c:v>Juan Andreotti</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3.5242102647750002</c:v>
                </c:pt>
                <c:pt idx="1">
                  <c:v>0</c:v>
                </c:pt>
                <c:pt idx="2">
                  <c:v>3.0261078932949501</c:v>
                </c:pt>
                <c:pt idx="3">
                  <c:v>3.5280467022009501</c:v>
                </c:pt>
              </c:numCache>
            </c:numRef>
          </c:val>
          <c:extLst>
            <c:ext xmlns:c16="http://schemas.microsoft.com/office/drawing/2014/chart" uri="{C3380CC4-5D6E-409C-BE32-E72D297353CC}">
              <c16:uniqueId val="{00000001-9090-4B86-8EF5-314783713C64}"/>
            </c:ext>
          </c:extLst>
        </c:ser>
        <c:ser>
          <c:idx val="2"/>
          <c:order val="2"/>
          <c:tx>
            <c:strRef>
              <c:f>Sheet1!$D$1</c:f>
              <c:strCache>
                <c:ptCount val="1"/>
                <c:pt idx="0">
                  <c:v>Sole Martinez</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0.57079894193715397</c:v>
                </c:pt>
                <c:pt idx="1">
                  <c:v>0.51753067124853402</c:v>
                </c:pt>
                <c:pt idx="2">
                  <c:v>0.59859314056271296</c:v>
                </c:pt>
                <c:pt idx="3">
                  <c:v>0</c:v>
                </c:pt>
              </c:numCache>
            </c:numRef>
          </c:val>
          <c:extLst>
            <c:ext xmlns:c16="http://schemas.microsoft.com/office/drawing/2014/chart" uri="{C3380CC4-5D6E-409C-BE32-E72D297353CC}">
              <c16:uniqueId val="{00000002-9090-4B86-8EF5-314783713C64}"/>
            </c:ext>
          </c:extLst>
        </c:ser>
        <c:dLbls>
          <c:showLegendKey val="0"/>
          <c:showVal val="0"/>
          <c:showCatName val="0"/>
          <c:showSerName val="0"/>
          <c:showPercent val="0"/>
          <c:showBubbleSize val="0"/>
        </c:dLbls>
        <c:gapWidth val="219"/>
        <c:overlap val="-27"/>
        <c:axId val="378416552"/>
        <c:axId val="378416880"/>
      </c:barChart>
      <c:catAx>
        <c:axId val="37841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16880"/>
        <c:crosses val="autoZero"/>
        <c:auto val="1"/>
        <c:lblAlgn val="ctr"/>
        <c:lblOffset val="100"/>
        <c:noMultiLvlLbl val="0"/>
      </c:catAx>
      <c:valAx>
        <c:axId val="37841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1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9.6241012331267806E-2</c:v>
                </c:pt>
                <c:pt idx="11">
                  <c:v>0</c:v>
                </c:pt>
                <c:pt idx="12">
                  <c:v>0.15119152582363701</c:v>
                </c:pt>
                <c:pt idx="13">
                  <c:v>0.15646925875793199</c:v>
                </c:pt>
                <c:pt idx="14">
                  <c:v>0.25426254548164001</c:v>
                </c:pt>
                <c:pt idx="15">
                  <c:v>0.171060638046866</c:v>
                </c:pt>
                <c:pt idx="16">
                  <c:v>0.27537347721882099</c:v>
                </c:pt>
                <c:pt idx="17">
                  <c:v>0.27692575161126098</c:v>
                </c:pt>
                <c:pt idx="18">
                  <c:v>9.9966470873123298E-2</c:v>
                </c:pt>
                <c:pt idx="19">
                  <c:v>0.10679647819985801</c:v>
                </c:pt>
                <c:pt idx="20">
                  <c:v>0</c:v>
                </c:pt>
                <c:pt idx="21">
                  <c:v>0</c:v>
                </c:pt>
                <c:pt idx="22">
                  <c:v>0</c:v>
                </c:pt>
                <c:pt idx="23">
                  <c:v>0</c:v>
                </c:pt>
              </c:numCache>
            </c:numRef>
          </c:val>
          <c:smooth val="0"/>
          <c:extLst>
            <c:ext xmlns:c16="http://schemas.microsoft.com/office/drawing/2014/chart" uri="{C3380CC4-5D6E-409C-BE32-E72D297353CC}">
              <c16:uniqueId val="{00000000-59D7-49F0-BD96-DCECD9835F04}"/>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2.7548209366391201</c:v>
                </c:pt>
                <c:pt idx="11">
                  <c:v>0</c:v>
                </c:pt>
                <c:pt idx="12">
                  <c:v>4.2953458025228404</c:v>
                </c:pt>
                <c:pt idx="13">
                  <c:v>0</c:v>
                </c:pt>
                <c:pt idx="14">
                  <c:v>0</c:v>
                </c:pt>
                <c:pt idx="15">
                  <c:v>0</c:v>
                </c:pt>
                <c:pt idx="16">
                  <c:v>4.0017398869073499</c:v>
                </c:pt>
                <c:pt idx="17">
                  <c:v>0</c:v>
                </c:pt>
                <c:pt idx="18">
                  <c:v>0</c:v>
                </c:pt>
                <c:pt idx="19">
                  <c:v>0</c:v>
                </c:pt>
                <c:pt idx="20">
                  <c:v>3.5268957517761299</c:v>
                </c:pt>
                <c:pt idx="21">
                  <c:v>2.0479918805277699</c:v>
                </c:pt>
                <c:pt idx="22">
                  <c:v>0</c:v>
                </c:pt>
                <c:pt idx="23">
                  <c:v>0</c:v>
                </c:pt>
              </c:numCache>
            </c:numRef>
          </c:val>
          <c:smooth val="0"/>
          <c:extLst>
            <c:ext xmlns:c16="http://schemas.microsoft.com/office/drawing/2014/chart" uri="{C3380CC4-5D6E-409C-BE32-E72D297353CC}">
              <c16:uniqueId val="{00000001-59D7-49F0-BD96-DCECD9835F04}"/>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0.46964392451541298</c:v>
                </c:pt>
                <c:pt idx="11">
                  <c:v>0.60413286653573595</c:v>
                </c:pt>
                <c:pt idx="12">
                  <c:v>0.50949249992884205</c:v>
                </c:pt>
                <c:pt idx="13">
                  <c:v>0.75143027922466099</c:v>
                </c:pt>
                <c:pt idx="14">
                  <c:v>0.46537443429254499</c:v>
                </c:pt>
                <c:pt idx="15">
                  <c:v>0</c:v>
                </c:pt>
                <c:pt idx="16">
                  <c:v>0.60413286653573595</c:v>
                </c:pt>
                <c:pt idx="17">
                  <c:v>0.63473087979961895</c:v>
                </c:pt>
                <c:pt idx="18">
                  <c:v>0.32234651182648799</c:v>
                </c:pt>
                <c:pt idx="19">
                  <c:v>0.57780434349471999</c:v>
                </c:pt>
                <c:pt idx="20">
                  <c:v>0.57211168986423</c:v>
                </c:pt>
                <c:pt idx="21">
                  <c:v>0.40987106139526902</c:v>
                </c:pt>
                <c:pt idx="22">
                  <c:v>1.01613867304244</c:v>
                </c:pt>
                <c:pt idx="23">
                  <c:v>0</c:v>
                </c:pt>
              </c:numCache>
            </c:numRef>
          </c:val>
          <c:smooth val="0"/>
          <c:extLst>
            <c:ext xmlns:c16="http://schemas.microsoft.com/office/drawing/2014/chart" uri="{C3380CC4-5D6E-409C-BE32-E72D297353CC}">
              <c16:uniqueId val="{00000002-59D7-49F0-BD96-DCECD9835F04}"/>
            </c:ext>
          </c:extLst>
        </c:ser>
        <c:dLbls>
          <c:showLegendKey val="0"/>
          <c:showVal val="0"/>
          <c:showCatName val="0"/>
          <c:showSerName val="0"/>
          <c:showPercent val="0"/>
          <c:showBubbleSize val="0"/>
        </c:dLbls>
        <c:smooth val="0"/>
        <c:axId val="68806000"/>
        <c:axId val="68806656"/>
      </c:lineChart>
      <c:catAx>
        <c:axId val="6880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06656"/>
        <c:crosses val="autoZero"/>
        <c:auto val="1"/>
        <c:lblAlgn val="ctr"/>
        <c:lblOffset val="100"/>
        <c:noMultiLvlLbl val="0"/>
      </c:catAx>
      <c:valAx>
        <c:axId val="6880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0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39D1-49B0-8522-866B40532107}"/>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39D1-49B0-8522-866B40532107}"/>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44546</c:v>
                </c:pt>
                <c:pt idx="1">
                  <c:v>44547</c:v>
                </c:pt>
                <c:pt idx="2">
                  <c:v>44548</c:v>
                </c:pt>
                <c:pt idx="3">
                  <c:v>44549</c:v>
                </c:pt>
                <c:pt idx="4">
                  <c:v>44550</c:v>
                </c:pt>
                <c:pt idx="5">
                  <c:v>44551</c:v>
                </c:pt>
                <c:pt idx="6">
                  <c:v>44552</c:v>
                </c:pt>
                <c:pt idx="7">
                  <c:v>44553</c:v>
                </c:pt>
                <c:pt idx="8">
                  <c:v>44554</c:v>
                </c:pt>
                <c:pt idx="9">
                  <c:v>44555</c:v>
                </c:pt>
                <c:pt idx="10">
                  <c:v>44556</c:v>
                </c:pt>
                <c:pt idx="11">
                  <c:v>44557</c:v>
                </c:pt>
                <c:pt idx="12">
                  <c:v>44558</c:v>
                </c:pt>
                <c:pt idx="13">
                  <c:v>44559</c:v>
                </c:pt>
                <c:pt idx="14">
                  <c:v>44560</c:v>
                </c:pt>
                <c:pt idx="15">
                  <c:v>44561</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39D1-49B0-8522-866B40532107}"/>
            </c:ext>
          </c:extLst>
        </c:ser>
        <c:dLbls>
          <c:showLegendKey val="0"/>
          <c:showVal val="0"/>
          <c:showCatName val="0"/>
          <c:showSerName val="0"/>
          <c:showPercent val="0"/>
          <c:showBubbleSize val="0"/>
        </c:dLbls>
        <c:smooth val="0"/>
        <c:axId val="521434744"/>
        <c:axId val="521436056"/>
      </c:lineChart>
      <c:dateAx>
        <c:axId val="52143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436056"/>
        <c:crosses val="autoZero"/>
        <c:auto val="1"/>
        <c:lblOffset val="100"/>
        <c:baseTimeUnit val="days"/>
      </c:dateAx>
      <c:valAx>
        <c:axId val="52143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43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B016F-8D86-4F9F-A8D3-86DA0BC2005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6880A3D-E13E-475F-9AFE-1E47A298364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060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1CA8D-943E-47AD-87D6-5EBD449F0A9E}"/>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0B1582E9-6DAE-4FBB-9322-0AFFE3A5D4C8}"/>
              </a:ext>
            </a:extLst>
          </p:cNvPr>
          <p:cNvGraphicFramePr>
            <a:graphicFrameLocks noGrp="1"/>
          </p:cNvGraphicFramePr>
          <p:nvPr>
            <p:ph type="tbl" sz="quarter" idx="13"/>
            <p:extLst>
              <p:ext uri="{D42A27DB-BD31-4B8C-83A1-F6EECF244321}">
                <p14:modId xmlns:p14="http://schemas.microsoft.com/office/powerpoint/2010/main" val="215450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2229486"/>
                    </a:ext>
                  </a:extLst>
                </a:gridCol>
                <a:gridCol w="740664">
                  <a:extLst>
                    <a:ext uri="{9D8B030D-6E8A-4147-A177-3AD203B41FA5}">
                      <a16:colId xmlns:a16="http://schemas.microsoft.com/office/drawing/2014/main" val="579319094"/>
                    </a:ext>
                  </a:extLst>
                </a:gridCol>
                <a:gridCol w="740664">
                  <a:extLst>
                    <a:ext uri="{9D8B030D-6E8A-4147-A177-3AD203B41FA5}">
                      <a16:colId xmlns:a16="http://schemas.microsoft.com/office/drawing/2014/main" val="821073659"/>
                    </a:ext>
                  </a:extLst>
                </a:gridCol>
                <a:gridCol w="740664">
                  <a:extLst>
                    <a:ext uri="{9D8B030D-6E8A-4147-A177-3AD203B41FA5}">
                      <a16:colId xmlns:a16="http://schemas.microsoft.com/office/drawing/2014/main" val="3607564615"/>
                    </a:ext>
                  </a:extLst>
                </a:gridCol>
                <a:gridCol w="740664">
                  <a:extLst>
                    <a:ext uri="{9D8B030D-6E8A-4147-A177-3AD203B41FA5}">
                      <a16:colId xmlns:a16="http://schemas.microsoft.com/office/drawing/2014/main" val="3844912398"/>
                    </a:ext>
                  </a:extLst>
                </a:gridCol>
                <a:gridCol w="740664">
                  <a:extLst>
                    <a:ext uri="{9D8B030D-6E8A-4147-A177-3AD203B41FA5}">
                      <a16:colId xmlns:a16="http://schemas.microsoft.com/office/drawing/2014/main" val="3742263945"/>
                    </a:ext>
                  </a:extLst>
                </a:gridCol>
                <a:gridCol w="740664">
                  <a:extLst>
                    <a:ext uri="{9D8B030D-6E8A-4147-A177-3AD203B41FA5}">
                      <a16:colId xmlns:a16="http://schemas.microsoft.com/office/drawing/2014/main" val="2368635280"/>
                    </a:ext>
                  </a:extLst>
                </a:gridCol>
                <a:gridCol w="740664">
                  <a:extLst>
                    <a:ext uri="{9D8B030D-6E8A-4147-A177-3AD203B41FA5}">
                      <a16:colId xmlns:a16="http://schemas.microsoft.com/office/drawing/2014/main" val="963376969"/>
                    </a:ext>
                  </a:extLst>
                </a:gridCol>
                <a:gridCol w="740664">
                  <a:extLst>
                    <a:ext uri="{9D8B030D-6E8A-4147-A177-3AD203B41FA5}">
                      <a16:colId xmlns:a16="http://schemas.microsoft.com/office/drawing/2014/main" val="15347733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981502034"/>
                  </a:ext>
                </a:extLst>
              </a:tr>
              <a:tr h="370840">
                <a:tc>
                  <a:txBody>
                    <a:bodyPr/>
                    <a:lstStyle/>
                    <a:p>
                      <a:r>
                        <a:rPr lang="en-US" sz="1000"/>
                        <a:t>Gustavo Posse</a:t>
                      </a:r>
                    </a:p>
                  </a:txBody>
                  <a:tcPr/>
                </a:tc>
                <a:tc>
                  <a:txBody>
                    <a:bodyPr/>
                    <a:lstStyle/>
                    <a:p>
                      <a:r>
                        <a:rPr lang="en-US" sz="1000"/>
                        <a:t>161035</a:t>
                      </a:r>
                    </a:p>
                  </a:txBody>
                  <a:tcPr/>
                </a:tc>
                <a:tc>
                  <a:txBody>
                    <a:bodyPr/>
                    <a:lstStyle/>
                    <a:p>
                      <a:r>
                        <a:rPr lang="en-US" sz="1000"/>
                        <a:t>-41</a:t>
                      </a:r>
                    </a:p>
                  </a:txBody>
                  <a:tcPr/>
                </a:tc>
                <a:tc>
                  <a:txBody>
                    <a:bodyPr/>
                    <a:lstStyle/>
                    <a:p>
                      <a:r>
                        <a:rPr lang="en-US" sz="1000"/>
                        <a:t>18</a:t>
                      </a:r>
                    </a:p>
                  </a:txBody>
                  <a:tcPr/>
                </a:tc>
                <a:tc>
                  <a:txBody>
                    <a:bodyPr/>
                    <a:lstStyle/>
                    <a:p>
                      <a:r>
                        <a:rPr lang="en-US" sz="1000"/>
                        <a:t>4271</a:t>
                      </a:r>
                    </a:p>
                  </a:txBody>
                  <a:tcPr/>
                </a:tc>
                <a:tc>
                  <a:txBody>
                    <a:bodyPr/>
                    <a:lstStyle/>
                    <a:p>
                      <a:r>
                        <a:rPr lang="en-US" sz="1000"/>
                        <a:t>725</a:t>
                      </a:r>
                    </a:p>
                  </a:txBody>
                  <a:tcPr/>
                </a:tc>
                <a:tc>
                  <a:txBody>
                    <a:bodyPr/>
                    <a:lstStyle/>
                    <a:p>
                      <a:r>
                        <a:rPr lang="en-US" sz="1000"/>
                        <a:t>824</a:t>
                      </a:r>
                    </a:p>
                  </a:txBody>
                  <a:tcPr/>
                </a:tc>
                <a:tc>
                  <a:txBody>
                    <a:bodyPr/>
                    <a:lstStyle/>
                    <a:p>
                      <a:r>
                        <a:rPr lang="en-US" sz="1000"/>
                        <a:t>0</a:t>
                      </a:r>
                    </a:p>
                  </a:txBody>
                  <a:tcPr/>
                </a:tc>
                <a:tc>
                  <a:txBody>
                    <a:bodyPr/>
                    <a:lstStyle/>
                    <a:p>
                      <a:r>
                        <a:rPr lang="en-US" sz="1000"/>
                        <a:t>0.2008 %</a:t>
                      </a:r>
                    </a:p>
                  </a:txBody>
                  <a:tcPr/>
                </a:tc>
                <a:extLst>
                  <a:ext uri="{0D108BD9-81ED-4DB2-BD59-A6C34878D82A}">
                    <a16:rowId xmlns:a16="http://schemas.microsoft.com/office/drawing/2014/main" val="562232013"/>
                  </a:ext>
                </a:extLst>
              </a:tr>
              <a:tr h="370840">
                <a:tc>
                  <a:txBody>
                    <a:bodyPr/>
                    <a:lstStyle/>
                    <a:p>
                      <a:r>
                        <a:rPr lang="en-US" sz="1000"/>
                        <a:t>Juan Andreotti</a:t>
                      </a:r>
                    </a:p>
                  </a:txBody>
                  <a:tcPr/>
                </a:tc>
                <a:tc>
                  <a:txBody>
                    <a:bodyPr/>
                    <a:lstStyle/>
                    <a:p>
                      <a:r>
                        <a:rPr lang="en-US" sz="1000"/>
                        <a:t>27606</a:t>
                      </a:r>
                    </a:p>
                  </a:txBody>
                  <a:tcPr/>
                </a:tc>
                <a:tc>
                  <a:txBody>
                    <a:bodyPr/>
                    <a:lstStyle/>
                    <a:p>
                      <a:r>
                        <a:rPr lang="en-US" sz="1000"/>
                        <a:t>37</a:t>
                      </a:r>
                    </a:p>
                  </a:txBody>
                  <a:tcPr/>
                </a:tc>
                <a:tc>
                  <a:txBody>
                    <a:bodyPr/>
                    <a:lstStyle/>
                    <a:p>
                      <a:r>
                        <a:rPr lang="en-US" sz="1000"/>
                        <a:t>5</a:t>
                      </a:r>
                    </a:p>
                  </a:txBody>
                  <a:tcPr/>
                </a:tc>
                <a:tc>
                  <a:txBody>
                    <a:bodyPr/>
                    <a:lstStyle/>
                    <a:p>
                      <a:r>
                        <a:rPr lang="en-US" sz="1000"/>
                        <a:t>3450</a:t>
                      </a:r>
                    </a:p>
                  </a:txBody>
                  <a:tcPr/>
                </a:tc>
                <a:tc>
                  <a:txBody>
                    <a:bodyPr/>
                    <a:lstStyle/>
                    <a:p>
                      <a:r>
                        <a:rPr lang="en-US" sz="1000"/>
                        <a:t>507</a:t>
                      </a:r>
                    </a:p>
                  </a:txBody>
                  <a:tcPr/>
                </a:tc>
                <a:tc>
                  <a:txBody>
                    <a:bodyPr/>
                    <a:lstStyle/>
                    <a:p>
                      <a:r>
                        <a:rPr lang="en-US" sz="1000"/>
                        <a:t>630</a:t>
                      </a:r>
                    </a:p>
                  </a:txBody>
                  <a:tcPr/>
                </a:tc>
                <a:tc>
                  <a:txBody>
                    <a:bodyPr/>
                    <a:lstStyle/>
                    <a:p>
                      <a:r>
                        <a:rPr lang="en-US" sz="1000"/>
                        <a:t>0</a:t>
                      </a:r>
                    </a:p>
                  </a:txBody>
                  <a:tcPr/>
                </a:tc>
                <a:tc>
                  <a:txBody>
                    <a:bodyPr/>
                    <a:lstStyle/>
                    <a:p>
                      <a:r>
                        <a:rPr lang="en-US" sz="1000"/>
                        <a:t>3.3255 %</a:t>
                      </a:r>
                    </a:p>
                  </a:txBody>
                  <a:tcPr/>
                </a:tc>
                <a:extLst>
                  <a:ext uri="{0D108BD9-81ED-4DB2-BD59-A6C34878D82A}">
                    <a16:rowId xmlns:a16="http://schemas.microsoft.com/office/drawing/2014/main" val="3975190627"/>
                  </a:ext>
                </a:extLst>
              </a:tr>
              <a:tr h="370840">
                <a:tc>
                  <a:txBody>
                    <a:bodyPr/>
                    <a:lstStyle/>
                    <a:p>
                      <a:r>
                        <a:rPr lang="en-US" sz="1000"/>
                        <a:t>Sole Martinez</a:t>
                      </a:r>
                    </a:p>
                  </a:txBody>
                  <a:tcPr/>
                </a:tc>
                <a:tc>
                  <a:txBody>
                    <a:bodyPr/>
                    <a:lstStyle/>
                    <a:p>
                      <a:r>
                        <a:rPr lang="en-US" sz="1000"/>
                        <a:t>23432</a:t>
                      </a:r>
                    </a:p>
                  </a:txBody>
                  <a:tcPr/>
                </a:tc>
                <a:tc>
                  <a:txBody>
                    <a:bodyPr/>
                    <a:lstStyle/>
                    <a:p>
                      <a:r>
                        <a:rPr lang="en-US" sz="1000"/>
                        <a:t>20</a:t>
                      </a:r>
                    </a:p>
                  </a:txBody>
                  <a:tcPr/>
                </a:tc>
                <a:tc>
                  <a:txBody>
                    <a:bodyPr/>
                    <a:lstStyle/>
                    <a:p>
                      <a:r>
                        <a:rPr lang="en-US" sz="1000"/>
                        <a:t>23</a:t>
                      </a:r>
                    </a:p>
                  </a:txBody>
                  <a:tcPr/>
                </a:tc>
                <a:tc>
                  <a:txBody>
                    <a:bodyPr/>
                    <a:lstStyle/>
                    <a:p>
                      <a:r>
                        <a:rPr lang="en-US" sz="1000"/>
                        <a:t>2425</a:t>
                      </a:r>
                    </a:p>
                  </a:txBody>
                  <a:tcPr/>
                </a:tc>
                <a:tc>
                  <a:txBody>
                    <a:bodyPr/>
                    <a:lstStyle/>
                    <a:p>
                      <a:r>
                        <a:rPr lang="en-US" sz="1000"/>
                        <a:t>162</a:t>
                      </a:r>
                    </a:p>
                  </a:txBody>
                  <a:tcPr/>
                </a:tc>
                <a:tc>
                  <a:txBody>
                    <a:bodyPr/>
                    <a:lstStyle/>
                    <a:p>
                      <a:r>
                        <a:rPr lang="en-US" sz="1000"/>
                        <a:t>421</a:t>
                      </a:r>
                    </a:p>
                  </a:txBody>
                  <a:tcPr/>
                </a:tc>
                <a:tc>
                  <a:txBody>
                    <a:bodyPr/>
                    <a:lstStyle/>
                    <a:p>
                      <a:r>
                        <a:rPr lang="en-US" sz="1000"/>
                        <a:t>0</a:t>
                      </a:r>
                    </a:p>
                  </a:txBody>
                  <a:tcPr/>
                </a:tc>
                <a:tc>
                  <a:txBody>
                    <a:bodyPr/>
                    <a:lstStyle/>
                    <a:p>
                      <a:r>
                        <a:rPr lang="en-US" sz="1000"/>
                        <a:t>0.5584 %</a:t>
                      </a:r>
                    </a:p>
                  </a:txBody>
                  <a:tcPr/>
                </a:tc>
                <a:extLst>
                  <a:ext uri="{0D108BD9-81ED-4DB2-BD59-A6C34878D82A}">
                    <a16:rowId xmlns:a16="http://schemas.microsoft.com/office/drawing/2014/main" val="3468493068"/>
                  </a:ext>
                </a:extLst>
              </a:tr>
            </a:tbl>
          </a:graphicData>
        </a:graphic>
      </p:graphicFrame>
      <p:sp>
        <p:nvSpPr>
          <p:cNvPr id="4" name="Text Placeholder 3">
            <a:extLst>
              <a:ext uri="{FF2B5EF4-FFF2-40B4-BE49-F238E27FC236}">
                <a16:creationId xmlns:a16="http://schemas.microsoft.com/office/drawing/2014/main" id="{8ADCED15-7AF6-470F-BD50-FF140C9A36F2}"/>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443272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3FF0-D748-4C05-9260-CC0F42C8DF8D}"/>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78E037D2-09DE-430E-B39D-4B73DE42CF4B}"/>
              </a:ext>
            </a:extLst>
          </p:cNvPr>
          <p:cNvGraphicFramePr>
            <a:graphicFrameLocks noGrp="1"/>
          </p:cNvGraphicFramePr>
          <p:nvPr>
            <p:ph type="chart" sz="quarter" idx="13"/>
            <p:extLst>
              <p:ext uri="{D42A27DB-BD31-4B8C-83A1-F6EECF244321}">
                <p14:modId xmlns:p14="http://schemas.microsoft.com/office/powerpoint/2010/main" val="4148189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7C062F-19B7-4B51-B734-B7E1DBF33212}"/>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C6BD5C00-6779-4E35-9FE8-4A1CF576EA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113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3C3-ED86-4BD0-B68C-65D45EAD3C67}"/>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4809DA13-F696-435E-B2EB-B231E733CD7B}"/>
              </a:ext>
            </a:extLst>
          </p:cNvPr>
          <p:cNvGraphicFramePr>
            <a:graphicFrameLocks noGrp="1"/>
          </p:cNvGraphicFramePr>
          <p:nvPr>
            <p:ph type="chart" sz="quarter" idx="13"/>
            <p:extLst>
              <p:ext uri="{D42A27DB-BD31-4B8C-83A1-F6EECF244321}">
                <p14:modId xmlns:p14="http://schemas.microsoft.com/office/powerpoint/2010/main" val="882269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DAB4E-CD5D-4981-9F93-33697EAF86FC}"/>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018429D7-BA92-48D6-B0C8-2F613BFAD1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251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96101-2340-41F5-B7F3-6C9F334B5D9A}"/>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06BF38F1-8993-4AB7-B912-891B17DC8D46}"/>
              </a:ext>
            </a:extLst>
          </p:cNvPr>
          <p:cNvGraphicFramePr>
            <a:graphicFrameLocks noGrp="1"/>
          </p:cNvGraphicFramePr>
          <p:nvPr>
            <p:ph type="chart" sz="quarter" idx="13"/>
            <p:extLst>
              <p:ext uri="{D42A27DB-BD31-4B8C-83A1-F6EECF244321}">
                <p14:modId xmlns:p14="http://schemas.microsoft.com/office/powerpoint/2010/main" val="1187571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AC9324-EA86-4652-BF4B-B629445BDCE5}"/>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2B79E744-4C63-46C4-A27E-F7D5DB0139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190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AAA2E-A80F-4D02-9E1C-F535932E5FBF}"/>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48D99ED3-F82A-43D1-AC0A-C0C43F12A783}"/>
              </a:ext>
            </a:extLst>
          </p:cNvPr>
          <p:cNvGraphicFramePr>
            <a:graphicFrameLocks noGrp="1"/>
          </p:cNvGraphicFramePr>
          <p:nvPr>
            <p:ph type="chart" sz="quarter" idx="13"/>
            <p:extLst>
              <p:ext uri="{D42A27DB-BD31-4B8C-83A1-F6EECF244321}">
                <p14:modId xmlns:p14="http://schemas.microsoft.com/office/powerpoint/2010/main" val="4179031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3DC344-70A6-4705-91D9-1335096A0FDC}"/>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16C5F505-B5A2-48A6-81F9-3B3A198578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2942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D2E7-5D64-4683-82E7-FE89923AD5A7}"/>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76D70CA2-74A5-4204-9931-13726392CD5D}"/>
              </a:ext>
            </a:extLst>
          </p:cNvPr>
          <p:cNvGraphicFramePr>
            <a:graphicFrameLocks noGrp="1"/>
          </p:cNvGraphicFramePr>
          <p:nvPr>
            <p:ph type="chart" sz="quarter" idx="13"/>
            <p:extLst>
              <p:ext uri="{D42A27DB-BD31-4B8C-83A1-F6EECF244321}">
                <p14:modId xmlns:p14="http://schemas.microsoft.com/office/powerpoint/2010/main" val="3920067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FEF77-721D-41EF-820C-7D8E651A1A47}"/>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3E02B948-BEF4-4440-B076-101A31DA5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0943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50252-7732-4D0A-8FED-620AEEDFDF69}"/>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D8FAA852-4A67-4FE9-BCEC-B96442589137}"/>
              </a:ext>
            </a:extLst>
          </p:cNvPr>
          <p:cNvGraphicFramePr>
            <a:graphicFrameLocks noGrp="1"/>
          </p:cNvGraphicFramePr>
          <p:nvPr>
            <p:ph type="chart" sz="quarter" idx="13"/>
            <p:extLst>
              <p:ext uri="{D42A27DB-BD31-4B8C-83A1-F6EECF244321}">
                <p14:modId xmlns:p14="http://schemas.microsoft.com/office/powerpoint/2010/main" val="2199252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D91CBC-061E-45B7-A9F0-C589E2C86272}"/>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1F9761CD-6671-4786-A53F-1A07C9E4F7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2558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2E03-9165-4FE0-8C6A-E212704C3139}"/>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1D1D4143-3C88-4751-A344-1339289FEB10}"/>
              </a:ext>
            </a:extLst>
          </p:cNvPr>
          <p:cNvGraphicFramePr>
            <a:graphicFrameLocks noGrp="1"/>
          </p:cNvGraphicFramePr>
          <p:nvPr>
            <p:ph type="chart" sz="quarter" idx="13"/>
            <p:extLst>
              <p:ext uri="{D42A27DB-BD31-4B8C-83A1-F6EECF244321}">
                <p14:modId xmlns:p14="http://schemas.microsoft.com/office/powerpoint/2010/main" val="2790218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D5A9C-EB62-4508-A77D-3254104F6D1D}"/>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339AF7B3-E8D7-43D8-AA9C-6B9D25E1D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685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C907-C540-43F0-9685-AD1BB736474D}"/>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9C4CEF16-75EB-4009-B400-E067A18F1DBA}"/>
              </a:ext>
            </a:extLst>
          </p:cNvPr>
          <p:cNvGraphicFramePr>
            <a:graphicFrameLocks noGrp="1"/>
          </p:cNvGraphicFramePr>
          <p:nvPr>
            <p:ph type="chart" sz="quarter" idx="13"/>
            <p:extLst>
              <p:ext uri="{D42A27DB-BD31-4B8C-83A1-F6EECF244321}">
                <p14:modId xmlns:p14="http://schemas.microsoft.com/office/powerpoint/2010/main" val="1302375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816E1-4590-4AAB-9598-E174A918B242}"/>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84F8E67F-C925-4EEA-A08A-23786E50F2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4839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6A6F7-5E16-4C27-B8FC-B27643D13D5C}"/>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DE59AB40-8C5F-4E3D-8D99-A11ED778FA6E}"/>
              </a:ext>
            </a:extLst>
          </p:cNvPr>
          <p:cNvGraphicFramePr>
            <a:graphicFrameLocks noGrp="1"/>
          </p:cNvGraphicFramePr>
          <p:nvPr>
            <p:ph type="chart" sz="quarter" idx="13"/>
            <p:extLst>
              <p:ext uri="{D42A27DB-BD31-4B8C-83A1-F6EECF244321}">
                <p14:modId xmlns:p14="http://schemas.microsoft.com/office/powerpoint/2010/main" val="2562142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B6D09-1159-468C-B421-920553177F97}"/>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3BC39F5B-705B-4014-9333-018B0CC8E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108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5D76D-9624-4F12-A2AB-12F24CFA37B7}"/>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7C270543-FDBA-4836-95AF-EBF43EB40E9C}"/>
              </a:ext>
            </a:extLst>
          </p:cNvPr>
          <p:cNvGraphicFramePr>
            <a:graphicFrameLocks noGrp="1"/>
          </p:cNvGraphicFramePr>
          <p:nvPr>
            <p:ph type="chart" sz="quarter" idx="13"/>
            <p:extLst>
              <p:ext uri="{D42A27DB-BD31-4B8C-83A1-F6EECF244321}">
                <p14:modId xmlns:p14="http://schemas.microsoft.com/office/powerpoint/2010/main" val="1587715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1B257-4D71-47B0-88E4-31AB1FFF910A}"/>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04A90B90-50BB-4A8A-96B0-AA6CEE66F5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6811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73AD-871D-4E34-BDF5-1787D22B844D}"/>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731484A0-F782-4BF7-8BA0-923ADF00556C}"/>
              </a:ext>
            </a:extLst>
          </p:cNvPr>
          <p:cNvGraphicFramePr>
            <a:graphicFrameLocks noGrp="1"/>
          </p:cNvGraphicFramePr>
          <p:nvPr>
            <p:ph type="chart" sz="quarter" idx="13"/>
            <p:extLst>
              <p:ext uri="{D42A27DB-BD31-4B8C-83A1-F6EECF244321}">
                <p14:modId xmlns:p14="http://schemas.microsoft.com/office/powerpoint/2010/main" val="2368245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D206AD-C948-419B-BA69-BBCC00A91938}"/>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15A7FE2C-CD96-4093-8080-1189BC219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04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87682-BDC8-44EC-A659-A68634F16485}"/>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C5E1EA46-089B-473F-A440-7E57FE1F67F7}"/>
              </a:ext>
            </a:extLst>
          </p:cNvPr>
          <p:cNvGraphicFramePr>
            <a:graphicFrameLocks noGrp="1"/>
          </p:cNvGraphicFramePr>
          <p:nvPr>
            <p:ph type="chart" sz="quarter" idx="13"/>
            <p:extLst>
              <p:ext uri="{D42A27DB-BD31-4B8C-83A1-F6EECF244321}">
                <p14:modId xmlns:p14="http://schemas.microsoft.com/office/powerpoint/2010/main" val="3228886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931FC-7EA7-413A-9AE1-D70CE9A79248}"/>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B4E10819-2B06-47E1-B94C-9BF7BDCEE4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4964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6DCB7-919A-4DE1-BB92-7D6E4F85CF5C}"/>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FEBB9C8E-8852-4EF7-851D-BB8E480D79B6}"/>
              </a:ext>
            </a:extLst>
          </p:cNvPr>
          <p:cNvGraphicFramePr>
            <a:graphicFrameLocks noGrp="1"/>
          </p:cNvGraphicFramePr>
          <p:nvPr>
            <p:ph type="chart" sz="quarter" idx="13"/>
            <p:extLst>
              <p:ext uri="{D42A27DB-BD31-4B8C-83A1-F6EECF244321}">
                <p14:modId xmlns:p14="http://schemas.microsoft.com/office/powerpoint/2010/main" val="229730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66B9C-A5C1-4C02-998B-7F54280551E8}"/>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DE90314F-7DA0-485E-A132-8E958AF55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675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040E1-DFD0-4F4B-AA81-3495D26A9DE3}"/>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DA04C1F8-35A7-4E60-959C-D7F06C4EE41D}"/>
              </a:ext>
            </a:extLst>
          </p:cNvPr>
          <p:cNvGraphicFramePr>
            <a:graphicFrameLocks noGrp="1"/>
          </p:cNvGraphicFramePr>
          <p:nvPr>
            <p:ph type="chart" sz="quarter" idx="13"/>
            <p:extLst>
              <p:ext uri="{D42A27DB-BD31-4B8C-83A1-F6EECF244321}">
                <p14:modId xmlns:p14="http://schemas.microsoft.com/office/powerpoint/2010/main" val="1022815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B6C82-1598-4F1F-8D99-CBD45F851923}"/>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BEEAF668-6A45-4078-B961-95130D442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6068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105D3-F83E-42ED-9C42-83FC4E0984DC}"/>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79CBD5D0-BD19-4F15-B325-7E64F2615FDC}"/>
              </a:ext>
            </a:extLst>
          </p:cNvPr>
          <p:cNvGraphicFramePr>
            <a:graphicFrameLocks noGrp="1"/>
          </p:cNvGraphicFramePr>
          <p:nvPr>
            <p:ph type="tbl" sz="quarter" idx="13"/>
            <p:extLst>
              <p:ext uri="{D42A27DB-BD31-4B8C-83A1-F6EECF244321}">
                <p14:modId xmlns:p14="http://schemas.microsoft.com/office/powerpoint/2010/main" val="214639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5551719"/>
                    </a:ext>
                  </a:extLst>
                </a:gridCol>
                <a:gridCol w="1152144">
                  <a:extLst>
                    <a:ext uri="{9D8B030D-6E8A-4147-A177-3AD203B41FA5}">
                      <a16:colId xmlns:a16="http://schemas.microsoft.com/office/drawing/2014/main" val="2759910981"/>
                    </a:ext>
                  </a:extLst>
                </a:gridCol>
                <a:gridCol w="1152144">
                  <a:extLst>
                    <a:ext uri="{9D8B030D-6E8A-4147-A177-3AD203B41FA5}">
                      <a16:colId xmlns:a16="http://schemas.microsoft.com/office/drawing/2014/main" val="2490678004"/>
                    </a:ext>
                  </a:extLst>
                </a:gridCol>
                <a:gridCol w="1152144">
                  <a:extLst>
                    <a:ext uri="{9D8B030D-6E8A-4147-A177-3AD203B41FA5}">
                      <a16:colId xmlns:a16="http://schemas.microsoft.com/office/drawing/2014/main" val="621425241"/>
                    </a:ext>
                  </a:extLst>
                </a:gridCol>
                <a:gridCol w="1152144">
                  <a:extLst>
                    <a:ext uri="{9D8B030D-6E8A-4147-A177-3AD203B41FA5}">
                      <a16:colId xmlns:a16="http://schemas.microsoft.com/office/drawing/2014/main" val="1312414949"/>
                    </a:ext>
                  </a:extLst>
                </a:gridCol>
                <a:gridCol w="1152144">
                  <a:extLst>
                    <a:ext uri="{9D8B030D-6E8A-4147-A177-3AD203B41FA5}">
                      <a16:colId xmlns:a16="http://schemas.microsoft.com/office/drawing/2014/main" val="259756442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69965125"/>
                  </a:ext>
                </a:extLst>
              </a:tr>
              <a:tr h="370840">
                <a:tc>
                  <a:txBody>
                    <a:bodyPr/>
                    <a:lstStyle/>
                    <a:p>
                      <a:r>
                        <a:rPr lang="en-US" sz="1000"/>
                        <a:t>#sanisidro</a:t>
                      </a:r>
                    </a:p>
                  </a:txBody>
                  <a:tcPr/>
                </a:tc>
                <a:tc>
                  <a:txBody>
                    <a:bodyPr/>
                    <a:lstStyle/>
                    <a:p>
                      <a:r>
                        <a:rPr lang="en-US" sz="1000"/>
                        <a:t>15</a:t>
                      </a:r>
                    </a:p>
                  </a:txBody>
                  <a:tcPr/>
                </a:tc>
                <a:tc>
                  <a:txBody>
                    <a:bodyPr/>
                    <a:lstStyle/>
                    <a:p>
                      <a:r>
                        <a:rPr lang="en-US" sz="1000"/>
                        <a:t>242.13333333333</a:t>
                      </a:r>
                    </a:p>
                  </a:txBody>
                  <a:tcPr/>
                </a:tc>
                <a:tc>
                  <a:txBody>
                    <a:bodyPr/>
                    <a:lstStyle/>
                    <a:p>
                      <a:r>
                        <a:rPr lang="en-US" sz="1000"/>
                        <a:t>37.333333333333</a:t>
                      </a:r>
                    </a:p>
                  </a:txBody>
                  <a:tcPr/>
                </a:tc>
                <a:tc>
                  <a:txBody>
                    <a:bodyPr/>
                    <a:lstStyle/>
                    <a:p>
                      <a:r>
                        <a:rPr lang="en-US" sz="1000"/>
                        <a:t>51.933333333333</a:t>
                      </a:r>
                    </a:p>
                  </a:txBody>
                  <a:tcPr/>
                </a:tc>
                <a:tc>
                  <a:txBody>
                    <a:bodyPr/>
                    <a:lstStyle/>
                    <a:p>
                      <a:r>
                        <a:rPr lang="en-US" sz="1000"/>
                        <a:t>331.4</a:t>
                      </a:r>
                    </a:p>
                  </a:txBody>
                  <a:tcPr/>
                </a:tc>
                <a:extLst>
                  <a:ext uri="{0D108BD9-81ED-4DB2-BD59-A6C34878D82A}">
                    <a16:rowId xmlns:a16="http://schemas.microsoft.com/office/drawing/2014/main" val="2764152595"/>
                  </a:ext>
                </a:extLst>
              </a:tr>
              <a:tr h="370840">
                <a:tc>
                  <a:txBody>
                    <a:bodyPr/>
                    <a:lstStyle/>
                    <a:p>
                      <a:r>
                        <a:rPr lang="en-US" sz="1000"/>
                        <a:t>#sanfernando</a:t>
                      </a:r>
                    </a:p>
                  </a:txBody>
                  <a:tcPr/>
                </a:tc>
                <a:tc>
                  <a:txBody>
                    <a:bodyPr/>
                    <a:lstStyle/>
                    <a:p>
                      <a:r>
                        <a:rPr lang="en-US" sz="1000"/>
                        <a:t>4</a:t>
                      </a:r>
                    </a:p>
                  </a:txBody>
                  <a:tcPr/>
                </a:tc>
                <a:tc>
                  <a:txBody>
                    <a:bodyPr/>
                    <a:lstStyle/>
                    <a:p>
                      <a:r>
                        <a:rPr lang="en-US" sz="1000"/>
                        <a:t>607.25</a:t>
                      </a:r>
                    </a:p>
                  </a:txBody>
                  <a:tcPr/>
                </a:tc>
                <a:tc>
                  <a:txBody>
                    <a:bodyPr/>
                    <a:lstStyle/>
                    <a:p>
                      <a:r>
                        <a:rPr lang="en-US" sz="1000"/>
                        <a:t>90.75</a:t>
                      </a:r>
                    </a:p>
                  </a:txBody>
                  <a:tcPr/>
                </a:tc>
                <a:tc>
                  <a:txBody>
                    <a:bodyPr/>
                    <a:lstStyle/>
                    <a:p>
                      <a:r>
                        <a:rPr lang="en-US" sz="1000"/>
                        <a:t>152.5</a:t>
                      </a:r>
                    </a:p>
                  </a:txBody>
                  <a:tcPr/>
                </a:tc>
                <a:tc>
                  <a:txBody>
                    <a:bodyPr/>
                    <a:lstStyle/>
                    <a:p>
                      <a:r>
                        <a:rPr lang="en-US" sz="1000"/>
                        <a:t>850.5</a:t>
                      </a:r>
                    </a:p>
                  </a:txBody>
                  <a:tcPr/>
                </a:tc>
                <a:extLst>
                  <a:ext uri="{0D108BD9-81ED-4DB2-BD59-A6C34878D82A}">
                    <a16:rowId xmlns:a16="http://schemas.microsoft.com/office/drawing/2014/main" val="2369664560"/>
                  </a:ext>
                </a:extLst>
              </a:tr>
              <a:tr h="370840">
                <a:tc>
                  <a:txBody>
                    <a:bodyPr/>
                    <a:lstStyle/>
                    <a:p>
                      <a:r>
                        <a:rPr lang="en-US" sz="1000"/>
                        <a:t>#navidad</a:t>
                      </a:r>
                    </a:p>
                  </a:txBody>
                  <a:tcPr/>
                </a:tc>
                <a:tc>
                  <a:txBody>
                    <a:bodyPr/>
                    <a:lstStyle/>
                    <a:p>
                      <a:r>
                        <a:rPr lang="en-US" sz="1000"/>
                        <a:t>4</a:t>
                      </a:r>
                    </a:p>
                  </a:txBody>
                  <a:tcPr/>
                </a:tc>
                <a:tc>
                  <a:txBody>
                    <a:bodyPr/>
                    <a:lstStyle/>
                    <a:p>
                      <a:r>
                        <a:rPr lang="en-US" sz="1000"/>
                        <a:t>359.75</a:t>
                      </a:r>
                    </a:p>
                  </a:txBody>
                  <a:tcPr/>
                </a:tc>
                <a:tc>
                  <a:txBody>
                    <a:bodyPr/>
                    <a:lstStyle/>
                    <a:p>
                      <a:r>
                        <a:rPr lang="en-US" sz="1000"/>
                        <a:t>50.5</a:t>
                      </a:r>
                    </a:p>
                  </a:txBody>
                  <a:tcPr/>
                </a:tc>
                <a:tc>
                  <a:txBody>
                    <a:bodyPr/>
                    <a:lstStyle/>
                    <a:p>
                      <a:r>
                        <a:rPr lang="en-US" sz="1000"/>
                        <a:t>86</a:t>
                      </a:r>
                    </a:p>
                  </a:txBody>
                  <a:tcPr/>
                </a:tc>
                <a:tc>
                  <a:txBody>
                    <a:bodyPr/>
                    <a:lstStyle/>
                    <a:p>
                      <a:r>
                        <a:rPr lang="en-US" sz="1000"/>
                        <a:t>496.25</a:t>
                      </a:r>
                    </a:p>
                  </a:txBody>
                  <a:tcPr/>
                </a:tc>
                <a:extLst>
                  <a:ext uri="{0D108BD9-81ED-4DB2-BD59-A6C34878D82A}">
                    <a16:rowId xmlns:a16="http://schemas.microsoft.com/office/drawing/2014/main" val="2214566354"/>
                  </a:ext>
                </a:extLst>
              </a:tr>
              <a:tr h="370840">
                <a:tc>
                  <a:txBody>
                    <a:bodyPr/>
                    <a:lstStyle/>
                    <a:p>
                      <a:r>
                        <a:rPr lang="en-US" sz="1000"/>
                        <a:t>#orgullosanfernandino</a:t>
                      </a:r>
                    </a:p>
                  </a:txBody>
                  <a:tcPr/>
                </a:tc>
                <a:tc>
                  <a:txBody>
                    <a:bodyPr/>
                    <a:lstStyle/>
                    <a:p>
                      <a:r>
                        <a:rPr lang="en-US" sz="1000"/>
                        <a:t>3</a:t>
                      </a:r>
                    </a:p>
                  </a:txBody>
                  <a:tcPr/>
                </a:tc>
                <a:tc>
                  <a:txBody>
                    <a:bodyPr/>
                    <a:lstStyle/>
                    <a:p>
                      <a:r>
                        <a:rPr lang="en-US" sz="1000"/>
                        <a:t>670</a:t>
                      </a:r>
                    </a:p>
                  </a:txBody>
                  <a:tcPr/>
                </a:tc>
                <a:tc>
                  <a:txBody>
                    <a:bodyPr/>
                    <a:lstStyle/>
                    <a:p>
                      <a:r>
                        <a:rPr lang="en-US" sz="1000"/>
                        <a:t>102</a:t>
                      </a:r>
                    </a:p>
                  </a:txBody>
                  <a:tcPr/>
                </a:tc>
                <a:tc>
                  <a:txBody>
                    <a:bodyPr/>
                    <a:lstStyle/>
                    <a:p>
                      <a:r>
                        <a:rPr lang="en-US" sz="1000"/>
                        <a:t>173.66666666667</a:t>
                      </a:r>
                    </a:p>
                  </a:txBody>
                  <a:tcPr/>
                </a:tc>
                <a:tc>
                  <a:txBody>
                    <a:bodyPr/>
                    <a:lstStyle/>
                    <a:p>
                      <a:r>
                        <a:rPr lang="en-US" sz="1000"/>
                        <a:t>945.66666666667</a:t>
                      </a:r>
                    </a:p>
                  </a:txBody>
                  <a:tcPr/>
                </a:tc>
                <a:extLst>
                  <a:ext uri="{0D108BD9-81ED-4DB2-BD59-A6C34878D82A}">
                    <a16:rowId xmlns:a16="http://schemas.microsoft.com/office/drawing/2014/main" val="753319998"/>
                  </a:ext>
                </a:extLst>
              </a:tr>
              <a:tr h="370840">
                <a:tc>
                  <a:txBody>
                    <a:bodyPr/>
                    <a:lstStyle/>
                    <a:p>
                      <a:r>
                        <a:rPr lang="en-US" sz="1000"/>
                        <a:t>#papanoel</a:t>
                      </a:r>
                    </a:p>
                  </a:txBody>
                  <a:tcPr/>
                </a:tc>
                <a:tc>
                  <a:txBody>
                    <a:bodyPr/>
                    <a:lstStyle/>
                    <a:p>
                      <a:r>
                        <a:rPr lang="en-US" sz="1000"/>
                        <a:t>2</a:t>
                      </a:r>
                    </a:p>
                  </a:txBody>
                  <a:tcPr/>
                </a:tc>
                <a:tc>
                  <a:txBody>
                    <a:bodyPr/>
                    <a:lstStyle/>
                    <a:p>
                      <a:r>
                        <a:rPr lang="en-US" sz="1000"/>
                        <a:t>544.5</a:t>
                      </a:r>
                    </a:p>
                  </a:txBody>
                  <a:tcPr/>
                </a:tc>
                <a:tc>
                  <a:txBody>
                    <a:bodyPr/>
                    <a:lstStyle/>
                    <a:p>
                      <a:r>
                        <a:rPr lang="en-US" sz="1000"/>
                        <a:t>81</a:t>
                      </a:r>
                    </a:p>
                  </a:txBody>
                  <a:tcPr/>
                </a:tc>
                <a:tc>
                  <a:txBody>
                    <a:bodyPr/>
                    <a:lstStyle/>
                    <a:p>
                      <a:r>
                        <a:rPr lang="en-US" sz="1000"/>
                        <a:t>143.5</a:t>
                      </a:r>
                    </a:p>
                  </a:txBody>
                  <a:tcPr/>
                </a:tc>
                <a:tc>
                  <a:txBody>
                    <a:bodyPr/>
                    <a:lstStyle/>
                    <a:p>
                      <a:r>
                        <a:rPr lang="en-US" sz="1000"/>
                        <a:t>769</a:t>
                      </a:r>
                    </a:p>
                  </a:txBody>
                  <a:tcPr/>
                </a:tc>
                <a:extLst>
                  <a:ext uri="{0D108BD9-81ED-4DB2-BD59-A6C34878D82A}">
                    <a16:rowId xmlns:a16="http://schemas.microsoft.com/office/drawing/2014/main" val="2902063709"/>
                  </a:ext>
                </a:extLst>
              </a:tr>
              <a:tr h="370840">
                <a:tc>
                  <a:txBody>
                    <a:bodyPr/>
                    <a:lstStyle/>
                    <a:p>
                      <a:r>
                        <a:rPr lang="en-US" sz="1000"/>
                        <a:t>#deporte</a:t>
                      </a:r>
                    </a:p>
                  </a:txBody>
                  <a:tcPr/>
                </a:tc>
                <a:tc>
                  <a:txBody>
                    <a:bodyPr/>
                    <a:lstStyle/>
                    <a:p>
                      <a:r>
                        <a:rPr lang="en-US" sz="1000"/>
                        <a:t>2</a:t>
                      </a:r>
                    </a:p>
                  </a:txBody>
                  <a:tcPr/>
                </a:tc>
                <a:tc>
                  <a:txBody>
                    <a:bodyPr/>
                    <a:lstStyle/>
                    <a:p>
                      <a:r>
                        <a:rPr lang="en-US" sz="1000"/>
                        <a:t>402</a:t>
                      </a:r>
                    </a:p>
                  </a:txBody>
                  <a:tcPr/>
                </a:tc>
                <a:tc>
                  <a:txBody>
                    <a:bodyPr/>
                    <a:lstStyle/>
                    <a:p>
                      <a:r>
                        <a:rPr lang="en-US" sz="1000"/>
                        <a:t>42.5</a:t>
                      </a:r>
                    </a:p>
                  </a:txBody>
                  <a:tcPr/>
                </a:tc>
                <a:tc>
                  <a:txBody>
                    <a:bodyPr/>
                    <a:lstStyle/>
                    <a:p>
                      <a:r>
                        <a:rPr lang="en-US" sz="1000"/>
                        <a:t>58</a:t>
                      </a:r>
                    </a:p>
                  </a:txBody>
                  <a:tcPr/>
                </a:tc>
                <a:tc>
                  <a:txBody>
                    <a:bodyPr/>
                    <a:lstStyle/>
                    <a:p>
                      <a:r>
                        <a:rPr lang="en-US" sz="1000"/>
                        <a:t>502.5</a:t>
                      </a:r>
                    </a:p>
                  </a:txBody>
                  <a:tcPr/>
                </a:tc>
                <a:extLst>
                  <a:ext uri="{0D108BD9-81ED-4DB2-BD59-A6C34878D82A}">
                    <a16:rowId xmlns:a16="http://schemas.microsoft.com/office/drawing/2014/main" val="3257597163"/>
                  </a:ext>
                </a:extLst>
              </a:tr>
              <a:tr h="370840">
                <a:tc>
                  <a:txBody>
                    <a:bodyPr/>
                    <a:lstStyle/>
                    <a:p>
                      <a:r>
                        <a:rPr lang="en-US" sz="1000"/>
                        <a:t>#adultosmayores</a:t>
                      </a:r>
                    </a:p>
                  </a:txBody>
                  <a:tcPr/>
                </a:tc>
                <a:tc>
                  <a:txBody>
                    <a:bodyPr/>
                    <a:lstStyle/>
                    <a:p>
                      <a:r>
                        <a:rPr lang="en-US" sz="1000"/>
                        <a:t>2</a:t>
                      </a:r>
                    </a:p>
                  </a:txBody>
                  <a:tcPr/>
                </a:tc>
                <a:tc>
                  <a:txBody>
                    <a:bodyPr/>
                    <a:lstStyle/>
                    <a:p>
                      <a:r>
                        <a:rPr lang="en-US" sz="1000"/>
                        <a:t>252.5</a:t>
                      </a:r>
                    </a:p>
                  </a:txBody>
                  <a:tcPr/>
                </a:tc>
                <a:tc>
                  <a:txBody>
                    <a:bodyPr/>
                    <a:lstStyle/>
                    <a:p>
                      <a:r>
                        <a:rPr lang="en-US" sz="1000"/>
                        <a:t>30</a:t>
                      </a:r>
                    </a:p>
                  </a:txBody>
                  <a:tcPr/>
                </a:tc>
                <a:tc>
                  <a:txBody>
                    <a:bodyPr/>
                    <a:lstStyle/>
                    <a:p>
                      <a:r>
                        <a:rPr lang="en-US" sz="1000"/>
                        <a:t>38.5</a:t>
                      </a:r>
                    </a:p>
                  </a:txBody>
                  <a:tcPr/>
                </a:tc>
                <a:tc>
                  <a:txBody>
                    <a:bodyPr/>
                    <a:lstStyle/>
                    <a:p>
                      <a:r>
                        <a:rPr lang="en-US" sz="1000"/>
                        <a:t>321</a:t>
                      </a:r>
                    </a:p>
                  </a:txBody>
                  <a:tcPr/>
                </a:tc>
                <a:extLst>
                  <a:ext uri="{0D108BD9-81ED-4DB2-BD59-A6C34878D82A}">
                    <a16:rowId xmlns:a16="http://schemas.microsoft.com/office/drawing/2014/main" val="1591283578"/>
                  </a:ext>
                </a:extLst>
              </a:tr>
              <a:tr h="370840">
                <a:tc>
                  <a:txBody>
                    <a:bodyPr/>
                    <a:lstStyle/>
                    <a:p>
                      <a:r>
                        <a:rPr lang="en-US" sz="1000"/>
                        <a:t>#felicesfiestas</a:t>
                      </a:r>
                    </a:p>
                  </a:txBody>
                  <a:tcPr/>
                </a:tc>
                <a:tc>
                  <a:txBody>
                    <a:bodyPr/>
                    <a:lstStyle/>
                    <a:p>
                      <a:r>
                        <a:rPr lang="en-US" sz="1000"/>
                        <a:t>2</a:t>
                      </a:r>
                    </a:p>
                  </a:txBody>
                  <a:tcPr/>
                </a:tc>
                <a:tc>
                  <a:txBody>
                    <a:bodyPr/>
                    <a:lstStyle/>
                    <a:p>
                      <a:r>
                        <a:rPr lang="en-US" sz="1000"/>
                        <a:t>604</a:t>
                      </a:r>
                    </a:p>
                  </a:txBody>
                  <a:tcPr/>
                </a:tc>
                <a:tc>
                  <a:txBody>
                    <a:bodyPr/>
                    <a:lstStyle/>
                    <a:p>
                      <a:r>
                        <a:rPr lang="en-US" sz="1000"/>
                        <a:t>72</a:t>
                      </a:r>
                    </a:p>
                  </a:txBody>
                  <a:tcPr/>
                </a:tc>
                <a:tc>
                  <a:txBody>
                    <a:bodyPr/>
                    <a:lstStyle/>
                    <a:p>
                      <a:r>
                        <a:rPr lang="en-US" sz="1000"/>
                        <a:t>149</a:t>
                      </a:r>
                    </a:p>
                  </a:txBody>
                  <a:tcPr/>
                </a:tc>
                <a:tc>
                  <a:txBody>
                    <a:bodyPr/>
                    <a:lstStyle/>
                    <a:p>
                      <a:r>
                        <a:rPr lang="en-US" sz="1000"/>
                        <a:t>825</a:t>
                      </a:r>
                    </a:p>
                  </a:txBody>
                  <a:tcPr/>
                </a:tc>
                <a:extLst>
                  <a:ext uri="{0D108BD9-81ED-4DB2-BD59-A6C34878D82A}">
                    <a16:rowId xmlns:a16="http://schemas.microsoft.com/office/drawing/2014/main" val="545935015"/>
                  </a:ext>
                </a:extLst>
              </a:tr>
              <a:tr h="370840">
                <a:tc>
                  <a:txBody>
                    <a:bodyPr/>
                    <a:lstStyle/>
                    <a:p>
                      <a:r>
                        <a:rPr lang="en-US" sz="1000"/>
                        <a:t>#SanIsidro</a:t>
                      </a:r>
                    </a:p>
                  </a:txBody>
                  <a:tcPr/>
                </a:tc>
                <a:tc>
                  <a:txBody>
                    <a:bodyPr/>
                    <a:lstStyle/>
                    <a:p>
                      <a:r>
                        <a:rPr lang="en-US" sz="1000"/>
                        <a:t>2</a:t>
                      </a:r>
                    </a:p>
                  </a:txBody>
                  <a:tcPr/>
                </a:tc>
                <a:tc>
                  <a:txBody>
                    <a:bodyPr/>
                    <a:lstStyle/>
                    <a:p>
                      <a:r>
                        <a:rPr lang="en-US" sz="1000"/>
                        <a:t>259.5</a:t>
                      </a:r>
                    </a:p>
                  </a:txBody>
                  <a:tcPr/>
                </a:tc>
                <a:tc>
                  <a:txBody>
                    <a:bodyPr/>
                    <a:lstStyle/>
                    <a:p>
                      <a:r>
                        <a:rPr lang="en-US" sz="1000"/>
                        <a:t>69.5</a:t>
                      </a:r>
                    </a:p>
                  </a:txBody>
                  <a:tcPr/>
                </a:tc>
                <a:tc>
                  <a:txBody>
                    <a:bodyPr/>
                    <a:lstStyle/>
                    <a:p>
                      <a:r>
                        <a:rPr lang="en-US" sz="1000"/>
                        <a:t>15</a:t>
                      </a:r>
                    </a:p>
                  </a:txBody>
                  <a:tcPr/>
                </a:tc>
                <a:tc>
                  <a:txBody>
                    <a:bodyPr/>
                    <a:lstStyle/>
                    <a:p>
                      <a:r>
                        <a:rPr lang="en-US" sz="1000"/>
                        <a:t>344</a:t>
                      </a:r>
                    </a:p>
                  </a:txBody>
                  <a:tcPr/>
                </a:tc>
                <a:extLst>
                  <a:ext uri="{0D108BD9-81ED-4DB2-BD59-A6C34878D82A}">
                    <a16:rowId xmlns:a16="http://schemas.microsoft.com/office/drawing/2014/main" val="2796237603"/>
                  </a:ext>
                </a:extLst>
              </a:tr>
              <a:tr h="370840">
                <a:tc>
                  <a:txBody>
                    <a:bodyPr/>
                    <a:lstStyle/>
                    <a:p>
                      <a:r>
                        <a:rPr lang="en-US" sz="1000"/>
                        <a:t>#pasesanitario</a:t>
                      </a:r>
                    </a:p>
                  </a:txBody>
                  <a:tcPr/>
                </a:tc>
                <a:tc>
                  <a:txBody>
                    <a:bodyPr/>
                    <a:lstStyle/>
                    <a:p>
                      <a:r>
                        <a:rPr lang="en-US" sz="1000"/>
                        <a:t>2</a:t>
                      </a:r>
                    </a:p>
                  </a:txBody>
                  <a:tcPr/>
                </a:tc>
                <a:tc>
                  <a:txBody>
                    <a:bodyPr/>
                    <a:lstStyle/>
                    <a:p>
                      <a:r>
                        <a:rPr lang="en-US" sz="1000"/>
                        <a:t>127</a:t>
                      </a:r>
                    </a:p>
                  </a:txBody>
                  <a:tcPr/>
                </a:tc>
                <a:tc>
                  <a:txBody>
                    <a:bodyPr/>
                    <a:lstStyle/>
                    <a:p>
                      <a:r>
                        <a:rPr lang="en-US" sz="1000"/>
                        <a:t>55</a:t>
                      </a:r>
                    </a:p>
                  </a:txBody>
                  <a:tcPr/>
                </a:tc>
                <a:tc>
                  <a:txBody>
                    <a:bodyPr/>
                    <a:lstStyle/>
                    <a:p>
                      <a:r>
                        <a:rPr lang="en-US" sz="1000"/>
                        <a:t>38</a:t>
                      </a:r>
                    </a:p>
                  </a:txBody>
                  <a:tcPr/>
                </a:tc>
                <a:tc>
                  <a:txBody>
                    <a:bodyPr/>
                    <a:lstStyle/>
                    <a:p>
                      <a:r>
                        <a:rPr lang="en-US" sz="1000"/>
                        <a:t>220</a:t>
                      </a:r>
                    </a:p>
                  </a:txBody>
                  <a:tcPr/>
                </a:tc>
                <a:extLst>
                  <a:ext uri="{0D108BD9-81ED-4DB2-BD59-A6C34878D82A}">
                    <a16:rowId xmlns:a16="http://schemas.microsoft.com/office/drawing/2014/main" val="3976597775"/>
                  </a:ext>
                </a:extLst>
              </a:tr>
            </a:tbl>
          </a:graphicData>
        </a:graphic>
      </p:graphicFrame>
      <p:sp>
        <p:nvSpPr>
          <p:cNvPr id="4" name="Text Placeholder 3">
            <a:extLst>
              <a:ext uri="{FF2B5EF4-FFF2-40B4-BE49-F238E27FC236}">
                <a16:creationId xmlns:a16="http://schemas.microsoft.com/office/drawing/2014/main" id="{31F4EB7C-0D32-434E-87DE-F0932BCB58FC}"/>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1892135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6CAC9-76C4-40A7-9597-B1C6902D58C6}"/>
              </a:ext>
            </a:extLst>
          </p:cNvPr>
          <p:cNvSpPr>
            <a:spLocks noGrp="1"/>
          </p:cNvSpPr>
          <p:nvPr>
            <p:ph type="title"/>
          </p:nvPr>
        </p:nvSpPr>
        <p:spPr/>
        <p:txBody>
          <a:bodyPr/>
          <a:lstStyle/>
          <a:p>
            <a:r>
              <a:rPr lang="en-US"/>
              <a:t>Facebook Post Table + Reactions | POSSE - 1 of 25</a:t>
            </a:r>
          </a:p>
        </p:txBody>
      </p:sp>
      <p:graphicFrame>
        <p:nvGraphicFramePr>
          <p:cNvPr id="5" name="Table Placeholder 4">
            <a:extLst>
              <a:ext uri="{FF2B5EF4-FFF2-40B4-BE49-F238E27FC236}">
                <a16:creationId xmlns:a16="http://schemas.microsoft.com/office/drawing/2014/main" id="{5D058546-0720-4C3D-B035-E4E4AE0A662E}"/>
              </a:ext>
            </a:extLst>
          </p:cNvPr>
          <p:cNvGraphicFramePr>
            <a:graphicFrameLocks noGrp="1"/>
          </p:cNvGraphicFramePr>
          <p:nvPr>
            <p:ph type="tbl" sz="quarter" idx="13"/>
            <p:extLst>
              <p:ext uri="{D42A27DB-BD31-4B8C-83A1-F6EECF244321}">
                <p14:modId xmlns:p14="http://schemas.microsoft.com/office/powerpoint/2010/main" val="380968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1763436"/>
                    </a:ext>
                  </a:extLst>
                </a:gridCol>
                <a:gridCol w="493776">
                  <a:extLst>
                    <a:ext uri="{9D8B030D-6E8A-4147-A177-3AD203B41FA5}">
                      <a16:colId xmlns:a16="http://schemas.microsoft.com/office/drawing/2014/main" val="3866552865"/>
                    </a:ext>
                  </a:extLst>
                </a:gridCol>
                <a:gridCol w="493776">
                  <a:extLst>
                    <a:ext uri="{9D8B030D-6E8A-4147-A177-3AD203B41FA5}">
                      <a16:colId xmlns:a16="http://schemas.microsoft.com/office/drawing/2014/main" val="393621463"/>
                    </a:ext>
                  </a:extLst>
                </a:gridCol>
                <a:gridCol w="493776">
                  <a:extLst>
                    <a:ext uri="{9D8B030D-6E8A-4147-A177-3AD203B41FA5}">
                      <a16:colId xmlns:a16="http://schemas.microsoft.com/office/drawing/2014/main" val="3076145686"/>
                    </a:ext>
                  </a:extLst>
                </a:gridCol>
                <a:gridCol w="493776">
                  <a:extLst>
                    <a:ext uri="{9D8B030D-6E8A-4147-A177-3AD203B41FA5}">
                      <a16:colId xmlns:a16="http://schemas.microsoft.com/office/drawing/2014/main" val="4219555823"/>
                    </a:ext>
                  </a:extLst>
                </a:gridCol>
                <a:gridCol w="493776">
                  <a:extLst>
                    <a:ext uri="{9D8B030D-6E8A-4147-A177-3AD203B41FA5}">
                      <a16:colId xmlns:a16="http://schemas.microsoft.com/office/drawing/2014/main" val="90632965"/>
                    </a:ext>
                  </a:extLst>
                </a:gridCol>
                <a:gridCol w="493776">
                  <a:extLst>
                    <a:ext uri="{9D8B030D-6E8A-4147-A177-3AD203B41FA5}">
                      <a16:colId xmlns:a16="http://schemas.microsoft.com/office/drawing/2014/main" val="3830238452"/>
                    </a:ext>
                  </a:extLst>
                </a:gridCol>
                <a:gridCol w="493776">
                  <a:extLst>
                    <a:ext uri="{9D8B030D-6E8A-4147-A177-3AD203B41FA5}">
                      <a16:colId xmlns:a16="http://schemas.microsoft.com/office/drawing/2014/main" val="3911477129"/>
                    </a:ext>
                  </a:extLst>
                </a:gridCol>
                <a:gridCol w="493776">
                  <a:extLst>
                    <a:ext uri="{9D8B030D-6E8A-4147-A177-3AD203B41FA5}">
                      <a16:colId xmlns:a16="http://schemas.microsoft.com/office/drawing/2014/main" val="258729987"/>
                    </a:ext>
                  </a:extLst>
                </a:gridCol>
                <a:gridCol w="493776">
                  <a:extLst>
                    <a:ext uri="{9D8B030D-6E8A-4147-A177-3AD203B41FA5}">
                      <a16:colId xmlns:a16="http://schemas.microsoft.com/office/drawing/2014/main" val="4133118185"/>
                    </a:ext>
                  </a:extLst>
                </a:gridCol>
                <a:gridCol w="493776">
                  <a:extLst>
                    <a:ext uri="{9D8B030D-6E8A-4147-A177-3AD203B41FA5}">
                      <a16:colId xmlns:a16="http://schemas.microsoft.com/office/drawing/2014/main" val="3482040113"/>
                    </a:ext>
                  </a:extLst>
                </a:gridCol>
                <a:gridCol w="493776">
                  <a:extLst>
                    <a:ext uri="{9D8B030D-6E8A-4147-A177-3AD203B41FA5}">
                      <a16:colId xmlns:a16="http://schemas.microsoft.com/office/drawing/2014/main" val="2475519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099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- 2021-12-21 14:03:50</a:t>
                      </a:r>
                      <a:r>
                        <a:rPr kumimoji="0" lang="es-ES" sz="1000" b="0" i="0" u="none" strike="noStrike" kern="1200" cap="none" spc="0" normalizeH="0" baseline="0" noProof="0">
                          <a:ln>
                            <a:noFill/>
                          </a:ln>
                          <a:solidFill>
                            <a:prstClr val="black"/>
                          </a:solidFill>
                          <a:effectLst/>
                          <a:uLnTx/>
                          <a:uFillTx/>
                          <a:latin typeface="+mn-lt"/>
                          <a:ea typeface="+mn-ea"/>
                          <a:cs typeface="+mn-cs"/>
                        </a:rPr>
                        <a:t>
 Para incentivar las compras navideñas en San Isidro, no se abonará el estacionamiento medido municipal en los centros comerciales a cielo abierto.
👉🏻 del 22 al 25/12 
👉🏻 del 30/12 al 1/1
👉🏻 y el 5 y 6/1 
Esta medida favorece el crecimiento de la economía y el empleo local.
Cuando le compramos al comercio de barrio, ganamos todos.
#SIE #felicesfiestas #comprasnavideñas #comerciodebarrio #economialocal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3646471"/>
                  </a:ext>
                </a:extLst>
              </a:tr>
            </a:tbl>
          </a:graphicData>
        </a:graphic>
      </p:graphicFrame>
      <p:sp>
        <p:nvSpPr>
          <p:cNvPr id="4" name="Text Placeholder 3">
            <a:extLst>
              <a:ext uri="{FF2B5EF4-FFF2-40B4-BE49-F238E27FC236}">
                <a16:creationId xmlns:a16="http://schemas.microsoft.com/office/drawing/2014/main" id="{3D86EDB1-0E3A-40D4-9448-BA4E5204D008}"/>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3991819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A08F2-EDA4-4CEB-8045-F977D455218B}"/>
              </a:ext>
            </a:extLst>
          </p:cNvPr>
          <p:cNvSpPr>
            <a:spLocks noGrp="1"/>
          </p:cNvSpPr>
          <p:nvPr>
            <p:ph type="title"/>
          </p:nvPr>
        </p:nvSpPr>
        <p:spPr/>
        <p:txBody>
          <a:bodyPr/>
          <a:lstStyle/>
          <a:p>
            <a:r>
              <a:rPr lang="en-US"/>
              <a:t>Facebook Post Table + Reactions | POSSE - 2 of 25</a:t>
            </a:r>
          </a:p>
        </p:txBody>
      </p:sp>
      <p:graphicFrame>
        <p:nvGraphicFramePr>
          <p:cNvPr id="5" name="Table Placeholder 4">
            <a:extLst>
              <a:ext uri="{FF2B5EF4-FFF2-40B4-BE49-F238E27FC236}">
                <a16:creationId xmlns:a16="http://schemas.microsoft.com/office/drawing/2014/main" id="{37DB53C4-E94C-40A4-8566-FA5759046751}"/>
              </a:ext>
            </a:extLst>
          </p:cNvPr>
          <p:cNvGraphicFramePr>
            <a:graphicFrameLocks noGrp="1"/>
          </p:cNvGraphicFramePr>
          <p:nvPr>
            <p:ph type="tbl" sz="quarter" idx="13"/>
            <p:extLst>
              <p:ext uri="{D42A27DB-BD31-4B8C-83A1-F6EECF244321}">
                <p14:modId xmlns:p14="http://schemas.microsoft.com/office/powerpoint/2010/main" val="180176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0739101"/>
                    </a:ext>
                  </a:extLst>
                </a:gridCol>
                <a:gridCol w="493776">
                  <a:extLst>
                    <a:ext uri="{9D8B030D-6E8A-4147-A177-3AD203B41FA5}">
                      <a16:colId xmlns:a16="http://schemas.microsoft.com/office/drawing/2014/main" val="3164926157"/>
                    </a:ext>
                  </a:extLst>
                </a:gridCol>
                <a:gridCol w="493776">
                  <a:extLst>
                    <a:ext uri="{9D8B030D-6E8A-4147-A177-3AD203B41FA5}">
                      <a16:colId xmlns:a16="http://schemas.microsoft.com/office/drawing/2014/main" val="1367514500"/>
                    </a:ext>
                  </a:extLst>
                </a:gridCol>
                <a:gridCol w="493776">
                  <a:extLst>
                    <a:ext uri="{9D8B030D-6E8A-4147-A177-3AD203B41FA5}">
                      <a16:colId xmlns:a16="http://schemas.microsoft.com/office/drawing/2014/main" val="3489054925"/>
                    </a:ext>
                  </a:extLst>
                </a:gridCol>
                <a:gridCol w="493776">
                  <a:extLst>
                    <a:ext uri="{9D8B030D-6E8A-4147-A177-3AD203B41FA5}">
                      <a16:colId xmlns:a16="http://schemas.microsoft.com/office/drawing/2014/main" val="3741125195"/>
                    </a:ext>
                  </a:extLst>
                </a:gridCol>
                <a:gridCol w="493776">
                  <a:extLst>
                    <a:ext uri="{9D8B030D-6E8A-4147-A177-3AD203B41FA5}">
                      <a16:colId xmlns:a16="http://schemas.microsoft.com/office/drawing/2014/main" val="1001931371"/>
                    </a:ext>
                  </a:extLst>
                </a:gridCol>
                <a:gridCol w="493776">
                  <a:extLst>
                    <a:ext uri="{9D8B030D-6E8A-4147-A177-3AD203B41FA5}">
                      <a16:colId xmlns:a16="http://schemas.microsoft.com/office/drawing/2014/main" val="225997776"/>
                    </a:ext>
                  </a:extLst>
                </a:gridCol>
                <a:gridCol w="493776">
                  <a:extLst>
                    <a:ext uri="{9D8B030D-6E8A-4147-A177-3AD203B41FA5}">
                      <a16:colId xmlns:a16="http://schemas.microsoft.com/office/drawing/2014/main" val="2803856875"/>
                    </a:ext>
                  </a:extLst>
                </a:gridCol>
                <a:gridCol w="493776">
                  <a:extLst>
                    <a:ext uri="{9D8B030D-6E8A-4147-A177-3AD203B41FA5}">
                      <a16:colId xmlns:a16="http://schemas.microsoft.com/office/drawing/2014/main" val="2700760753"/>
                    </a:ext>
                  </a:extLst>
                </a:gridCol>
                <a:gridCol w="493776">
                  <a:extLst>
                    <a:ext uri="{9D8B030D-6E8A-4147-A177-3AD203B41FA5}">
                      <a16:colId xmlns:a16="http://schemas.microsoft.com/office/drawing/2014/main" val="2250675250"/>
                    </a:ext>
                  </a:extLst>
                </a:gridCol>
                <a:gridCol w="493776">
                  <a:extLst>
                    <a:ext uri="{9D8B030D-6E8A-4147-A177-3AD203B41FA5}">
                      <a16:colId xmlns:a16="http://schemas.microsoft.com/office/drawing/2014/main" val="2590179106"/>
                    </a:ext>
                  </a:extLst>
                </a:gridCol>
                <a:gridCol w="493776">
                  <a:extLst>
                    <a:ext uri="{9D8B030D-6E8A-4147-A177-3AD203B41FA5}">
                      <a16:colId xmlns:a16="http://schemas.microsoft.com/office/drawing/2014/main" val="2416501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050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- 2021-12-28 12:30:56</a:t>
                      </a:r>
                      <a:r>
                        <a:rPr kumimoji="0" lang="es-ES" sz="1000" b="0" i="0" u="none" strike="noStrike" kern="1200" cap="none" spc="0" normalizeH="0" baseline="0" noProof="0">
                          <a:ln>
                            <a:noFill/>
                          </a:ln>
                          <a:solidFill>
                            <a:prstClr val="black"/>
                          </a:solidFill>
                          <a:effectLst/>
                          <a:uLnTx/>
                          <a:uFillTx/>
                          <a:latin typeface="+mn-lt"/>
                          <a:ea typeface="+mn-ea"/>
                          <a:cs typeface="+mn-cs"/>
                        </a:rPr>
                        <a:t>
 ✨ Hoy recibí a Candela, vecina de 10 años del barrio Villa Jardín, que quería conocerme. Es importante escuchar también lo que tiene para decir nuestra niñez, donde rescatamos la importancia de los espacios públicos, plazas y polideportivos. Muchas gracias Cande por visitarme!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0240319"/>
                  </a:ext>
                </a:extLst>
              </a:tr>
            </a:tbl>
          </a:graphicData>
        </a:graphic>
      </p:graphicFrame>
      <p:sp>
        <p:nvSpPr>
          <p:cNvPr id="4" name="Text Placeholder 3">
            <a:extLst>
              <a:ext uri="{FF2B5EF4-FFF2-40B4-BE49-F238E27FC236}">
                <a16:creationId xmlns:a16="http://schemas.microsoft.com/office/drawing/2014/main" id="{FFC0DA49-86EF-407E-AC4E-75F0FA591F9C}"/>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858818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0D71-225C-45FD-B9DD-DECA92D9555B}"/>
              </a:ext>
            </a:extLst>
          </p:cNvPr>
          <p:cNvSpPr>
            <a:spLocks noGrp="1"/>
          </p:cNvSpPr>
          <p:nvPr>
            <p:ph type="title"/>
          </p:nvPr>
        </p:nvSpPr>
        <p:spPr/>
        <p:txBody>
          <a:bodyPr/>
          <a:lstStyle/>
          <a:p>
            <a:r>
              <a:rPr lang="en-US"/>
              <a:t>Facebook Post Table + Reactions | POSSE - 3 of 25</a:t>
            </a:r>
          </a:p>
        </p:txBody>
      </p:sp>
      <p:graphicFrame>
        <p:nvGraphicFramePr>
          <p:cNvPr id="5" name="Table Placeholder 4">
            <a:extLst>
              <a:ext uri="{FF2B5EF4-FFF2-40B4-BE49-F238E27FC236}">
                <a16:creationId xmlns:a16="http://schemas.microsoft.com/office/drawing/2014/main" id="{FDEA95FE-8812-4647-9F34-12720BCA0226}"/>
              </a:ext>
            </a:extLst>
          </p:cNvPr>
          <p:cNvGraphicFramePr>
            <a:graphicFrameLocks noGrp="1"/>
          </p:cNvGraphicFramePr>
          <p:nvPr>
            <p:ph type="tbl" sz="quarter" idx="13"/>
            <p:extLst>
              <p:ext uri="{D42A27DB-BD31-4B8C-83A1-F6EECF244321}">
                <p14:modId xmlns:p14="http://schemas.microsoft.com/office/powerpoint/2010/main" val="277008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8603090"/>
                    </a:ext>
                  </a:extLst>
                </a:gridCol>
                <a:gridCol w="493776">
                  <a:extLst>
                    <a:ext uri="{9D8B030D-6E8A-4147-A177-3AD203B41FA5}">
                      <a16:colId xmlns:a16="http://schemas.microsoft.com/office/drawing/2014/main" val="283042482"/>
                    </a:ext>
                  </a:extLst>
                </a:gridCol>
                <a:gridCol w="493776">
                  <a:extLst>
                    <a:ext uri="{9D8B030D-6E8A-4147-A177-3AD203B41FA5}">
                      <a16:colId xmlns:a16="http://schemas.microsoft.com/office/drawing/2014/main" val="4036197264"/>
                    </a:ext>
                  </a:extLst>
                </a:gridCol>
                <a:gridCol w="493776">
                  <a:extLst>
                    <a:ext uri="{9D8B030D-6E8A-4147-A177-3AD203B41FA5}">
                      <a16:colId xmlns:a16="http://schemas.microsoft.com/office/drawing/2014/main" val="285351444"/>
                    </a:ext>
                  </a:extLst>
                </a:gridCol>
                <a:gridCol w="493776">
                  <a:extLst>
                    <a:ext uri="{9D8B030D-6E8A-4147-A177-3AD203B41FA5}">
                      <a16:colId xmlns:a16="http://schemas.microsoft.com/office/drawing/2014/main" val="2321653022"/>
                    </a:ext>
                  </a:extLst>
                </a:gridCol>
                <a:gridCol w="493776">
                  <a:extLst>
                    <a:ext uri="{9D8B030D-6E8A-4147-A177-3AD203B41FA5}">
                      <a16:colId xmlns:a16="http://schemas.microsoft.com/office/drawing/2014/main" val="2144949502"/>
                    </a:ext>
                  </a:extLst>
                </a:gridCol>
                <a:gridCol w="493776">
                  <a:extLst>
                    <a:ext uri="{9D8B030D-6E8A-4147-A177-3AD203B41FA5}">
                      <a16:colId xmlns:a16="http://schemas.microsoft.com/office/drawing/2014/main" val="595694413"/>
                    </a:ext>
                  </a:extLst>
                </a:gridCol>
                <a:gridCol w="493776">
                  <a:extLst>
                    <a:ext uri="{9D8B030D-6E8A-4147-A177-3AD203B41FA5}">
                      <a16:colId xmlns:a16="http://schemas.microsoft.com/office/drawing/2014/main" val="2404915120"/>
                    </a:ext>
                  </a:extLst>
                </a:gridCol>
                <a:gridCol w="493776">
                  <a:extLst>
                    <a:ext uri="{9D8B030D-6E8A-4147-A177-3AD203B41FA5}">
                      <a16:colId xmlns:a16="http://schemas.microsoft.com/office/drawing/2014/main" val="419600508"/>
                    </a:ext>
                  </a:extLst>
                </a:gridCol>
                <a:gridCol w="493776">
                  <a:extLst>
                    <a:ext uri="{9D8B030D-6E8A-4147-A177-3AD203B41FA5}">
                      <a16:colId xmlns:a16="http://schemas.microsoft.com/office/drawing/2014/main" val="135396989"/>
                    </a:ext>
                  </a:extLst>
                </a:gridCol>
                <a:gridCol w="493776">
                  <a:extLst>
                    <a:ext uri="{9D8B030D-6E8A-4147-A177-3AD203B41FA5}">
                      <a16:colId xmlns:a16="http://schemas.microsoft.com/office/drawing/2014/main" val="3443917620"/>
                    </a:ext>
                  </a:extLst>
                </a:gridCol>
                <a:gridCol w="493776">
                  <a:extLst>
                    <a:ext uri="{9D8B030D-6E8A-4147-A177-3AD203B41FA5}">
                      <a16:colId xmlns:a16="http://schemas.microsoft.com/office/drawing/2014/main" val="145692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98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- 2021-12-18 16:34:02</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SAN FERNANDO! ❤️
Hoy nuestra querida ciudad cumple 216 años. Felicidades a todos los vecinos y vecinas que nos hacen sentir orgullosos de vivir en este lugar.
#sanfernando #cumpleaños #cumpleañosfeliz #historia #regalos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8830441"/>
                  </a:ext>
                </a:extLst>
              </a:tr>
            </a:tbl>
          </a:graphicData>
        </a:graphic>
      </p:graphicFrame>
      <p:sp>
        <p:nvSpPr>
          <p:cNvPr id="4" name="Text Placeholder 3">
            <a:extLst>
              <a:ext uri="{FF2B5EF4-FFF2-40B4-BE49-F238E27FC236}">
                <a16:creationId xmlns:a16="http://schemas.microsoft.com/office/drawing/2014/main" id="{872BCD7A-BEB3-40F1-9EE8-4E12DB05FB1E}"/>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4022003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A073-0B91-4578-8A4A-7C9C3DD5FA76}"/>
              </a:ext>
            </a:extLst>
          </p:cNvPr>
          <p:cNvSpPr>
            <a:spLocks noGrp="1"/>
          </p:cNvSpPr>
          <p:nvPr>
            <p:ph type="title"/>
          </p:nvPr>
        </p:nvSpPr>
        <p:spPr/>
        <p:txBody>
          <a:bodyPr/>
          <a:lstStyle/>
          <a:p>
            <a:r>
              <a:rPr lang="en-US"/>
              <a:t>Facebook Post Table + Reactions | POSSE - 4 of 25</a:t>
            </a:r>
          </a:p>
        </p:txBody>
      </p:sp>
      <p:graphicFrame>
        <p:nvGraphicFramePr>
          <p:cNvPr id="5" name="Table Placeholder 4">
            <a:extLst>
              <a:ext uri="{FF2B5EF4-FFF2-40B4-BE49-F238E27FC236}">
                <a16:creationId xmlns:a16="http://schemas.microsoft.com/office/drawing/2014/main" id="{A38F085D-0D43-430F-8B9C-E303DFFAD4FA}"/>
              </a:ext>
            </a:extLst>
          </p:cNvPr>
          <p:cNvGraphicFramePr>
            <a:graphicFrameLocks noGrp="1"/>
          </p:cNvGraphicFramePr>
          <p:nvPr>
            <p:ph type="tbl" sz="quarter" idx="13"/>
            <p:extLst>
              <p:ext uri="{D42A27DB-BD31-4B8C-83A1-F6EECF244321}">
                <p14:modId xmlns:p14="http://schemas.microsoft.com/office/powerpoint/2010/main" val="224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8177897"/>
                    </a:ext>
                  </a:extLst>
                </a:gridCol>
                <a:gridCol w="493776">
                  <a:extLst>
                    <a:ext uri="{9D8B030D-6E8A-4147-A177-3AD203B41FA5}">
                      <a16:colId xmlns:a16="http://schemas.microsoft.com/office/drawing/2014/main" val="2165690973"/>
                    </a:ext>
                  </a:extLst>
                </a:gridCol>
                <a:gridCol w="493776">
                  <a:extLst>
                    <a:ext uri="{9D8B030D-6E8A-4147-A177-3AD203B41FA5}">
                      <a16:colId xmlns:a16="http://schemas.microsoft.com/office/drawing/2014/main" val="3152492974"/>
                    </a:ext>
                  </a:extLst>
                </a:gridCol>
                <a:gridCol w="493776">
                  <a:extLst>
                    <a:ext uri="{9D8B030D-6E8A-4147-A177-3AD203B41FA5}">
                      <a16:colId xmlns:a16="http://schemas.microsoft.com/office/drawing/2014/main" val="406787648"/>
                    </a:ext>
                  </a:extLst>
                </a:gridCol>
                <a:gridCol w="493776">
                  <a:extLst>
                    <a:ext uri="{9D8B030D-6E8A-4147-A177-3AD203B41FA5}">
                      <a16:colId xmlns:a16="http://schemas.microsoft.com/office/drawing/2014/main" val="2549875678"/>
                    </a:ext>
                  </a:extLst>
                </a:gridCol>
                <a:gridCol w="493776">
                  <a:extLst>
                    <a:ext uri="{9D8B030D-6E8A-4147-A177-3AD203B41FA5}">
                      <a16:colId xmlns:a16="http://schemas.microsoft.com/office/drawing/2014/main" val="1228740094"/>
                    </a:ext>
                  </a:extLst>
                </a:gridCol>
                <a:gridCol w="493776">
                  <a:extLst>
                    <a:ext uri="{9D8B030D-6E8A-4147-A177-3AD203B41FA5}">
                      <a16:colId xmlns:a16="http://schemas.microsoft.com/office/drawing/2014/main" val="1833527856"/>
                    </a:ext>
                  </a:extLst>
                </a:gridCol>
                <a:gridCol w="493776">
                  <a:extLst>
                    <a:ext uri="{9D8B030D-6E8A-4147-A177-3AD203B41FA5}">
                      <a16:colId xmlns:a16="http://schemas.microsoft.com/office/drawing/2014/main" val="892379354"/>
                    </a:ext>
                  </a:extLst>
                </a:gridCol>
                <a:gridCol w="493776">
                  <a:extLst>
                    <a:ext uri="{9D8B030D-6E8A-4147-A177-3AD203B41FA5}">
                      <a16:colId xmlns:a16="http://schemas.microsoft.com/office/drawing/2014/main" val="1384490702"/>
                    </a:ext>
                  </a:extLst>
                </a:gridCol>
                <a:gridCol w="493776">
                  <a:extLst>
                    <a:ext uri="{9D8B030D-6E8A-4147-A177-3AD203B41FA5}">
                      <a16:colId xmlns:a16="http://schemas.microsoft.com/office/drawing/2014/main" val="3141190774"/>
                    </a:ext>
                  </a:extLst>
                </a:gridCol>
                <a:gridCol w="493776">
                  <a:extLst>
                    <a:ext uri="{9D8B030D-6E8A-4147-A177-3AD203B41FA5}">
                      <a16:colId xmlns:a16="http://schemas.microsoft.com/office/drawing/2014/main" val="354930397"/>
                    </a:ext>
                  </a:extLst>
                </a:gridCol>
                <a:gridCol w="493776">
                  <a:extLst>
                    <a:ext uri="{9D8B030D-6E8A-4147-A177-3AD203B41FA5}">
                      <a16:colId xmlns:a16="http://schemas.microsoft.com/office/drawing/2014/main" val="211995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354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- 2021-12-22 20:01:36</a:t>
                      </a:r>
                      <a:r>
                        <a:rPr kumimoji="0" lang="es-ES" sz="1000" b="0" i="0" u="none" strike="noStrike" kern="1200" cap="none" spc="0" normalizeH="0" baseline="0" noProof="0">
                          <a:ln>
                            <a:noFill/>
                          </a:ln>
                          <a:solidFill>
                            <a:prstClr val="black"/>
                          </a:solidFill>
                          <a:effectLst/>
                          <a:uLnTx/>
                          <a:uFillTx/>
                          <a:latin typeface="+mn-lt"/>
                          <a:ea typeface="+mn-ea"/>
                          <a:cs typeface="+mn-cs"/>
                        </a:rPr>
                        <a:t>
 San Fernando está listo para la #Navidad! 🎄🌟 ¿Ya vieron las nuevas luces? ¡Quedaron preciosas! Y en cada arbolito dejamos nuestros deseos de "felices fiestas" para toda la ciudad.
#sanfernando #navidad #papanoel #sorpresas #actividades #desfiles #papanoelensanfernando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42769944"/>
                  </a:ext>
                </a:extLst>
              </a:tr>
            </a:tbl>
          </a:graphicData>
        </a:graphic>
      </p:graphicFrame>
      <p:sp>
        <p:nvSpPr>
          <p:cNvPr id="4" name="Text Placeholder 3">
            <a:extLst>
              <a:ext uri="{FF2B5EF4-FFF2-40B4-BE49-F238E27FC236}">
                <a16:creationId xmlns:a16="http://schemas.microsoft.com/office/drawing/2014/main" id="{B2D4506D-F24D-4F72-8B2D-EB3F68A283D7}"/>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956024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E7E6C-1A08-4FB3-BD90-7A46DC0589F7}"/>
              </a:ext>
            </a:extLst>
          </p:cNvPr>
          <p:cNvSpPr>
            <a:spLocks noGrp="1"/>
          </p:cNvSpPr>
          <p:nvPr>
            <p:ph type="title"/>
          </p:nvPr>
        </p:nvSpPr>
        <p:spPr/>
        <p:txBody>
          <a:bodyPr/>
          <a:lstStyle/>
          <a:p>
            <a:r>
              <a:rPr lang="en-US"/>
              <a:t>Facebook Post Table + Reactions | POSSE - 5 of 25</a:t>
            </a:r>
          </a:p>
        </p:txBody>
      </p:sp>
      <p:graphicFrame>
        <p:nvGraphicFramePr>
          <p:cNvPr id="5" name="Table Placeholder 4">
            <a:extLst>
              <a:ext uri="{FF2B5EF4-FFF2-40B4-BE49-F238E27FC236}">
                <a16:creationId xmlns:a16="http://schemas.microsoft.com/office/drawing/2014/main" id="{9E31C826-29BD-4E91-A9C2-462959F5421C}"/>
              </a:ext>
            </a:extLst>
          </p:cNvPr>
          <p:cNvGraphicFramePr>
            <a:graphicFrameLocks noGrp="1"/>
          </p:cNvGraphicFramePr>
          <p:nvPr>
            <p:ph type="tbl" sz="quarter" idx="13"/>
            <p:extLst>
              <p:ext uri="{D42A27DB-BD31-4B8C-83A1-F6EECF244321}">
                <p14:modId xmlns:p14="http://schemas.microsoft.com/office/powerpoint/2010/main" val="299299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4257924"/>
                    </a:ext>
                  </a:extLst>
                </a:gridCol>
                <a:gridCol w="493776">
                  <a:extLst>
                    <a:ext uri="{9D8B030D-6E8A-4147-A177-3AD203B41FA5}">
                      <a16:colId xmlns:a16="http://schemas.microsoft.com/office/drawing/2014/main" val="2593214614"/>
                    </a:ext>
                  </a:extLst>
                </a:gridCol>
                <a:gridCol w="493776">
                  <a:extLst>
                    <a:ext uri="{9D8B030D-6E8A-4147-A177-3AD203B41FA5}">
                      <a16:colId xmlns:a16="http://schemas.microsoft.com/office/drawing/2014/main" val="2488999925"/>
                    </a:ext>
                  </a:extLst>
                </a:gridCol>
                <a:gridCol w="493776">
                  <a:extLst>
                    <a:ext uri="{9D8B030D-6E8A-4147-A177-3AD203B41FA5}">
                      <a16:colId xmlns:a16="http://schemas.microsoft.com/office/drawing/2014/main" val="1477688073"/>
                    </a:ext>
                  </a:extLst>
                </a:gridCol>
                <a:gridCol w="493776">
                  <a:extLst>
                    <a:ext uri="{9D8B030D-6E8A-4147-A177-3AD203B41FA5}">
                      <a16:colId xmlns:a16="http://schemas.microsoft.com/office/drawing/2014/main" val="2367277137"/>
                    </a:ext>
                  </a:extLst>
                </a:gridCol>
                <a:gridCol w="493776">
                  <a:extLst>
                    <a:ext uri="{9D8B030D-6E8A-4147-A177-3AD203B41FA5}">
                      <a16:colId xmlns:a16="http://schemas.microsoft.com/office/drawing/2014/main" val="2092107556"/>
                    </a:ext>
                  </a:extLst>
                </a:gridCol>
                <a:gridCol w="493776">
                  <a:extLst>
                    <a:ext uri="{9D8B030D-6E8A-4147-A177-3AD203B41FA5}">
                      <a16:colId xmlns:a16="http://schemas.microsoft.com/office/drawing/2014/main" val="2842069687"/>
                    </a:ext>
                  </a:extLst>
                </a:gridCol>
                <a:gridCol w="493776">
                  <a:extLst>
                    <a:ext uri="{9D8B030D-6E8A-4147-A177-3AD203B41FA5}">
                      <a16:colId xmlns:a16="http://schemas.microsoft.com/office/drawing/2014/main" val="1349840410"/>
                    </a:ext>
                  </a:extLst>
                </a:gridCol>
                <a:gridCol w="493776">
                  <a:extLst>
                    <a:ext uri="{9D8B030D-6E8A-4147-A177-3AD203B41FA5}">
                      <a16:colId xmlns:a16="http://schemas.microsoft.com/office/drawing/2014/main" val="931699306"/>
                    </a:ext>
                  </a:extLst>
                </a:gridCol>
                <a:gridCol w="493776">
                  <a:extLst>
                    <a:ext uri="{9D8B030D-6E8A-4147-A177-3AD203B41FA5}">
                      <a16:colId xmlns:a16="http://schemas.microsoft.com/office/drawing/2014/main" val="230956358"/>
                    </a:ext>
                  </a:extLst>
                </a:gridCol>
                <a:gridCol w="493776">
                  <a:extLst>
                    <a:ext uri="{9D8B030D-6E8A-4147-A177-3AD203B41FA5}">
                      <a16:colId xmlns:a16="http://schemas.microsoft.com/office/drawing/2014/main" val="3109056268"/>
                    </a:ext>
                  </a:extLst>
                </a:gridCol>
                <a:gridCol w="493776">
                  <a:extLst>
                    <a:ext uri="{9D8B030D-6E8A-4147-A177-3AD203B41FA5}">
                      <a16:colId xmlns:a16="http://schemas.microsoft.com/office/drawing/2014/main" val="115879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387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- 2021-12-22 10:34:09</a:t>
                      </a:r>
                      <a:r>
                        <a:rPr kumimoji="0" lang="es-ES" sz="1000" b="0" i="0" u="none" strike="noStrike" kern="1200" cap="none" spc="0" normalizeH="0" baseline="0" noProof="0">
                          <a:ln>
                            <a:noFill/>
                          </a:ln>
                          <a:solidFill>
                            <a:prstClr val="black"/>
                          </a:solidFill>
                          <a:effectLst/>
                          <a:uLnTx/>
                          <a:uFillTx/>
                          <a:latin typeface="+mn-lt"/>
                          <a:ea typeface="+mn-ea"/>
                          <a:cs typeface="+mn-cs"/>
                        </a:rPr>
                        <a:t>
 MIREN QUÉ LINDA ESTÁ QUEDANDO LA NUEVA CANCHA DE HOCKEY DEL POLI N°1! 🏑🥅
En los próximos días inauguraremos este campo de Hockey de césped sintético, de primer nivel para que más vecinos y vecinas puedan disfrutar del deporte.
Además estamos terminando un nuevo playón multiusos y un nuevo Gimnasio para yoga, pilates, crossfit, funcional, indoor y más disciplinas, que está por abrir inscripciones y en estos días voy a mostrarles cómo está quedando y en las redes de San Fernando Municipio encontrarán cómo anotarse.
📌 Poli N°1, Arnoldi y Pasteur
📞 4580-5684
📧 polideportivo1sanfer@hotmail.com
Carlos Traverso 
SecDeporte San Fernando 
#sanfernando #hockey #cancha #deporte #gimnasio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08950563"/>
                  </a:ext>
                </a:extLst>
              </a:tr>
            </a:tbl>
          </a:graphicData>
        </a:graphic>
      </p:graphicFrame>
      <p:sp>
        <p:nvSpPr>
          <p:cNvPr id="4" name="Text Placeholder 3">
            <a:extLst>
              <a:ext uri="{FF2B5EF4-FFF2-40B4-BE49-F238E27FC236}">
                <a16:creationId xmlns:a16="http://schemas.microsoft.com/office/drawing/2014/main" id="{FDE5656C-03A0-4555-A75A-D78BA76B49F3}"/>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1265747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D958-6C37-4AFC-BB70-5972B3B6B32F}"/>
              </a:ext>
            </a:extLst>
          </p:cNvPr>
          <p:cNvSpPr>
            <a:spLocks noGrp="1"/>
          </p:cNvSpPr>
          <p:nvPr>
            <p:ph type="title"/>
          </p:nvPr>
        </p:nvSpPr>
        <p:spPr/>
        <p:txBody>
          <a:bodyPr/>
          <a:lstStyle/>
          <a:p>
            <a:r>
              <a:rPr lang="en-US"/>
              <a:t>Facebook Post Table + Reactions | POSSE - 6 of 25</a:t>
            </a:r>
          </a:p>
        </p:txBody>
      </p:sp>
      <p:graphicFrame>
        <p:nvGraphicFramePr>
          <p:cNvPr id="5" name="Table Placeholder 4">
            <a:extLst>
              <a:ext uri="{FF2B5EF4-FFF2-40B4-BE49-F238E27FC236}">
                <a16:creationId xmlns:a16="http://schemas.microsoft.com/office/drawing/2014/main" id="{9194EE4A-9A8E-49D7-835D-0FD007904387}"/>
              </a:ext>
            </a:extLst>
          </p:cNvPr>
          <p:cNvGraphicFramePr>
            <a:graphicFrameLocks noGrp="1"/>
          </p:cNvGraphicFramePr>
          <p:nvPr>
            <p:ph type="tbl" sz="quarter" idx="13"/>
            <p:extLst>
              <p:ext uri="{D42A27DB-BD31-4B8C-83A1-F6EECF244321}">
                <p14:modId xmlns:p14="http://schemas.microsoft.com/office/powerpoint/2010/main" val="31575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787982"/>
                    </a:ext>
                  </a:extLst>
                </a:gridCol>
                <a:gridCol w="493776">
                  <a:extLst>
                    <a:ext uri="{9D8B030D-6E8A-4147-A177-3AD203B41FA5}">
                      <a16:colId xmlns:a16="http://schemas.microsoft.com/office/drawing/2014/main" val="1280756232"/>
                    </a:ext>
                  </a:extLst>
                </a:gridCol>
                <a:gridCol w="493776">
                  <a:extLst>
                    <a:ext uri="{9D8B030D-6E8A-4147-A177-3AD203B41FA5}">
                      <a16:colId xmlns:a16="http://schemas.microsoft.com/office/drawing/2014/main" val="992032361"/>
                    </a:ext>
                  </a:extLst>
                </a:gridCol>
                <a:gridCol w="493776">
                  <a:extLst>
                    <a:ext uri="{9D8B030D-6E8A-4147-A177-3AD203B41FA5}">
                      <a16:colId xmlns:a16="http://schemas.microsoft.com/office/drawing/2014/main" val="40926747"/>
                    </a:ext>
                  </a:extLst>
                </a:gridCol>
                <a:gridCol w="493776">
                  <a:extLst>
                    <a:ext uri="{9D8B030D-6E8A-4147-A177-3AD203B41FA5}">
                      <a16:colId xmlns:a16="http://schemas.microsoft.com/office/drawing/2014/main" val="3125862716"/>
                    </a:ext>
                  </a:extLst>
                </a:gridCol>
                <a:gridCol w="493776">
                  <a:extLst>
                    <a:ext uri="{9D8B030D-6E8A-4147-A177-3AD203B41FA5}">
                      <a16:colId xmlns:a16="http://schemas.microsoft.com/office/drawing/2014/main" val="3570608336"/>
                    </a:ext>
                  </a:extLst>
                </a:gridCol>
                <a:gridCol w="493776">
                  <a:extLst>
                    <a:ext uri="{9D8B030D-6E8A-4147-A177-3AD203B41FA5}">
                      <a16:colId xmlns:a16="http://schemas.microsoft.com/office/drawing/2014/main" val="2316852532"/>
                    </a:ext>
                  </a:extLst>
                </a:gridCol>
                <a:gridCol w="493776">
                  <a:extLst>
                    <a:ext uri="{9D8B030D-6E8A-4147-A177-3AD203B41FA5}">
                      <a16:colId xmlns:a16="http://schemas.microsoft.com/office/drawing/2014/main" val="1299355976"/>
                    </a:ext>
                  </a:extLst>
                </a:gridCol>
                <a:gridCol w="493776">
                  <a:extLst>
                    <a:ext uri="{9D8B030D-6E8A-4147-A177-3AD203B41FA5}">
                      <a16:colId xmlns:a16="http://schemas.microsoft.com/office/drawing/2014/main" val="2430553084"/>
                    </a:ext>
                  </a:extLst>
                </a:gridCol>
                <a:gridCol w="493776">
                  <a:extLst>
                    <a:ext uri="{9D8B030D-6E8A-4147-A177-3AD203B41FA5}">
                      <a16:colId xmlns:a16="http://schemas.microsoft.com/office/drawing/2014/main" val="2867837311"/>
                    </a:ext>
                  </a:extLst>
                </a:gridCol>
                <a:gridCol w="493776">
                  <a:extLst>
                    <a:ext uri="{9D8B030D-6E8A-4147-A177-3AD203B41FA5}">
                      <a16:colId xmlns:a16="http://schemas.microsoft.com/office/drawing/2014/main" val="4079690079"/>
                    </a:ext>
                  </a:extLst>
                </a:gridCol>
                <a:gridCol w="493776">
                  <a:extLst>
                    <a:ext uri="{9D8B030D-6E8A-4147-A177-3AD203B41FA5}">
                      <a16:colId xmlns:a16="http://schemas.microsoft.com/office/drawing/2014/main" val="1309392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89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- 2021-12-20 21:11:16</a:t>
                      </a:r>
                      <a:r>
                        <a:rPr kumimoji="0" lang="es-ES" sz="1000" b="0" i="0" u="none" strike="noStrike" kern="1200" cap="none" spc="0" normalizeH="0" baseline="0" noProof="0">
                          <a:ln>
                            <a:noFill/>
                          </a:ln>
                          <a:solidFill>
                            <a:prstClr val="black"/>
                          </a:solidFill>
                          <a:effectLst/>
                          <a:uLnTx/>
                          <a:uFillTx/>
                          <a:latin typeface="+mn-lt"/>
                          <a:ea typeface="+mn-ea"/>
                          <a:cs typeface="+mn-cs"/>
                        </a:rPr>
                        <a:t>
 ¡MILES DE FAMILIAS DISFRUTARON LAS VISITAS DE #PAPÁNOEL! 🎅❤
Celebramos las vísperas de Navidad con mucha alegría, magia e ilusión. Nos divertimos con espectáculos increíbles en San Fernando, el Parque Náutico, Virreyes y Victoria, con un mensaje de paz, armonía y esperanza.
A todos los que participaron y llevaron a los chicos y chicas, ¡muchas gracias! Para todos será un recuerdo inolvidable.
Eva Andreotti
Santiago Aparicio
Nestor Torchia
Cultura San Fernando
San Fernando Municipio
#sanfernando #navidad #papanoel #desfile #ilusion #magia #fiesta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7769130"/>
                  </a:ext>
                </a:extLst>
              </a:tr>
            </a:tbl>
          </a:graphicData>
        </a:graphic>
      </p:graphicFrame>
      <p:sp>
        <p:nvSpPr>
          <p:cNvPr id="4" name="Text Placeholder 3">
            <a:extLst>
              <a:ext uri="{FF2B5EF4-FFF2-40B4-BE49-F238E27FC236}">
                <a16:creationId xmlns:a16="http://schemas.microsoft.com/office/drawing/2014/main" id="{C0228BA9-C9A5-4E0E-9EB7-D894E9DCE02D}"/>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4028516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3BF3-2F55-432A-848F-72094C736E92}"/>
              </a:ext>
            </a:extLst>
          </p:cNvPr>
          <p:cNvSpPr>
            <a:spLocks noGrp="1"/>
          </p:cNvSpPr>
          <p:nvPr>
            <p:ph type="title"/>
          </p:nvPr>
        </p:nvSpPr>
        <p:spPr/>
        <p:txBody>
          <a:bodyPr/>
          <a:lstStyle/>
          <a:p>
            <a:r>
              <a:rPr lang="en-US"/>
              <a:t>Facebook Post Table + Reactions | POSSE - 7 of 25</a:t>
            </a:r>
          </a:p>
        </p:txBody>
      </p:sp>
      <p:graphicFrame>
        <p:nvGraphicFramePr>
          <p:cNvPr id="5" name="Table Placeholder 4">
            <a:extLst>
              <a:ext uri="{FF2B5EF4-FFF2-40B4-BE49-F238E27FC236}">
                <a16:creationId xmlns:a16="http://schemas.microsoft.com/office/drawing/2014/main" id="{D3829362-244D-48F6-BDC1-7C0E70E4B35E}"/>
              </a:ext>
            </a:extLst>
          </p:cNvPr>
          <p:cNvGraphicFramePr>
            <a:graphicFrameLocks noGrp="1"/>
          </p:cNvGraphicFramePr>
          <p:nvPr>
            <p:ph type="tbl" sz="quarter" idx="13"/>
            <p:extLst>
              <p:ext uri="{D42A27DB-BD31-4B8C-83A1-F6EECF244321}">
                <p14:modId xmlns:p14="http://schemas.microsoft.com/office/powerpoint/2010/main" val="334979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7080339"/>
                    </a:ext>
                  </a:extLst>
                </a:gridCol>
                <a:gridCol w="493776">
                  <a:extLst>
                    <a:ext uri="{9D8B030D-6E8A-4147-A177-3AD203B41FA5}">
                      <a16:colId xmlns:a16="http://schemas.microsoft.com/office/drawing/2014/main" val="503520078"/>
                    </a:ext>
                  </a:extLst>
                </a:gridCol>
                <a:gridCol w="493776">
                  <a:extLst>
                    <a:ext uri="{9D8B030D-6E8A-4147-A177-3AD203B41FA5}">
                      <a16:colId xmlns:a16="http://schemas.microsoft.com/office/drawing/2014/main" val="2746531649"/>
                    </a:ext>
                  </a:extLst>
                </a:gridCol>
                <a:gridCol w="493776">
                  <a:extLst>
                    <a:ext uri="{9D8B030D-6E8A-4147-A177-3AD203B41FA5}">
                      <a16:colId xmlns:a16="http://schemas.microsoft.com/office/drawing/2014/main" val="259673082"/>
                    </a:ext>
                  </a:extLst>
                </a:gridCol>
                <a:gridCol w="493776">
                  <a:extLst>
                    <a:ext uri="{9D8B030D-6E8A-4147-A177-3AD203B41FA5}">
                      <a16:colId xmlns:a16="http://schemas.microsoft.com/office/drawing/2014/main" val="524168462"/>
                    </a:ext>
                  </a:extLst>
                </a:gridCol>
                <a:gridCol w="493776">
                  <a:extLst>
                    <a:ext uri="{9D8B030D-6E8A-4147-A177-3AD203B41FA5}">
                      <a16:colId xmlns:a16="http://schemas.microsoft.com/office/drawing/2014/main" val="1526681034"/>
                    </a:ext>
                  </a:extLst>
                </a:gridCol>
                <a:gridCol w="493776">
                  <a:extLst>
                    <a:ext uri="{9D8B030D-6E8A-4147-A177-3AD203B41FA5}">
                      <a16:colId xmlns:a16="http://schemas.microsoft.com/office/drawing/2014/main" val="1920928506"/>
                    </a:ext>
                  </a:extLst>
                </a:gridCol>
                <a:gridCol w="493776">
                  <a:extLst>
                    <a:ext uri="{9D8B030D-6E8A-4147-A177-3AD203B41FA5}">
                      <a16:colId xmlns:a16="http://schemas.microsoft.com/office/drawing/2014/main" val="2264581031"/>
                    </a:ext>
                  </a:extLst>
                </a:gridCol>
                <a:gridCol w="493776">
                  <a:extLst>
                    <a:ext uri="{9D8B030D-6E8A-4147-A177-3AD203B41FA5}">
                      <a16:colId xmlns:a16="http://schemas.microsoft.com/office/drawing/2014/main" val="1502567240"/>
                    </a:ext>
                  </a:extLst>
                </a:gridCol>
                <a:gridCol w="493776">
                  <a:extLst>
                    <a:ext uri="{9D8B030D-6E8A-4147-A177-3AD203B41FA5}">
                      <a16:colId xmlns:a16="http://schemas.microsoft.com/office/drawing/2014/main" val="2063179420"/>
                    </a:ext>
                  </a:extLst>
                </a:gridCol>
                <a:gridCol w="493776">
                  <a:extLst>
                    <a:ext uri="{9D8B030D-6E8A-4147-A177-3AD203B41FA5}">
                      <a16:colId xmlns:a16="http://schemas.microsoft.com/office/drawing/2014/main" val="1925414544"/>
                    </a:ext>
                  </a:extLst>
                </a:gridCol>
                <a:gridCol w="493776">
                  <a:extLst>
                    <a:ext uri="{9D8B030D-6E8A-4147-A177-3AD203B41FA5}">
                      <a16:colId xmlns:a16="http://schemas.microsoft.com/office/drawing/2014/main" val="189158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958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- 2021-12-29 16:30:40</a:t>
                      </a:r>
                      <a:r>
                        <a:rPr kumimoji="0" lang="es-ES" sz="1000" b="0" i="0" u="none" strike="noStrike" kern="1200" cap="none" spc="0" normalizeH="0" baseline="0" noProof="0">
                          <a:ln>
                            <a:noFill/>
                          </a:ln>
                          <a:solidFill>
                            <a:prstClr val="black"/>
                          </a:solidFill>
                          <a:effectLst/>
                          <a:uLnTx/>
                          <a:uFillTx/>
                          <a:latin typeface="+mn-lt"/>
                          <a:ea typeface="+mn-ea"/>
                          <a:cs typeface="+mn-cs"/>
                        </a:rPr>
                        <a:t>
 El Hospital Central de San Isidro tiene un nuevo comedor para el personal de salud, con todas las comodidades para que puedan descansar en sus recesos. Queremos que no les falte nada a quienes dejaron y dejan todo para cuidarnos.
https://www.sanisidro.gob.ar/novedades/el-hospital-central-tiene-nuevo-comedor-para-el-personal-de-salud
#hospitalcentral #salud #personalsanitario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75822502"/>
                  </a:ext>
                </a:extLst>
              </a:tr>
            </a:tbl>
          </a:graphicData>
        </a:graphic>
      </p:graphicFrame>
      <p:sp>
        <p:nvSpPr>
          <p:cNvPr id="4" name="Text Placeholder 3">
            <a:extLst>
              <a:ext uri="{FF2B5EF4-FFF2-40B4-BE49-F238E27FC236}">
                <a16:creationId xmlns:a16="http://schemas.microsoft.com/office/drawing/2014/main" id="{7D7A674B-6269-4999-8709-6001E1CC052E}"/>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3364816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7BE8-53DA-48B7-937A-918286AF90DA}"/>
              </a:ext>
            </a:extLst>
          </p:cNvPr>
          <p:cNvSpPr>
            <a:spLocks noGrp="1"/>
          </p:cNvSpPr>
          <p:nvPr>
            <p:ph type="title"/>
          </p:nvPr>
        </p:nvSpPr>
        <p:spPr/>
        <p:txBody>
          <a:bodyPr/>
          <a:lstStyle/>
          <a:p>
            <a:r>
              <a:rPr lang="en-US"/>
              <a:t>Facebook Post Table + Reactions | POSSE - 8 of 25</a:t>
            </a:r>
          </a:p>
        </p:txBody>
      </p:sp>
      <p:graphicFrame>
        <p:nvGraphicFramePr>
          <p:cNvPr id="5" name="Table Placeholder 4">
            <a:extLst>
              <a:ext uri="{FF2B5EF4-FFF2-40B4-BE49-F238E27FC236}">
                <a16:creationId xmlns:a16="http://schemas.microsoft.com/office/drawing/2014/main" id="{3CCCB725-3622-4222-9E04-DE4B757A48CA}"/>
              </a:ext>
            </a:extLst>
          </p:cNvPr>
          <p:cNvGraphicFramePr>
            <a:graphicFrameLocks noGrp="1"/>
          </p:cNvGraphicFramePr>
          <p:nvPr>
            <p:ph type="tbl" sz="quarter" idx="13"/>
            <p:extLst>
              <p:ext uri="{D42A27DB-BD31-4B8C-83A1-F6EECF244321}">
                <p14:modId xmlns:p14="http://schemas.microsoft.com/office/powerpoint/2010/main" val="162460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2980279"/>
                    </a:ext>
                  </a:extLst>
                </a:gridCol>
                <a:gridCol w="493776">
                  <a:extLst>
                    <a:ext uri="{9D8B030D-6E8A-4147-A177-3AD203B41FA5}">
                      <a16:colId xmlns:a16="http://schemas.microsoft.com/office/drawing/2014/main" val="639208515"/>
                    </a:ext>
                  </a:extLst>
                </a:gridCol>
                <a:gridCol w="493776">
                  <a:extLst>
                    <a:ext uri="{9D8B030D-6E8A-4147-A177-3AD203B41FA5}">
                      <a16:colId xmlns:a16="http://schemas.microsoft.com/office/drawing/2014/main" val="3650829658"/>
                    </a:ext>
                  </a:extLst>
                </a:gridCol>
                <a:gridCol w="493776">
                  <a:extLst>
                    <a:ext uri="{9D8B030D-6E8A-4147-A177-3AD203B41FA5}">
                      <a16:colId xmlns:a16="http://schemas.microsoft.com/office/drawing/2014/main" val="1683693108"/>
                    </a:ext>
                  </a:extLst>
                </a:gridCol>
                <a:gridCol w="493776">
                  <a:extLst>
                    <a:ext uri="{9D8B030D-6E8A-4147-A177-3AD203B41FA5}">
                      <a16:colId xmlns:a16="http://schemas.microsoft.com/office/drawing/2014/main" val="2445687697"/>
                    </a:ext>
                  </a:extLst>
                </a:gridCol>
                <a:gridCol w="493776">
                  <a:extLst>
                    <a:ext uri="{9D8B030D-6E8A-4147-A177-3AD203B41FA5}">
                      <a16:colId xmlns:a16="http://schemas.microsoft.com/office/drawing/2014/main" val="1285681830"/>
                    </a:ext>
                  </a:extLst>
                </a:gridCol>
                <a:gridCol w="493776">
                  <a:extLst>
                    <a:ext uri="{9D8B030D-6E8A-4147-A177-3AD203B41FA5}">
                      <a16:colId xmlns:a16="http://schemas.microsoft.com/office/drawing/2014/main" val="1737037091"/>
                    </a:ext>
                  </a:extLst>
                </a:gridCol>
                <a:gridCol w="493776">
                  <a:extLst>
                    <a:ext uri="{9D8B030D-6E8A-4147-A177-3AD203B41FA5}">
                      <a16:colId xmlns:a16="http://schemas.microsoft.com/office/drawing/2014/main" val="2098607339"/>
                    </a:ext>
                  </a:extLst>
                </a:gridCol>
                <a:gridCol w="493776">
                  <a:extLst>
                    <a:ext uri="{9D8B030D-6E8A-4147-A177-3AD203B41FA5}">
                      <a16:colId xmlns:a16="http://schemas.microsoft.com/office/drawing/2014/main" val="107652850"/>
                    </a:ext>
                  </a:extLst>
                </a:gridCol>
                <a:gridCol w="493776">
                  <a:extLst>
                    <a:ext uri="{9D8B030D-6E8A-4147-A177-3AD203B41FA5}">
                      <a16:colId xmlns:a16="http://schemas.microsoft.com/office/drawing/2014/main" val="4277115358"/>
                    </a:ext>
                  </a:extLst>
                </a:gridCol>
                <a:gridCol w="493776">
                  <a:extLst>
                    <a:ext uri="{9D8B030D-6E8A-4147-A177-3AD203B41FA5}">
                      <a16:colId xmlns:a16="http://schemas.microsoft.com/office/drawing/2014/main" val="1938636044"/>
                    </a:ext>
                  </a:extLst>
                </a:gridCol>
                <a:gridCol w="493776">
                  <a:extLst>
                    <a:ext uri="{9D8B030D-6E8A-4147-A177-3AD203B41FA5}">
                      <a16:colId xmlns:a16="http://schemas.microsoft.com/office/drawing/2014/main" val="11528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496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- 2021-12-31 17:13:01</a:t>
                      </a:r>
                      <a:r>
                        <a:rPr kumimoji="0" lang="es-ES" sz="1000" b="0" i="0" u="none" strike="noStrike" kern="1200" cap="none" spc="0" normalizeH="0" baseline="0" noProof="0">
                          <a:ln>
                            <a:noFill/>
                          </a:ln>
                          <a:solidFill>
                            <a:prstClr val="black"/>
                          </a:solidFill>
                          <a:effectLst/>
                          <a:uLnTx/>
                          <a:uFillTx/>
                          <a:latin typeface="+mn-lt"/>
                          <a:ea typeface="+mn-ea"/>
                          <a:cs typeface="+mn-cs"/>
                        </a:rPr>
                        <a:t>
 ¡Les deseo un excelente 2022!
Brindo por los argentinos, para que este nuevo año que comienza sea con salud, paz, trabajo y rodeados de nuestros afectos.
¡Muchas Felicidades!
#Argentina #Añonuevo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07366174"/>
                  </a:ext>
                </a:extLst>
              </a:tr>
            </a:tbl>
          </a:graphicData>
        </a:graphic>
      </p:graphicFrame>
      <p:sp>
        <p:nvSpPr>
          <p:cNvPr id="4" name="Text Placeholder 3">
            <a:extLst>
              <a:ext uri="{FF2B5EF4-FFF2-40B4-BE49-F238E27FC236}">
                <a16:creationId xmlns:a16="http://schemas.microsoft.com/office/drawing/2014/main" id="{DC5B1534-4DAA-4DF0-AC5D-9A8C7F958B93}"/>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3605191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B4451-AA85-416A-8AD1-C3826F901973}"/>
              </a:ext>
            </a:extLst>
          </p:cNvPr>
          <p:cNvSpPr>
            <a:spLocks noGrp="1"/>
          </p:cNvSpPr>
          <p:nvPr>
            <p:ph type="title"/>
          </p:nvPr>
        </p:nvSpPr>
        <p:spPr/>
        <p:txBody>
          <a:bodyPr/>
          <a:lstStyle/>
          <a:p>
            <a:r>
              <a:rPr lang="en-US"/>
              <a:t>Facebook Post Table + Reactions | POSSE - 9 of 25</a:t>
            </a:r>
          </a:p>
        </p:txBody>
      </p:sp>
      <p:graphicFrame>
        <p:nvGraphicFramePr>
          <p:cNvPr id="5" name="Table Placeholder 4">
            <a:extLst>
              <a:ext uri="{FF2B5EF4-FFF2-40B4-BE49-F238E27FC236}">
                <a16:creationId xmlns:a16="http://schemas.microsoft.com/office/drawing/2014/main" id="{8C0B3F7C-79A5-4E2E-A78D-E3907009C5EB}"/>
              </a:ext>
            </a:extLst>
          </p:cNvPr>
          <p:cNvGraphicFramePr>
            <a:graphicFrameLocks noGrp="1"/>
          </p:cNvGraphicFramePr>
          <p:nvPr>
            <p:ph type="tbl" sz="quarter" idx="13"/>
            <p:extLst>
              <p:ext uri="{D42A27DB-BD31-4B8C-83A1-F6EECF244321}">
                <p14:modId xmlns:p14="http://schemas.microsoft.com/office/powerpoint/2010/main" val="4183560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4811733"/>
                    </a:ext>
                  </a:extLst>
                </a:gridCol>
                <a:gridCol w="493776">
                  <a:extLst>
                    <a:ext uri="{9D8B030D-6E8A-4147-A177-3AD203B41FA5}">
                      <a16:colId xmlns:a16="http://schemas.microsoft.com/office/drawing/2014/main" val="395509125"/>
                    </a:ext>
                  </a:extLst>
                </a:gridCol>
                <a:gridCol w="493776">
                  <a:extLst>
                    <a:ext uri="{9D8B030D-6E8A-4147-A177-3AD203B41FA5}">
                      <a16:colId xmlns:a16="http://schemas.microsoft.com/office/drawing/2014/main" val="3581877199"/>
                    </a:ext>
                  </a:extLst>
                </a:gridCol>
                <a:gridCol w="493776">
                  <a:extLst>
                    <a:ext uri="{9D8B030D-6E8A-4147-A177-3AD203B41FA5}">
                      <a16:colId xmlns:a16="http://schemas.microsoft.com/office/drawing/2014/main" val="987368077"/>
                    </a:ext>
                  </a:extLst>
                </a:gridCol>
                <a:gridCol w="493776">
                  <a:extLst>
                    <a:ext uri="{9D8B030D-6E8A-4147-A177-3AD203B41FA5}">
                      <a16:colId xmlns:a16="http://schemas.microsoft.com/office/drawing/2014/main" val="131430308"/>
                    </a:ext>
                  </a:extLst>
                </a:gridCol>
                <a:gridCol w="493776">
                  <a:extLst>
                    <a:ext uri="{9D8B030D-6E8A-4147-A177-3AD203B41FA5}">
                      <a16:colId xmlns:a16="http://schemas.microsoft.com/office/drawing/2014/main" val="1363053712"/>
                    </a:ext>
                  </a:extLst>
                </a:gridCol>
                <a:gridCol w="493776">
                  <a:extLst>
                    <a:ext uri="{9D8B030D-6E8A-4147-A177-3AD203B41FA5}">
                      <a16:colId xmlns:a16="http://schemas.microsoft.com/office/drawing/2014/main" val="3874629282"/>
                    </a:ext>
                  </a:extLst>
                </a:gridCol>
                <a:gridCol w="493776">
                  <a:extLst>
                    <a:ext uri="{9D8B030D-6E8A-4147-A177-3AD203B41FA5}">
                      <a16:colId xmlns:a16="http://schemas.microsoft.com/office/drawing/2014/main" val="4140798407"/>
                    </a:ext>
                  </a:extLst>
                </a:gridCol>
                <a:gridCol w="493776">
                  <a:extLst>
                    <a:ext uri="{9D8B030D-6E8A-4147-A177-3AD203B41FA5}">
                      <a16:colId xmlns:a16="http://schemas.microsoft.com/office/drawing/2014/main" val="3522330727"/>
                    </a:ext>
                  </a:extLst>
                </a:gridCol>
                <a:gridCol w="493776">
                  <a:extLst>
                    <a:ext uri="{9D8B030D-6E8A-4147-A177-3AD203B41FA5}">
                      <a16:colId xmlns:a16="http://schemas.microsoft.com/office/drawing/2014/main" val="4195490780"/>
                    </a:ext>
                  </a:extLst>
                </a:gridCol>
                <a:gridCol w="493776">
                  <a:extLst>
                    <a:ext uri="{9D8B030D-6E8A-4147-A177-3AD203B41FA5}">
                      <a16:colId xmlns:a16="http://schemas.microsoft.com/office/drawing/2014/main" val="1561585646"/>
                    </a:ext>
                  </a:extLst>
                </a:gridCol>
                <a:gridCol w="493776">
                  <a:extLst>
                    <a:ext uri="{9D8B030D-6E8A-4147-A177-3AD203B41FA5}">
                      <a16:colId xmlns:a16="http://schemas.microsoft.com/office/drawing/2014/main" val="108734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228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- 2021-12-23 13:36:00</a:t>
                      </a:r>
                      <a:r>
                        <a:rPr kumimoji="0" lang="es-ES" sz="1000" b="0" i="0" u="none" strike="noStrike" kern="1200" cap="none" spc="0" normalizeH="0" baseline="0" noProof="0">
                          <a:ln>
                            <a:noFill/>
                          </a:ln>
                          <a:solidFill>
                            <a:prstClr val="black"/>
                          </a:solidFill>
                          <a:effectLst/>
                          <a:uLnTx/>
                          <a:uFillTx/>
                          <a:latin typeface="+mn-lt"/>
                          <a:ea typeface="+mn-ea"/>
                          <a:cs typeface="+mn-cs"/>
                        </a:rPr>
                        <a:t>
 El ruido de los fuegos artificiales y petardos asusta, genera malestar e incluso pone en riesgo la vida de personas y animales. Además se producen accidentes como incendios y heridas.
Para que todos podamos disfrutar de las fiestas en paz, no uses pirotecnia.
#noalapirotecnia #pirotecniacero #felicesfiestas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80128503"/>
                  </a:ext>
                </a:extLst>
              </a:tr>
            </a:tbl>
          </a:graphicData>
        </a:graphic>
      </p:graphicFrame>
      <p:sp>
        <p:nvSpPr>
          <p:cNvPr id="4" name="Text Placeholder 3">
            <a:extLst>
              <a:ext uri="{FF2B5EF4-FFF2-40B4-BE49-F238E27FC236}">
                <a16:creationId xmlns:a16="http://schemas.microsoft.com/office/drawing/2014/main" id="{F5D2276C-AB3B-4A5C-AD14-F75087333703}"/>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623228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564E3-4DA1-4A8A-BB87-CDF7CE187C99}"/>
              </a:ext>
            </a:extLst>
          </p:cNvPr>
          <p:cNvSpPr>
            <a:spLocks noGrp="1"/>
          </p:cNvSpPr>
          <p:nvPr>
            <p:ph type="title"/>
          </p:nvPr>
        </p:nvSpPr>
        <p:spPr/>
        <p:txBody>
          <a:bodyPr/>
          <a:lstStyle/>
          <a:p>
            <a:r>
              <a:rPr lang="en-US"/>
              <a:t>Facebook Post Table + Reactions | POSSE - 10 of 25</a:t>
            </a:r>
          </a:p>
        </p:txBody>
      </p:sp>
      <p:graphicFrame>
        <p:nvGraphicFramePr>
          <p:cNvPr id="5" name="Table Placeholder 4">
            <a:extLst>
              <a:ext uri="{FF2B5EF4-FFF2-40B4-BE49-F238E27FC236}">
                <a16:creationId xmlns:a16="http://schemas.microsoft.com/office/drawing/2014/main" id="{C2757F96-78F6-4614-BA06-6C825256D898}"/>
              </a:ext>
            </a:extLst>
          </p:cNvPr>
          <p:cNvGraphicFramePr>
            <a:graphicFrameLocks noGrp="1"/>
          </p:cNvGraphicFramePr>
          <p:nvPr>
            <p:ph type="tbl" sz="quarter" idx="13"/>
            <p:extLst>
              <p:ext uri="{D42A27DB-BD31-4B8C-83A1-F6EECF244321}">
                <p14:modId xmlns:p14="http://schemas.microsoft.com/office/powerpoint/2010/main" val="259623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1666987"/>
                    </a:ext>
                  </a:extLst>
                </a:gridCol>
                <a:gridCol w="493776">
                  <a:extLst>
                    <a:ext uri="{9D8B030D-6E8A-4147-A177-3AD203B41FA5}">
                      <a16:colId xmlns:a16="http://schemas.microsoft.com/office/drawing/2014/main" val="4055467266"/>
                    </a:ext>
                  </a:extLst>
                </a:gridCol>
                <a:gridCol w="493776">
                  <a:extLst>
                    <a:ext uri="{9D8B030D-6E8A-4147-A177-3AD203B41FA5}">
                      <a16:colId xmlns:a16="http://schemas.microsoft.com/office/drawing/2014/main" val="347086135"/>
                    </a:ext>
                  </a:extLst>
                </a:gridCol>
                <a:gridCol w="493776">
                  <a:extLst>
                    <a:ext uri="{9D8B030D-6E8A-4147-A177-3AD203B41FA5}">
                      <a16:colId xmlns:a16="http://schemas.microsoft.com/office/drawing/2014/main" val="1525244464"/>
                    </a:ext>
                  </a:extLst>
                </a:gridCol>
                <a:gridCol w="493776">
                  <a:extLst>
                    <a:ext uri="{9D8B030D-6E8A-4147-A177-3AD203B41FA5}">
                      <a16:colId xmlns:a16="http://schemas.microsoft.com/office/drawing/2014/main" val="3011148754"/>
                    </a:ext>
                  </a:extLst>
                </a:gridCol>
                <a:gridCol w="493776">
                  <a:extLst>
                    <a:ext uri="{9D8B030D-6E8A-4147-A177-3AD203B41FA5}">
                      <a16:colId xmlns:a16="http://schemas.microsoft.com/office/drawing/2014/main" val="2879635175"/>
                    </a:ext>
                  </a:extLst>
                </a:gridCol>
                <a:gridCol w="493776">
                  <a:extLst>
                    <a:ext uri="{9D8B030D-6E8A-4147-A177-3AD203B41FA5}">
                      <a16:colId xmlns:a16="http://schemas.microsoft.com/office/drawing/2014/main" val="222614305"/>
                    </a:ext>
                  </a:extLst>
                </a:gridCol>
                <a:gridCol w="493776">
                  <a:extLst>
                    <a:ext uri="{9D8B030D-6E8A-4147-A177-3AD203B41FA5}">
                      <a16:colId xmlns:a16="http://schemas.microsoft.com/office/drawing/2014/main" val="3211772470"/>
                    </a:ext>
                  </a:extLst>
                </a:gridCol>
                <a:gridCol w="493776">
                  <a:extLst>
                    <a:ext uri="{9D8B030D-6E8A-4147-A177-3AD203B41FA5}">
                      <a16:colId xmlns:a16="http://schemas.microsoft.com/office/drawing/2014/main" val="4186105901"/>
                    </a:ext>
                  </a:extLst>
                </a:gridCol>
                <a:gridCol w="493776">
                  <a:extLst>
                    <a:ext uri="{9D8B030D-6E8A-4147-A177-3AD203B41FA5}">
                      <a16:colId xmlns:a16="http://schemas.microsoft.com/office/drawing/2014/main" val="1997928664"/>
                    </a:ext>
                  </a:extLst>
                </a:gridCol>
                <a:gridCol w="493776">
                  <a:extLst>
                    <a:ext uri="{9D8B030D-6E8A-4147-A177-3AD203B41FA5}">
                      <a16:colId xmlns:a16="http://schemas.microsoft.com/office/drawing/2014/main" val="1529905363"/>
                    </a:ext>
                  </a:extLst>
                </a:gridCol>
                <a:gridCol w="493776">
                  <a:extLst>
                    <a:ext uri="{9D8B030D-6E8A-4147-A177-3AD203B41FA5}">
                      <a16:colId xmlns:a16="http://schemas.microsoft.com/office/drawing/2014/main" val="55112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469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- 2021-12-16 16:56:03</a:t>
                      </a:r>
                      <a:r>
                        <a:rPr kumimoji="0" lang="es-ES" sz="1000" b="0" i="0" u="none" strike="noStrike" kern="1200" cap="none" spc="0" normalizeH="0" baseline="0" noProof="0">
                          <a:ln>
                            <a:noFill/>
                          </a:ln>
                          <a:solidFill>
                            <a:prstClr val="black"/>
                          </a:solidFill>
                          <a:effectLst/>
                          <a:uLnTx/>
                          <a:uFillTx/>
                          <a:latin typeface="+mn-lt"/>
                          <a:ea typeface="+mn-ea"/>
                          <a:cs typeface="+mn-cs"/>
                        </a:rPr>
                        <a:t>
 San Isidro fue sede del Congreso de la Sociedad Iberoamericana de Gerontología. Se realizó en Puerto Libre donde funciona el Programa Juventud Prolongada, principal centro de recreación de adultos mayores de 60 años, de la zona norte. Unas 800 personas participaron en la jornada.
Este congreso de carácter científico, es muy importante para mejorar la calidad de vida de nuestros mayores. Se propusieron ideas, programas y actividades para acompañarlos, y que gocen plenamente esta etapa de su vida.
A la reunión asistieron Horacio Rodríguez Larreta, Milagros Maylin y Juan Viaggio. Fue un placer haber participado en este lindo encuentro.
https://www.sanisidro.gob.ar/novedades/san-isidro-fue-sede-del-congreso-de-la-sociedad-iberoamericana-de-gerontologia
#adultosmayores #congreso #gerontologia #caba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01634060"/>
                  </a:ext>
                </a:extLst>
              </a:tr>
            </a:tbl>
          </a:graphicData>
        </a:graphic>
      </p:graphicFrame>
      <p:sp>
        <p:nvSpPr>
          <p:cNvPr id="4" name="Text Placeholder 3">
            <a:extLst>
              <a:ext uri="{FF2B5EF4-FFF2-40B4-BE49-F238E27FC236}">
                <a16:creationId xmlns:a16="http://schemas.microsoft.com/office/drawing/2014/main" id="{83FACD87-C36D-45DE-8251-0C53FBAFB101}"/>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858534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C2C27-779E-433E-83E2-7837B930C84E}"/>
              </a:ext>
            </a:extLst>
          </p:cNvPr>
          <p:cNvSpPr>
            <a:spLocks noGrp="1"/>
          </p:cNvSpPr>
          <p:nvPr>
            <p:ph type="title"/>
          </p:nvPr>
        </p:nvSpPr>
        <p:spPr/>
        <p:txBody>
          <a:bodyPr/>
          <a:lstStyle/>
          <a:p>
            <a:r>
              <a:rPr lang="en-US"/>
              <a:t>Facebook Post Table + Reactions | POSSE - 11 of 25</a:t>
            </a:r>
          </a:p>
        </p:txBody>
      </p:sp>
      <p:graphicFrame>
        <p:nvGraphicFramePr>
          <p:cNvPr id="5" name="Table Placeholder 4">
            <a:extLst>
              <a:ext uri="{FF2B5EF4-FFF2-40B4-BE49-F238E27FC236}">
                <a16:creationId xmlns:a16="http://schemas.microsoft.com/office/drawing/2014/main" id="{4DA5CDEC-BA52-406B-BF43-DB6D6790C370}"/>
              </a:ext>
            </a:extLst>
          </p:cNvPr>
          <p:cNvGraphicFramePr>
            <a:graphicFrameLocks noGrp="1"/>
          </p:cNvGraphicFramePr>
          <p:nvPr>
            <p:ph type="tbl" sz="quarter" idx="13"/>
            <p:extLst>
              <p:ext uri="{D42A27DB-BD31-4B8C-83A1-F6EECF244321}">
                <p14:modId xmlns:p14="http://schemas.microsoft.com/office/powerpoint/2010/main" val="173553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5235157"/>
                    </a:ext>
                  </a:extLst>
                </a:gridCol>
                <a:gridCol w="493776">
                  <a:extLst>
                    <a:ext uri="{9D8B030D-6E8A-4147-A177-3AD203B41FA5}">
                      <a16:colId xmlns:a16="http://schemas.microsoft.com/office/drawing/2014/main" val="2020743865"/>
                    </a:ext>
                  </a:extLst>
                </a:gridCol>
                <a:gridCol w="493776">
                  <a:extLst>
                    <a:ext uri="{9D8B030D-6E8A-4147-A177-3AD203B41FA5}">
                      <a16:colId xmlns:a16="http://schemas.microsoft.com/office/drawing/2014/main" val="3058510466"/>
                    </a:ext>
                  </a:extLst>
                </a:gridCol>
                <a:gridCol w="493776">
                  <a:extLst>
                    <a:ext uri="{9D8B030D-6E8A-4147-A177-3AD203B41FA5}">
                      <a16:colId xmlns:a16="http://schemas.microsoft.com/office/drawing/2014/main" val="4001659548"/>
                    </a:ext>
                  </a:extLst>
                </a:gridCol>
                <a:gridCol w="493776">
                  <a:extLst>
                    <a:ext uri="{9D8B030D-6E8A-4147-A177-3AD203B41FA5}">
                      <a16:colId xmlns:a16="http://schemas.microsoft.com/office/drawing/2014/main" val="494219501"/>
                    </a:ext>
                  </a:extLst>
                </a:gridCol>
                <a:gridCol w="493776">
                  <a:extLst>
                    <a:ext uri="{9D8B030D-6E8A-4147-A177-3AD203B41FA5}">
                      <a16:colId xmlns:a16="http://schemas.microsoft.com/office/drawing/2014/main" val="301442956"/>
                    </a:ext>
                  </a:extLst>
                </a:gridCol>
                <a:gridCol w="493776">
                  <a:extLst>
                    <a:ext uri="{9D8B030D-6E8A-4147-A177-3AD203B41FA5}">
                      <a16:colId xmlns:a16="http://schemas.microsoft.com/office/drawing/2014/main" val="3934176832"/>
                    </a:ext>
                  </a:extLst>
                </a:gridCol>
                <a:gridCol w="493776">
                  <a:extLst>
                    <a:ext uri="{9D8B030D-6E8A-4147-A177-3AD203B41FA5}">
                      <a16:colId xmlns:a16="http://schemas.microsoft.com/office/drawing/2014/main" val="2031914007"/>
                    </a:ext>
                  </a:extLst>
                </a:gridCol>
                <a:gridCol w="493776">
                  <a:extLst>
                    <a:ext uri="{9D8B030D-6E8A-4147-A177-3AD203B41FA5}">
                      <a16:colId xmlns:a16="http://schemas.microsoft.com/office/drawing/2014/main" val="3867243072"/>
                    </a:ext>
                  </a:extLst>
                </a:gridCol>
                <a:gridCol w="493776">
                  <a:extLst>
                    <a:ext uri="{9D8B030D-6E8A-4147-A177-3AD203B41FA5}">
                      <a16:colId xmlns:a16="http://schemas.microsoft.com/office/drawing/2014/main" val="4219139714"/>
                    </a:ext>
                  </a:extLst>
                </a:gridCol>
                <a:gridCol w="493776">
                  <a:extLst>
                    <a:ext uri="{9D8B030D-6E8A-4147-A177-3AD203B41FA5}">
                      <a16:colId xmlns:a16="http://schemas.microsoft.com/office/drawing/2014/main" val="1039634008"/>
                    </a:ext>
                  </a:extLst>
                </a:gridCol>
                <a:gridCol w="493776">
                  <a:extLst>
                    <a:ext uri="{9D8B030D-6E8A-4147-A177-3AD203B41FA5}">
                      <a16:colId xmlns:a16="http://schemas.microsoft.com/office/drawing/2014/main" val="1868184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542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- 2021-12-26 15:14:00</a:t>
                      </a:r>
                      <a:r>
                        <a:rPr kumimoji="0" lang="es-ES" sz="1000" b="0" i="0" u="none" strike="noStrike" kern="1200" cap="none" spc="0" normalizeH="0" baseline="0" noProof="0">
                          <a:ln>
                            <a:noFill/>
                          </a:ln>
                          <a:solidFill>
                            <a:prstClr val="black"/>
                          </a:solidFill>
                          <a:effectLst/>
                          <a:uLnTx/>
                          <a:uFillTx/>
                          <a:latin typeface="+mn-lt"/>
                          <a:ea typeface="+mn-ea"/>
                          <a:cs typeface="+mn-cs"/>
                        </a:rPr>
                        <a:t>
 Puerto Libre, donde funciona el Programa Juventud Prolongada  para mayores de 60 años, es un lugar sin igual, por sus características, en toda la provincia de Buenos Aires.
Te comparto la nota de LA NACION 
https://www.lanacion.com.ar/sociedad/san-isidro-como-funciona-el-spa-gratuito-para-adultos-mayores-nid22122021/
#lanacion #adultosmayores #PuertoLibre #spagratuito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0032304"/>
                  </a:ext>
                </a:extLst>
              </a:tr>
            </a:tbl>
          </a:graphicData>
        </a:graphic>
      </p:graphicFrame>
      <p:sp>
        <p:nvSpPr>
          <p:cNvPr id="4" name="Text Placeholder 3">
            <a:extLst>
              <a:ext uri="{FF2B5EF4-FFF2-40B4-BE49-F238E27FC236}">
                <a16:creationId xmlns:a16="http://schemas.microsoft.com/office/drawing/2014/main" id="{F0F6AD69-40D2-4224-84F9-551C88AD8F1B}"/>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598363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5D1A0-C548-4EEF-A7D4-805052C15F5D}"/>
              </a:ext>
            </a:extLst>
          </p:cNvPr>
          <p:cNvSpPr>
            <a:spLocks noGrp="1"/>
          </p:cNvSpPr>
          <p:nvPr>
            <p:ph type="title"/>
          </p:nvPr>
        </p:nvSpPr>
        <p:spPr/>
        <p:txBody>
          <a:bodyPr/>
          <a:lstStyle/>
          <a:p>
            <a:r>
              <a:rPr lang="en-US"/>
              <a:t>Facebook Post Table + Reactions | POSSE - 12 of 25</a:t>
            </a:r>
          </a:p>
        </p:txBody>
      </p:sp>
      <p:graphicFrame>
        <p:nvGraphicFramePr>
          <p:cNvPr id="5" name="Table Placeholder 4">
            <a:extLst>
              <a:ext uri="{FF2B5EF4-FFF2-40B4-BE49-F238E27FC236}">
                <a16:creationId xmlns:a16="http://schemas.microsoft.com/office/drawing/2014/main" id="{CAACDB9E-D15A-47F0-847E-A63C91C46E90}"/>
              </a:ext>
            </a:extLst>
          </p:cNvPr>
          <p:cNvGraphicFramePr>
            <a:graphicFrameLocks noGrp="1"/>
          </p:cNvGraphicFramePr>
          <p:nvPr>
            <p:ph type="tbl" sz="quarter" idx="13"/>
            <p:extLst>
              <p:ext uri="{D42A27DB-BD31-4B8C-83A1-F6EECF244321}">
                <p14:modId xmlns:p14="http://schemas.microsoft.com/office/powerpoint/2010/main" val="2403934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1998466"/>
                    </a:ext>
                  </a:extLst>
                </a:gridCol>
                <a:gridCol w="493776">
                  <a:extLst>
                    <a:ext uri="{9D8B030D-6E8A-4147-A177-3AD203B41FA5}">
                      <a16:colId xmlns:a16="http://schemas.microsoft.com/office/drawing/2014/main" val="2832461735"/>
                    </a:ext>
                  </a:extLst>
                </a:gridCol>
                <a:gridCol w="493776">
                  <a:extLst>
                    <a:ext uri="{9D8B030D-6E8A-4147-A177-3AD203B41FA5}">
                      <a16:colId xmlns:a16="http://schemas.microsoft.com/office/drawing/2014/main" val="1590664646"/>
                    </a:ext>
                  </a:extLst>
                </a:gridCol>
                <a:gridCol w="493776">
                  <a:extLst>
                    <a:ext uri="{9D8B030D-6E8A-4147-A177-3AD203B41FA5}">
                      <a16:colId xmlns:a16="http://schemas.microsoft.com/office/drawing/2014/main" val="2040329541"/>
                    </a:ext>
                  </a:extLst>
                </a:gridCol>
                <a:gridCol w="493776">
                  <a:extLst>
                    <a:ext uri="{9D8B030D-6E8A-4147-A177-3AD203B41FA5}">
                      <a16:colId xmlns:a16="http://schemas.microsoft.com/office/drawing/2014/main" val="1321504973"/>
                    </a:ext>
                  </a:extLst>
                </a:gridCol>
                <a:gridCol w="493776">
                  <a:extLst>
                    <a:ext uri="{9D8B030D-6E8A-4147-A177-3AD203B41FA5}">
                      <a16:colId xmlns:a16="http://schemas.microsoft.com/office/drawing/2014/main" val="1084056555"/>
                    </a:ext>
                  </a:extLst>
                </a:gridCol>
                <a:gridCol w="493776">
                  <a:extLst>
                    <a:ext uri="{9D8B030D-6E8A-4147-A177-3AD203B41FA5}">
                      <a16:colId xmlns:a16="http://schemas.microsoft.com/office/drawing/2014/main" val="130172161"/>
                    </a:ext>
                  </a:extLst>
                </a:gridCol>
                <a:gridCol w="493776">
                  <a:extLst>
                    <a:ext uri="{9D8B030D-6E8A-4147-A177-3AD203B41FA5}">
                      <a16:colId xmlns:a16="http://schemas.microsoft.com/office/drawing/2014/main" val="1762207480"/>
                    </a:ext>
                  </a:extLst>
                </a:gridCol>
                <a:gridCol w="493776">
                  <a:extLst>
                    <a:ext uri="{9D8B030D-6E8A-4147-A177-3AD203B41FA5}">
                      <a16:colId xmlns:a16="http://schemas.microsoft.com/office/drawing/2014/main" val="3976821199"/>
                    </a:ext>
                  </a:extLst>
                </a:gridCol>
                <a:gridCol w="493776">
                  <a:extLst>
                    <a:ext uri="{9D8B030D-6E8A-4147-A177-3AD203B41FA5}">
                      <a16:colId xmlns:a16="http://schemas.microsoft.com/office/drawing/2014/main" val="573103116"/>
                    </a:ext>
                  </a:extLst>
                </a:gridCol>
                <a:gridCol w="493776">
                  <a:extLst>
                    <a:ext uri="{9D8B030D-6E8A-4147-A177-3AD203B41FA5}">
                      <a16:colId xmlns:a16="http://schemas.microsoft.com/office/drawing/2014/main" val="2830132103"/>
                    </a:ext>
                  </a:extLst>
                </a:gridCol>
                <a:gridCol w="493776">
                  <a:extLst>
                    <a:ext uri="{9D8B030D-6E8A-4147-A177-3AD203B41FA5}">
                      <a16:colId xmlns:a16="http://schemas.microsoft.com/office/drawing/2014/main" val="1052575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83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- 2021-12-22 14:54:21</a:t>
                      </a:r>
                      <a:r>
                        <a:rPr kumimoji="0" lang="es-ES" sz="1000" b="0" i="0" u="none" strike="noStrike" kern="1200" cap="none" spc="0" normalizeH="0" baseline="0" noProof="0">
                          <a:ln>
                            <a:noFill/>
                          </a:ln>
                          <a:solidFill>
                            <a:prstClr val="black"/>
                          </a:solidFill>
                          <a:effectLst/>
                          <a:uLnTx/>
                          <a:uFillTx/>
                          <a:latin typeface="+mn-lt"/>
                          <a:ea typeface="+mn-ea"/>
                          <a:cs typeface="+mn-cs"/>
                        </a:rPr>
                        <a:t>
 Equipos de Acción Social, Espacio Público y promotores sociales de San Isidro prepararon bolsos navideños para entregar a vecinos de barrios vulnerables.
Se armaron unas 12 mil bolsas reutilizables con productos tradicionales de la mesa dulce navideña para dar a quienes no pueden comprarlos.
https://www.sanisidro.gob.ar/novedades/se-repartiran-bolsas-navidenas-para-barrios-vulnerables
#accionsocial #navidad #barriosvulnerables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43067717"/>
                  </a:ext>
                </a:extLst>
              </a:tr>
            </a:tbl>
          </a:graphicData>
        </a:graphic>
      </p:graphicFrame>
      <p:sp>
        <p:nvSpPr>
          <p:cNvPr id="4" name="Text Placeholder 3">
            <a:extLst>
              <a:ext uri="{FF2B5EF4-FFF2-40B4-BE49-F238E27FC236}">
                <a16:creationId xmlns:a16="http://schemas.microsoft.com/office/drawing/2014/main" id="{865C14AE-E4FD-4C1B-A04E-C3AB2B5BF7DC}"/>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17204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C28F4-42A4-41D3-A238-15FAC193A5AD}"/>
              </a:ext>
            </a:extLst>
          </p:cNvPr>
          <p:cNvSpPr>
            <a:spLocks noGrp="1"/>
          </p:cNvSpPr>
          <p:nvPr>
            <p:ph type="title"/>
          </p:nvPr>
        </p:nvSpPr>
        <p:spPr/>
        <p:txBody>
          <a:bodyPr/>
          <a:lstStyle/>
          <a:p>
            <a:r>
              <a:rPr lang="en-US"/>
              <a:t>Facebook Post Table + Reactions | POSSE - 13 of 25</a:t>
            </a:r>
          </a:p>
        </p:txBody>
      </p:sp>
      <p:graphicFrame>
        <p:nvGraphicFramePr>
          <p:cNvPr id="5" name="Table Placeholder 4">
            <a:extLst>
              <a:ext uri="{FF2B5EF4-FFF2-40B4-BE49-F238E27FC236}">
                <a16:creationId xmlns:a16="http://schemas.microsoft.com/office/drawing/2014/main" id="{0B935DAF-F714-4568-987E-CEE94DD72217}"/>
              </a:ext>
            </a:extLst>
          </p:cNvPr>
          <p:cNvGraphicFramePr>
            <a:graphicFrameLocks noGrp="1"/>
          </p:cNvGraphicFramePr>
          <p:nvPr>
            <p:ph type="tbl" sz="quarter" idx="13"/>
            <p:extLst>
              <p:ext uri="{D42A27DB-BD31-4B8C-83A1-F6EECF244321}">
                <p14:modId xmlns:p14="http://schemas.microsoft.com/office/powerpoint/2010/main" val="385839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3785561"/>
                    </a:ext>
                  </a:extLst>
                </a:gridCol>
                <a:gridCol w="493776">
                  <a:extLst>
                    <a:ext uri="{9D8B030D-6E8A-4147-A177-3AD203B41FA5}">
                      <a16:colId xmlns:a16="http://schemas.microsoft.com/office/drawing/2014/main" val="2133882480"/>
                    </a:ext>
                  </a:extLst>
                </a:gridCol>
                <a:gridCol w="493776">
                  <a:extLst>
                    <a:ext uri="{9D8B030D-6E8A-4147-A177-3AD203B41FA5}">
                      <a16:colId xmlns:a16="http://schemas.microsoft.com/office/drawing/2014/main" val="1654079243"/>
                    </a:ext>
                  </a:extLst>
                </a:gridCol>
                <a:gridCol w="493776">
                  <a:extLst>
                    <a:ext uri="{9D8B030D-6E8A-4147-A177-3AD203B41FA5}">
                      <a16:colId xmlns:a16="http://schemas.microsoft.com/office/drawing/2014/main" val="2195260092"/>
                    </a:ext>
                  </a:extLst>
                </a:gridCol>
                <a:gridCol w="493776">
                  <a:extLst>
                    <a:ext uri="{9D8B030D-6E8A-4147-A177-3AD203B41FA5}">
                      <a16:colId xmlns:a16="http://schemas.microsoft.com/office/drawing/2014/main" val="50307611"/>
                    </a:ext>
                  </a:extLst>
                </a:gridCol>
                <a:gridCol w="493776">
                  <a:extLst>
                    <a:ext uri="{9D8B030D-6E8A-4147-A177-3AD203B41FA5}">
                      <a16:colId xmlns:a16="http://schemas.microsoft.com/office/drawing/2014/main" val="1876862691"/>
                    </a:ext>
                  </a:extLst>
                </a:gridCol>
                <a:gridCol w="493776">
                  <a:extLst>
                    <a:ext uri="{9D8B030D-6E8A-4147-A177-3AD203B41FA5}">
                      <a16:colId xmlns:a16="http://schemas.microsoft.com/office/drawing/2014/main" val="735992116"/>
                    </a:ext>
                  </a:extLst>
                </a:gridCol>
                <a:gridCol w="493776">
                  <a:extLst>
                    <a:ext uri="{9D8B030D-6E8A-4147-A177-3AD203B41FA5}">
                      <a16:colId xmlns:a16="http://schemas.microsoft.com/office/drawing/2014/main" val="1252232518"/>
                    </a:ext>
                  </a:extLst>
                </a:gridCol>
                <a:gridCol w="493776">
                  <a:extLst>
                    <a:ext uri="{9D8B030D-6E8A-4147-A177-3AD203B41FA5}">
                      <a16:colId xmlns:a16="http://schemas.microsoft.com/office/drawing/2014/main" val="2359353011"/>
                    </a:ext>
                  </a:extLst>
                </a:gridCol>
                <a:gridCol w="493776">
                  <a:extLst>
                    <a:ext uri="{9D8B030D-6E8A-4147-A177-3AD203B41FA5}">
                      <a16:colId xmlns:a16="http://schemas.microsoft.com/office/drawing/2014/main" val="368295543"/>
                    </a:ext>
                  </a:extLst>
                </a:gridCol>
                <a:gridCol w="493776">
                  <a:extLst>
                    <a:ext uri="{9D8B030D-6E8A-4147-A177-3AD203B41FA5}">
                      <a16:colId xmlns:a16="http://schemas.microsoft.com/office/drawing/2014/main" val="2337026318"/>
                    </a:ext>
                  </a:extLst>
                </a:gridCol>
                <a:gridCol w="493776">
                  <a:extLst>
                    <a:ext uri="{9D8B030D-6E8A-4147-A177-3AD203B41FA5}">
                      <a16:colId xmlns:a16="http://schemas.microsoft.com/office/drawing/2014/main" val="82486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359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- 2021-12-28 14:03:50</a:t>
                      </a:r>
                      <a:r>
                        <a:rPr kumimoji="0" lang="es-ES" sz="1000" b="0" i="0" u="none" strike="noStrike" kern="1200" cap="none" spc="0" normalizeH="0" baseline="0" noProof="0">
                          <a:ln>
                            <a:noFill/>
                          </a:ln>
                          <a:solidFill>
                            <a:prstClr val="black"/>
                          </a:solidFill>
                          <a:effectLst/>
                          <a:uLnTx/>
                          <a:uFillTx/>
                          <a:latin typeface="+mn-lt"/>
                          <a:ea typeface="+mn-ea"/>
                          <a:cs typeface="+mn-cs"/>
                        </a:rPr>
                        <a:t>
 El pase sanitario ya rige en la provincia de Buenos Aires. Es obligatorio a partir de los 13 años, para participar en eventos masivos, actividades culturales, deportivas, religiosas y recreativas. 
No requiere realizar un nuevo trámite o documento, solo tenés que presentar la credencial que se encuentra en las aplicaciones VacunatePBA, Cuidar, Mi Argentina, o también el carnet de vacunación en formato físico.
Podés informarte más en https://www.argentina.gob.ar/noticias/todo-lo-que-hay-que-saber-sobre-el-pase-sanitario-en-cuidar
#pasesanitario #VacunatePBA #cuidar #MiArgentina #covid19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900262"/>
                  </a:ext>
                </a:extLst>
              </a:tr>
            </a:tbl>
          </a:graphicData>
        </a:graphic>
      </p:graphicFrame>
      <p:sp>
        <p:nvSpPr>
          <p:cNvPr id="4" name="Text Placeholder 3">
            <a:extLst>
              <a:ext uri="{FF2B5EF4-FFF2-40B4-BE49-F238E27FC236}">
                <a16:creationId xmlns:a16="http://schemas.microsoft.com/office/drawing/2014/main" id="{44D17FA3-DA65-4FE4-BCF4-A54E0B64A3FD}"/>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3374230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ABEB3-BFDC-48BA-9F72-872C30554A6D}"/>
              </a:ext>
            </a:extLst>
          </p:cNvPr>
          <p:cNvSpPr>
            <a:spLocks noGrp="1"/>
          </p:cNvSpPr>
          <p:nvPr>
            <p:ph type="title"/>
          </p:nvPr>
        </p:nvSpPr>
        <p:spPr/>
        <p:txBody>
          <a:bodyPr/>
          <a:lstStyle/>
          <a:p>
            <a:r>
              <a:rPr lang="en-US"/>
              <a:t>Facebook Post Table + Reactions | POSSE - 14 of 25</a:t>
            </a:r>
          </a:p>
        </p:txBody>
      </p:sp>
      <p:graphicFrame>
        <p:nvGraphicFramePr>
          <p:cNvPr id="5" name="Table Placeholder 4">
            <a:extLst>
              <a:ext uri="{FF2B5EF4-FFF2-40B4-BE49-F238E27FC236}">
                <a16:creationId xmlns:a16="http://schemas.microsoft.com/office/drawing/2014/main" id="{E8200FD2-DD12-47D1-B496-DAE64E87A1B2}"/>
              </a:ext>
            </a:extLst>
          </p:cNvPr>
          <p:cNvGraphicFramePr>
            <a:graphicFrameLocks noGrp="1"/>
          </p:cNvGraphicFramePr>
          <p:nvPr>
            <p:ph type="tbl" sz="quarter" idx="13"/>
            <p:extLst>
              <p:ext uri="{D42A27DB-BD31-4B8C-83A1-F6EECF244321}">
                <p14:modId xmlns:p14="http://schemas.microsoft.com/office/powerpoint/2010/main" val="412999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8102544"/>
                    </a:ext>
                  </a:extLst>
                </a:gridCol>
                <a:gridCol w="493776">
                  <a:extLst>
                    <a:ext uri="{9D8B030D-6E8A-4147-A177-3AD203B41FA5}">
                      <a16:colId xmlns:a16="http://schemas.microsoft.com/office/drawing/2014/main" val="1928611978"/>
                    </a:ext>
                  </a:extLst>
                </a:gridCol>
                <a:gridCol w="493776">
                  <a:extLst>
                    <a:ext uri="{9D8B030D-6E8A-4147-A177-3AD203B41FA5}">
                      <a16:colId xmlns:a16="http://schemas.microsoft.com/office/drawing/2014/main" val="177868732"/>
                    </a:ext>
                  </a:extLst>
                </a:gridCol>
                <a:gridCol w="493776">
                  <a:extLst>
                    <a:ext uri="{9D8B030D-6E8A-4147-A177-3AD203B41FA5}">
                      <a16:colId xmlns:a16="http://schemas.microsoft.com/office/drawing/2014/main" val="2654244895"/>
                    </a:ext>
                  </a:extLst>
                </a:gridCol>
                <a:gridCol w="493776">
                  <a:extLst>
                    <a:ext uri="{9D8B030D-6E8A-4147-A177-3AD203B41FA5}">
                      <a16:colId xmlns:a16="http://schemas.microsoft.com/office/drawing/2014/main" val="3123500850"/>
                    </a:ext>
                  </a:extLst>
                </a:gridCol>
                <a:gridCol w="493776">
                  <a:extLst>
                    <a:ext uri="{9D8B030D-6E8A-4147-A177-3AD203B41FA5}">
                      <a16:colId xmlns:a16="http://schemas.microsoft.com/office/drawing/2014/main" val="3529216358"/>
                    </a:ext>
                  </a:extLst>
                </a:gridCol>
                <a:gridCol w="493776">
                  <a:extLst>
                    <a:ext uri="{9D8B030D-6E8A-4147-A177-3AD203B41FA5}">
                      <a16:colId xmlns:a16="http://schemas.microsoft.com/office/drawing/2014/main" val="4274747902"/>
                    </a:ext>
                  </a:extLst>
                </a:gridCol>
                <a:gridCol w="493776">
                  <a:extLst>
                    <a:ext uri="{9D8B030D-6E8A-4147-A177-3AD203B41FA5}">
                      <a16:colId xmlns:a16="http://schemas.microsoft.com/office/drawing/2014/main" val="2094731715"/>
                    </a:ext>
                  </a:extLst>
                </a:gridCol>
                <a:gridCol w="493776">
                  <a:extLst>
                    <a:ext uri="{9D8B030D-6E8A-4147-A177-3AD203B41FA5}">
                      <a16:colId xmlns:a16="http://schemas.microsoft.com/office/drawing/2014/main" val="2334045856"/>
                    </a:ext>
                  </a:extLst>
                </a:gridCol>
                <a:gridCol w="493776">
                  <a:extLst>
                    <a:ext uri="{9D8B030D-6E8A-4147-A177-3AD203B41FA5}">
                      <a16:colId xmlns:a16="http://schemas.microsoft.com/office/drawing/2014/main" val="2784159460"/>
                    </a:ext>
                  </a:extLst>
                </a:gridCol>
                <a:gridCol w="493776">
                  <a:extLst>
                    <a:ext uri="{9D8B030D-6E8A-4147-A177-3AD203B41FA5}">
                      <a16:colId xmlns:a16="http://schemas.microsoft.com/office/drawing/2014/main" val="3187200701"/>
                    </a:ext>
                  </a:extLst>
                </a:gridCol>
                <a:gridCol w="493776">
                  <a:extLst>
                    <a:ext uri="{9D8B030D-6E8A-4147-A177-3AD203B41FA5}">
                      <a16:colId xmlns:a16="http://schemas.microsoft.com/office/drawing/2014/main" val="1176324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670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- 2021-12-21 16:47:27</a:t>
                      </a:r>
                      <a:r>
                        <a:rPr kumimoji="0" lang="es-ES" sz="1000" b="0" i="0" u="none" strike="noStrike" kern="1200" cap="none" spc="0" normalizeH="0" baseline="0" noProof="0">
                          <a:ln>
                            <a:noFill/>
                          </a:ln>
                          <a:solidFill>
                            <a:prstClr val="black"/>
                          </a:solidFill>
                          <a:effectLst/>
                          <a:uLnTx/>
                          <a:uFillTx/>
                          <a:latin typeface="+mn-lt"/>
                          <a:ea typeface="+mn-ea"/>
                          <a:cs typeface="+mn-cs"/>
                        </a:rPr>
                        <a:t>
 Vamos a instalar cámaras de seguridad en los colectivos de la Línea del Bicentenario. Así podremos monitorear cada unidad y dar más seguridad y una respuesta rápida a vecinos y conductoras. 
Esta nueva tecnología se suma a los botones de pánico y geolocalización que ya están funcionando. Seguimos invirtiendo en tecnología y seguridad en la línea de colectivos municipal.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4270214"/>
                  </a:ext>
                </a:extLst>
              </a:tr>
            </a:tbl>
          </a:graphicData>
        </a:graphic>
      </p:graphicFrame>
      <p:sp>
        <p:nvSpPr>
          <p:cNvPr id="4" name="Text Placeholder 3">
            <a:extLst>
              <a:ext uri="{FF2B5EF4-FFF2-40B4-BE49-F238E27FC236}">
                <a16:creationId xmlns:a16="http://schemas.microsoft.com/office/drawing/2014/main" id="{8456FFB7-7546-4E33-B652-A6781F3DC933}"/>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80702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FCD95-F125-41CD-AF9C-B618BCB6D99A}"/>
              </a:ext>
            </a:extLst>
          </p:cNvPr>
          <p:cNvSpPr>
            <a:spLocks noGrp="1"/>
          </p:cNvSpPr>
          <p:nvPr>
            <p:ph type="title"/>
          </p:nvPr>
        </p:nvSpPr>
        <p:spPr/>
        <p:txBody>
          <a:bodyPr/>
          <a:lstStyle/>
          <a:p>
            <a:r>
              <a:rPr lang="en-US"/>
              <a:t>Facebook Post Table + Reactions | POSSE - 15 of 25</a:t>
            </a:r>
          </a:p>
        </p:txBody>
      </p:sp>
      <p:graphicFrame>
        <p:nvGraphicFramePr>
          <p:cNvPr id="5" name="Table Placeholder 4">
            <a:extLst>
              <a:ext uri="{FF2B5EF4-FFF2-40B4-BE49-F238E27FC236}">
                <a16:creationId xmlns:a16="http://schemas.microsoft.com/office/drawing/2014/main" id="{708FB407-A5BD-4D24-B408-3E75129950D9}"/>
              </a:ext>
            </a:extLst>
          </p:cNvPr>
          <p:cNvGraphicFramePr>
            <a:graphicFrameLocks noGrp="1"/>
          </p:cNvGraphicFramePr>
          <p:nvPr>
            <p:ph type="tbl" sz="quarter" idx="13"/>
            <p:extLst>
              <p:ext uri="{D42A27DB-BD31-4B8C-83A1-F6EECF244321}">
                <p14:modId xmlns:p14="http://schemas.microsoft.com/office/powerpoint/2010/main" val="282472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228759"/>
                    </a:ext>
                  </a:extLst>
                </a:gridCol>
                <a:gridCol w="493776">
                  <a:extLst>
                    <a:ext uri="{9D8B030D-6E8A-4147-A177-3AD203B41FA5}">
                      <a16:colId xmlns:a16="http://schemas.microsoft.com/office/drawing/2014/main" val="3216181149"/>
                    </a:ext>
                  </a:extLst>
                </a:gridCol>
                <a:gridCol w="493776">
                  <a:extLst>
                    <a:ext uri="{9D8B030D-6E8A-4147-A177-3AD203B41FA5}">
                      <a16:colId xmlns:a16="http://schemas.microsoft.com/office/drawing/2014/main" val="1733957383"/>
                    </a:ext>
                  </a:extLst>
                </a:gridCol>
                <a:gridCol w="493776">
                  <a:extLst>
                    <a:ext uri="{9D8B030D-6E8A-4147-A177-3AD203B41FA5}">
                      <a16:colId xmlns:a16="http://schemas.microsoft.com/office/drawing/2014/main" val="2069859307"/>
                    </a:ext>
                  </a:extLst>
                </a:gridCol>
                <a:gridCol w="493776">
                  <a:extLst>
                    <a:ext uri="{9D8B030D-6E8A-4147-A177-3AD203B41FA5}">
                      <a16:colId xmlns:a16="http://schemas.microsoft.com/office/drawing/2014/main" val="3970685699"/>
                    </a:ext>
                  </a:extLst>
                </a:gridCol>
                <a:gridCol w="493776">
                  <a:extLst>
                    <a:ext uri="{9D8B030D-6E8A-4147-A177-3AD203B41FA5}">
                      <a16:colId xmlns:a16="http://schemas.microsoft.com/office/drawing/2014/main" val="1419513077"/>
                    </a:ext>
                  </a:extLst>
                </a:gridCol>
                <a:gridCol w="493776">
                  <a:extLst>
                    <a:ext uri="{9D8B030D-6E8A-4147-A177-3AD203B41FA5}">
                      <a16:colId xmlns:a16="http://schemas.microsoft.com/office/drawing/2014/main" val="1793212360"/>
                    </a:ext>
                  </a:extLst>
                </a:gridCol>
                <a:gridCol w="493776">
                  <a:extLst>
                    <a:ext uri="{9D8B030D-6E8A-4147-A177-3AD203B41FA5}">
                      <a16:colId xmlns:a16="http://schemas.microsoft.com/office/drawing/2014/main" val="1453175505"/>
                    </a:ext>
                  </a:extLst>
                </a:gridCol>
                <a:gridCol w="493776">
                  <a:extLst>
                    <a:ext uri="{9D8B030D-6E8A-4147-A177-3AD203B41FA5}">
                      <a16:colId xmlns:a16="http://schemas.microsoft.com/office/drawing/2014/main" val="1848587803"/>
                    </a:ext>
                  </a:extLst>
                </a:gridCol>
                <a:gridCol w="493776">
                  <a:extLst>
                    <a:ext uri="{9D8B030D-6E8A-4147-A177-3AD203B41FA5}">
                      <a16:colId xmlns:a16="http://schemas.microsoft.com/office/drawing/2014/main" val="2351966318"/>
                    </a:ext>
                  </a:extLst>
                </a:gridCol>
                <a:gridCol w="493776">
                  <a:extLst>
                    <a:ext uri="{9D8B030D-6E8A-4147-A177-3AD203B41FA5}">
                      <a16:colId xmlns:a16="http://schemas.microsoft.com/office/drawing/2014/main" val="289177385"/>
                    </a:ext>
                  </a:extLst>
                </a:gridCol>
                <a:gridCol w="493776">
                  <a:extLst>
                    <a:ext uri="{9D8B030D-6E8A-4147-A177-3AD203B41FA5}">
                      <a16:colId xmlns:a16="http://schemas.microsoft.com/office/drawing/2014/main" val="267184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623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- 2021-12-20 12:54:24</a:t>
                      </a:r>
                      <a:r>
                        <a:rPr kumimoji="0" lang="es-ES" sz="1000" b="0" i="0" u="none" strike="noStrike" kern="1200" cap="none" spc="0" normalizeH="0" baseline="0" noProof="0">
                          <a:ln>
                            <a:noFill/>
                          </a:ln>
                          <a:solidFill>
                            <a:prstClr val="black"/>
                          </a:solidFill>
                          <a:effectLst/>
                          <a:uLnTx/>
                          <a:uFillTx/>
                          <a:latin typeface="+mn-lt"/>
                          <a:ea typeface="+mn-ea"/>
                          <a:cs typeface="+mn-cs"/>
                        </a:rPr>
                        <a:t>
 Este martes a las 9:00 se abre la inscripción a las escuelas municipales de natación para el verano 2022, en San Isidro.
Las vacantes se reservan de forma online por la web, y el trámite se termina presencialmente en los campos de deportes. Tenés tiempo hasta el 29/12.
Los alumnos del CeMAE deberán acercarse al Campo Municipal de Deportes N° 4 en Martínez para reservar la vacante.
Informate:
https://www.sanisidro.gob.ar/novedades/abre-la-inscripcion-las-escuelas-de-natacion-de-verano-1
#natacion #escueladenatacion #verano2022 #deporte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1075681"/>
                  </a:ext>
                </a:extLst>
              </a:tr>
            </a:tbl>
          </a:graphicData>
        </a:graphic>
      </p:graphicFrame>
      <p:sp>
        <p:nvSpPr>
          <p:cNvPr id="4" name="Text Placeholder 3">
            <a:extLst>
              <a:ext uri="{FF2B5EF4-FFF2-40B4-BE49-F238E27FC236}">
                <a16:creationId xmlns:a16="http://schemas.microsoft.com/office/drawing/2014/main" id="{FDE09CB6-BB5D-4CF5-AAC5-5EDD3061FCDE}"/>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997435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944E-9C36-44C8-8235-72F747E49641}"/>
              </a:ext>
            </a:extLst>
          </p:cNvPr>
          <p:cNvSpPr>
            <a:spLocks noGrp="1"/>
          </p:cNvSpPr>
          <p:nvPr>
            <p:ph type="title"/>
          </p:nvPr>
        </p:nvSpPr>
        <p:spPr/>
        <p:txBody>
          <a:bodyPr/>
          <a:lstStyle/>
          <a:p>
            <a:r>
              <a:rPr lang="en-US"/>
              <a:t>Facebook Post Table + Reactions | POSSE - 16 of 25</a:t>
            </a:r>
          </a:p>
        </p:txBody>
      </p:sp>
      <p:graphicFrame>
        <p:nvGraphicFramePr>
          <p:cNvPr id="5" name="Table Placeholder 4">
            <a:extLst>
              <a:ext uri="{FF2B5EF4-FFF2-40B4-BE49-F238E27FC236}">
                <a16:creationId xmlns:a16="http://schemas.microsoft.com/office/drawing/2014/main" id="{52C03A9C-2528-4EC9-BB0C-3448C0C39E00}"/>
              </a:ext>
            </a:extLst>
          </p:cNvPr>
          <p:cNvGraphicFramePr>
            <a:graphicFrameLocks noGrp="1"/>
          </p:cNvGraphicFramePr>
          <p:nvPr>
            <p:ph type="tbl" sz="quarter" idx="13"/>
            <p:extLst>
              <p:ext uri="{D42A27DB-BD31-4B8C-83A1-F6EECF244321}">
                <p14:modId xmlns:p14="http://schemas.microsoft.com/office/powerpoint/2010/main" val="253341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7965654"/>
                    </a:ext>
                  </a:extLst>
                </a:gridCol>
                <a:gridCol w="493776">
                  <a:extLst>
                    <a:ext uri="{9D8B030D-6E8A-4147-A177-3AD203B41FA5}">
                      <a16:colId xmlns:a16="http://schemas.microsoft.com/office/drawing/2014/main" val="1111648314"/>
                    </a:ext>
                  </a:extLst>
                </a:gridCol>
                <a:gridCol w="493776">
                  <a:extLst>
                    <a:ext uri="{9D8B030D-6E8A-4147-A177-3AD203B41FA5}">
                      <a16:colId xmlns:a16="http://schemas.microsoft.com/office/drawing/2014/main" val="4203223979"/>
                    </a:ext>
                  </a:extLst>
                </a:gridCol>
                <a:gridCol w="493776">
                  <a:extLst>
                    <a:ext uri="{9D8B030D-6E8A-4147-A177-3AD203B41FA5}">
                      <a16:colId xmlns:a16="http://schemas.microsoft.com/office/drawing/2014/main" val="2667542568"/>
                    </a:ext>
                  </a:extLst>
                </a:gridCol>
                <a:gridCol w="493776">
                  <a:extLst>
                    <a:ext uri="{9D8B030D-6E8A-4147-A177-3AD203B41FA5}">
                      <a16:colId xmlns:a16="http://schemas.microsoft.com/office/drawing/2014/main" val="1223970786"/>
                    </a:ext>
                  </a:extLst>
                </a:gridCol>
                <a:gridCol w="493776">
                  <a:extLst>
                    <a:ext uri="{9D8B030D-6E8A-4147-A177-3AD203B41FA5}">
                      <a16:colId xmlns:a16="http://schemas.microsoft.com/office/drawing/2014/main" val="500800096"/>
                    </a:ext>
                  </a:extLst>
                </a:gridCol>
                <a:gridCol w="493776">
                  <a:extLst>
                    <a:ext uri="{9D8B030D-6E8A-4147-A177-3AD203B41FA5}">
                      <a16:colId xmlns:a16="http://schemas.microsoft.com/office/drawing/2014/main" val="1835142634"/>
                    </a:ext>
                  </a:extLst>
                </a:gridCol>
                <a:gridCol w="493776">
                  <a:extLst>
                    <a:ext uri="{9D8B030D-6E8A-4147-A177-3AD203B41FA5}">
                      <a16:colId xmlns:a16="http://schemas.microsoft.com/office/drawing/2014/main" val="242201259"/>
                    </a:ext>
                  </a:extLst>
                </a:gridCol>
                <a:gridCol w="493776">
                  <a:extLst>
                    <a:ext uri="{9D8B030D-6E8A-4147-A177-3AD203B41FA5}">
                      <a16:colId xmlns:a16="http://schemas.microsoft.com/office/drawing/2014/main" val="2771286815"/>
                    </a:ext>
                  </a:extLst>
                </a:gridCol>
                <a:gridCol w="493776">
                  <a:extLst>
                    <a:ext uri="{9D8B030D-6E8A-4147-A177-3AD203B41FA5}">
                      <a16:colId xmlns:a16="http://schemas.microsoft.com/office/drawing/2014/main" val="3633643566"/>
                    </a:ext>
                  </a:extLst>
                </a:gridCol>
                <a:gridCol w="493776">
                  <a:extLst>
                    <a:ext uri="{9D8B030D-6E8A-4147-A177-3AD203B41FA5}">
                      <a16:colId xmlns:a16="http://schemas.microsoft.com/office/drawing/2014/main" val="4278690106"/>
                    </a:ext>
                  </a:extLst>
                </a:gridCol>
                <a:gridCol w="493776">
                  <a:extLst>
                    <a:ext uri="{9D8B030D-6E8A-4147-A177-3AD203B41FA5}">
                      <a16:colId xmlns:a16="http://schemas.microsoft.com/office/drawing/2014/main" val="126384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807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- 2021-12-25 12:33:24</a:t>
                      </a:r>
                      <a:r>
                        <a:rPr kumimoji="0" lang="es-ES" sz="1000" b="0" i="0" u="none" strike="noStrike" kern="1200" cap="none" spc="0" normalizeH="0" baseline="0" noProof="0">
                          <a:ln>
                            <a:noFill/>
                          </a:ln>
                          <a:solidFill>
                            <a:prstClr val="black"/>
                          </a:solidFill>
                          <a:effectLst/>
                          <a:uLnTx/>
                          <a:uFillTx/>
                          <a:latin typeface="+mn-lt"/>
                          <a:ea typeface="+mn-ea"/>
                          <a:cs typeface="+mn-cs"/>
                        </a:rPr>
                        <a:t>
 Feliz Navidad para todos los argentinos. Disfrutemos con nuestros seres queridos este día especial.
Con responsabilidad, sigamos cuidándonos.
#FelizNavidadATodos #FelicesFiestas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3758959"/>
                  </a:ext>
                </a:extLst>
              </a:tr>
            </a:tbl>
          </a:graphicData>
        </a:graphic>
      </p:graphicFrame>
      <p:sp>
        <p:nvSpPr>
          <p:cNvPr id="4" name="Text Placeholder 3">
            <a:extLst>
              <a:ext uri="{FF2B5EF4-FFF2-40B4-BE49-F238E27FC236}">
                <a16:creationId xmlns:a16="http://schemas.microsoft.com/office/drawing/2014/main" id="{1EC7FC44-FE11-4304-AAF6-336C9FFF2009}"/>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413678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F0D4-0A36-47B9-898E-BC418D89CCC7}"/>
              </a:ext>
            </a:extLst>
          </p:cNvPr>
          <p:cNvSpPr>
            <a:spLocks noGrp="1"/>
          </p:cNvSpPr>
          <p:nvPr>
            <p:ph type="title"/>
          </p:nvPr>
        </p:nvSpPr>
        <p:spPr/>
        <p:txBody>
          <a:bodyPr/>
          <a:lstStyle/>
          <a:p>
            <a:r>
              <a:rPr lang="en-US"/>
              <a:t>Facebook Post Table + Reactions | POSSE - 17 of 25</a:t>
            </a:r>
          </a:p>
        </p:txBody>
      </p:sp>
      <p:graphicFrame>
        <p:nvGraphicFramePr>
          <p:cNvPr id="5" name="Table Placeholder 4">
            <a:extLst>
              <a:ext uri="{FF2B5EF4-FFF2-40B4-BE49-F238E27FC236}">
                <a16:creationId xmlns:a16="http://schemas.microsoft.com/office/drawing/2014/main" id="{2E2C4C45-3154-4C09-BC2C-8E4521A5EC0C}"/>
              </a:ext>
            </a:extLst>
          </p:cNvPr>
          <p:cNvGraphicFramePr>
            <a:graphicFrameLocks noGrp="1"/>
          </p:cNvGraphicFramePr>
          <p:nvPr>
            <p:ph type="tbl" sz="quarter" idx="13"/>
            <p:extLst>
              <p:ext uri="{D42A27DB-BD31-4B8C-83A1-F6EECF244321}">
                <p14:modId xmlns:p14="http://schemas.microsoft.com/office/powerpoint/2010/main" val="57706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3134931"/>
                    </a:ext>
                  </a:extLst>
                </a:gridCol>
                <a:gridCol w="493776">
                  <a:extLst>
                    <a:ext uri="{9D8B030D-6E8A-4147-A177-3AD203B41FA5}">
                      <a16:colId xmlns:a16="http://schemas.microsoft.com/office/drawing/2014/main" val="999476338"/>
                    </a:ext>
                  </a:extLst>
                </a:gridCol>
                <a:gridCol w="493776">
                  <a:extLst>
                    <a:ext uri="{9D8B030D-6E8A-4147-A177-3AD203B41FA5}">
                      <a16:colId xmlns:a16="http://schemas.microsoft.com/office/drawing/2014/main" val="441601866"/>
                    </a:ext>
                  </a:extLst>
                </a:gridCol>
                <a:gridCol w="493776">
                  <a:extLst>
                    <a:ext uri="{9D8B030D-6E8A-4147-A177-3AD203B41FA5}">
                      <a16:colId xmlns:a16="http://schemas.microsoft.com/office/drawing/2014/main" val="320286615"/>
                    </a:ext>
                  </a:extLst>
                </a:gridCol>
                <a:gridCol w="493776">
                  <a:extLst>
                    <a:ext uri="{9D8B030D-6E8A-4147-A177-3AD203B41FA5}">
                      <a16:colId xmlns:a16="http://schemas.microsoft.com/office/drawing/2014/main" val="2105575961"/>
                    </a:ext>
                  </a:extLst>
                </a:gridCol>
                <a:gridCol w="493776">
                  <a:extLst>
                    <a:ext uri="{9D8B030D-6E8A-4147-A177-3AD203B41FA5}">
                      <a16:colId xmlns:a16="http://schemas.microsoft.com/office/drawing/2014/main" val="2374197068"/>
                    </a:ext>
                  </a:extLst>
                </a:gridCol>
                <a:gridCol w="493776">
                  <a:extLst>
                    <a:ext uri="{9D8B030D-6E8A-4147-A177-3AD203B41FA5}">
                      <a16:colId xmlns:a16="http://schemas.microsoft.com/office/drawing/2014/main" val="4063196159"/>
                    </a:ext>
                  </a:extLst>
                </a:gridCol>
                <a:gridCol w="493776">
                  <a:extLst>
                    <a:ext uri="{9D8B030D-6E8A-4147-A177-3AD203B41FA5}">
                      <a16:colId xmlns:a16="http://schemas.microsoft.com/office/drawing/2014/main" val="2710333874"/>
                    </a:ext>
                  </a:extLst>
                </a:gridCol>
                <a:gridCol w="493776">
                  <a:extLst>
                    <a:ext uri="{9D8B030D-6E8A-4147-A177-3AD203B41FA5}">
                      <a16:colId xmlns:a16="http://schemas.microsoft.com/office/drawing/2014/main" val="4072499111"/>
                    </a:ext>
                  </a:extLst>
                </a:gridCol>
                <a:gridCol w="493776">
                  <a:extLst>
                    <a:ext uri="{9D8B030D-6E8A-4147-A177-3AD203B41FA5}">
                      <a16:colId xmlns:a16="http://schemas.microsoft.com/office/drawing/2014/main" val="3950761853"/>
                    </a:ext>
                  </a:extLst>
                </a:gridCol>
                <a:gridCol w="493776">
                  <a:extLst>
                    <a:ext uri="{9D8B030D-6E8A-4147-A177-3AD203B41FA5}">
                      <a16:colId xmlns:a16="http://schemas.microsoft.com/office/drawing/2014/main" val="1400154756"/>
                    </a:ext>
                  </a:extLst>
                </a:gridCol>
                <a:gridCol w="493776">
                  <a:extLst>
                    <a:ext uri="{9D8B030D-6E8A-4147-A177-3AD203B41FA5}">
                      <a16:colId xmlns:a16="http://schemas.microsoft.com/office/drawing/2014/main" val="339203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18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- 2021-12-18 22:02:24</a:t>
                      </a:r>
                      <a:r>
                        <a:rPr kumimoji="0" lang="es-ES" sz="1000" b="0" i="0" u="none" strike="noStrike" kern="1200" cap="none" spc="0" normalizeH="0" baseline="0" noProof="0">
                          <a:ln>
                            <a:noFill/>
                          </a:ln>
                          <a:solidFill>
                            <a:prstClr val="black"/>
                          </a:solidFill>
                          <a:effectLst/>
                          <a:uLnTx/>
                          <a:uFillTx/>
                          <a:latin typeface="+mn-lt"/>
                          <a:ea typeface="+mn-ea"/>
                          <a:cs typeface="+mn-cs"/>
                        </a:rPr>
                        <a:t>
 Acompañé a los BOMBEROS VOLUNTARIOS DE VICENTE LÓPEZ y a Alejandro González, en el marco de los preparativos del 90 aniversario del cuartel.
Desde el municipio estamos orgullosos de la tarea que llevan adelante todos los días y contentos de ver cómo avanzan todas las mejoras que se están realizando en las instalaciones.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81599415"/>
                  </a:ext>
                </a:extLst>
              </a:tr>
            </a:tbl>
          </a:graphicData>
        </a:graphic>
      </p:graphicFrame>
      <p:sp>
        <p:nvSpPr>
          <p:cNvPr id="4" name="Text Placeholder 3">
            <a:extLst>
              <a:ext uri="{FF2B5EF4-FFF2-40B4-BE49-F238E27FC236}">
                <a16:creationId xmlns:a16="http://schemas.microsoft.com/office/drawing/2014/main" id="{E81295E3-2E77-4223-AF6C-EB9F7D9A01D1}"/>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3059869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CA70C-1157-4040-9F3C-E3C9541342DF}"/>
              </a:ext>
            </a:extLst>
          </p:cNvPr>
          <p:cNvSpPr>
            <a:spLocks noGrp="1"/>
          </p:cNvSpPr>
          <p:nvPr>
            <p:ph type="title"/>
          </p:nvPr>
        </p:nvSpPr>
        <p:spPr/>
        <p:txBody>
          <a:bodyPr/>
          <a:lstStyle/>
          <a:p>
            <a:r>
              <a:rPr lang="en-US"/>
              <a:t>Facebook Post Table + Reactions | POSSE - 18 of 25</a:t>
            </a:r>
          </a:p>
        </p:txBody>
      </p:sp>
      <p:graphicFrame>
        <p:nvGraphicFramePr>
          <p:cNvPr id="5" name="Table Placeholder 4">
            <a:extLst>
              <a:ext uri="{FF2B5EF4-FFF2-40B4-BE49-F238E27FC236}">
                <a16:creationId xmlns:a16="http://schemas.microsoft.com/office/drawing/2014/main" id="{076E435A-2BF1-465B-A442-4314812A4817}"/>
              </a:ext>
            </a:extLst>
          </p:cNvPr>
          <p:cNvGraphicFramePr>
            <a:graphicFrameLocks noGrp="1"/>
          </p:cNvGraphicFramePr>
          <p:nvPr>
            <p:ph type="tbl" sz="quarter" idx="13"/>
            <p:extLst>
              <p:ext uri="{D42A27DB-BD31-4B8C-83A1-F6EECF244321}">
                <p14:modId xmlns:p14="http://schemas.microsoft.com/office/powerpoint/2010/main" val="61656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423532"/>
                    </a:ext>
                  </a:extLst>
                </a:gridCol>
                <a:gridCol w="493776">
                  <a:extLst>
                    <a:ext uri="{9D8B030D-6E8A-4147-A177-3AD203B41FA5}">
                      <a16:colId xmlns:a16="http://schemas.microsoft.com/office/drawing/2014/main" val="4068297365"/>
                    </a:ext>
                  </a:extLst>
                </a:gridCol>
                <a:gridCol w="493776">
                  <a:extLst>
                    <a:ext uri="{9D8B030D-6E8A-4147-A177-3AD203B41FA5}">
                      <a16:colId xmlns:a16="http://schemas.microsoft.com/office/drawing/2014/main" val="2050417707"/>
                    </a:ext>
                  </a:extLst>
                </a:gridCol>
                <a:gridCol w="493776">
                  <a:extLst>
                    <a:ext uri="{9D8B030D-6E8A-4147-A177-3AD203B41FA5}">
                      <a16:colId xmlns:a16="http://schemas.microsoft.com/office/drawing/2014/main" val="3126026327"/>
                    </a:ext>
                  </a:extLst>
                </a:gridCol>
                <a:gridCol w="493776">
                  <a:extLst>
                    <a:ext uri="{9D8B030D-6E8A-4147-A177-3AD203B41FA5}">
                      <a16:colId xmlns:a16="http://schemas.microsoft.com/office/drawing/2014/main" val="3035543317"/>
                    </a:ext>
                  </a:extLst>
                </a:gridCol>
                <a:gridCol w="493776">
                  <a:extLst>
                    <a:ext uri="{9D8B030D-6E8A-4147-A177-3AD203B41FA5}">
                      <a16:colId xmlns:a16="http://schemas.microsoft.com/office/drawing/2014/main" val="2828522958"/>
                    </a:ext>
                  </a:extLst>
                </a:gridCol>
                <a:gridCol w="493776">
                  <a:extLst>
                    <a:ext uri="{9D8B030D-6E8A-4147-A177-3AD203B41FA5}">
                      <a16:colId xmlns:a16="http://schemas.microsoft.com/office/drawing/2014/main" val="4162001486"/>
                    </a:ext>
                  </a:extLst>
                </a:gridCol>
                <a:gridCol w="493776">
                  <a:extLst>
                    <a:ext uri="{9D8B030D-6E8A-4147-A177-3AD203B41FA5}">
                      <a16:colId xmlns:a16="http://schemas.microsoft.com/office/drawing/2014/main" val="1568348326"/>
                    </a:ext>
                  </a:extLst>
                </a:gridCol>
                <a:gridCol w="493776">
                  <a:extLst>
                    <a:ext uri="{9D8B030D-6E8A-4147-A177-3AD203B41FA5}">
                      <a16:colId xmlns:a16="http://schemas.microsoft.com/office/drawing/2014/main" val="334762511"/>
                    </a:ext>
                  </a:extLst>
                </a:gridCol>
                <a:gridCol w="493776">
                  <a:extLst>
                    <a:ext uri="{9D8B030D-6E8A-4147-A177-3AD203B41FA5}">
                      <a16:colId xmlns:a16="http://schemas.microsoft.com/office/drawing/2014/main" val="1734546221"/>
                    </a:ext>
                  </a:extLst>
                </a:gridCol>
                <a:gridCol w="493776">
                  <a:extLst>
                    <a:ext uri="{9D8B030D-6E8A-4147-A177-3AD203B41FA5}">
                      <a16:colId xmlns:a16="http://schemas.microsoft.com/office/drawing/2014/main" val="1769134759"/>
                    </a:ext>
                  </a:extLst>
                </a:gridCol>
                <a:gridCol w="493776">
                  <a:extLst>
                    <a:ext uri="{9D8B030D-6E8A-4147-A177-3AD203B41FA5}">
                      <a16:colId xmlns:a16="http://schemas.microsoft.com/office/drawing/2014/main" val="68966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023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- 2021-12-30 15:47:08</a:t>
                      </a:r>
                      <a:r>
                        <a:rPr kumimoji="0" lang="es-ES" sz="1000" b="0" i="0" u="none" strike="noStrike" kern="1200" cap="none" spc="0" normalizeH="0" baseline="0" noProof="0">
                          <a:ln>
                            <a:noFill/>
                          </a:ln>
                          <a:solidFill>
                            <a:prstClr val="black"/>
                          </a:solidFill>
                          <a:effectLst/>
                          <a:uLnTx/>
                          <a:uFillTx/>
                          <a:latin typeface="+mn-lt"/>
                          <a:ea typeface="+mn-ea"/>
                          <a:cs typeface="+mn-cs"/>
                        </a:rPr>
                        <a:t>
 San Isidro tiene la primera estación de carga para autos eléctricos. Se encuentra en el McDonalds de Avenida Centenario 72.
La iniciativa surge de la compañía Arcos Dorados, en alianza con ChargeboxNet, para impulsar un cambio significativo en cuanto a lo ambiental. Ellos eligieron San Isidro para comenzar con este plan de expansión, porque es una ciudad referente con lo que respecta a la sustentabilidad.
Esta nueva estación eléctrica es un gesto fuertemente cultural, porque si bien aún no hay una cantidad suficiente de autos eléctricos, la empresa fija un horizonte apuntando al cuidado del ambiente y al futuro. Es un gran paso para dejar atrás el uso de combustibles fósiles y promover el uso de energías renovables y limpias. Este tipo de acciones van de la mano con la mirada sustentable que promueve el Municipio.
https://www.sanisidro.gob.ar/novedades/en-el-mcdonalds-presentaron-la-primera-estacion-de-carga-para-automoviles-electricos
#autoselectricos #estaciondecarga #ciudadsustentable #medioambiente #futuro #innovacion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2764481"/>
                  </a:ext>
                </a:extLst>
              </a:tr>
            </a:tbl>
          </a:graphicData>
        </a:graphic>
      </p:graphicFrame>
      <p:sp>
        <p:nvSpPr>
          <p:cNvPr id="4" name="Text Placeholder 3">
            <a:extLst>
              <a:ext uri="{FF2B5EF4-FFF2-40B4-BE49-F238E27FC236}">
                <a16:creationId xmlns:a16="http://schemas.microsoft.com/office/drawing/2014/main" id="{A1415104-3401-4CD0-877B-6A3D9B92869D}"/>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1252684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1117-B2F3-4692-B200-F80966C58E37}"/>
              </a:ext>
            </a:extLst>
          </p:cNvPr>
          <p:cNvSpPr>
            <a:spLocks noGrp="1"/>
          </p:cNvSpPr>
          <p:nvPr>
            <p:ph type="title"/>
          </p:nvPr>
        </p:nvSpPr>
        <p:spPr/>
        <p:txBody>
          <a:bodyPr/>
          <a:lstStyle/>
          <a:p>
            <a:r>
              <a:rPr lang="en-US"/>
              <a:t>Facebook Post Table + Reactions | POSSE - 19 of 25</a:t>
            </a:r>
          </a:p>
        </p:txBody>
      </p:sp>
      <p:graphicFrame>
        <p:nvGraphicFramePr>
          <p:cNvPr id="5" name="Table Placeholder 4">
            <a:extLst>
              <a:ext uri="{FF2B5EF4-FFF2-40B4-BE49-F238E27FC236}">
                <a16:creationId xmlns:a16="http://schemas.microsoft.com/office/drawing/2014/main" id="{2EB3D57C-2E59-4DB8-984C-D0D9C50A067C}"/>
              </a:ext>
            </a:extLst>
          </p:cNvPr>
          <p:cNvGraphicFramePr>
            <a:graphicFrameLocks noGrp="1"/>
          </p:cNvGraphicFramePr>
          <p:nvPr>
            <p:ph type="tbl" sz="quarter" idx="13"/>
            <p:extLst>
              <p:ext uri="{D42A27DB-BD31-4B8C-83A1-F6EECF244321}">
                <p14:modId xmlns:p14="http://schemas.microsoft.com/office/powerpoint/2010/main" val="231792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6056714"/>
                    </a:ext>
                  </a:extLst>
                </a:gridCol>
                <a:gridCol w="493776">
                  <a:extLst>
                    <a:ext uri="{9D8B030D-6E8A-4147-A177-3AD203B41FA5}">
                      <a16:colId xmlns:a16="http://schemas.microsoft.com/office/drawing/2014/main" val="2955713476"/>
                    </a:ext>
                  </a:extLst>
                </a:gridCol>
                <a:gridCol w="493776">
                  <a:extLst>
                    <a:ext uri="{9D8B030D-6E8A-4147-A177-3AD203B41FA5}">
                      <a16:colId xmlns:a16="http://schemas.microsoft.com/office/drawing/2014/main" val="1780571147"/>
                    </a:ext>
                  </a:extLst>
                </a:gridCol>
                <a:gridCol w="493776">
                  <a:extLst>
                    <a:ext uri="{9D8B030D-6E8A-4147-A177-3AD203B41FA5}">
                      <a16:colId xmlns:a16="http://schemas.microsoft.com/office/drawing/2014/main" val="1585847522"/>
                    </a:ext>
                  </a:extLst>
                </a:gridCol>
                <a:gridCol w="493776">
                  <a:extLst>
                    <a:ext uri="{9D8B030D-6E8A-4147-A177-3AD203B41FA5}">
                      <a16:colId xmlns:a16="http://schemas.microsoft.com/office/drawing/2014/main" val="962131106"/>
                    </a:ext>
                  </a:extLst>
                </a:gridCol>
                <a:gridCol w="493776">
                  <a:extLst>
                    <a:ext uri="{9D8B030D-6E8A-4147-A177-3AD203B41FA5}">
                      <a16:colId xmlns:a16="http://schemas.microsoft.com/office/drawing/2014/main" val="2853566519"/>
                    </a:ext>
                  </a:extLst>
                </a:gridCol>
                <a:gridCol w="493776">
                  <a:extLst>
                    <a:ext uri="{9D8B030D-6E8A-4147-A177-3AD203B41FA5}">
                      <a16:colId xmlns:a16="http://schemas.microsoft.com/office/drawing/2014/main" val="2832002964"/>
                    </a:ext>
                  </a:extLst>
                </a:gridCol>
                <a:gridCol w="493776">
                  <a:extLst>
                    <a:ext uri="{9D8B030D-6E8A-4147-A177-3AD203B41FA5}">
                      <a16:colId xmlns:a16="http://schemas.microsoft.com/office/drawing/2014/main" val="3217627364"/>
                    </a:ext>
                  </a:extLst>
                </a:gridCol>
                <a:gridCol w="493776">
                  <a:extLst>
                    <a:ext uri="{9D8B030D-6E8A-4147-A177-3AD203B41FA5}">
                      <a16:colId xmlns:a16="http://schemas.microsoft.com/office/drawing/2014/main" val="4027151161"/>
                    </a:ext>
                  </a:extLst>
                </a:gridCol>
                <a:gridCol w="493776">
                  <a:extLst>
                    <a:ext uri="{9D8B030D-6E8A-4147-A177-3AD203B41FA5}">
                      <a16:colId xmlns:a16="http://schemas.microsoft.com/office/drawing/2014/main" val="1110514601"/>
                    </a:ext>
                  </a:extLst>
                </a:gridCol>
                <a:gridCol w="493776">
                  <a:extLst>
                    <a:ext uri="{9D8B030D-6E8A-4147-A177-3AD203B41FA5}">
                      <a16:colId xmlns:a16="http://schemas.microsoft.com/office/drawing/2014/main" val="4018863776"/>
                    </a:ext>
                  </a:extLst>
                </a:gridCol>
                <a:gridCol w="493776">
                  <a:extLst>
                    <a:ext uri="{9D8B030D-6E8A-4147-A177-3AD203B41FA5}">
                      <a16:colId xmlns:a16="http://schemas.microsoft.com/office/drawing/2014/main" val="851298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644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- 2021-12-18 14:17:00</a:t>
                      </a:r>
                      <a:r>
                        <a:rPr kumimoji="0" lang="es-ES" sz="1000" b="0" i="0" u="none" strike="noStrike" kern="1200" cap="none" spc="0" normalizeH="0" baseline="0" noProof="0">
                          <a:ln>
                            <a:noFill/>
                          </a:ln>
                          <a:solidFill>
                            <a:prstClr val="black"/>
                          </a:solidFill>
                          <a:effectLst/>
                          <a:uLnTx/>
                          <a:uFillTx/>
                          <a:latin typeface="+mn-lt"/>
                          <a:ea typeface="+mn-ea"/>
                          <a:cs typeface="+mn-cs"/>
                        </a:rPr>
                        <a:t>
 Pintamos un gran mural para conmemorar a figuras referentes de la lucha contra la violencia de género, en el marco del Día Internacional de la Eliminación de la Violencia contra la Mujer y los 16 días de Activismo. La obra se llama "Mujeres mariposas" y da un mensaje de empatía, respeto y resiliencia.
Agradecemos a Pinta Argentina por la donación de la obra al municipio de San Isidro y a la artista Victoria Ferreyra. También a la empresa Royal Chef por proveer el espacio y a Ong Propuesta Mujer por participar de esta serie de iniciativas que pretenden generar conciencia sobre una problemática que nos interpela a todos.
https://www.sanisidro.gob.ar/novedades/un-extenso-mural-contra-la-violencia-de-genero-reune-mujeres-historicas-y-actuales
#violenciadegenero #activismo #mural #artecontralaviolencia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3612308"/>
                  </a:ext>
                </a:extLst>
              </a:tr>
            </a:tbl>
          </a:graphicData>
        </a:graphic>
      </p:graphicFrame>
      <p:sp>
        <p:nvSpPr>
          <p:cNvPr id="4" name="Text Placeholder 3">
            <a:extLst>
              <a:ext uri="{FF2B5EF4-FFF2-40B4-BE49-F238E27FC236}">
                <a16:creationId xmlns:a16="http://schemas.microsoft.com/office/drawing/2014/main" id="{68F15907-91BD-495A-8D13-85386A659EC7}"/>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84476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9228-0E03-4221-BC97-ED0C7D05E584}"/>
              </a:ext>
            </a:extLst>
          </p:cNvPr>
          <p:cNvSpPr>
            <a:spLocks noGrp="1"/>
          </p:cNvSpPr>
          <p:nvPr>
            <p:ph type="title"/>
          </p:nvPr>
        </p:nvSpPr>
        <p:spPr/>
        <p:txBody>
          <a:bodyPr/>
          <a:lstStyle/>
          <a:p>
            <a:r>
              <a:rPr lang="en-US"/>
              <a:t>Facebook Post Table + Reactions | POSSE - 20 of 25</a:t>
            </a:r>
          </a:p>
        </p:txBody>
      </p:sp>
      <p:graphicFrame>
        <p:nvGraphicFramePr>
          <p:cNvPr id="5" name="Table Placeholder 4">
            <a:extLst>
              <a:ext uri="{FF2B5EF4-FFF2-40B4-BE49-F238E27FC236}">
                <a16:creationId xmlns:a16="http://schemas.microsoft.com/office/drawing/2014/main" id="{EA740683-E92D-4E24-8571-31F330D89D39}"/>
              </a:ext>
            </a:extLst>
          </p:cNvPr>
          <p:cNvGraphicFramePr>
            <a:graphicFrameLocks noGrp="1"/>
          </p:cNvGraphicFramePr>
          <p:nvPr>
            <p:ph type="tbl" sz="quarter" idx="13"/>
            <p:extLst>
              <p:ext uri="{D42A27DB-BD31-4B8C-83A1-F6EECF244321}">
                <p14:modId xmlns:p14="http://schemas.microsoft.com/office/powerpoint/2010/main" val="2385400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4273051"/>
                    </a:ext>
                  </a:extLst>
                </a:gridCol>
                <a:gridCol w="493776">
                  <a:extLst>
                    <a:ext uri="{9D8B030D-6E8A-4147-A177-3AD203B41FA5}">
                      <a16:colId xmlns:a16="http://schemas.microsoft.com/office/drawing/2014/main" val="4279899038"/>
                    </a:ext>
                  </a:extLst>
                </a:gridCol>
                <a:gridCol w="493776">
                  <a:extLst>
                    <a:ext uri="{9D8B030D-6E8A-4147-A177-3AD203B41FA5}">
                      <a16:colId xmlns:a16="http://schemas.microsoft.com/office/drawing/2014/main" val="2093643564"/>
                    </a:ext>
                  </a:extLst>
                </a:gridCol>
                <a:gridCol w="493776">
                  <a:extLst>
                    <a:ext uri="{9D8B030D-6E8A-4147-A177-3AD203B41FA5}">
                      <a16:colId xmlns:a16="http://schemas.microsoft.com/office/drawing/2014/main" val="1104580735"/>
                    </a:ext>
                  </a:extLst>
                </a:gridCol>
                <a:gridCol w="493776">
                  <a:extLst>
                    <a:ext uri="{9D8B030D-6E8A-4147-A177-3AD203B41FA5}">
                      <a16:colId xmlns:a16="http://schemas.microsoft.com/office/drawing/2014/main" val="1755742819"/>
                    </a:ext>
                  </a:extLst>
                </a:gridCol>
                <a:gridCol w="493776">
                  <a:extLst>
                    <a:ext uri="{9D8B030D-6E8A-4147-A177-3AD203B41FA5}">
                      <a16:colId xmlns:a16="http://schemas.microsoft.com/office/drawing/2014/main" val="2216490521"/>
                    </a:ext>
                  </a:extLst>
                </a:gridCol>
                <a:gridCol w="493776">
                  <a:extLst>
                    <a:ext uri="{9D8B030D-6E8A-4147-A177-3AD203B41FA5}">
                      <a16:colId xmlns:a16="http://schemas.microsoft.com/office/drawing/2014/main" val="612229969"/>
                    </a:ext>
                  </a:extLst>
                </a:gridCol>
                <a:gridCol w="493776">
                  <a:extLst>
                    <a:ext uri="{9D8B030D-6E8A-4147-A177-3AD203B41FA5}">
                      <a16:colId xmlns:a16="http://schemas.microsoft.com/office/drawing/2014/main" val="2150152222"/>
                    </a:ext>
                  </a:extLst>
                </a:gridCol>
                <a:gridCol w="493776">
                  <a:extLst>
                    <a:ext uri="{9D8B030D-6E8A-4147-A177-3AD203B41FA5}">
                      <a16:colId xmlns:a16="http://schemas.microsoft.com/office/drawing/2014/main" val="3734099001"/>
                    </a:ext>
                  </a:extLst>
                </a:gridCol>
                <a:gridCol w="493776">
                  <a:extLst>
                    <a:ext uri="{9D8B030D-6E8A-4147-A177-3AD203B41FA5}">
                      <a16:colId xmlns:a16="http://schemas.microsoft.com/office/drawing/2014/main" val="1219817077"/>
                    </a:ext>
                  </a:extLst>
                </a:gridCol>
                <a:gridCol w="493776">
                  <a:extLst>
                    <a:ext uri="{9D8B030D-6E8A-4147-A177-3AD203B41FA5}">
                      <a16:colId xmlns:a16="http://schemas.microsoft.com/office/drawing/2014/main" val="938874378"/>
                    </a:ext>
                  </a:extLst>
                </a:gridCol>
                <a:gridCol w="493776">
                  <a:extLst>
                    <a:ext uri="{9D8B030D-6E8A-4147-A177-3AD203B41FA5}">
                      <a16:colId xmlns:a16="http://schemas.microsoft.com/office/drawing/2014/main" val="797047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31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- 2021-12-19 14:09:00</a:t>
                      </a:r>
                      <a:r>
                        <a:rPr kumimoji="0" lang="es-ES" sz="1000" b="0" i="0" u="none" strike="noStrike" kern="1200" cap="none" spc="0" normalizeH="0" baseline="0" noProof="0">
                          <a:ln>
                            <a:noFill/>
                          </a:ln>
                          <a:solidFill>
                            <a:prstClr val="black"/>
                          </a:solidFill>
                          <a:effectLst/>
                          <a:uLnTx/>
                          <a:uFillTx/>
                          <a:latin typeface="+mn-lt"/>
                          <a:ea typeface="+mn-ea"/>
                          <a:cs typeface="+mn-cs"/>
                        </a:rPr>
                        <a:t>
 Entregamos una distinción a los cuatro nadadores sanisidrenses del Campo Municipal de Deportes N°1, que participaron del Campeonato Sudamericano Juvenil de Deportes Acuáticos Lima-Perú.
Guadalupe Bonessa, Emma Bertotto, Guadalupe Irina Bustos y Tomás Martínez, representaron internacionalmente al municipio y ganaron 12 medallas: 1 de oro, 7 plata y 4 bronce. Son un orgullo, los felicito nuevamente.
#nadadores #campeonatosudamericano #juventud #deportistas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9263888"/>
                  </a:ext>
                </a:extLst>
              </a:tr>
            </a:tbl>
          </a:graphicData>
        </a:graphic>
      </p:graphicFrame>
      <p:sp>
        <p:nvSpPr>
          <p:cNvPr id="4" name="Text Placeholder 3">
            <a:extLst>
              <a:ext uri="{FF2B5EF4-FFF2-40B4-BE49-F238E27FC236}">
                <a16:creationId xmlns:a16="http://schemas.microsoft.com/office/drawing/2014/main" id="{959B8DB9-15B2-45EF-8F30-565B423B664A}"/>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6043450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7E367-7180-49EF-A558-1E37E139FAA7}"/>
              </a:ext>
            </a:extLst>
          </p:cNvPr>
          <p:cNvSpPr>
            <a:spLocks noGrp="1"/>
          </p:cNvSpPr>
          <p:nvPr>
            <p:ph type="title"/>
          </p:nvPr>
        </p:nvSpPr>
        <p:spPr/>
        <p:txBody>
          <a:bodyPr/>
          <a:lstStyle/>
          <a:p>
            <a:r>
              <a:rPr lang="en-US"/>
              <a:t>Facebook Post Table + Reactions | POSSE - 21 of 25</a:t>
            </a:r>
          </a:p>
        </p:txBody>
      </p:sp>
      <p:graphicFrame>
        <p:nvGraphicFramePr>
          <p:cNvPr id="5" name="Table Placeholder 4">
            <a:extLst>
              <a:ext uri="{FF2B5EF4-FFF2-40B4-BE49-F238E27FC236}">
                <a16:creationId xmlns:a16="http://schemas.microsoft.com/office/drawing/2014/main" id="{ED233F96-2AAF-4331-A680-C64F91891925}"/>
              </a:ext>
            </a:extLst>
          </p:cNvPr>
          <p:cNvGraphicFramePr>
            <a:graphicFrameLocks noGrp="1"/>
          </p:cNvGraphicFramePr>
          <p:nvPr>
            <p:ph type="tbl" sz="quarter" idx="13"/>
            <p:extLst>
              <p:ext uri="{D42A27DB-BD31-4B8C-83A1-F6EECF244321}">
                <p14:modId xmlns:p14="http://schemas.microsoft.com/office/powerpoint/2010/main" val="3849581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3053669"/>
                    </a:ext>
                  </a:extLst>
                </a:gridCol>
                <a:gridCol w="493776">
                  <a:extLst>
                    <a:ext uri="{9D8B030D-6E8A-4147-A177-3AD203B41FA5}">
                      <a16:colId xmlns:a16="http://schemas.microsoft.com/office/drawing/2014/main" val="3929734994"/>
                    </a:ext>
                  </a:extLst>
                </a:gridCol>
                <a:gridCol w="493776">
                  <a:extLst>
                    <a:ext uri="{9D8B030D-6E8A-4147-A177-3AD203B41FA5}">
                      <a16:colId xmlns:a16="http://schemas.microsoft.com/office/drawing/2014/main" val="3324296731"/>
                    </a:ext>
                  </a:extLst>
                </a:gridCol>
                <a:gridCol w="493776">
                  <a:extLst>
                    <a:ext uri="{9D8B030D-6E8A-4147-A177-3AD203B41FA5}">
                      <a16:colId xmlns:a16="http://schemas.microsoft.com/office/drawing/2014/main" val="1897246416"/>
                    </a:ext>
                  </a:extLst>
                </a:gridCol>
                <a:gridCol w="493776">
                  <a:extLst>
                    <a:ext uri="{9D8B030D-6E8A-4147-A177-3AD203B41FA5}">
                      <a16:colId xmlns:a16="http://schemas.microsoft.com/office/drawing/2014/main" val="1981072409"/>
                    </a:ext>
                  </a:extLst>
                </a:gridCol>
                <a:gridCol w="493776">
                  <a:extLst>
                    <a:ext uri="{9D8B030D-6E8A-4147-A177-3AD203B41FA5}">
                      <a16:colId xmlns:a16="http://schemas.microsoft.com/office/drawing/2014/main" val="2644337904"/>
                    </a:ext>
                  </a:extLst>
                </a:gridCol>
                <a:gridCol w="493776">
                  <a:extLst>
                    <a:ext uri="{9D8B030D-6E8A-4147-A177-3AD203B41FA5}">
                      <a16:colId xmlns:a16="http://schemas.microsoft.com/office/drawing/2014/main" val="1807037885"/>
                    </a:ext>
                  </a:extLst>
                </a:gridCol>
                <a:gridCol w="493776">
                  <a:extLst>
                    <a:ext uri="{9D8B030D-6E8A-4147-A177-3AD203B41FA5}">
                      <a16:colId xmlns:a16="http://schemas.microsoft.com/office/drawing/2014/main" val="328427547"/>
                    </a:ext>
                  </a:extLst>
                </a:gridCol>
                <a:gridCol w="493776">
                  <a:extLst>
                    <a:ext uri="{9D8B030D-6E8A-4147-A177-3AD203B41FA5}">
                      <a16:colId xmlns:a16="http://schemas.microsoft.com/office/drawing/2014/main" val="940052769"/>
                    </a:ext>
                  </a:extLst>
                </a:gridCol>
                <a:gridCol w="493776">
                  <a:extLst>
                    <a:ext uri="{9D8B030D-6E8A-4147-A177-3AD203B41FA5}">
                      <a16:colId xmlns:a16="http://schemas.microsoft.com/office/drawing/2014/main" val="813643506"/>
                    </a:ext>
                  </a:extLst>
                </a:gridCol>
                <a:gridCol w="493776">
                  <a:extLst>
                    <a:ext uri="{9D8B030D-6E8A-4147-A177-3AD203B41FA5}">
                      <a16:colId xmlns:a16="http://schemas.microsoft.com/office/drawing/2014/main" val="3641472496"/>
                    </a:ext>
                  </a:extLst>
                </a:gridCol>
                <a:gridCol w="493776">
                  <a:extLst>
                    <a:ext uri="{9D8B030D-6E8A-4147-A177-3AD203B41FA5}">
                      <a16:colId xmlns:a16="http://schemas.microsoft.com/office/drawing/2014/main" val="2307043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999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- 2021-12-20 12:35:08</a:t>
                      </a:r>
                      <a:r>
                        <a:rPr kumimoji="0" lang="es-ES" sz="1000" b="0" i="0" u="none" strike="noStrike" kern="1200" cap="none" spc="0" normalizeH="0" baseline="0" noProof="0">
                          <a:ln>
                            <a:noFill/>
                          </a:ln>
                          <a:solidFill>
                            <a:prstClr val="black"/>
                          </a:solidFill>
                          <a:effectLst/>
                          <a:uLnTx/>
                          <a:uFillTx/>
                          <a:latin typeface="+mn-lt"/>
                          <a:ea typeface="+mn-ea"/>
                          <a:cs typeface="+mn-cs"/>
                        </a:rPr>
                        <a:t>
 Reconocimos a los trabajadores municipales de Vicente López , a los que pasan a planta permanente como cada año, los que cumplen 25 años en su función y a los que se jubilan 👏.
Todos ellos, que forman parte de este gran equipo, llevan adelante sus tareas con gran dedicación y compromiso. Por eso, queremos celebrar los logros juntos y seguir apoyándolos en su crecimiento.
Entre todos vamos a seguir transformando Vicente López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95916559"/>
                  </a:ext>
                </a:extLst>
              </a:tr>
            </a:tbl>
          </a:graphicData>
        </a:graphic>
      </p:graphicFrame>
      <p:sp>
        <p:nvSpPr>
          <p:cNvPr id="4" name="Text Placeholder 3">
            <a:extLst>
              <a:ext uri="{FF2B5EF4-FFF2-40B4-BE49-F238E27FC236}">
                <a16:creationId xmlns:a16="http://schemas.microsoft.com/office/drawing/2014/main" id="{B12633EE-9AC8-4657-8016-1C68FBF13BB9}"/>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5097736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C004-5DF2-461F-8A47-038DE01FC3E5}"/>
              </a:ext>
            </a:extLst>
          </p:cNvPr>
          <p:cNvSpPr>
            <a:spLocks noGrp="1"/>
          </p:cNvSpPr>
          <p:nvPr>
            <p:ph type="title"/>
          </p:nvPr>
        </p:nvSpPr>
        <p:spPr/>
        <p:txBody>
          <a:bodyPr/>
          <a:lstStyle/>
          <a:p>
            <a:r>
              <a:rPr lang="en-US"/>
              <a:t>Facebook Post Table + Reactions | POSSE - 22 of 25</a:t>
            </a:r>
          </a:p>
        </p:txBody>
      </p:sp>
      <p:graphicFrame>
        <p:nvGraphicFramePr>
          <p:cNvPr id="5" name="Table Placeholder 4">
            <a:extLst>
              <a:ext uri="{FF2B5EF4-FFF2-40B4-BE49-F238E27FC236}">
                <a16:creationId xmlns:a16="http://schemas.microsoft.com/office/drawing/2014/main" id="{356EB641-EDAA-4938-A527-3D1F053A74E8}"/>
              </a:ext>
            </a:extLst>
          </p:cNvPr>
          <p:cNvGraphicFramePr>
            <a:graphicFrameLocks noGrp="1"/>
          </p:cNvGraphicFramePr>
          <p:nvPr>
            <p:ph type="tbl" sz="quarter" idx="13"/>
            <p:extLst>
              <p:ext uri="{D42A27DB-BD31-4B8C-83A1-F6EECF244321}">
                <p14:modId xmlns:p14="http://schemas.microsoft.com/office/powerpoint/2010/main" val="24394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9151458"/>
                    </a:ext>
                  </a:extLst>
                </a:gridCol>
                <a:gridCol w="493776">
                  <a:extLst>
                    <a:ext uri="{9D8B030D-6E8A-4147-A177-3AD203B41FA5}">
                      <a16:colId xmlns:a16="http://schemas.microsoft.com/office/drawing/2014/main" val="864212915"/>
                    </a:ext>
                  </a:extLst>
                </a:gridCol>
                <a:gridCol w="493776">
                  <a:extLst>
                    <a:ext uri="{9D8B030D-6E8A-4147-A177-3AD203B41FA5}">
                      <a16:colId xmlns:a16="http://schemas.microsoft.com/office/drawing/2014/main" val="29654430"/>
                    </a:ext>
                  </a:extLst>
                </a:gridCol>
                <a:gridCol w="493776">
                  <a:extLst>
                    <a:ext uri="{9D8B030D-6E8A-4147-A177-3AD203B41FA5}">
                      <a16:colId xmlns:a16="http://schemas.microsoft.com/office/drawing/2014/main" val="754626289"/>
                    </a:ext>
                  </a:extLst>
                </a:gridCol>
                <a:gridCol w="493776">
                  <a:extLst>
                    <a:ext uri="{9D8B030D-6E8A-4147-A177-3AD203B41FA5}">
                      <a16:colId xmlns:a16="http://schemas.microsoft.com/office/drawing/2014/main" val="4087698354"/>
                    </a:ext>
                  </a:extLst>
                </a:gridCol>
                <a:gridCol w="493776">
                  <a:extLst>
                    <a:ext uri="{9D8B030D-6E8A-4147-A177-3AD203B41FA5}">
                      <a16:colId xmlns:a16="http://schemas.microsoft.com/office/drawing/2014/main" val="1810009415"/>
                    </a:ext>
                  </a:extLst>
                </a:gridCol>
                <a:gridCol w="493776">
                  <a:extLst>
                    <a:ext uri="{9D8B030D-6E8A-4147-A177-3AD203B41FA5}">
                      <a16:colId xmlns:a16="http://schemas.microsoft.com/office/drawing/2014/main" val="1107413649"/>
                    </a:ext>
                  </a:extLst>
                </a:gridCol>
                <a:gridCol w="493776">
                  <a:extLst>
                    <a:ext uri="{9D8B030D-6E8A-4147-A177-3AD203B41FA5}">
                      <a16:colId xmlns:a16="http://schemas.microsoft.com/office/drawing/2014/main" val="3629632313"/>
                    </a:ext>
                  </a:extLst>
                </a:gridCol>
                <a:gridCol w="493776">
                  <a:extLst>
                    <a:ext uri="{9D8B030D-6E8A-4147-A177-3AD203B41FA5}">
                      <a16:colId xmlns:a16="http://schemas.microsoft.com/office/drawing/2014/main" val="3971842685"/>
                    </a:ext>
                  </a:extLst>
                </a:gridCol>
                <a:gridCol w="493776">
                  <a:extLst>
                    <a:ext uri="{9D8B030D-6E8A-4147-A177-3AD203B41FA5}">
                      <a16:colId xmlns:a16="http://schemas.microsoft.com/office/drawing/2014/main" val="3730640948"/>
                    </a:ext>
                  </a:extLst>
                </a:gridCol>
                <a:gridCol w="493776">
                  <a:extLst>
                    <a:ext uri="{9D8B030D-6E8A-4147-A177-3AD203B41FA5}">
                      <a16:colId xmlns:a16="http://schemas.microsoft.com/office/drawing/2014/main" val="2906635187"/>
                    </a:ext>
                  </a:extLst>
                </a:gridCol>
                <a:gridCol w="493776">
                  <a:extLst>
                    <a:ext uri="{9D8B030D-6E8A-4147-A177-3AD203B41FA5}">
                      <a16:colId xmlns:a16="http://schemas.microsoft.com/office/drawing/2014/main" val="321353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83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- 2021-12-20 19:30:08</a:t>
                      </a:r>
                      <a:r>
                        <a:rPr kumimoji="0" lang="es-ES" sz="1000" b="0" i="0" u="none" strike="noStrike" kern="1200" cap="none" spc="0" normalizeH="0" baseline="0" noProof="0">
                          <a:ln>
                            <a:noFill/>
                          </a:ln>
                          <a:solidFill>
                            <a:prstClr val="black"/>
                          </a:solidFill>
                          <a:effectLst/>
                          <a:uLnTx/>
                          <a:uFillTx/>
                          <a:latin typeface="+mn-lt"/>
                          <a:ea typeface="+mn-ea"/>
                          <a:cs typeface="+mn-cs"/>
                        </a:rPr>
                        <a:t>
 Reconocimos junto a la Defensoría del Pueblo de Vicente López a los vecinos comprometidos con el “Observatorio Electoral Permanente”.
Gracias a la Defensoría por el compromiso y por haber impulsado este programa, destacado a nivel provincial 👏🏼.
Esperamos que año a año sean cada vez más los que se suman, para seguir construyendo juntos un mejor lugar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5272162"/>
                  </a:ext>
                </a:extLst>
              </a:tr>
            </a:tbl>
          </a:graphicData>
        </a:graphic>
      </p:graphicFrame>
      <p:sp>
        <p:nvSpPr>
          <p:cNvPr id="4" name="Text Placeholder 3">
            <a:extLst>
              <a:ext uri="{FF2B5EF4-FFF2-40B4-BE49-F238E27FC236}">
                <a16:creationId xmlns:a16="http://schemas.microsoft.com/office/drawing/2014/main" id="{03F78E77-45A4-4972-8E22-926B1F83F5C5}"/>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2472496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34E62-308C-4FE5-94D9-BD029FA1E1BF}"/>
              </a:ext>
            </a:extLst>
          </p:cNvPr>
          <p:cNvSpPr>
            <a:spLocks noGrp="1"/>
          </p:cNvSpPr>
          <p:nvPr>
            <p:ph type="title"/>
          </p:nvPr>
        </p:nvSpPr>
        <p:spPr/>
        <p:txBody>
          <a:bodyPr/>
          <a:lstStyle/>
          <a:p>
            <a:r>
              <a:rPr lang="en-US"/>
              <a:t>Facebook Post Table + Reactions | POSSE - 23 of 25</a:t>
            </a:r>
          </a:p>
        </p:txBody>
      </p:sp>
      <p:graphicFrame>
        <p:nvGraphicFramePr>
          <p:cNvPr id="5" name="Table Placeholder 4">
            <a:extLst>
              <a:ext uri="{FF2B5EF4-FFF2-40B4-BE49-F238E27FC236}">
                <a16:creationId xmlns:a16="http://schemas.microsoft.com/office/drawing/2014/main" id="{6E52B272-3498-49D9-B2E4-2BA26137DC20}"/>
              </a:ext>
            </a:extLst>
          </p:cNvPr>
          <p:cNvGraphicFramePr>
            <a:graphicFrameLocks noGrp="1"/>
          </p:cNvGraphicFramePr>
          <p:nvPr>
            <p:ph type="tbl" sz="quarter" idx="13"/>
            <p:extLst>
              <p:ext uri="{D42A27DB-BD31-4B8C-83A1-F6EECF244321}">
                <p14:modId xmlns:p14="http://schemas.microsoft.com/office/powerpoint/2010/main" val="310128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1625536"/>
                    </a:ext>
                  </a:extLst>
                </a:gridCol>
                <a:gridCol w="493776">
                  <a:extLst>
                    <a:ext uri="{9D8B030D-6E8A-4147-A177-3AD203B41FA5}">
                      <a16:colId xmlns:a16="http://schemas.microsoft.com/office/drawing/2014/main" val="1670552138"/>
                    </a:ext>
                  </a:extLst>
                </a:gridCol>
                <a:gridCol w="493776">
                  <a:extLst>
                    <a:ext uri="{9D8B030D-6E8A-4147-A177-3AD203B41FA5}">
                      <a16:colId xmlns:a16="http://schemas.microsoft.com/office/drawing/2014/main" val="1508977071"/>
                    </a:ext>
                  </a:extLst>
                </a:gridCol>
                <a:gridCol w="493776">
                  <a:extLst>
                    <a:ext uri="{9D8B030D-6E8A-4147-A177-3AD203B41FA5}">
                      <a16:colId xmlns:a16="http://schemas.microsoft.com/office/drawing/2014/main" val="713258735"/>
                    </a:ext>
                  </a:extLst>
                </a:gridCol>
                <a:gridCol w="493776">
                  <a:extLst>
                    <a:ext uri="{9D8B030D-6E8A-4147-A177-3AD203B41FA5}">
                      <a16:colId xmlns:a16="http://schemas.microsoft.com/office/drawing/2014/main" val="3524728129"/>
                    </a:ext>
                  </a:extLst>
                </a:gridCol>
                <a:gridCol w="493776">
                  <a:extLst>
                    <a:ext uri="{9D8B030D-6E8A-4147-A177-3AD203B41FA5}">
                      <a16:colId xmlns:a16="http://schemas.microsoft.com/office/drawing/2014/main" val="4054936936"/>
                    </a:ext>
                  </a:extLst>
                </a:gridCol>
                <a:gridCol w="493776">
                  <a:extLst>
                    <a:ext uri="{9D8B030D-6E8A-4147-A177-3AD203B41FA5}">
                      <a16:colId xmlns:a16="http://schemas.microsoft.com/office/drawing/2014/main" val="3548477681"/>
                    </a:ext>
                  </a:extLst>
                </a:gridCol>
                <a:gridCol w="493776">
                  <a:extLst>
                    <a:ext uri="{9D8B030D-6E8A-4147-A177-3AD203B41FA5}">
                      <a16:colId xmlns:a16="http://schemas.microsoft.com/office/drawing/2014/main" val="343682845"/>
                    </a:ext>
                  </a:extLst>
                </a:gridCol>
                <a:gridCol w="493776">
                  <a:extLst>
                    <a:ext uri="{9D8B030D-6E8A-4147-A177-3AD203B41FA5}">
                      <a16:colId xmlns:a16="http://schemas.microsoft.com/office/drawing/2014/main" val="3430486488"/>
                    </a:ext>
                  </a:extLst>
                </a:gridCol>
                <a:gridCol w="493776">
                  <a:extLst>
                    <a:ext uri="{9D8B030D-6E8A-4147-A177-3AD203B41FA5}">
                      <a16:colId xmlns:a16="http://schemas.microsoft.com/office/drawing/2014/main" val="3198415694"/>
                    </a:ext>
                  </a:extLst>
                </a:gridCol>
                <a:gridCol w="493776">
                  <a:extLst>
                    <a:ext uri="{9D8B030D-6E8A-4147-A177-3AD203B41FA5}">
                      <a16:colId xmlns:a16="http://schemas.microsoft.com/office/drawing/2014/main" val="2592597467"/>
                    </a:ext>
                  </a:extLst>
                </a:gridCol>
                <a:gridCol w="493776">
                  <a:extLst>
                    <a:ext uri="{9D8B030D-6E8A-4147-A177-3AD203B41FA5}">
                      <a16:colId xmlns:a16="http://schemas.microsoft.com/office/drawing/2014/main" val="14736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06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- 2021-12-23 13:10:34</a:t>
                      </a:r>
                      <a:r>
                        <a:rPr kumimoji="0" lang="es-ES" sz="1000" b="0" i="0" u="none" strike="noStrike" kern="1200" cap="none" spc="0" normalizeH="0" baseline="0" noProof="0">
                          <a:ln>
                            <a:noFill/>
                          </a:ln>
                          <a:solidFill>
                            <a:prstClr val="black"/>
                          </a:solidFill>
                          <a:effectLst/>
                          <a:uLnTx/>
                          <a:uFillTx/>
                          <a:latin typeface="+mn-lt"/>
                          <a:ea typeface="+mn-ea"/>
                          <a:cs typeface="+mn-cs"/>
                        </a:rPr>
                        <a:t>
 Nos reunimos con las directoras de los jardines municipales de Vicente López para realizar un balance sobre el año escolar y plantear los desafíos para el próximo.
En tiempos difíciles como los que pasamos, pusieron todo para reinventarse, seguir educando, conteniendo y acompañando a los alumnos y sus familias. ¡Gracias a cada una de las directoras! ¡Cuentan conmigo! 
Vamos a seguir trabajando juntos para darle a los chicos las mejores herramientas para su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24882150"/>
                  </a:ext>
                </a:extLst>
              </a:tr>
            </a:tbl>
          </a:graphicData>
        </a:graphic>
      </p:graphicFrame>
      <p:sp>
        <p:nvSpPr>
          <p:cNvPr id="4" name="Text Placeholder 3">
            <a:extLst>
              <a:ext uri="{FF2B5EF4-FFF2-40B4-BE49-F238E27FC236}">
                <a16:creationId xmlns:a16="http://schemas.microsoft.com/office/drawing/2014/main" id="{6533B067-2033-4741-9CC2-90535B3E1879}"/>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1564676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2E29-ED58-479D-A78E-AFA08C1F2587}"/>
              </a:ext>
            </a:extLst>
          </p:cNvPr>
          <p:cNvSpPr>
            <a:spLocks noGrp="1"/>
          </p:cNvSpPr>
          <p:nvPr>
            <p:ph type="title"/>
          </p:nvPr>
        </p:nvSpPr>
        <p:spPr/>
        <p:txBody>
          <a:bodyPr/>
          <a:lstStyle/>
          <a:p>
            <a:r>
              <a:rPr lang="en-US"/>
              <a:t>Facebook Post Table + Reactions | POSSE - 24 of 25</a:t>
            </a:r>
          </a:p>
        </p:txBody>
      </p:sp>
      <p:graphicFrame>
        <p:nvGraphicFramePr>
          <p:cNvPr id="5" name="Table Placeholder 4">
            <a:extLst>
              <a:ext uri="{FF2B5EF4-FFF2-40B4-BE49-F238E27FC236}">
                <a16:creationId xmlns:a16="http://schemas.microsoft.com/office/drawing/2014/main" id="{DFF48545-37B9-435F-9FA9-6C34411F4CBF}"/>
              </a:ext>
            </a:extLst>
          </p:cNvPr>
          <p:cNvGraphicFramePr>
            <a:graphicFrameLocks noGrp="1"/>
          </p:cNvGraphicFramePr>
          <p:nvPr>
            <p:ph type="tbl" sz="quarter" idx="13"/>
            <p:extLst>
              <p:ext uri="{D42A27DB-BD31-4B8C-83A1-F6EECF244321}">
                <p14:modId xmlns:p14="http://schemas.microsoft.com/office/powerpoint/2010/main" val="90945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6758694"/>
                    </a:ext>
                  </a:extLst>
                </a:gridCol>
                <a:gridCol w="493776">
                  <a:extLst>
                    <a:ext uri="{9D8B030D-6E8A-4147-A177-3AD203B41FA5}">
                      <a16:colId xmlns:a16="http://schemas.microsoft.com/office/drawing/2014/main" val="3471414571"/>
                    </a:ext>
                  </a:extLst>
                </a:gridCol>
                <a:gridCol w="493776">
                  <a:extLst>
                    <a:ext uri="{9D8B030D-6E8A-4147-A177-3AD203B41FA5}">
                      <a16:colId xmlns:a16="http://schemas.microsoft.com/office/drawing/2014/main" val="113231394"/>
                    </a:ext>
                  </a:extLst>
                </a:gridCol>
                <a:gridCol w="493776">
                  <a:extLst>
                    <a:ext uri="{9D8B030D-6E8A-4147-A177-3AD203B41FA5}">
                      <a16:colId xmlns:a16="http://schemas.microsoft.com/office/drawing/2014/main" val="497829793"/>
                    </a:ext>
                  </a:extLst>
                </a:gridCol>
                <a:gridCol w="493776">
                  <a:extLst>
                    <a:ext uri="{9D8B030D-6E8A-4147-A177-3AD203B41FA5}">
                      <a16:colId xmlns:a16="http://schemas.microsoft.com/office/drawing/2014/main" val="1018011346"/>
                    </a:ext>
                  </a:extLst>
                </a:gridCol>
                <a:gridCol w="493776">
                  <a:extLst>
                    <a:ext uri="{9D8B030D-6E8A-4147-A177-3AD203B41FA5}">
                      <a16:colId xmlns:a16="http://schemas.microsoft.com/office/drawing/2014/main" val="1814469238"/>
                    </a:ext>
                  </a:extLst>
                </a:gridCol>
                <a:gridCol w="493776">
                  <a:extLst>
                    <a:ext uri="{9D8B030D-6E8A-4147-A177-3AD203B41FA5}">
                      <a16:colId xmlns:a16="http://schemas.microsoft.com/office/drawing/2014/main" val="1425985718"/>
                    </a:ext>
                  </a:extLst>
                </a:gridCol>
                <a:gridCol w="493776">
                  <a:extLst>
                    <a:ext uri="{9D8B030D-6E8A-4147-A177-3AD203B41FA5}">
                      <a16:colId xmlns:a16="http://schemas.microsoft.com/office/drawing/2014/main" val="2881991898"/>
                    </a:ext>
                  </a:extLst>
                </a:gridCol>
                <a:gridCol w="493776">
                  <a:extLst>
                    <a:ext uri="{9D8B030D-6E8A-4147-A177-3AD203B41FA5}">
                      <a16:colId xmlns:a16="http://schemas.microsoft.com/office/drawing/2014/main" val="4261616003"/>
                    </a:ext>
                  </a:extLst>
                </a:gridCol>
                <a:gridCol w="493776">
                  <a:extLst>
                    <a:ext uri="{9D8B030D-6E8A-4147-A177-3AD203B41FA5}">
                      <a16:colId xmlns:a16="http://schemas.microsoft.com/office/drawing/2014/main" val="927754476"/>
                    </a:ext>
                  </a:extLst>
                </a:gridCol>
                <a:gridCol w="493776">
                  <a:extLst>
                    <a:ext uri="{9D8B030D-6E8A-4147-A177-3AD203B41FA5}">
                      <a16:colId xmlns:a16="http://schemas.microsoft.com/office/drawing/2014/main" val="2238354036"/>
                    </a:ext>
                  </a:extLst>
                </a:gridCol>
                <a:gridCol w="493776">
                  <a:extLst>
                    <a:ext uri="{9D8B030D-6E8A-4147-A177-3AD203B41FA5}">
                      <a16:colId xmlns:a16="http://schemas.microsoft.com/office/drawing/2014/main" val="368893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58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- 2021-12-17 19:48:00</a:t>
                      </a:r>
                      <a:r>
                        <a:rPr kumimoji="0" lang="es-ES" sz="1000" b="0" i="0" u="none" strike="noStrike" kern="1200" cap="none" spc="0" normalizeH="0" baseline="0" noProof="0">
                          <a:ln>
                            <a:noFill/>
                          </a:ln>
                          <a:solidFill>
                            <a:prstClr val="black"/>
                          </a:solidFill>
                          <a:effectLst/>
                          <a:uLnTx/>
                          <a:uFillTx/>
                          <a:latin typeface="+mn-lt"/>
                          <a:ea typeface="+mn-ea"/>
                          <a:cs typeface="+mn-cs"/>
                        </a:rPr>
                        <a:t>
 Llega la última edición de Expoemprendedores del año.
Aproximadamente 90 emprendimientos de San Isidro expondrán sus productos en esta feria al aire libre que comienza a las 16:00 y termina a las 21:00, en la plaza 9 de Julio de Martínez. 
Vas a encontrar artesanías de todo tipo: objetos de decoración, juegos didácticos, joyería, textiles, velas, muebles reciclados, encuadernación, cosmética natural, cerámica, indumentaria para mascotas, productos realizados en 3D, y más.
Mediante un proceso de acompañamiento integral, el municipio capacita y asesora a los emprendedores para potenciar sus negocios y que sean sostenibles en el tiempo. 
https://www.sanisidro.gob.ar/novedades/la-expo-emprendedores-cierra-el-ano-en-martinez-1
#emprendimiento #emprendedor #feria #martinez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5484476"/>
                  </a:ext>
                </a:extLst>
              </a:tr>
            </a:tbl>
          </a:graphicData>
        </a:graphic>
      </p:graphicFrame>
      <p:sp>
        <p:nvSpPr>
          <p:cNvPr id="4" name="Text Placeholder 3">
            <a:extLst>
              <a:ext uri="{FF2B5EF4-FFF2-40B4-BE49-F238E27FC236}">
                <a16:creationId xmlns:a16="http://schemas.microsoft.com/office/drawing/2014/main" id="{706FF9CB-E411-427E-B729-AC1C83976C4D}"/>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703021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5549-4136-42CD-9F67-C85F0D599A8F}"/>
              </a:ext>
            </a:extLst>
          </p:cNvPr>
          <p:cNvSpPr>
            <a:spLocks noGrp="1"/>
          </p:cNvSpPr>
          <p:nvPr>
            <p:ph type="title"/>
          </p:nvPr>
        </p:nvSpPr>
        <p:spPr/>
        <p:txBody>
          <a:bodyPr/>
          <a:lstStyle/>
          <a:p>
            <a:r>
              <a:rPr lang="en-US"/>
              <a:t>Facebook Post Table + Reactions | POSSE - 25 of 25</a:t>
            </a:r>
          </a:p>
        </p:txBody>
      </p:sp>
      <p:graphicFrame>
        <p:nvGraphicFramePr>
          <p:cNvPr id="5" name="Table Placeholder 4">
            <a:extLst>
              <a:ext uri="{FF2B5EF4-FFF2-40B4-BE49-F238E27FC236}">
                <a16:creationId xmlns:a16="http://schemas.microsoft.com/office/drawing/2014/main" id="{13E97E22-EE74-4935-821C-927CC53884E4}"/>
              </a:ext>
            </a:extLst>
          </p:cNvPr>
          <p:cNvGraphicFramePr>
            <a:graphicFrameLocks noGrp="1"/>
          </p:cNvGraphicFramePr>
          <p:nvPr>
            <p:ph type="tbl" sz="quarter" idx="13"/>
            <p:extLst>
              <p:ext uri="{D42A27DB-BD31-4B8C-83A1-F6EECF244321}">
                <p14:modId xmlns:p14="http://schemas.microsoft.com/office/powerpoint/2010/main" val="2957255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69143"/>
                    </a:ext>
                  </a:extLst>
                </a:gridCol>
                <a:gridCol w="493776">
                  <a:extLst>
                    <a:ext uri="{9D8B030D-6E8A-4147-A177-3AD203B41FA5}">
                      <a16:colId xmlns:a16="http://schemas.microsoft.com/office/drawing/2014/main" val="3008603381"/>
                    </a:ext>
                  </a:extLst>
                </a:gridCol>
                <a:gridCol w="493776">
                  <a:extLst>
                    <a:ext uri="{9D8B030D-6E8A-4147-A177-3AD203B41FA5}">
                      <a16:colId xmlns:a16="http://schemas.microsoft.com/office/drawing/2014/main" val="2399962296"/>
                    </a:ext>
                  </a:extLst>
                </a:gridCol>
                <a:gridCol w="493776">
                  <a:extLst>
                    <a:ext uri="{9D8B030D-6E8A-4147-A177-3AD203B41FA5}">
                      <a16:colId xmlns:a16="http://schemas.microsoft.com/office/drawing/2014/main" val="330459513"/>
                    </a:ext>
                  </a:extLst>
                </a:gridCol>
                <a:gridCol w="493776">
                  <a:extLst>
                    <a:ext uri="{9D8B030D-6E8A-4147-A177-3AD203B41FA5}">
                      <a16:colId xmlns:a16="http://schemas.microsoft.com/office/drawing/2014/main" val="3491055742"/>
                    </a:ext>
                  </a:extLst>
                </a:gridCol>
                <a:gridCol w="493776">
                  <a:extLst>
                    <a:ext uri="{9D8B030D-6E8A-4147-A177-3AD203B41FA5}">
                      <a16:colId xmlns:a16="http://schemas.microsoft.com/office/drawing/2014/main" val="3398901885"/>
                    </a:ext>
                  </a:extLst>
                </a:gridCol>
                <a:gridCol w="493776">
                  <a:extLst>
                    <a:ext uri="{9D8B030D-6E8A-4147-A177-3AD203B41FA5}">
                      <a16:colId xmlns:a16="http://schemas.microsoft.com/office/drawing/2014/main" val="2703294469"/>
                    </a:ext>
                  </a:extLst>
                </a:gridCol>
                <a:gridCol w="493776">
                  <a:extLst>
                    <a:ext uri="{9D8B030D-6E8A-4147-A177-3AD203B41FA5}">
                      <a16:colId xmlns:a16="http://schemas.microsoft.com/office/drawing/2014/main" val="2611918574"/>
                    </a:ext>
                  </a:extLst>
                </a:gridCol>
                <a:gridCol w="493776">
                  <a:extLst>
                    <a:ext uri="{9D8B030D-6E8A-4147-A177-3AD203B41FA5}">
                      <a16:colId xmlns:a16="http://schemas.microsoft.com/office/drawing/2014/main" val="4214511341"/>
                    </a:ext>
                  </a:extLst>
                </a:gridCol>
                <a:gridCol w="493776">
                  <a:extLst>
                    <a:ext uri="{9D8B030D-6E8A-4147-A177-3AD203B41FA5}">
                      <a16:colId xmlns:a16="http://schemas.microsoft.com/office/drawing/2014/main" val="822814361"/>
                    </a:ext>
                  </a:extLst>
                </a:gridCol>
                <a:gridCol w="493776">
                  <a:extLst>
                    <a:ext uri="{9D8B030D-6E8A-4147-A177-3AD203B41FA5}">
                      <a16:colId xmlns:a16="http://schemas.microsoft.com/office/drawing/2014/main" val="1073003860"/>
                    </a:ext>
                  </a:extLst>
                </a:gridCol>
                <a:gridCol w="493776">
                  <a:extLst>
                    <a:ext uri="{9D8B030D-6E8A-4147-A177-3AD203B41FA5}">
                      <a16:colId xmlns:a16="http://schemas.microsoft.com/office/drawing/2014/main" val="10627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730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- 2021-12-28 17:49:44</a:t>
                      </a:r>
                      <a:r>
                        <a:rPr kumimoji="0" lang="es-ES" sz="1000" b="0" i="0" u="none" strike="noStrike" kern="1200" cap="none" spc="0" normalizeH="0" baseline="0" noProof="0">
                          <a:ln>
                            <a:noFill/>
                          </a:ln>
                          <a:solidFill>
                            <a:prstClr val="black"/>
                          </a:solidFill>
                          <a:effectLst/>
                          <a:uLnTx/>
                          <a:uFillTx/>
                          <a:latin typeface="+mn-lt"/>
                          <a:ea typeface="+mn-ea"/>
                          <a:cs typeface="+mn-cs"/>
                        </a:rPr>
                        <a:t>
 El equipo de Higiene Urbana de Vicente López  sigue reforzando las tareas de desinfección durante las fiestas, en este caso, en el Centro Comercial de La Lucila.
¡Es muy importante que nos sigamos cuidando entre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0285958"/>
                  </a:ext>
                </a:extLst>
              </a:tr>
            </a:tbl>
          </a:graphicData>
        </a:graphic>
      </p:graphicFrame>
      <p:sp>
        <p:nvSpPr>
          <p:cNvPr id="4" name="Text Placeholder 3">
            <a:extLst>
              <a:ext uri="{FF2B5EF4-FFF2-40B4-BE49-F238E27FC236}">
                <a16:creationId xmlns:a16="http://schemas.microsoft.com/office/drawing/2014/main" id="{AC2207EE-FC5D-463F-9E27-447A78D1E191}"/>
              </a:ext>
            </a:extLst>
          </p:cNvPr>
          <p:cNvSpPr>
            <a:spLocks noGrp="1"/>
          </p:cNvSpPr>
          <p:nvPr>
            <p:ph type="body" sz="quarter" idx="14"/>
          </p:nvPr>
        </p:nvSpPr>
        <p:spPr/>
        <p:txBody>
          <a:bodyPr/>
          <a:lstStyle/>
          <a:p>
            <a:r>
              <a:rPr lang="en-US"/>
              <a:t>12/16/2021 - 12/31/2021</a:t>
            </a:r>
          </a:p>
        </p:txBody>
      </p:sp>
    </p:spTree>
    <p:extLst>
      <p:ext uri="{BB962C8B-B14F-4D97-AF65-F5344CB8AC3E}">
        <p14:creationId xmlns:p14="http://schemas.microsoft.com/office/powerpoint/2010/main" val="1557729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22A5-8778-4AC8-A265-675DED767606}"/>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004D4A9B-310C-43A7-A083-055DA476647F}"/>
              </a:ext>
            </a:extLst>
          </p:cNvPr>
          <p:cNvGraphicFramePr>
            <a:graphicFrameLocks noGrp="1"/>
          </p:cNvGraphicFramePr>
          <p:nvPr>
            <p:ph type="chart" sz="quarter" idx="13"/>
            <p:extLst>
              <p:ext uri="{D42A27DB-BD31-4B8C-83A1-F6EECF244321}">
                <p14:modId xmlns:p14="http://schemas.microsoft.com/office/powerpoint/2010/main" val="3143708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E7FF3-F17F-4D9B-826D-9F64A2EEF2F3}"/>
              </a:ext>
            </a:extLst>
          </p:cNvPr>
          <p:cNvSpPr>
            <a:spLocks noGrp="1"/>
          </p:cNvSpPr>
          <p:nvPr>
            <p:ph type="body" sz="quarter" idx="14"/>
          </p:nvPr>
        </p:nvSpPr>
        <p:spPr/>
        <p:txBody>
          <a:bodyPr/>
          <a:lstStyle/>
          <a:p>
            <a:r>
              <a:rPr lang="en-US"/>
              <a:t>12/16/2021 - 12/31/2021</a:t>
            </a:r>
          </a:p>
        </p:txBody>
      </p:sp>
      <p:sp>
        <p:nvSpPr>
          <p:cNvPr id="5" name="Footer Placeholder 4">
            <a:extLst>
              <a:ext uri="{FF2B5EF4-FFF2-40B4-BE49-F238E27FC236}">
                <a16:creationId xmlns:a16="http://schemas.microsoft.com/office/drawing/2014/main" id="{6DB38788-E003-4A75-836A-C35FDFAE0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457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1444</Words>
  <Application>Microsoft Office PowerPoint</Application>
  <PresentationFormat>On-screen Show (4:3)</PresentationFormat>
  <Paragraphs>803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POSSE</vt:lpstr>
      <vt:lpstr>Facebook Key Metrics Radar | POSSE</vt:lpstr>
      <vt:lpstr>Facebook Page Likes Total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25</vt:lpstr>
      <vt:lpstr>Facebook Post Table + Reactions | POSSE - 2 of 25</vt:lpstr>
      <vt:lpstr>Facebook Post Table + Reactions | POSSE - 3 of 25</vt:lpstr>
      <vt:lpstr>Facebook Post Table + Reactions | POSSE - 4 of 25</vt:lpstr>
      <vt:lpstr>Facebook Post Table + Reactions | POSSE - 5 of 25</vt:lpstr>
      <vt:lpstr>Facebook Post Table + Reactions | POSSE - 6 of 25</vt:lpstr>
      <vt:lpstr>Facebook Post Table + Reactions | POSSE - 7 of 25</vt:lpstr>
      <vt:lpstr>Facebook Post Table + Reactions | POSSE - 8 of 25</vt:lpstr>
      <vt:lpstr>Facebook Post Table + Reactions | POSSE - 9 of 25</vt:lpstr>
      <vt:lpstr>Facebook Post Table + Reactions | POSSE - 10 of 25</vt:lpstr>
      <vt:lpstr>Facebook Post Table + Reactions | POSSE - 11 of 25</vt:lpstr>
      <vt:lpstr>Facebook Post Table + Reactions | POSSE - 12 of 25</vt:lpstr>
      <vt:lpstr>Facebook Post Table + Reactions | POSSE - 13 of 25</vt:lpstr>
      <vt:lpstr>Facebook Post Table + Reactions | POSSE - 14 of 25</vt:lpstr>
      <vt:lpstr>Facebook Post Table + Reactions | POSSE - 15 of 25</vt:lpstr>
      <vt:lpstr>Facebook Post Table + Reactions | POSSE - 16 of 25</vt:lpstr>
      <vt:lpstr>Facebook Post Table + Reactions | POSSE - 17 of 25</vt:lpstr>
      <vt:lpstr>Facebook Post Table + Reactions | POSSE - 18 of 25</vt:lpstr>
      <vt:lpstr>Facebook Post Table + Reactions | POSSE - 19 of 25</vt:lpstr>
      <vt:lpstr>Facebook Post Table + Reactions | POSSE - 20 of 25</vt:lpstr>
      <vt:lpstr>Facebook Post Table + Reactions | POSSE - 21 of 25</vt:lpstr>
      <vt:lpstr>Facebook Post Table + Reactions | POSSE - 22 of 25</vt:lpstr>
      <vt:lpstr>Facebook Post Table + Reactions | POSSE - 23 of 25</vt:lpstr>
      <vt:lpstr>Facebook Post Table + Reactions | POSSE - 24 of 25</vt:lpstr>
      <vt:lpstr>Facebook Post Table + Reactions | POSSE - 25 of 25</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2022-01-04T09:27:29Z</dcterms:created>
  <dcterms:modified xsi:type="dcterms:W3CDTF">2022-01-04T09:28:39Z</dcterms:modified>
</cp:coreProperties>
</file>