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59-48E1-8237-0687AD821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148608"/>
        <c:axId val="386149592"/>
      </c:radarChart>
      <c:catAx>
        <c:axId val="38614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49592"/>
        <c:crosses val="autoZero"/>
        <c:auto val="1"/>
        <c:lblAlgn val="ctr"/>
        <c:lblOffset val="100"/>
        <c:noMultiLvlLbl val="0"/>
      </c:catAx>
      <c:valAx>
        <c:axId val="38614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4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4127</c:v>
                </c:pt>
                <c:pt idx="1">
                  <c:v>4157</c:v>
                </c:pt>
                <c:pt idx="2">
                  <c:v>4199</c:v>
                </c:pt>
                <c:pt idx="3">
                  <c:v>4235</c:v>
                </c:pt>
                <c:pt idx="4">
                  <c:v>4284</c:v>
                </c:pt>
                <c:pt idx="5">
                  <c:v>4322</c:v>
                </c:pt>
                <c:pt idx="6">
                  <c:v>4367</c:v>
                </c:pt>
                <c:pt idx="7">
                  <c:v>4400</c:v>
                </c:pt>
                <c:pt idx="8">
                  <c:v>4436</c:v>
                </c:pt>
                <c:pt idx="9">
                  <c:v>4474</c:v>
                </c:pt>
                <c:pt idx="10">
                  <c:v>4529</c:v>
                </c:pt>
                <c:pt idx="11">
                  <c:v>4583</c:v>
                </c:pt>
                <c:pt idx="12">
                  <c:v>4632</c:v>
                </c:pt>
                <c:pt idx="13">
                  <c:v>4681</c:v>
                </c:pt>
                <c:pt idx="14">
                  <c:v>4705</c:v>
                </c:pt>
                <c:pt idx="15">
                  <c:v>4723</c:v>
                </c:pt>
                <c:pt idx="16">
                  <c:v>4754</c:v>
                </c:pt>
                <c:pt idx="17">
                  <c:v>4787</c:v>
                </c:pt>
                <c:pt idx="18">
                  <c:v>4824</c:v>
                </c:pt>
                <c:pt idx="19">
                  <c:v>4856</c:v>
                </c:pt>
                <c:pt idx="20">
                  <c:v>4907</c:v>
                </c:pt>
                <c:pt idx="21">
                  <c:v>4940</c:v>
                </c:pt>
                <c:pt idx="22">
                  <c:v>4973</c:v>
                </c:pt>
                <c:pt idx="23">
                  <c:v>5009</c:v>
                </c:pt>
                <c:pt idx="24">
                  <c:v>5047</c:v>
                </c:pt>
                <c:pt idx="25">
                  <c:v>5100</c:v>
                </c:pt>
                <c:pt idx="26">
                  <c:v>5158</c:v>
                </c:pt>
                <c:pt idx="27">
                  <c:v>5199</c:v>
                </c:pt>
                <c:pt idx="28">
                  <c:v>5245</c:v>
                </c:pt>
                <c:pt idx="29">
                  <c:v>5274</c:v>
                </c:pt>
                <c:pt idx="30">
                  <c:v>5311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F3-4DE0-835B-2CA8A1CCE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726128"/>
        <c:axId val="391727768"/>
      </c:lineChart>
      <c:dateAx>
        <c:axId val="391726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27768"/>
        <c:crosses val="autoZero"/>
        <c:auto val="1"/>
        <c:lblOffset val="100"/>
        <c:baseTimeUnit val="days"/>
      </c:dateAx>
      <c:valAx>
        <c:axId val="39172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2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</c:v>
                </c:pt>
                <c:pt idx="1">
                  <c:v>30</c:v>
                </c:pt>
                <c:pt idx="2">
                  <c:v>42</c:v>
                </c:pt>
                <c:pt idx="3">
                  <c:v>36</c:v>
                </c:pt>
                <c:pt idx="4">
                  <c:v>49</c:v>
                </c:pt>
                <c:pt idx="5">
                  <c:v>38</c:v>
                </c:pt>
                <c:pt idx="6">
                  <c:v>45</c:v>
                </c:pt>
                <c:pt idx="7">
                  <c:v>33</c:v>
                </c:pt>
                <c:pt idx="8">
                  <c:v>36</c:v>
                </c:pt>
                <c:pt idx="9">
                  <c:v>38</c:v>
                </c:pt>
                <c:pt idx="10">
                  <c:v>55</c:v>
                </c:pt>
                <c:pt idx="11">
                  <c:v>54</c:v>
                </c:pt>
                <c:pt idx="12">
                  <c:v>49</c:v>
                </c:pt>
                <c:pt idx="13">
                  <c:v>49</c:v>
                </c:pt>
                <c:pt idx="14">
                  <c:v>24</c:v>
                </c:pt>
                <c:pt idx="15">
                  <c:v>18</c:v>
                </c:pt>
                <c:pt idx="16">
                  <c:v>31</c:v>
                </c:pt>
                <c:pt idx="17">
                  <c:v>33</c:v>
                </c:pt>
                <c:pt idx="18">
                  <c:v>37</c:v>
                </c:pt>
                <c:pt idx="19">
                  <c:v>32</c:v>
                </c:pt>
                <c:pt idx="20">
                  <c:v>51</c:v>
                </c:pt>
                <c:pt idx="21">
                  <c:v>33</c:v>
                </c:pt>
                <c:pt idx="22">
                  <c:v>33</c:v>
                </c:pt>
                <c:pt idx="23">
                  <c:v>36</c:v>
                </c:pt>
                <c:pt idx="24">
                  <c:v>38</c:v>
                </c:pt>
                <c:pt idx="25">
                  <c:v>53</c:v>
                </c:pt>
                <c:pt idx="26">
                  <c:v>58</c:v>
                </c:pt>
                <c:pt idx="27">
                  <c:v>41</c:v>
                </c:pt>
                <c:pt idx="28">
                  <c:v>46</c:v>
                </c:pt>
                <c:pt idx="29">
                  <c:v>29</c:v>
                </c:pt>
                <c:pt idx="30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C9-4370-85A3-DB8C0CA1D8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707104"/>
        <c:axId val="391708416"/>
      </c:lineChart>
      <c:dateAx>
        <c:axId val="391707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08416"/>
        <c:crosses val="autoZero"/>
        <c:auto val="1"/>
        <c:lblOffset val="100"/>
        <c:baseTimeUnit val="days"/>
      </c:dateAx>
      <c:valAx>
        <c:axId val="39170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0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</c:v>
                </c:pt>
                <c:pt idx="1">
                  <c:v>47</c:v>
                </c:pt>
                <c:pt idx="2">
                  <c:v>34</c:v>
                </c:pt>
                <c:pt idx="3">
                  <c:v>29</c:v>
                </c:pt>
                <c:pt idx="4">
                  <c:v>37</c:v>
                </c:pt>
                <c:pt idx="5">
                  <c:v>41</c:v>
                </c:pt>
                <c:pt idx="6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47-4BA9-80A5-A5838BFFE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710056"/>
        <c:axId val="391709400"/>
      </c:barChart>
      <c:catAx>
        <c:axId val="391710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09400"/>
        <c:crosses val="autoZero"/>
        <c:auto val="1"/>
        <c:lblAlgn val="ctr"/>
        <c:lblOffset val="100"/>
        <c:noMultiLvlLbl val="0"/>
      </c:catAx>
      <c:valAx>
        <c:axId val="39170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1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AD-4319-8283-A3A62C3F5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711368"/>
        <c:axId val="391728096"/>
      </c:barChart>
      <c:catAx>
        <c:axId val="39171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28096"/>
        <c:crosses val="autoZero"/>
        <c:auto val="1"/>
        <c:lblAlgn val="ctr"/>
        <c:lblOffset val="100"/>
        <c:noMultiLvlLbl val="0"/>
      </c:catAx>
      <c:valAx>
        <c:axId val="39172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1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0.95359186268277196</c:v>
                </c:pt>
                <c:pt idx="3">
                  <c:v>1.9336723882178399</c:v>
                </c:pt>
                <c:pt idx="4">
                  <c:v>0.59334604789150203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E8-4022-8C5F-8B709BE29C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721536"/>
        <c:axId val="391731048"/>
      </c:barChart>
      <c:catAx>
        <c:axId val="39172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31048"/>
        <c:crosses val="autoZero"/>
        <c:auto val="1"/>
        <c:lblAlgn val="ctr"/>
        <c:lblOffset val="100"/>
        <c:noMultiLvlLbl val="0"/>
      </c:catAx>
      <c:valAx>
        <c:axId val="39173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2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7B-4EB2-9B32-09E04931C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475656"/>
        <c:axId val="429476640"/>
      </c:lineChart>
      <c:catAx>
        <c:axId val="42947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476640"/>
        <c:crosses val="autoZero"/>
        <c:auto val="1"/>
        <c:lblAlgn val="ctr"/>
        <c:lblOffset val="100"/>
        <c:noMultiLvlLbl val="0"/>
      </c:catAx>
      <c:valAx>
        <c:axId val="42947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47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3.2654792196776898</c:v>
                </c:pt>
                <c:pt idx="11">
                  <c:v>0</c:v>
                </c:pt>
                <c:pt idx="12">
                  <c:v>1.49137687305626</c:v>
                </c:pt>
                <c:pt idx="13">
                  <c:v>0</c:v>
                </c:pt>
                <c:pt idx="14">
                  <c:v>0.954198473282443</c:v>
                </c:pt>
                <c:pt idx="15">
                  <c:v>0</c:v>
                </c:pt>
                <c:pt idx="16">
                  <c:v>0</c:v>
                </c:pt>
                <c:pt idx="17">
                  <c:v>0.59372349448685302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86-49BA-AAF1-35694218DF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470736"/>
        <c:axId val="429474016"/>
      </c:lineChart>
      <c:catAx>
        <c:axId val="42947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474016"/>
        <c:crosses val="autoZero"/>
        <c:auto val="1"/>
        <c:lblAlgn val="ctr"/>
        <c:lblOffset val="100"/>
        <c:noMultiLvlLbl val="0"/>
      </c:catAx>
      <c:valAx>
        <c:axId val="42947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47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95-4C23-BC7F-534F65CB21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95-4C23-BC7F-534F65CB2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480576"/>
        <c:axId val="429484184"/>
      </c:barChart>
      <c:catAx>
        <c:axId val="42948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484184"/>
        <c:crosses val="autoZero"/>
        <c:auto val="1"/>
        <c:lblAlgn val="ctr"/>
        <c:lblOffset val="100"/>
        <c:noMultiLvlLbl val="0"/>
      </c:catAx>
      <c:valAx>
        <c:axId val="42948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48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56-4E5C-9C71-04593CBA24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56-4E5C-9C71-04593CBA24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56-4E5C-9C71-04593CBA24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484840"/>
        <c:axId val="429485496"/>
      </c:barChart>
      <c:catAx>
        <c:axId val="42948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485496"/>
        <c:crosses val="autoZero"/>
        <c:auto val="1"/>
        <c:lblAlgn val="ctr"/>
        <c:lblOffset val="100"/>
        <c:noMultiLvlLbl val="0"/>
      </c:catAx>
      <c:valAx>
        <c:axId val="42948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48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3.7045946596102999</c:v>
                </c:pt>
                <c:pt idx="1">
                  <c:v>1.15956375859309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50-4984-AC4A-8C05D8E8E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481888"/>
        <c:axId val="429488120"/>
      </c:barChart>
      <c:catAx>
        <c:axId val="42948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488120"/>
        <c:crosses val="autoZero"/>
        <c:auto val="1"/>
        <c:lblAlgn val="ctr"/>
        <c:lblOffset val="100"/>
        <c:noMultiLvlLbl val="0"/>
      </c:catAx>
      <c:valAx>
        <c:axId val="42948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48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08-4BB0-9595-3A516789CE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08-4BB0-9595-3A516789CE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489760"/>
        <c:axId val="429496320"/>
      </c:barChart>
      <c:catAx>
        <c:axId val="42948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496320"/>
        <c:crosses val="autoZero"/>
        <c:auto val="1"/>
        <c:lblAlgn val="ctr"/>
        <c:lblOffset val="100"/>
        <c:noMultiLvlLbl val="0"/>
      </c:catAx>
      <c:valAx>
        <c:axId val="42949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48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E963C-C27C-4453-B9BD-657724D146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DD0432-9430-4D7C-9CAF-15EF1FD9B8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941183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D20D5-9AE5-4023-BAC1-F72BEB582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902C47-0260-4B1E-9F06-37B9E56809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972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27099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396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8204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926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3958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757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265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5945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5663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2752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23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803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A2015-20E7-4635-858E-E8C35234D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41639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CFDC-C776-4102-944C-D881C06AC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034D38-24AF-4D84-A78E-B46A3A9013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739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2A08B-8BD0-462B-9197-72B7CA729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CB894-5810-4813-91AC-0BC203F50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965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BC284-059B-4BA4-8202-54A7B2F82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377B70-CD28-45FB-8C68-87ADDCCB32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9818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60F7C-4CEA-4E0B-BF60-65C3DECCBC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7F2C7-BE01-410C-92C0-6677B111B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52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E4E5A-E030-459A-AEF3-316B930C5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D7EE41-3B42-4E64-B084-1A036C0264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2360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90F9D-9B23-48D7-8C22-B841EFF3FF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E8D2B-A2D0-4FB0-A0B0-5C1A03BE4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648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42EE5-51BB-4038-937E-734B6274F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14F8C2-1792-4D97-BD26-705C4BE193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963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6CB25-0F3C-4148-8F51-F832D1EE51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1266F-B00F-45E1-8387-8CDD9B389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699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E4251-05E3-40FD-94A3-CD86FBB6A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B3ECB3-18CC-4E95-811C-907617A8AC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8393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A55B3-43F6-4050-8C55-ED2A2775AF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67A09-BEF8-4A05-BD2C-B3F32A69F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011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7C4A3-3E83-4AD3-8D25-977E1E979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E5B40F-A253-47AD-BD0F-852117440B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3633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12178-3371-439A-9A6D-3A7BF9616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FCFFE-E19C-4B34-BC7C-4432110D4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442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BBC74-141B-4891-902B-CAD983D2B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52583B-D744-43EE-9C11-1124DC51C3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6109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65D91-47F8-4541-A158-1A8A556E43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D6275-3C74-4EBB-AB1C-DF91B4888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501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2CBC4-1112-4774-8ED6-2A616CFC7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65AAB1-C043-4C2F-A146-2D62B210FA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7355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A2635-C915-4709-8AE7-76DD3F40F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574E5-E017-40E5-A0C2-028809AC0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641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78B1E-9FA0-4C8C-865B-1BFD1B531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330788-00B6-4CE2-93F5-B5407D07D3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6874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0364C-C235-483F-BD61-8D9F42E9B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2EFF3-9ACA-4B6D-B2C7-2DC49ABF7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376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5B3DD-13B0-4A0A-BF38-8A5876E74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397196-FCDB-43F7-8379-D2748D40FA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235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26660-B647-49D1-B3D2-2E872F2BA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D2242-08A4-47B3-B01C-7508DD53B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08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1D059-FF58-45FB-9283-F5824C23D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3FF168-6FF8-4CB8-A019-4AA9A7D684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4042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9BB38-B519-4887-A4D8-965444338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F2FC9-35B2-4957-BDD3-97C9A3CF5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452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B506E-3BC0-44A4-8298-3DDA4930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265341-4B37-4093-A111-57F61F41EE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9753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0118E-A73A-4049-B9B0-DC3E9779F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34AD4-E941-41A6-899E-A9551DFC6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812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9AAFC-0531-413A-8689-9D7A89CB4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41F66C-5390-43E4-B0DB-614580B39B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6883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608537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915787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4351452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190876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6174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12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92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240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34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35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28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21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92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52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93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155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F292B-6F5E-4A58-9CA6-194B7561D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008703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6A880-8195-46A7-BD73-F5620045E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6B285B-E7E2-4DE7-8294-63AFD3CD08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2151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398630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104994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797672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6953674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14519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7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98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83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99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01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15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112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A341F-DAA5-47C7-A2DC-E46AEB13C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40287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05B1-EFB7-4AE6-A1B7-F32FAE01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61A86D-0B74-46BA-9B1A-4CE397A606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6776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9989500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52959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237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0026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763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0779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548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81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- 2021-12-02 10:57:46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𝐋𝐨𝐛𝐨 𝐞𝐬 𝐭𝐮 𝐦𝐨𝐜𝐡𝐢𝐥𝐚 𝐝𝐞 𝐡𝐢𝐝𝐫𝐚𝐭𝐚𝐜𝐢𝐨́𝐧!
Para esos días perfectos en los que necesitás mantenerte hidratado. 
Con una capacidad de almacenamiento total de 9 litros y un depósito Crux de 3 litros con Quicklink, transporta suficiente agua para un viaje de un día. 
#CamelbakArgentina #Camelbak #agua #hidratacion #deportes #ciclismo  #lobo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262602734_450815123324409_2512655531229427128_n.jpg?_nc_cat=107&amp;ccb=1-5&amp;_nc_sid=8ae9d6&amp;_nc_ohc=WKlkZwPeE60AX8kLV07&amp;_nc_ht=scontent-iad3-1.cdninstagram.com&amp;edm=AL-3X8kEAAAA&amp;oh=00_AT_HMTf3JGwGvSonDRhwUIJdN0jBer79btjbijI8d1ziIQ&amp;oe=61D7A5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460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02FAC-7693-469E-8FD8-10FABD012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221250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169D6-F7CB-4321-A3A6-2C964B820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246280-50FC-4556-BEDF-4AD96799AA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2174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4416881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99862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9065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4012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472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4884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9257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67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- 2021-12-23 12:00:24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próxima mochila de hidratación te espera para tus vacaciones: 
𝐂𝐚𝐦𝐞𝐥𝐛𝐚𝐤 𝐌.𝐔.𝐋.𝐄. 
Tiene todo lo que necesita y MÁS. 
Ligera y fácil de maniobrar, aún cuando está completamente cargada.
Su nuevo depósito Crux, es más fácil de cargar y rellenar, y suministra más agua con cada sorbo. 
#hidratacion  #camelbak #argentina #ciclismo #cycling #mountainbike #mtb #roadcycling #health #salud #water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269739516_4644821048937766_2811146074574368050_n.jpg?_nc_cat=104&amp;ccb=1-5&amp;_nc_sid=8ae9d6&amp;_nc_ohc=mqsxOU1_nvQAX8bG54a&amp;_nc_ht=scontent-iad3-1.cdninstagram.com&amp;edm=AL-3X8kEAAAA&amp;oh=00_AT9ETWKtLlFJHuY9cC5CxTChc2UABqZeeYVzX6HpMoonyw&amp;oe=61D76F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176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44E28-B023-4133-B03E-2C0F1F052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027274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77DA6-AD65-4144-9512-FE6B01895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459E0A-216C-472C-AB63-27DD089472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4087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966071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79019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1339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4957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9785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4899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1824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67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- 2021-12-16 12:00:16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mejor regalo para el arbolito se llama Camebak🎄
Elegí tu caramañola Podium y hacé especial la llegada de Papá Noel 🎅
#CamelbakArgentina #Camelbak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268445457_1783296858535988_1935800678508882878_n.jpg?_nc_cat=107&amp;ccb=1-5&amp;_nc_sid=8ae9d6&amp;_nc_ohc=0DjwpYjL47MAX8Cw6-e&amp;_nc_ht=scontent-iad3-1.cdninstagram.com&amp;edm=AL-3X8kEAAAA&amp;oh=00_AT_YV7iIqUusDYKAZVgMjg4gc01MUJSjOhEZdEmr-Vb1BQ&amp;oe=61D7BB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465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429E4-CD39-4CAC-BC02-3D26E552C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65428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18C5F-9391-4BA8-B61A-80CCED80E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C4389E-38E7-4EF7-BAD0-AF63A77ED9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5712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2378560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03195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986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1005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3711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0674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2673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70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- 2021-12-29 14:35:06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Empezó el verano y tu hidratación es muy importante. Si salís a andar en bici no te olvides tu Camelbak para evitar golpes de calor.
¿𝐂𝐨́𝐦𝐨 𝐩𝐨𝐝𝐞́𝐬 𝐩𝐫𝐞𝐯𝐞𝐧𝐢𝐫𝐥𝐨𝐬?
✅Evitar el sol entre las 12 y 17hs.
✅Tomar abundante agua aunque no tengas sed.
✅Comer alimentos frescos, frutas y verduras.
✅Usar ropa suelta y clara.
¡Prepará tu Camelbak, tené en cuenta estos consejos y salí! 😎
#hidratacion  #camelbak #argentina #ciclismo 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270237622_209384461397238_2292559412989052530_n.jpg?_nc_cat=108&amp;ccb=1-5&amp;_nc_sid=8ae9d6&amp;_nc_ohc=xrQ5xFgppH8AX8439GE&amp;_nc_ht=scontent-iad3-1.cdninstagram.com&amp;edm=AL-3X8kEAAAA&amp;oh=00_AT8THzVQBoZfEzJIxftTjXtCgA6UZoGoPw8ZSVhYL4Cvpw&amp;oe=61D76D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354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6E030-39D4-4D9F-8EB1-F0BD435EF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74982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EA3CD-A4B0-47B8-883F-E2210138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BF4BA-B6F5-4F4F-9FA8-0A8801674E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528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646986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67030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6653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289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6893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6570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2436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68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- 2021-12-09 12:33:09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mejor regalo para los peques de la familia está en Camelbak🎄🎁
#CamelbakArgentina #Camelbak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264957124_636327614220703_4561708921725631181_n.jpg?_nc_cat=111&amp;ccb=1-5&amp;_nc_sid=8ae9d6&amp;_nc_ohc=dT4uTl5rQwkAX9XUtrj&amp;_nc_ht=scontent-iad3-1.cdninstagram.com&amp;edm=AL-3X8kEAAAA&amp;oh=00_AT-br3H79HmZyKHKssdZei-4uj4okuCwYYVgSMP9y30lSg&amp;oe=61D89F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254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CD9B5-A9F7-4044-848C-7138ACCF7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6600398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C6257-8CE0-4EC4-95AD-B12FB354F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730FB1-8B4D-4B01-AA5E-5DBEAB51AB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0717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673276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44728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8104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900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460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5772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9963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13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- 2021-12-31 17:30:13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Brindemos por un 2022 lleno de momentos únicos.
¡Feliz Año Nuevo!
#CamelbakArgentina #Camelbak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270361765_294013409409643_2578768724545993556_n.jpg?_nc_cat=104&amp;ccb=1-5&amp;_nc_sid=8ae9d6&amp;_nc_ohc=R7jUGmwiULUAX_6rIp2&amp;_nc_ht=scontent-iad3-1.cdninstagram.com&amp;edm=AL-3X8kEAAAA&amp;oh=00_AT83QHEW8nZGK_KUAcBK7TWReU5ITNoOBxS6E-mGdairjw&amp;oe=61D78258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397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01A91-ACE4-4719-844E-42AE2AF43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2795686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978</Words>
  <Application>Microsoft Office PowerPoint</Application>
  <PresentationFormat>On-screen Show (4:3)</PresentationFormat>
  <Paragraphs>255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Instagram</vt:lpstr>
      <vt:lpstr>Instagram Key Metrics Table | CamelBak</vt:lpstr>
      <vt:lpstr>Instagram Key Metrics Radar | CamelBak</vt:lpstr>
      <vt:lpstr>Instagram Followers Total | CamelBak</vt:lpstr>
      <vt:lpstr>Instagram Followers Change | CamelBak</vt:lpstr>
      <vt:lpstr>Instagram Followers Change Per Weekday | CamelBak</vt:lpstr>
      <vt:lpstr>Instagram Posts By Weekday | CamelBak</vt:lpstr>
      <vt:lpstr>Instagram Interaction Rate By Weekday | CamelBak</vt:lpstr>
      <vt:lpstr>Instagram Posts By Hour | CamelBak</vt:lpstr>
      <vt:lpstr>Instagram Interaction Rate By Hour | CamelBak</vt:lpstr>
      <vt:lpstr>Instagram Post Type Distribution Per Profile | CamelBak</vt:lpstr>
      <vt:lpstr>Instagram Interactions by Post Type | CamelBak</vt:lpstr>
      <vt:lpstr>Instagram Interaction Rate By Post Type | CamelBak</vt:lpstr>
      <vt:lpstr>Instagram Interactions Distribution | CamelBak</vt:lpstr>
      <vt:lpstr>Instagram Hashtag Detection | CamelBak - 1 of 2</vt:lpstr>
      <vt:lpstr>Instagram Hashtag Detection | CamelBak - 2 of 2</vt:lpstr>
      <vt:lpstr>Instagram Posts Table | CamelBak - 1 of 6</vt:lpstr>
      <vt:lpstr>Instagram Posts Table | CamelBak - 2 of 6</vt:lpstr>
      <vt:lpstr>Instagram Posts Table | CamelBak - 3 of 6</vt:lpstr>
      <vt:lpstr>Instagram Posts Table | CamelBak - 4 of 6</vt:lpstr>
      <vt:lpstr>Instagram Posts Table | CamelBak - 5 of 6</vt:lpstr>
      <vt:lpstr>Instagram Posts Table | CamelBak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2022-01-03T12:48:02Z</dcterms:created>
  <dcterms:modified xsi:type="dcterms:W3CDTF">2022-01-03T12:48:55Z</dcterms:modified>
</cp:coreProperties>
</file>