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34.093899999999998</c:v>
                </c:pt>
                <c:pt idx="1">
                  <c:v>66.666700000000006</c:v>
                </c:pt>
                <c:pt idx="2">
                  <c:v>37.5</c:v>
                </c:pt>
                <c:pt idx="3">
                  <c:v>14.2857</c:v>
                </c:pt>
                <c:pt idx="4">
                  <c:v>48.4848</c:v>
                </c:pt>
                <c:pt idx="5">
                  <c:v>23.053699999999999</c:v>
                </c:pt>
                <c:pt idx="6">
                  <c:v>49.022599999999997</c:v>
                </c:pt>
                <c:pt idx="7">
                  <c:v>21.188600000000001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6-4E42-B0D7-34E46164A3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72.222200000000001</c:v>
                </c:pt>
                <c:pt idx="2">
                  <c:v>37.5</c:v>
                </c:pt>
                <c:pt idx="3">
                  <c:v>28.571400000000001</c:v>
                </c:pt>
                <c:pt idx="4">
                  <c:v>54.545499999999997</c:v>
                </c:pt>
                <c:pt idx="5">
                  <c:v>76.669200000000004</c:v>
                </c:pt>
                <c:pt idx="6">
                  <c:v>45.035800000000002</c:v>
                </c:pt>
                <c:pt idx="7">
                  <c:v>19.508700000000001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36-4E42-B0D7-34E46164A3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74.737399999999994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46.496000000000002</c:v>
                </c:pt>
                <c:pt idx="7">
                  <c:v>53.881999999999998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36-4E42-B0D7-34E46164A3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95.668400000000005</c:v>
                </c:pt>
                <c:pt idx="1">
                  <c:v>61.1111</c:v>
                </c:pt>
                <c:pt idx="2">
                  <c:v>87.5</c:v>
                </c:pt>
                <c:pt idx="3">
                  <c:v>0</c:v>
                </c:pt>
                <c:pt idx="4">
                  <c:v>54.545499999999997</c:v>
                </c:pt>
                <c:pt idx="5">
                  <c:v>58.087699999999998</c:v>
                </c:pt>
                <c:pt idx="6">
                  <c:v>46.253599999999999</c:v>
                </c:pt>
                <c:pt idx="7">
                  <c:v>44.1629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36-4E42-B0D7-34E46164A3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13.6584</c:v>
                </c:pt>
                <c:pt idx="1">
                  <c:v>38.8889</c:v>
                </c:pt>
                <c:pt idx="2">
                  <c:v>25</c:v>
                </c:pt>
                <c:pt idx="3">
                  <c:v>14.2857</c:v>
                </c:pt>
                <c:pt idx="4">
                  <c:v>30.303000000000001</c:v>
                </c:pt>
                <c:pt idx="5">
                  <c:v>10.3301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36-4E42-B0D7-34E46164A3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41.279299999999999</c:v>
                </c:pt>
                <c:pt idx="1">
                  <c:v>38.8889</c:v>
                </c:pt>
                <c:pt idx="2">
                  <c:v>87.5</c:v>
                </c:pt>
                <c:pt idx="3">
                  <c:v>14.2857</c:v>
                </c:pt>
                <c:pt idx="4">
                  <c:v>45.454500000000003</c:v>
                </c:pt>
                <c:pt idx="5">
                  <c:v>2.8849</c:v>
                </c:pt>
                <c:pt idx="6">
                  <c:v>4.5869999999999997</c:v>
                </c:pt>
                <c:pt idx="7">
                  <c:v>26.6313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36-4E42-B0D7-34E46164A3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8.1167999999999996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52.706099999999999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36-4E42-B0D7-34E46164A3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40.186300000000003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-7.8803000000000001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36-4E42-B0D7-34E46164A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3679320"/>
        <c:axId val="433679648"/>
      </c:radarChart>
      <c:catAx>
        <c:axId val="43367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79648"/>
        <c:crosses val="autoZero"/>
        <c:auto val="1"/>
        <c:lblAlgn val="ctr"/>
        <c:lblOffset val="100"/>
        <c:noMultiLvlLbl val="0"/>
      </c:catAx>
      <c:valAx>
        <c:axId val="43367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7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15955</c:v>
                </c:pt>
                <c:pt idx="1">
                  <c:v>15961</c:v>
                </c:pt>
                <c:pt idx="2">
                  <c:v>15967</c:v>
                </c:pt>
                <c:pt idx="3">
                  <c:v>15966</c:v>
                </c:pt>
                <c:pt idx="4">
                  <c:v>15964</c:v>
                </c:pt>
                <c:pt idx="5">
                  <c:v>15963</c:v>
                </c:pt>
                <c:pt idx="6">
                  <c:v>15965</c:v>
                </c:pt>
                <c:pt idx="7">
                  <c:v>15973</c:v>
                </c:pt>
                <c:pt idx="8">
                  <c:v>15976</c:v>
                </c:pt>
                <c:pt idx="9">
                  <c:v>15988</c:v>
                </c:pt>
                <c:pt idx="10">
                  <c:v>15993</c:v>
                </c:pt>
                <c:pt idx="11">
                  <c:v>15990</c:v>
                </c:pt>
                <c:pt idx="12">
                  <c:v>15996</c:v>
                </c:pt>
                <c:pt idx="13">
                  <c:v>15996</c:v>
                </c:pt>
                <c:pt idx="14">
                  <c:v>16000</c:v>
                </c:pt>
                <c:pt idx="15">
                  <c:v>16004</c:v>
                </c:pt>
                <c:pt idx="16">
                  <c:v>16015</c:v>
                </c:pt>
                <c:pt idx="17">
                  <c:v>16018</c:v>
                </c:pt>
                <c:pt idx="18">
                  <c:v>16018</c:v>
                </c:pt>
                <c:pt idx="19">
                  <c:v>16018</c:v>
                </c:pt>
                <c:pt idx="20">
                  <c:v>16018</c:v>
                </c:pt>
                <c:pt idx="21">
                  <c:v>16020</c:v>
                </c:pt>
                <c:pt idx="22">
                  <c:v>16018</c:v>
                </c:pt>
                <c:pt idx="23">
                  <c:v>16019</c:v>
                </c:pt>
                <c:pt idx="24">
                  <c:v>16016</c:v>
                </c:pt>
                <c:pt idx="25">
                  <c:v>16021</c:v>
                </c:pt>
                <c:pt idx="26">
                  <c:v>16020</c:v>
                </c:pt>
                <c:pt idx="27">
                  <c:v>16025</c:v>
                </c:pt>
                <c:pt idx="28">
                  <c:v>16026</c:v>
                </c:pt>
                <c:pt idx="29">
                  <c:v>16031</c:v>
                </c:pt>
                <c:pt idx="30">
                  <c:v>16033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34-4D95-9FDB-69C38F4D61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46749</c:v>
                </c:pt>
                <c:pt idx="1">
                  <c:v>46747</c:v>
                </c:pt>
                <c:pt idx="2">
                  <c:v>46745</c:v>
                </c:pt>
                <c:pt idx="3">
                  <c:v>46762</c:v>
                </c:pt>
                <c:pt idx="4">
                  <c:v>46768</c:v>
                </c:pt>
                <c:pt idx="5">
                  <c:v>46768</c:v>
                </c:pt>
                <c:pt idx="6">
                  <c:v>46766</c:v>
                </c:pt>
                <c:pt idx="7">
                  <c:v>46775</c:v>
                </c:pt>
                <c:pt idx="8">
                  <c:v>46781</c:v>
                </c:pt>
                <c:pt idx="9">
                  <c:v>46804</c:v>
                </c:pt>
                <c:pt idx="10">
                  <c:v>46828</c:v>
                </c:pt>
                <c:pt idx="11">
                  <c:v>46845</c:v>
                </c:pt>
                <c:pt idx="12">
                  <c:v>46855</c:v>
                </c:pt>
                <c:pt idx="13">
                  <c:v>46859</c:v>
                </c:pt>
                <c:pt idx="14">
                  <c:v>46873</c:v>
                </c:pt>
                <c:pt idx="15">
                  <c:v>46876</c:v>
                </c:pt>
                <c:pt idx="16">
                  <c:v>46894</c:v>
                </c:pt>
                <c:pt idx="17">
                  <c:v>46898</c:v>
                </c:pt>
                <c:pt idx="18">
                  <c:v>46907</c:v>
                </c:pt>
                <c:pt idx="19">
                  <c:v>46918</c:v>
                </c:pt>
                <c:pt idx="20">
                  <c:v>46926</c:v>
                </c:pt>
                <c:pt idx="21">
                  <c:v>46927</c:v>
                </c:pt>
                <c:pt idx="22">
                  <c:v>46934</c:v>
                </c:pt>
                <c:pt idx="23">
                  <c:v>46939</c:v>
                </c:pt>
                <c:pt idx="24">
                  <c:v>46942</c:v>
                </c:pt>
                <c:pt idx="25">
                  <c:v>46963</c:v>
                </c:pt>
                <c:pt idx="26">
                  <c:v>46974</c:v>
                </c:pt>
                <c:pt idx="27">
                  <c:v>46994</c:v>
                </c:pt>
                <c:pt idx="28">
                  <c:v>47018</c:v>
                </c:pt>
                <c:pt idx="29">
                  <c:v>47024</c:v>
                </c:pt>
                <c:pt idx="30">
                  <c:v>47026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34-4D95-9FDB-69C38F4D61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34586</c:v>
                </c:pt>
                <c:pt idx="1">
                  <c:v>34640</c:v>
                </c:pt>
                <c:pt idx="2">
                  <c:v>34676</c:v>
                </c:pt>
                <c:pt idx="3">
                  <c:v>34699</c:v>
                </c:pt>
                <c:pt idx="4">
                  <c:v>34708</c:v>
                </c:pt>
                <c:pt idx="5">
                  <c:v>34734</c:v>
                </c:pt>
                <c:pt idx="6">
                  <c:v>34757</c:v>
                </c:pt>
                <c:pt idx="7">
                  <c:v>34775</c:v>
                </c:pt>
                <c:pt idx="8">
                  <c:v>34794</c:v>
                </c:pt>
                <c:pt idx="9">
                  <c:v>34800</c:v>
                </c:pt>
                <c:pt idx="10">
                  <c:v>34824</c:v>
                </c:pt>
                <c:pt idx="11">
                  <c:v>34840</c:v>
                </c:pt>
                <c:pt idx="12">
                  <c:v>34861</c:v>
                </c:pt>
                <c:pt idx="13">
                  <c:v>34868</c:v>
                </c:pt>
                <c:pt idx="14">
                  <c:v>34883</c:v>
                </c:pt>
                <c:pt idx="15">
                  <c:v>34891</c:v>
                </c:pt>
                <c:pt idx="16">
                  <c:v>34915</c:v>
                </c:pt>
                <c:pt idx="17">
                  <c:v>34945</c:v>
                </c:pt>
                <c:pt idx="18">
                  <c:v>34965</c:v>
                </c:pt>
                <c:pt idx="19">
                  <c:v>34977</c:v>
                </c:pt>
                <c:pt idx="20">
                  <c:v>34990</c:v>
                </c:pt>
                <c:pt idx="21">
                  <c:v>35000</c:v>
                </c:pt>
                <c:pt idx="22">
                  <c:v>35011</c:v>
                </c:pt>
                <c:pt idx="23">
                  <c:v>35015</c:v>
                </c:pt>
                <c:pt idx="24">
                  <c:v>35028</c:v>
                </c:pt>
                <c:pt idx="25">
                  <c:v>35054</c:v>
                </c:pt>
                <c:pt idx="26">
                  <c:v>35077</c:v>
                </c:pt>
                <c:pt idx="27">
                  <c:v>35104</c:v>
                </c:pt>
                <c:pt idx="28">
                  <c:v>35118</c:v>
                </c:pt>
                <c:pt idx="29">
                  <c:v>35133</c:v>
                </c:pt>
                <c:pt idx="30">
                  <c:v>35146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34-4D95-9FDB-69C38F4D61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44415</c:v>
                </c:pt>
                <c:pt idx="1">
                  <c:v>44444</c:v>
                </c:pt>
                <c:pt idx="2">
                  <c:v>44458</c:v>
                </c:pt>
                <c:pt idx="3">
                  <c:v>44470</c:v>
                </c:pt>
                <c:pt idx="4">
                  <c:v>44505</c:v>
                </c:pt>
                <c:pt idx="5">
                  <c:v>44516</c:v>
                </c:pt>
                <c:pt idx="6">
                  <c:v>44541</c:v>
                </c:pt>
                <c:pt idx="7">
                  <c:v>44553</c:v>
                </c:pt>
                <c:pt idx="8">
                  <c:v>44557</c:v>
                </c:pt>
                <c:pt idx="9">
                  <c:v>44568</c:v>
                </c:pt>
                <c:pt idx="10">
                  <c:v>44595</c:v>
                </c:pt>
                <c:pt idx="11">
                  <c:v>44605</c:v>
                </c:pt>
                <c:pt idx="12">
                  <c:v>44617</c:v>
                </c:pt>
                <c:pt idx="13">
                  <c:v>44635</c:v>
                </c:pt>
                <c:pt idx="14">
                  <c:v>44645</c:v>
                </c:pt>
                <c:pt idx="15">
                  <c:v>44652</c:v>
                </c:pt>
                <c:pt idx="16">
                  <c:v>44676</c:v>
                </c:pt>
                <c:pt idx="17">
                  <c:v>44695</c:v>
                </c:pt>
                <c:pt idx="18">
                  <c:v>44721</c:v>
                </c:pt>
                <c:pt idx="19">
                  <c:v>44746</c:v>
                </c:pt>
                <c:pt idx="20">
                  <c:v>44762</c:v>
                </c:pt>
                <c:pt idx="21">
                  <c:v>44775</c:v>
                </c:pt>
                <c:pt idx="22">
                  <c:v>44795</c:v>
                </c:pt>
                <c:pt idx="23">
                  <c:v>44812</c:v>
                </c:pt>
                <c:pt idx="24">
                  <c:v>44833</c:v>
                </c:pt>
                <c:pt idx="25">
                  <c:v>44856</c:v>
                </c:pt>
                <c:pt idx="26">
                  <c:v>44868</c:v>
                </c:pt>
                <c:pt idx="27">
                  <c:v>44906</c:v>
                </c:pt>
                <c:pt idx="28">
                  <c:v>44931</c:v>
                </c:pt>
                <c:pt idx="29">
                  <c:v>44954</c:v>
                </c:pt>
                <c:pt idx="30">
                  <c:v>44989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34-4D95-9FDB-69C38F4D61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6233</c:v>
                </c:pt>
                <c:pt idx="1">
                  <c:v>6247</c:v>
                </c:pt>
                <c:pt idx="2">
                  <c:v>6256</c:v>
                </c:pt>
                <c:pt idx="3">
                  <c:v>6265</c:v>
                </c:pt>
                <c:pt idx="4">
                  <c:v>6274</c:v>
                </c:pt>
                <c:pt idx="5">
                  <c:v>6282</c:v>
                </c:pt>
                <c:pt idx="6">
                  <c:v>6289</c:v>
                </c:pt>
                <c:pt idx="7">
                  <c:v>6291</c:v>
                </c:pt>
                <c:pt idx="8">
                  <c:v>6295</c:v>
                </c:pt>
                <c:pt idx="9">
                  <c:v>6301</c:v>
                </c:pt>
                <c:pt idx="10">
                  <c:v>6306</c:v>
                </c:pt>
                <c:pt idx="11">
                  <c:v>6304</c:v>
                </c:pt>
                <c:pt idx="12">
                  <c:v>6309</c:v>
                </c:pt>
                <c:pt idx="13">
                  <c:v>6309</c:v>
                </c:pt>
                <c:pt idx="14">
                  <c:v>6323</c:v>
                </c:pt>
                <c:pt idx="15">
                  <c:v>6331</c:v>
                </c:pt>
                <c:pt idx="16">
                  <c:v>6338</c:v>
                </c:pt>
                <c:pt idx="17">
                  <c:v>6346</c:v>
                </c:pt>
                <c:pt idx="18">
                  <c:v>6360</c:v>
                </c:pt>
                <c:pt idx="19">
                  <c:v>6384</c:v>
                </c:pt>
                <c:pt idx="20">
                  <c:v>6401</c:v>
                </c:pt>
                <c:pt idx="21">
                  <c:v>6404</c:v>
                </c:pt>
                <c:pt idx="22">
                  <c:v>6405</c:v>
                </c:pt>
                <c:pt idx="23">
                  <c:v>6407</c:v>
                </c:pt>
                <c:pt idx="24">
                  <c:v>6409</c:v>
                </c:pt>
                <c:pt idx="25">
                  <c:v>6410</c:v>
                </c:pt>
                <c:pt idx="26">
                  <c:v>6411</c:v>
                </c:pt>
                <c:pt idx="27">
                  <c:v>6416</c:v>
                </c:pt>
                <c:pt idx="28">
                  <c:v>6418</c:v>
                </c:pt>
                <c:pt idx="29">
                  <c:v>6422</c:v>
                </c:pt>
                <c:pt idx="30">
                  <c:v>6423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34-4D95-9FDB-69C38F4D61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19259</c:v>
                </c:pt>
                <c:pt idx="1">
                  <c:v>19262</c:v>
                </c:pt>
                <c:pt idx="2">
                  <c:v>19265</c:v>
                </c:pt>
                <c:pt idx="3">
                  <c:v>19267</c:v>
                </c:pt>
                <c:pt idx="4">
                  <c:v>19268</c:v>
                </c:pt>
                <c:pt idx="5">
                  <c:v>19269</c:v>
                </c:pt>
                <c:pt idx="6">
                  <c:v>19273</c:v>
                </c:pt>
                <c:pt idx="7">
                  <c:v>19275</c:v>
                </c:pt>
                <c:pt idx="8">
                  <c:v>19278</c:v>
                </c:pt>
                <c:pt idx="9">
                  <c:v>19291</c:v>
                </c:pt>
                <c:pt idx="10">
                  <c:v>19295</c:v>
                </c:pt>
                <c:pt idx="11">
                  <c:v>19308</c:v>
                </c:pt>
                <c:pt idx="12">
                  <c:v>19313</c:v>
                </c:pt>
                <c:pt idx="13">
                  <c:v>19319</c:v>
                </c:pt>
                <c:pt idx="14">
                  <c:v>19324</c:v>
                </c:pt>
                <c:pt idx="15">
                  <c:v>19333</c:v>
                </c:pt>
                <c:pt idx="16">
                  <c:v>19347</c:v>
                </c:pt>
                <c:pt idx="17">
                  <c:v>19357</c:v>
                </c:pt>
                <c:pt idx="18">
                  <c:v>19365</c:v>
                </c:pt>
                <c:pt idx="19">
                  <c:v>19375</c:v>
                </c:pt>
                <c:pt idx="20">
                  <c:v>19371</c:v>
                </c:pt>
                <c:pt idx="21">
                  <c:v>19377</c:v>
                </c:pt>
                <c:pt idx="22">
                  <c:v>19379</c:v>
                </c:pt>
                <c:pt idx="23">
                  <c:v>19385</c:v>
                </c:pt>
                <c:pt idx="24">
                  <c:v>19383</c:v>
                </c:pt>
                <c:pt idx="25">
                  <c:v>19387</c:v>
                </c:pt>
                <c:pt idx="26">
                  <c:v>19394</c:v>
                </c:pt>
                <c:pt idx="27">
                  <c:v>19396</c:v>
                </c:pt>
                <c:pt idx="28">
                  <c:v>19403</c:v>
                </c:pt>
                <c:pt idx="29">
                  <c:v>19410</c:v>
                </c:pt>
                <c:pt idx="30">
                  <c:v>19412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34-4D95-9FDB-69C38F4D61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3759</c:v>
                </c:pt>
                <c:pt idx="1">
                  <c:v>3760</c:v>
                </c:pt>
                <c:pt idx="2">
                  <c:v>3762</c:v>
                </c:pt>
                <c:pt idx="3">
                  <c:v>3762</c:v>
                </c:pt>
                <c:pt idx="4">
                  <c:v>3765</c:v>
                </c:pt>
                <c:pt idx="5">
                  <c:v>3771</c:v>
                </c:pt>
                <c:pt idx="6">
                  <c:v>3773</c:v>
                </c:pt>
                <c:pt idx="7">
                  <c:v>3776</c:v>
                </c:pt>
                <c:pt idx="8">
                  <c:v>3778</c:v>
                </c:pt>
                <c:pt idx="9">
                  <c:v>3782</c:v>
                </c:pt>
                <c:pt idx="10">
                  <c:v>3786</c:v>
                </c:pt>
                <c:pt idx="11">
                  <c:v>3789</c:v>
                </c:pt>
                <c:pt idx="12">
                  <c:v>3789</c:v>
                </c:pt>
                <c:pt idx="13">
                  <c:v>3792</c:v>
                </c:pt>
                <c:pt idx="14">
                  <c:v>3793</c:v>
                </c:pt>
                <c:pt idx="15">
                  <c:v>3795</c:v>
                </c:pt>
                <c:pt idx="16">
                  <c:v>3798</c:v>
                </c:pt>
                <c:pt idx="17">
                  <c:v>3801</c:v>
                </c:pt>
                <c:pt idx="18">
                  <c:v>3802</c:v>
                </c:pt>
                <c:pt idx="19">
                  <c:v>3805</c:v>
                </c:pt>
                <c:pt idx="20">
                  <c:v>3807</c:v>
                </c:pt>
                <c:pt idx="21">
                  <c:v>3811</c:v>
                </c:pt>
                <c:pt idx="22">
                  <c:v>3813</c:v>
                </c:pt>
                <c:pt idx="23">
                  <c:v>3813</c:v>
                </c:pt>
                <c:pt idx="24">
                  <c:v>3813</c:v>
                </c:pt>
                <c:pt idx="25">
                  <c:v>3813</c:v>
                </c:pt>
                <c:pt idx="26">
                  <c:v>3813</c:v>
                </c:pt>
                <c:pt idx="27">
                  <c:v>3813</c:v>
                </c:pt>
                <c:pt idx="28">
                  <c:v>3812</c:v>
                </c:pt>
                <c:pt idx="29">
                  <c:v>3809</c:v>
                </c:pt>
                <c:pt idx="30">
                  <c:v>3817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F34-4D95-9FDB-69C38F4D61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18942</c:v>
                </c:pt>
                <c:pt idx="1">
                  <c:v>18939</c:v>
                </c:pt>
                <c:pt idx="2">
                  <c:v>18937</c:v>
                </c:pt>
                <c:pt idx="3">
                  <c:v>18936</c:v>
                </c:pt>
                <c:pt idx="4">
                  <c:v>18932</c:v>
                </c:pt>
                <c:pt idx="5">
                  <c:v>18930</c:v>
                </c:pt>
                <c:pt idx="6">
                  <c:v>18930</c:v>
                </c:pt>
                <c:pt idx="7">
                  <c:v>18924</c:v>
                </c:pt>
                <c:pt idx="8">
                  <c:v>18918</c:v>
                </c:pt>
                <c:pt idx="9">
                  <c:v>18914</c:v>
                </c:pt>
                <c:pt idx="10">
                  <c:v>18914</c:v>
                </c:pt>
                <c:pt idx="11">
                  <c:v>18913</c:v>
                </c:pt>
                <c:pt idx="12">
                  <c:v>18910</c:v>
                </c:pt>
                <c:pt idx="13">
                  <c:v>18902</c:v>
                </c:pt>
                <c:pt idx="14">
                  <c:v>18899</c:v>
                </c:pt>
                <c:pt idx="15">
                  <c:v>18896</c:v>
                </c:pt>
                <c:pt idx="16">
                  <c:v>18897</c:v>
                </c:pt>
                <c:pt idx="17">
                  <c:v>18894</c:v>
                </c:pt>
                <c:pt idx="18">
                  <c:v>18896</c:v>
                </c:pt>
                <c:pt idx="19">
                  <c:v>18895</c:v>
                </c:pt>
                <c:pt idx="20">
                  <c:v>18893</c:v>
                </c:pt>
                <c:pt idx="21">
                  <c:v>18891</c:v>
                </c:pt>
                <c:pt idx="22">
                  <c:v>18889</c:v>
                </c:pt>
                <c:pt idx="23">
                  <c:v>18885</c:v>
                </c:pt>
                <c:pt idx="24">
                  <c:v>18882</c:v>
                </c:pt>
                <c:pt idx="25">
                  <c:v>18880</c:v>
                </c:pt>
                <c:pt idx="26">
                  <c:v>18878</c:v>
                </c:pt>
                <c:pt idx="27">
                  <c:v>18879</c:v>
                </c:pt>
                <c:pt idx="28">
                  <c:v>18880</c:v>
                </c:pt>
                <c:pt idx="29">
                  <c:v>18875</c:v>
                </c:pt>
                <c:pt idx="30">
                  <c:v>18898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34-4D95-9FDB-69C38F4D6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673416"/>
        <c:axId val="433675712"/>
      </c:lineChart>
      <c:dateAx>
        <c:axId val="43367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75712"/>
        <c:crosses val="autoZero"/>
        <c:auto val="1"/>
        <c:lblOffset val="100"/>
        <c:baseTimeUnit val="days"/>
      </c:dateAx>
      <c:valAx>
        <c:axId val="43367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7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6</c:v>
                </c:pt>
                <c:pt idx="2">
                  <c:v>6</c:v>
                </c:pt>
                <c:pt idx="3">
                  <c:v>-1</c:v>
                </c:pt>
                <c:pt idx="4">
                  <c:v>-2</c:v>
                </c:pt>
                <c:pt idx="5">
                  <c:v>-1</c:v>
                </c:pt>
                <c:pt idx="6">
                  <c:v>2</c:v>
                </c:pt>
                <c:pt idx="7">
                  <c:v>8</c:v>
                </c:pt>
                <c:pt idx="8">
                  <c:v>3</c:v>
                </c:pt>
                <c:pt idx="9">
                  <c:v>12</c:v>
                </c:pt>
                <c:pt idx="10">
                  <c:v>5</c:v>
                </c:pt>
                <c:pt idx="11">
                  <c:v>-3</c:v>
                </c:pt>
                <c:pt idx="12">
                  <c:v>6</c:v>
                </c:pt>
                <c:pt idx="13">
                  <c:v>0</c:v>
                </c:pt>
                <c:pt idx="14">
                  <c:v>4</c:v>
                </c:pt>
                <c:pt idx="15">
                  <c:v>4</c:v>
                </c:pt>
                <c:pt idx="16">
                  <c:v>11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-2</c:v>
                </c:pt>
                <c:pt idx="23">
                  <c:v>1</c:v>
                </c:pt>
                <c:pt idx="24">
                  <c:v>-3</c:v>
                </c:pt>
                <c:pt idx="25">
                  <c:v>5</c:v>
                </c:pt>
                <c:pt idx="26">
                  <c:v>-1</c:v>
                </c:pt>
                <c:pt idx="27">
                  <c:v>5</c:v>
                </c:pt>
                <c:pt idx="28">
                  <c:v>1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2B-4C44-9DBE-D4DC7E32E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-2</c:v>
                </c:pt>
                <c:pt idx="2">
                  <c:v>-2</c:v>
                </c:pt>
                <c:pt idx="3">
                  <c:v>17</c:v>
                </c:pt>
                <c:pt idx="4">
                  <c:v>6</c:v>
                </c:pt>
                <c:pt idx="5">
                  <c:v>0</c:v>
                </c:pt>
                <c:pt idx="6">
                  <c:v>-2</c:v>
                </c:pt>
                <c:pt idx="7">
                  <c:v>9</c:v>
                </c:pt>
                <c:pt idx="8">
                  <c:v>6</c:v>
                </c:pt>
                <c:pt idx="9">
                  <c:v>23</c:v>
                </c:pt>
                <c:pt idx="10">
                  <c:v>24</c:v>
                </c:pt>
                <c:pt idx="11">
                  <c:v>17</c:v>
                </c:pt>
                <c:pt idx="12">
                  <c:v>10</c:v>
                </c:pt>
                <c:pt idx="13">
                  <c:v>4</c:v>
                </c:pt>
                <c:pt idx="14">
                  <c:v>14</c:v>
                </c:pt>
                <c:pt idx="15">
                  <c:v>3</c:v>
                </c:pt>
                <c:pt idx="16">
                  <c:v>18</c:v>
                </c:pt>
                <c:pt idx="17">
                  <c:v>4</c:v>
                </c:pt>
                <c:pt idx="18">
                  <c:v>9</c:v>
                </c:pt>
                <c:pt idx="19">
                  <c:v>11</c:v>
                </c:pt>
                <c:pt idx="20">
                  <c:v>8</c:v>
                </c:pt>
                <c:pt idx="21">
                  <c:v>1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21</c:v>
                </c:pt>
                <c:pt idx="26">
                  <c:v>11</c:v>
                </c:pt>
                <c:pt idx="27">
                  <c:v>20</c:v>
                </c:pt>
                <c:pt idx="28">
                  <c:v>24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2B-4C44-9DBE-D4DC7E32E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</c:v>
                </c:pt>
                <c:pt idx="1">
                  <c:v>54</c:v>
                </c:pt>
                <c:pt idx="2">
                  <c:v>36</c:v>
                </c:pt>
                <c:pt idx="3">
                  <c:v>23</c:v>
                </c:pt>
                <c:pt idx="4">
                  <c:v>9</c:v>
                </c:pt>
                <c:pt idx="5">
                  <c:v>26</c:v>
                </c:pt>
                <c:pt idx="6">
                  <c:v>23</c:v>
                </c:pt>
                <c:pt idx="7">
                  <c:v>18</c:v>
                </c:pt>
                <c:pt idx="8">
                  <c:v>19</c:v>
                </c:pt>
                <c:pt idx="9">
                  <c:v>6</c:v>
                </c:pt>
                <c:pt idx="10">
                  <c:v>24</c:v>
                </c:pt>
                <c:pt idx="11">
                  <c:v>16</c:v>
                </c:pt>
                <c:pt idx="12">
                  <c:v>21</c:v>
                </c:pt>
                <c:pt idx="13">
                  <c:v>7</c:v>
                </c:pt>
                <c:pt idx="14">
                  <c:v>15</c:v>
                </c:pt>
                <c:pt idx="15">
                  <c:v>8</c:v>
                </c:pt>
                <c:pt idx="16">
                  <c:v>24</c:v>
                </c:pt>
                <c:pt idx="17">
                  <c:v>30</c:v>
                </c:pt>
                <c:pt idx="18">
                  <c:v>20</c:v>
                </c:pt>
                <c:pt idx="19">
                  <c:v>12</c:v>
                </c:pt>
                <c:pt idx="20">
                  <c:v>13</c:v>
                </c:pt>
                <c:pt idx="21">
                  <c:v>10</c:v>
                </c:pt>
                <c:pt idx="22">
                  <c:v>11</c:v>
                </c:pt>
                <c:pt idx="23">
                  <c:v>4</c:v>
                </c:pt>
                <c:pt idx="24">
                  <c:v>13</c:v>
                </c:pt>
                <c:pt idx="25">
                  <c:v>26</c:v>
                </c:pt>
                <c:pt idx="26">
                  <c:v>23</c:v>
                </c:pt>
                <c:pt idx="27">
                  <c:v>27</c:v>
                </c:pt>
                <c:pt idx="28">
                  <c:v>14</c:v>
                </c:pt>
                <c:pt idx="29">
                  <c:v>15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2B-4C44-9DBE-D4DC7E32E7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30</c:v>
                </c:pt>
                <c:pt idx="1">
                  <c:v>29</c:v>
                </c:pt>
                <c:pt idx="2">
                  <c:v>14</c:v>
                </c:pt>
                <c:pt idx="3">
                  <c:v>12</c:v>
                </c:pt>
                <c:pt idx="4">
                  <c:v>35</c:v>
                </c:pt>
                <c:pt idx="5">
                  <c:v>11</c:v>
                </c:pt>
                <c:pt idx="6">
                  <c:v>25</c:v>
                </c:pt>
                <c:pt idx="7">
                  <c:v>12</c:v>
                </c:pt>
                <c:pt idx="8">
                  <c:v>4</c:v>
                </c:pt>
                <c:pt idx="9">
                  <c:v>11</c:v>
                </c:pt>
                <c:pt idx="10">
                  <c:v>27</c:v>
                </c:pt>
                <c:pt idx="11">
                  <c:v>10</c:v>
                </c:pt>
                <c:pt idx="12">
                  <c:v>12</c:v>
                </c:pt>
                <c:pt idx="13">
                  <c:v>18</c:v>
                </c:pt>
                <c:pt idx="14">
                  <c:v>10</c:v>
                </c:pt>
                <c:pt idx="15">
                  <c:v>7</c:v>
                </c:pt>
                <c:pt idx="16">
                  <c:v>24</c:v>
                </c:pt>
                <c:pt idx="17">
                  <c:v>19</c:v>
                </c:pt>
                <c:pt idx="18">
                  <c:v>26</c:v>
                </c:pt>
                <c:pt idx="19">
                  <c:v>25</c:v>
                </c:pt>
                <c:pt idx="20">
                  <c:v>16</c:v>
                </c:pt>
                <c:pt idx="21">
                  <c:v>13</c:v>
                </c:pt>
                <c:pt idx="22">
                  <c:v>20</c:v>
                </c:pt>
                <c:pt idx="23">
                  <c:v>17</c:v>
                </c:pt>
                <c:pt idx="24">
                  <c:v>21</c:v>
                </c:pt>
                <c:pt idx="25">
                  <c:v>23</c:v>
                </c:pt>
                <c:pt idx="26">
                  <c:v>12</c:v>
                </c:pt>
                <c:pt idx="27">
                  <c:v>38</c:v>
                </c:pt>
                <c:pt idx="28">
                  <c:v>25</c:v>
                </c:pt>
                <c:pt idx="29">
                  <c:v>23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2B-4C44-9DBE-D4DC7E32E7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14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  <c:pt idx="7">
                  <c:v>2</c:v>
                </c:pt>
                <c:pt idx="8">
                  <c:v>4</c:v>
                </c:pt>
                <c:pt idx="9">
                  <c:v>6</c:v>
                </c:pt>
                <c:pt idx="10">
                  <c:v>5</c:v>
                </c:pt>
                <c:pt idx="11">
                  <c:v>-2</c:v>
                </c:pt>
                <c:pt idx="12">
                  <c:v>5</c:v>
                </c:pt>
                <c:pt idx="13">
                  <c:v>0</c:v>
                </c:pt>
                <c:pt idx="14">
                  <c:v>14</c:v>
                </c:pt>
                <c:pt idx="15">
                  <c:v>8</c:v>
                </c:pt>
                <c:pt idx="16">
                  <c:v>7</c:v>
                </c:pt>
                <c:pt idx="17">
                  <c:v>8</c:v>
                </c:pt>
                <c:pt idx="18">
                  <c:v>14</c:v>
                </c:pt>
                <c:pt idx="19">
                  <c:v>24</c:v>
                </c:pt>
                <c:pt idx="20">
                  <c:v>17</c:v>
                </c:pt>
                <c:pt idx="21">
                  <c:v>3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2B-4C44-9DBE-D4DC7E32E7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13</c:v>
                </c:pt>
                <c:pt idx="10">
                  <c:v>4</c:v>
                </c:pt>
                <c:pt idx="11">
                  <c:v>13</c:v>
                </c:pt>
                <c:pt idx="12">
                  <c:v>5</c:v>
                </c:pt>
                <c:pt idx="13">
                  <c:v>6</c:v>
                </c:pt>
                <c:pt idx="14">
                  <c:v>5</c:v>
                </c:pt>
                <c:pt idx="15">
                  <c:v>9</c:v>
                </c:pt>
                <c:pt idx="16">
                  <c:v>14</c:v>
                </c:pt>
                <c:pt idx="17">
                  <c:v>10</c:v>
                </c:pt>
                <c:pt idx="18">
                  <c:v>8</c:v>
                </c:pt>
                <c:pt idx="19">
                  <c:v>10</c:v>
                </c:pt>
                <c:pt idx="20">
                  <c:v>-4</c:v>
                </c:pt>
                <c:pt idx="21">
                  <c:v>6</c:v>
                </c:pt>
                <c:pt idx="22">
                  <c:v>2</c:v>
                </c:pt>
                <c:pt idx="23">
                  <c:v>6</c:v>
                </c:pt>
                <c:pt idx="24">
                  <c:v>-2</c:v>
                </c:pt>
                <c:pt idx="25">
                  <c:v>4</c:v>
                </c:pt>
                <c:pt idx="26">
                  <c:v>7</c:v>
                </c:pt>
                <c:pt idx="27">
                  <c:v>2</c:v>
                </c:pt>
                <c:pt idx="28">
                  <c:v>7</c:v>
                </c:pt>
                <c:pt idx="29">
                  <c:v>7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52B-4C44-9DBE-D4DC7E32E73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6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-1</c:v>
                </c:pt>
                <c:pt idx="29">
                  <c:v>-3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52B-4C44-9DBE-D4DC7E32E73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-2</c:v>
                </c:pt>
                <c:pt idx="1">
                  <c:v>-3</c:v>
                </c:pt>
                <c:pt idx="2">
                  <c:v>-2</c:v>
                </c:pt>
                <c:pt idx="3">
                  <c:v>-1</c:v>
                </c:pt>
                <c:pt idx="4">
                  <c:v>-4</c:v>
                </c:pt>
                <c:pt idx="5">
                  <c:v>-2</c:v>
                </c:pt>
                <c:pt idx="6">
                  <c:v>0</c:v>
                </c:pt>
                <c:pt idx="7">
                  <c:v>-6</c:v>
                </c:pt>
                <c:pt idx="8">
                  <c:v>-6</c:v>
                </c:pt>
                <c:pt idx="9">
                  <c:v>-4</c:v>
                </c:pt>
                <c:pt idx="10">
                  <c:v>0</c:v>
                </c:pt>
                <c:pt idx="11">
                  <c:v>-1</c:v>
                </c:pt>
                <c:pt idx="12">
                  <c:v>-3</c:v>
                </c:pt>
                <c:pt idx="13">
                  <c:v>-8</c:v>
                </c:pt>
                <c:pt idx="14">
                  <c:v>-3</c:v>
                </c:pt>
                <c:pt idx="15">
                  <c:v>-3</c:v>
                </c:pt>
                <c:pt idx="16">
                  <c:v>1</c:v>
                </c:pt>
                <c:pt idx="17">
                  <c:v>-3</c:v>
                </c:pt>
                <c:pt idx="18">
                  <c:v>2</c:v>
                </c:pt>
                <c:pt idx="19">
                  <c:v>-1</c:v>
                </c:pt>
                <c:pt idx="20">
                  <c:v>-2</c:v>
                </c:pt>
                <c:pt idx="21">
                  <c:v>-2</c:v>
                </c:pt>
                <c:pt idx="22">
                  <c:v>-2</c:v>
                </c:pt>
                <c:pt idx="23">
                  <c:v>-4</c:v>
                </c:pt>
                <c:pt idx="24">
                  <c:v>-3</c:v>
                </c:pt>
                <c:pt idx="25">
                  <c:v>-2</c:v>
                </c:pt>
                <c:pt idx="26">
                  <c:v>-2</c:v>
                </c:pt>
                <c:pt idx="27">
                  <c:v>1</c:v>
                </c:pt>
                <c:pt idx="28">
                  <c:v>1</c:v>
                </c:pt>
                <c:pt idx="29">
                  <c:v>-5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52B-4C44-9DBE-D4DC7E32E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686208"/>
        <c:axId val="433690472"/>
      </c:lineChart>
      <c:dateAx>
        <c:axId val="433686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90472"/>
        <c:crosses val="autoZero"/>
        <c:auto val="1"/>
        <c:lblOffset val="100"/>
        <c:baseTimeUnit val="days"/>
      </c:dateAx>
      <c:valAx>
        <c:axId val="43369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8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8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9-4872-8D15-62846CC4B0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10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49-4872-8D15-62846CC4B0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18</c:v>
                </c:pt>
                <c:pt idx="2">
                  <c:v>14</c:v>
                </c:pt>
                <c:pt idx="3">
                  <c:v>21</c:v>
                </c:pt>
                <c:pt idx="4">
                  <c:v>17</c:v>
                </c:pt>
                <c:pt idx="5">
                  <c:v>23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49-4872-8D15-62846CC4B0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15</c:v>
                </c:pt>
                <c:pt idx="1">
                  <c:v>24</c:v>
                </c:pt>
                <c:pt idx="2">
                  <c:v>18</c:v>
                </c:pt>
                <c:pt idx="3">
                  <c:v>17</c:v>
                </c:pt>
                <c:pt idx="4">
                  <c:v>20</c:v>
                </c:pt>
                <c:pt idx="5">
                  <c:v>20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49-4872-8D15-62846CC4B0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49-4872-8D15-62846CC4B0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49-4872-8D15-62846CC4B0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49-4872-8D15-62846CC4B0B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-2</c:v>
                </c:pt>
                <c:pt idx="1">
                  <c:v>-2</c:v>
                </c:pt>
                <c:pt idx="2">
                  <c:v>-2</c:v>
                </c:pt>
                <c:pt idx="3">
                  <c:v>-4</c:v>
                </c:pt>
                <c:pt idx="4">
                  <c:v>3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A49-4872-8D15-62846CC4B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681616"/>
        <c:axId val="433689488"/>
      </c:barChart>
      <c:catAx>
        <c:axId val="43368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89488"/>
        <c:crosses val="autoZero"/>
        <c:auto val="1"/>
        <c:lblAlgn val="ctr"/>
        <c:lblOffset val="100"/>
        <c:noMultiLvlLbl val="0"/>
      </c:catAx>
      <c:valAx>
        <c:axId val="43368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68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0-4CF3-87D4-5FB0BF92E7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C0-4CF3-87D4-5FB0BF92E7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C0-4CF3-87D4-5FB0BF92E7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C0-4CF3-87D4-5FB0BF92E7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C0-4CF3-87D4-5FB0BF92E7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C0-4CF3-87D4-5FB0BF92E7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C0-4CF3-87D4-5FB0BF92E7B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C0-4CF3-87D4-5FB0BF92E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120208"/>
        <c:axId val="432117584"/>
      </c:barChart>
      <c:catAx>
        <c:axId val="43212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17584"/>
        <c:crosses val="autoZero"/>
        <c:auto val="1"/>
        <c:lblAlgn val="ctr"/>
        <c:lblOffset val="100"/>
        <c:noMultiLvlLbl val="0"/>
      </c:catAx>
      <c:valAx>
        <c:axId val="43211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0.62367137676628703</c:v>
                </c:pt>
                <c:pt idx="1">
                  <c:v>0.34596306948438998</c:v>
                </c:pt>
                <c:pt idx="2">
                  <c:v>0.62836063523821395</c:v>
                </c:pt>
                <c:pt idx="3">
                  <c:v>0.81280480180067505</c:v>
                </c:pt>
                <c:pt idx="4">
                  <c:v>1.19107165186945</c:v>
                </c:pt>
                <c:pt idx="6">
                  <c:v>0.26259847442791001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3-4E8B-9428-6B95CEBE65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1.29780109625269</c:v>
                </c:pt>
                <c:pt idx="1">
                  <c:v>0.62170750954422305</c:v>
                </c:pt>
                <c:pt idx="2">
                  <c:v>0.61370955702007002</c:v>
                </c:pt>
                <c:pt idx="3">
                  <c:v>0.99281250666496002</c:v>
                </c:pt>
                <c:pt idx="4">
                  <c:v>0.125834453046687</c:v>
                </c:pt>
                <c:pt idx="5">
                  <c:v>0.26873120481156798</c:v>
                </c:pt>
                <c:pt idx="6">
                  <c:v>0.96295348390811997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73-4E8B-9428-6B95CEBE65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0.80594275225147705</c:v>
                </c:pt>
                <c:pt idx="1">
                  <c:v>0.75336048490410901</c:v>
                </c:pt>
                <c:pt idx="2">
                  <c:v>1.32459511654143</c:v>
                </c:pt>
                <c:pt idx="3">
                  <c:v>0.35679458498250399</c:v>
                </c:pt>
                <c:pt idx="4">
                  <c:v>0.50134801812654195</c:v>
                </c:pt>
                <c:pt idx="5">
                  <c:v>0.57410275531080901</c:v>
                </c:pt>
                <c:pt idx="6">
                  <c:v>0.40010325245224598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73-4E8B-9428-6B95CEBE65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0.90935528611695204</c:v>
                </c:pt>
                <c:pt idx="1">
                  <c:v>0.56447884509268798</c:v>
                </c:pt>
                <c:pt idx="2">
                  <c:v>0.20580734642745299</c:v>
                </c:pt>
                <c:pt idx="3">
                  <c:v>0.45053912576618499</c:v>
                </c:pt>
                <c:pt idx="4">
                  <c:v>0.50512281329694397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73-4E8B-9428-6B95CEBE65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1.29582806573957</c:v>
                </c:pt>
                <c:pt idx="1">
                  <c:v>1.4696586599241499</c:v>
                </c:pt>
                <c:pt idx="2">
                  <c:v>0.91656131479140301</c:v>
                </c:pt>
                <c:pt idx="3">
                  <c:v>0.79804045512010102</c:v>
                </c:pt>
                <c:pt idx="4">
                  <c:v>2.8207964601769899</c:v>
                </c:pt>
                <c:pt idx="5">
                  <c:v>0.48988621997471599</c:v>
                </c:pt>
                <c:pt idx="6">
                  <c:v>0.252844500632111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73-4E8B-9428-6B95CEBE65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3.6203775536591702E-2</c:v>
                </c:pt>
                <c:pt idx="1">
                  <c:v>5.5857253685027197E-2</c:v>
                </c:pt>
                <c:pt idx="2">
                  <c:v>3.6203775536591702E-2</c:v>
                </c:pt>
                <c:pt idx="3">
                  <c:v>2.06878717351952E-2</c:v>
                </c:pt>
                <c:pt idx="4">
                  <c:v>0.14791828290664599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73-4E8B-9428-6B95CEBE65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2973-4E8B-9428-6B95CEBE65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2973-4E8B-9428-6B95CEBE6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112664"/>
        <c:axId val="432114960"/>
      </c:barChart>
      <c:catAx>
        <c:axId val="43211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14960"/>
        <c:crosses val="autoZero"/>
        <c:auto val="1"/>
        <c:lblAlgn val="ctr"/>
        <c:lblOffset val="100"/>
        <c:noMultiLvlLbl val="0"/>
      </c:catAx>
      <c:valAx>
        <c:axId val="43211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1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5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38-4AA5-B830-254073B629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38-4AA5-B830-254073B629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6</c:v>
                </c:pt>
                <c:pt idx="19">
                  <c:v>3</c:v>
                </c:pt>
                <c:pt idx="20">
                  <c:v>5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38-4AA5-B830-254073B629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38-4AA5-B830-254073B629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38-4AA5-B830-254073B629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38-4AA5-B830-254073B6295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38-4AA5-B830-254073B6295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38-4AA5-B830-254073B62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114304"/>
        <c:axId val="432123160"/>
      </c:lineChart>
      <c:catAx>
        <c:axId val="43211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3160"/>
        <c:crosses val="autoZero"/>
        <c:auto val="1"/>
        <c:lblAlgn val="ctr"/>
        <c:lblOffset val="100"/>
        <c:noMultiLvlLbl val="0"/>
      </c:catAx>
      <c:valAx>
        <c:axId val="43212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1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0.71733917214054799</c:v>
                </c:pt>
                <c:pt idx="9">
                  <c:v>0.66103638828068001</c:v>
                </c:pt>
                <c:pt idx="10">
                  <c:v>0.90397247419455695</c:v>
                </c:pt>
                <c:pt idx="11">
                  <c:v>0.53800437910541099</c:v>
                </c:pt>
                <c:pt idx="12">
                  <c:v>0.32530497341257397</c:v>
                </c:pt>
                <c:pt idx="13">
                  <c:v>0.48170159524554301</c:v>
                </c:pt>
                <c:pt idx="14">
                  <c:v>0</c:v>
                </c:pt>
                <c:pt idx="15">
                  <c:v>0.54426024397872996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9D-49A7-BAE2-C3D1C25496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1.08776794283886</c:v>
                </c:pt>
                <c:pt idx="10">
                  <c:v>0</c:v>
                </c:pt>
                <c:pt idx="11">
                  <c:v>0.30073584302015599</c:v>
                </c:pt>
                <c:pt idx="12">
                  <c:v>0</c:v>
                </c:pt>
                <c:pt idx="13">
                  <c:v>0.92140343393409396</c:v>
                </c:pt>
                <c:pt idx="14">
                  <c:v>1.1752159539298299</c:v>
                </c:pt>
                <c:pt idx="15">
                  <c:v>0.23674949344139901</c:v>
                </c:pt>
                <c:pt idx="16">
                  <c:v>0.26980910739042302</c:v>
                </c:pt>
                <c:pt idx="17">
                  <c:v>0.59613949024208202</c:v>
                </c:pt>
                <c:pt idx="18">
                  <c:v>9.5979524368134797E-2</c:v>
                </c:pt>
                <c:pt idx="19">
                  <c:v>0.55383740357612599</c:v>
                </c:pt>
                <c:pt idx="20">
                  <c:v>0.704916284525968</c:v>
                </c:pt>
                <c:pt idx="21">
                  <c:v>1.45320109487754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9D-49A7-BAE2-C3D1C25496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1.03993344425957</c:v>
                </c:pt>
                <c:pt idx="11">
                  <c:v>0</c:v>
                </c:pt>
                <c:pt idx="12">
                  <c:v>0.91801021286361795</c:v>
                </c:pt>
                <c:pt idx="13">
                  <c:v>0</c:v>
                </c:pt>
                <c:pt idx="14">
                  <c:v>2.6536232715588999</c:v>
                </c:pt>
                <c:pt idx="15">
                  <c:v>0</c:v>
                </c:pt>
                <c:pt idx="16">
                  <c:v>0.39015434046703801</c:v>
                </c:pt>
                <c:pt idx="17">
                  <c:v>0.26775297875188903</c:v>
                </c:pt>
                <c:pt idx="18">
                  <c:v>0.52821447013598</c:v>
                </c:pt>
                <c:pt idx="19">
                  <c:v>0.38537303727504002</c:v>
                </c:pt>
                <c:pt idx="20">
                  <c:v>0.62293550158602695</c:v>
                </c:pt>
                <c:pt idx="21">
                  <c:v>0.61583185112934402</c:v>
                </c:pt>
                <c:pt idx="22">
                  <c:v>0.38298238567904103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9D-49A7-BAE2-C3D1C25496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0.76406756907931495</c:v>
                </c:pt>
                <c:pt idx="11">
                  <c:v>0</c:v>
                </c:pt>
                <c:pt idx="12">
                  <c:v>0</c:v>
                </c:pt>
                <c:pt idx="13">
                  <c:v>0.290860275198568</c:v>
                </c:pt>
                <c:pt idx="14">
                  <c:v>0</c:v>
                </c:pt>
                <c:pt idx="15">
                  <c:v>0.48439422754223099</c:v>
                </c:pt>
                <c:pt idx="16">
                  <c:v>0</c:v>
                </c:pt>
                <c:pt idx="17">
                  <c:v>0.42774766345635601</c:v>
                </c:pt>
                <c:pt idx="18">
                  <c:v>1.4117910280792001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9D-49A7-BAE2-C3D1C25496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0.37136536030341299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0.31605562579013902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1.19310998735777</c:v>
                </c:pt>
                <c:pt idx="19">
                  <c:v>0</c:v>
                </c:pt>
                <c:pt idx="20">
                  <c:v>0</c:v>
                </c:pt>
                <c:pt idx="21">
                  <c:v>1.9026548672566399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9D-49A7-BAE2-C3D1C25496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8.7928002482673004E-2</c:v>
                </c:pt>
                <c:pt idx="13">
                  <c:v>0.181028240405503</c:v>
                </c:pt>
                <c:pt idx="14">
                  <c:v>0</c:v>
                </c:pt>
                <c:pt idx="15">
                  <c:v>0</c:v>
                </c:pt>
                <c:pt idx="16">
                  <c:v>9.3100237922830203E-2</c:v>
                </c:pt>
                <c:pt idx="17">
                  <c:v>0</c:v>
                </c:pt>
                <c:pt idx="18">
                  <c:v>4.4826040481362697E-2</c:v>
                </c:pt>
                <c:pt idx="19">
                  <c:v>0</c:v>
                </c:pt>
                <c:pt idx="20">
                  <c:v>0.23275059480707599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9D-49A7-BAE2-C3D1C25496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9D-49A7-BAE2-C3D1C25496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9D-49A7-BAE2-C3D1C2549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125784"/>
        <c:axId val="432126112"/>
      </c:lineChart>
      <c:catAx>
        <c:axId val="43212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6112"/>
        <c:crosses val="autoZero"/>
        <c:auto val="1"/>
        <c:lblAlgn val="ctr"/>
        <c:lblOffset val="100"/>
        <c:noMultiLvlLbl val="0"/>
      </c:catAx>
      <c:valAx>
        <c:axId val="43212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</c:v>
                </c:pt>
                <c:pt idx="1">
                  <c:v>3</c:v>
                </c:pt>
                <c:pt idx="2">
                  <c:v>8</c:v>
                </c:pt>
                <c:pt idx="3">
                  <c:v>7</c:v>
                </c:pt>
                <c:pt idx="4">
                  <c:v>2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48-407E-B1AF-809BD62971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18</c:v>
                </c:pt>
                <c:pt idx="3">
                  <c:v>11</c:v>
                </c:pt>
                <c:pt idx="4">
                  <c:v>7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48-407E-B1AF-809BD62971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48-407E-B1AF-809BD6297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125128"/>
        <c:axId val="432129392"/>
      </c:barChart>
      <c:catAx>
        <c:axId val="43212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9392"/>
        <c:crosses val="autoZero"/>
        <c:auto val="1"/>
        <c:lblAlgn val="ctr"/>
        <c:lblOffset val="100"/>
        <c:noMultiLvlLbl val="0"/>
      </c:catAx>
      <c:valAx>
        <c:axId val="43212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2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1470</c:v>
                </c:pt>
                <c:pt idx="1">
                  <c:v>4429</c:v>
                </c:pt>
                <c:pt idx="2">
                  <c:v>4859</c:v>
                </c:pt>
                <c:pt idx="3">
                  <c:v>3333</c:v>
                </c:pt>
                <c:pt idx="4">
                  <c:v>639</c:v>
                </c:pt>
                <c:pt idx="5">
                  <c:v>57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0F-498B-A615-861C2F9F89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</c:v>
                </c:pt>
                <c:pt idx="1">
                  <c:v>214</c:v>
                </c:pt>
                <c:pt idx="2">
                  <c:v>1081</c:v>
                </c:pt>
                <c:pt idx="3">
                  <c:v>0</c:v>
                </c:pt>
                <c:pt idx="4">
                  <c:v>103</c:v>
                </c:pt>
                <c:pt idx="5">
                  <c:v>47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0F-498B-A615-861C2F9F89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337</c:v>
                </c:pt>
                <c:pt idx="1">
                  <c:v>1443</c:v>
                </c:pt>
                <c:pt idx="2">
                  <c:v>1998</c:v>
                </c:pt>
                <c:pt idx="3">
                  <c:v>1278</c:v>
                </c:pt>
                <c:pt idx="4">
                  <c:v>78</c:v>
                </c:pt>
                <c:pt idx="5">
                  <c:v>125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0F-498B-A615-861C2F9F8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133000"/>
        <c:axId val="432134640"/>
      </c:barChart>
      <c:catAx>
        <c:axId val="43213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34640"/>
        <c:crosses val="autoZero"/>
        <c:auto val="1"/>
        <c:lblAlgn val="ctr"/>
        <c:lblOffset val="100"/>
        <c:noMultiLvlLbl val="0"/>
      </c:catAx>
      <c:valAx>
        <c:axId val="43213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3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0.70312781464420304</c:v>
                </c:pt>
                <c:pt idx="1">
                  <c:v>0.76604323637576899</c:v>
                </c:pt>
                <c:pt idx="2">
                  <c:v>0.14385789342006999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A-4942-92AE-EEB9781E73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1.02510757057127</c:v>
                </c:pt>
                <c:pt idx="1">
                  <c:v>0.72694009389733805</c:v>
                </c:pt>
                <c:pt idx="2">
                  <c:v>0.22831145008881501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FA-4942-92AE-EEB9781E73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0.71643838463976495</c:v>
                </c:pt>
                <c:pt idx="1">
                  <c:v>0.77591948242376596</c:v>
                </c:pt>
                <c:pt idx="2">
                  <c:v>0.442981315860356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FA-4942-92AE-EEB9781E73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0.40909605828928902</c:v>
                </c:pt>
                <c:pt idx="1">
                  <c:v>0.67672679851515405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FA-4942-92AE-EEB9781E73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meridabikes_ar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0.60798218515499503</c:v>
                </c:pt>
                <c:pt idx="1">
                  <c:v>1.4389931190696399</c:v>
                </c:pt>
                <c:pt idx="2">
                  <c:v>1.6134085213033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FA-4942-92AE-EEB9781E73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9.2327929073612106E-2</c:v>
                </c:pt>
                <c:pt idx="1">
                  <c:v>4.1984143813606399E-2</c:v>
                </c:pt>
                <c:pt idx="2">
                  <c:v>0.24386447361593999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FA-4942-92AE-EEB9781E73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cervelo_argentina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FA-4942-92AE-EEB9781E73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orbea.argentina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3FA-4942-92AE-EEB9781E7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133328"/>
        <c:axId val="432142184"/>
      </c:barChart>
      <c:catAx>
        <c:axId val="43213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42184"/>
        <c:crosses val="autoZero"/>
        <c:auto val="1"/>
        <c:lblAlgn val="ctr"/>
        <c:lblOffset val="100"/>
        <c:noMultiLvlLbl val="0"/>
      </c:catAx>
      <c:valAx>
        <c:axId val="43214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3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1561</c:v>
                </c:pt>
                <c:pt idx="1">
                  <c:v>5955</c:v>
                </c:pt>
                <c:pt idx="2">
                  <c:v>7864</c:v>
                </c:pt>
                <c:pt idx="3">
                  <c:v>4499</c:v>
                </c:pt>
                <c:pt idx="4">
                  <c:v>784</c:v>
                </c:pt>
                <c:pt idx="5">
                  <c:v>196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4-498D-90CC-60984F8D8C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cannondale.argentina</c:v>
                </c:pt>
                <c:pt idx="1">
                  <c:v>trekbicycleargentina</c:v>
                </c:pt>
                <c:pt idx="2">
                  <c:v>scottsportsargentina</c:v>
                </c:pt>
                <c:pt idx="3">
                  <c:v>specialized_arg</c:v>
                </c:pt>
                <c:pt idx="4">
                  <c:v>meridabikes_ar</c:v>
                </c:pt>
                <c:pt idx="5">
                  <c:v>giantargentina</c:v>
                </c:pt>
                <c:pt idx="6">
                  <c:v>cervelo_argentina</c:v>
                </c:pt>
                <c:pt idx="7">
                  <c:v>orbea.argentina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269</c:v>
                </c:pt>
                <c:pt idx="1">
                  <c:v>131</c:v>
                </c:pt>
                <c:pt idx="2">
                  <c:v>74</c:v>
                </c:pt>
                <c:pt idx="3">
                  <c:v>112</c:v>
                </c:pt>
                <c:pt idx="4">
                  <c:v>36</c:v>
                </c:pt>
                <c:pt idx="5">
                  <c:v>33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4-498D-90CC-60984F8D8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135952"/>
        <c:axId val="432137592"/>
      </c:barChart>
      <c:catAx>
        <c:axId val="43213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37592"/>
        <c:crosses val="autoZero"/>
        <c:auto val="1"/>
        <c:lblAlgn val="ctr"/>
        <c:lblOffset val="100"/>
        <c:noMultiLvlLbl val="0"/>
      </c:catAx>
      <c:valAx>
        <c:axId val="43213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13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3B7C-4803-4893-90C8-3798648661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45464-DFFA-40B3-A691-BE0CD5951C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6175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A11EB-6CCB-4C41-8DB2-4703C390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E35B2-A192-490B-85CF-4C6D9BF55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150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430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190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694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795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204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371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22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5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667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94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86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3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0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7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orbea.argentina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05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2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meridabikes_ar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2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cervelo_argentina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251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41897-E733-4A0E-AD2A-132949265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1360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FCEC-0ABB-4113-BFD1-2D80B239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EFDBC-2440-4D07-AFDE-17083C2A0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30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60E94-3D80-4472-A56E-66D7B573B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7F652-3D39-409C-877D-051714EE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91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A005-CBD1-4EEA-818F-52A487D8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5FD8E7-3A75-4B90-94F7-6217DEBE1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763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8BC8B-11AD-4C29-B546-029F74FEE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3511F-1164-43BD-8DA0-CE950EF3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9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582A-6CB8-4723-991F-23ED8BA9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E235CD-A64D-4720-A5D3-7B9066441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931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97142-4EFA-4F62-9FF6-65A0493E3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AEA49-A89C-4B56-A49B-FD617580D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76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0991B-1009-434F-8B2D-6ABB8C91F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4FE81-D665-424C-93EA-5902248D23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141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D1891-F791-4346-9ABF-C439D122C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D37E0-0389-4B76-9785-796B2B173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2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4424-6783-4C9A-8C2C-CE6C93F3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A8ADAB-4439-43BD-BF21-D18B31FF64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369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86F5E-F495-41FA-B694-FB25F399E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BDBD6-5988-4F8E-AA91-1997BCEDC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3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254C7-0967-4313-9BC7-1CDE1D218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640EFB-90BF-4153-826C-76167BFD9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652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44E53-D579-4355-A696-C236844B2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D6A9D-0321-4D8D-A635-E55ECB125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4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C1718-BA76-4717-8304-C1F65977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68426-06F2-4A5F-8A56-125FD64F4A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966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1E921-750C-472F-9919-D62331AEA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7CBE7-72D0-4E46-B0B4-85D043BF4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38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495E-6DAC-400C-8141-0521C063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76979-2310-4653-96B3-32B036C4C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381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1BB92-DCF4-42A4-BEE2-AED71067F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707BC-A950-45D0-848C-569A6309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9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D835-343B-4117-A24B-565509B63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5FB1F-CEAD-4796-816F-62027A566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403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01369-9C63-4715-A9F4-FF47CBFE4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B1CE-A868-43A4-9BEC-5A29FFE6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4EBF-E537-46BB-BF30-6A02996D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9630B-5D26-4F2D-A7A4-385A2667F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03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D41B4-EF0D-4A37-A873-3E2BD6B20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5389A-2EA8-4B13-86C5-8FC4E06E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9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3701-5A09-4B89-9BA4-A5E8FF624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9E3722-5DEC-4610-A80A-80C835ECC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882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6EB3F-04A0-4BF0-B3B1-4BC82060F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3A05E-28EA-432E-AD40-059C6C46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0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1397E-5738-4623-9D8A-AEA19D1D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DBA60C-7044-4C2D-9906-B04E97B54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266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C4EBC-F0CE-4E4B-BC80-3C75B7DE2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8110F-DE47-4E51-8F97-5D2F7C62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283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BDC8-535E-4058-BB40-11D78233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9DD23-0E5F-4EA1-871B-A5ED42658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657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17543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95104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908734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81749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21418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7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238.30303030303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2.2424242424242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0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245.90322580645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2.3225806451613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248.22580645161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29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#FastIsFun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0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264.13333333333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92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320.46153846154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330.07692307692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1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#RideUnleashed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7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12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5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23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FC054-61A6-40FA-A55D-F0AB7E426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92577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6DA1-2E38-4DF7-8109-1A3160BA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4643A-BCCE-4172-AA08-B8810425E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497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191606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58728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87591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50399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462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7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0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8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47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4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45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65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7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#MagiaSobreRuedas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14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#FiestasEnBici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709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1BA63-B464-4CF2-8A2D-A1A7CE527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3369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3646-98F3-4928-982C-292CBEAF3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132E05-B96C-486C-846D-23BC96736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156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849390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8717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715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68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385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00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97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- 2021-12-01 14:20:13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Presentación de la Gama 2022 junto a nuestras tiendas.
#FastIsFun 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262508417_113213997716584_4567061323550341000_n.jpg?_nc_cat=106&amp;ccb=1-5&amp;_nc_sid=8ae9d6&amp;_nc_ohc=6FhuNi_4xucAX_cce1K&amp;_nc_ht=scontent-iad3-1.cdninstagram.com&amp;edm=AL-3X8kEAAAA&amp;oh=00_AT_lj4IEoPFIGqPBIItlqqhX2Imu5AG5UTf7UTUnUyRRVg&amp;oe=61D87404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464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BE8F7-1A64-42F0-AB81-CB3D0108A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91341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8D95-C794-49BE-847A-C49BBEA6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DB623-85FA-4099-9497-029DD7A47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532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265071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50972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077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133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180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186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667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4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- 2021-12-27 18:00:06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combinación inigualable de eficiencia, bajo peso y control. Así es la  Specialized Epic Pro.💪
Su alma es un cuadro súper liviano de geometría moderna, construido en carbono FACT 11M, con suspensión RockShox SID SL BRAIN y un renovado shock RockShox Specialized BRAIN, el más duradero y con la mejor respuesta que jamás se haya fabricado. Viene equipada con ruedas Roval Control de carbono y transmisión Sram X01 Eagle AXS.
La nueva Epic Pro es la compañera más rápida💨 y divertida para afrontar los senderos más técnicos.🚵‍♂️
🔺 Encontrala en nuestras tiendas autorizadas🔺 
#IamSpecialized #SpecializedEpic #Specialized #Epic #SpecializedArgentina #MTB #Xc #XCMTB #SpecializedBrain #MountainBike
📸 gosia.j.miller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270324434_458974939215816_8702401615251620183_n.jpg?_nc_cat=108&amp;ccb=1-5&amp;_nc_sid=8ae9d6&amp;_nc_ohc=Nf3St0L24h4AX_oIiDF&amp;_nc_ht=scontent-bos3-1.cdninstagram.com&amp;edm=AL-3X8kEAAAA&amp;oh=00_AT9kZa_TdYNbT10a1qPkGbb4VDxD1P51uGj0yOFqJlGKvA&amp;oe=61D77101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855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40270-BBE1-46F1-B6A6-B911D3618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41227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ADD21-F6FC-4501-A271-772A25AB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F8C2B-5808-4058-A7BF-70211DCE1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895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67501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02274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784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942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463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9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54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81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- 2021-12-27 21:22:19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campeona de la familia está aquí! 
Cada elemento de esta bici está pensada para llevarte a lo más alto del podio. Un cuadro ligero, con rótula IsoSpeed, horquilla Fox con bloqueo, transmisión Shimano XT y accesorios en carbono es la pareja perfecta para cualquier desafío. 
La Procaliber 9.8 2022 ya está disponible en las mejores tiendas de bici de Argentina. 
trekbikes trekbicycleargentina bontragerargentina #trekbikes #trekargentina #bontragerargentina #racedtowin #gooutside #creemosenlasbicis #racedtowin #procaliber2021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269704912_444976667333223_9158137869784920247_n.jpg?_nc_cat=109&amp;ccb=1-5&amp;_nc_sid=8ae9d6&amp;_nc_ohc=XgauFl3T0BgAX-VbWp1&amp;_nc_ht=scontent-iad3-1.cdninstagram.com&amp;edm=AL-3X8kEAAAA&amp;oh=00_AT_EQSk9fqCs0YI6syweb0hrdyCSVpkUTS0ubC5bmnJ6rA&amp;oe=61D87114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05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6D4D1-4C7A-4974-B28D-AA263448F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68919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3C335-8D19-42DA-850D-110EA4495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7214B-8BD3-441E-90D7-246677516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743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74744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680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91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76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69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551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47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9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- 2021-12-09 21:03:07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foto perfecto no exis…
La #Supercaliber de alvaritomacias 🔥 
trekbikes trekbicycleargentina ridebontrager bontragerargentina  #trekbikes #gooutside #creemosenlasbicis #trekbicycleargentina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265864141_587201159225855_5930158506049131122_n.jpg?_nc_cat=107&amp;ccb=1-5&amp;_nc_sid=8ae9d6&amp;_nc_ohc=QtDRvt-0I30AX_D0Q8z&amp;_nc_ht=scontent-iad3-1.cdninstagram.com&amp;edm=AL-3X8kEAAAA&amp;oh=00_AT_p7trbqXAAAW9M5bEXlpfx0EfdEkcA3BXcE-NDAoetoQ&amp;oe=61D7B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621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45F07-BB82-4964-ACE7-131C5FC84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87914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44DA3-6FAB-4F57-B2D8-63B3BF55A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B421B-7C85-435C-8D6A-C4E150731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831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01987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6790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684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67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08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260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24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0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- 2021-12-15 19:27:10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¡Imparables! 
Los campeones de Marathon Argentino se consagran una vez más ahora en parejas. facundoperezc y chiquita.cantelmi confirmaron una dupla explosiva para el campeonato disputado en lafaldabikerace.
📸 foton_line 
trekbikes trekbicycleargentina bontragerargentina santini_arg guargentina OpticaCentralStore microonfactory foxracingargentina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267607597_1284529342059988_8372843314090224441_n.jpg?_nc_cat=109&amp;ccb=1-5&amp;_nc_sid=8ae9d6&amp;_nc_ohc=a1hKFmRHw0EAX8BoajV&amp;_nc_ht=scontent-iad3-1.cdninstagram.com&amp;edm=AL-3X8kEAAAA&amp;oh=00_AT9zVX8MUsvGQP-ipumNHUQxk2fVRo_m9NorLQ8LiMslnQ&amp;oe=61D73B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6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94189-7425-40B5-A6B4-634B4FF9C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26985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7D285-1DAB-4189-A05B-D4C62512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A518B-427E-4D97-9416-4B6FB3762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073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685830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0545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711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48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552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63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520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- 2021-12-14 10:53:46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bicicleta de Cross Country definitiva.
Así es la nueva Scott Spark RC World Cup AXS:
✅ Cuadro Spark RC de carbono HMX
✅ Horquilla RockShox SID Select+ RL3 120 mm
✅ RS Nude 5 RL3, 120 mm, TwinLoc
✅ SRAM X01 Eagle AXS 12 velocidades
✅ Frenos de disco Shimano XTR
✅ Ruedas de carbono Syncros Silverton 1.0
✅ Cubiertas Maxxis Rekon Race Foldable
✅ Tija ajustable FOX, Componentes Syncros CF
¿Estás preparado? Conocé más en https://www.scott-sports.com/ar/es/product/scott-spark-rc-world-cup-axs-bike y conocela en persona en nuestras tiendas. 
#SCOTTargentina 
#SCOTTbikes 
#FastIsFun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267620680_332618028695815_1830818558776384667_n.jpg?_nc_cat=109&amp;ccb=1-5&amp;_nc_sid=8ae9d6&amp;_nc_ohc=1tPsnQV3AVsAX-BuQLm&amp;_nc_ht=scontent-iad3-1.cdninstagram.com&amp;edm=AL-3X8kEAAAA&amp;oh=00_AT9FQVNAHj5fXSsogb1grdEEF49u_ufGGs6ZhAZUe10YFw&amp;oe=61D718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12441-B606-4C15-BAD1-CDD34D48E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77364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ED414-2798-4927-A6B0-8E1C3D8B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3D3317-0E62-4C9E-B90A-4E94C09F6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358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855668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77489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63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45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57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88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338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6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- 2021-12-05 14:11:29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🇦🇷 🚴‍♂️Feliz día a todos los ciclistas argentinos 🚴‍♂️ 🇦🇷! 
Etiquetá a tu amigo ciclista y compartí este día  junto a el. 
trekbikes trekbicycleargentina ridebontrager bontragerargentina  #trekbikes #gooutside #creemosenlasbicis #trekbicycleargentina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263808164_143973294646503_2830984130011476268_n.jpg?_nc_cat=106&amp;ccb=1-5&amp;_nc_sid=8ae9d6&amp;_nc_ohc=kCdC6w56mlIAX8Z1ejO&amp;_nc_ht=scontent-iad3-1.cdninstagram.com&amp;edm=AL-3X8kEAAAA&amp;oh=00_AT9LXQKKzWxE3ipyI8O-bI67ZjKU32vSUHl4VFcnmcR8CA&amp;oe=61D70A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30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15DF4-0EF2-4C24-9C45-EA4D3BC64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70585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BC937-4125-4A92-BDC9-9B575499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47979-EDFF-43FA-B3D6-4E867FB83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16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11720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08384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170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547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99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245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92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- 2021-12-24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Celebremos la magia de la Navidad sobre dos ruedas🎄💫 🚲 
¡Feliz Navidad!
#IamSpecialized #Specializedargentina #MagiaSobreRuedas #FiestasEnBici #NavidadSpecialized #Ciclismo #Navidad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269898609_126695979831177_399349987207788870_n.jpg?_nc_cat=100&amp;ccb=1-5&amp;_nc_sid=8ae9d6&amp;_nc_ohc=n9F8_VCDsoYAX8QjWBx&amp;_nc_ht=scontent-bos3-1.cdninstagram.com&amp;edm=AL-3X8kEAAAA&amp;oh=00_AT_8QulGcQlU7BqguYLREDRM7Q0e69v-fyQcRqnYpqkhig&amp;oe=61D736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08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26989-2F31-46E2-850D-3793C5489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63839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7F1AF-0293-44D6-9715-FC9FE5705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E835D-596E-4DD6-B2AC-3D3FAABF3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86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337119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05029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221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643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757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07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628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0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- 2021-12-06 18:10:31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Seguimos descubriendo detalles de la nueva Spark.
#FastIsFun 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264784230_315860597027989_7646890224113261029_n.jpg?_nc_ht=scontent.cdninstagram.com&amp;_nc_cat=101&amp;_nc_ohc=BXMeJhKxkPQAX9icYvz&amp;edm=AMO9-JQAAAAA&amp;ccb=7-4&amp;oh=00_AT-TCvrcmgyPqQrqoAGW8MLZe4UNcccCn2ZOGY_iXvHxvg&amp;oe=61D34153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286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9E96F-8DF9-46C0-A35A-63C84048A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825600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FDA15-77D0-4E68-BE24-1885E012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446E1-7549-4D24-AEC3-80F467DC2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934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339802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3222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921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533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744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4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38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4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- 2021-12-30 09:26:24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bici ideal para saltar al siguiente nivel! 
La #Procaliber 9.5 te ofrece la mejor relación precio, capacidad y calidad para enfrentar cualquier desafío. Equipada con un cuadro de carbono OCLV Mountain, transmisión Shimano Deore 1x12, horquilla RockShox Judy y los mejores componentes Bontrager.
Descubrí toda la info de precios y disponibilidad en las tiendas oficiales Trek Argentina. 
trekbikes trekbicycleargentina bontragerargentina #trekbikes #trekargentina #bontragerargentina #racedtowin #gooutside #creemosenlasbicis #racedtowin #procaliber2021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270240159_429553218866868_8568595562725101468_n.jpg?_nc_cat=106&amp;ccb=1-5&amp;_nc_sid=8ae9d6&amp;_nc_ohc=KF-MWRN23r4AX9euWNJ&amp;_nc_ht=scontent-iad3-1.cdninstagram.com&amp;edm=AL-3X8kEAAAA&amp;oh=00_AT-nRlvleA8Yv3FT_RFc0MWRftXlWRUVVlEXrdJtPUWgCg&amp;oe=61D872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27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B91B9-ADFA-4AA7-93D4-A55142A97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15975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27F3B-74BF-4C45-B445-E84473262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140E4-1D72-460C-8B28-7C30BF4799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088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32760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357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058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174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686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3204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23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2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- 2021-12-13 20:07:10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Felicitaciones maryrojas70 y danypobor !!
Campeones Argentinos de maratón MTB 🎉🎉🎉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267162265_307307591258821_5779222628343899876_n.jpg?_nc_cat=105&amp;ccb=1-5&amp;_nc_sid=8ae9d6&amp;_nc_ohc=sZhI60VSGqcAX9F-mNL&amp;_nc_ht=scontent-iad3-1.cdninstagram.com&amp;edm=AL-3X8kEAAAA&amp;oh=00_AT-BwJsZnC4sM2wINZjxT1X7QtX1-wpSYkWztXKHsVbZmw&amp;oe=61D74B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35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DEF97-7D7E-45A8-AAAC-C30E84D76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35615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DBD36-730C-4409-815D-764D127B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D9D98-9F51-466A-A45E-9F9B81C5F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311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219513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7094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29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60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671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11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570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78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- 2021-12-30 17:48:02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alvaritomacias por este gran periodo juntos! 
Ha sido alucinante ver cómo nuestras bicis volaban en todas las pistas. 
 ¡Te deseamos lo mejor! 
trekbikes trekbicycleargentina bontragerargentina santini_arg guargentina OpticaCentralStore microonfactory foxracingargentina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270260164_629690168267405_2225091067204580765_n.jpg?_nc_cat=103&amp;ccb=1-5&amp;_nc_sid=8ae9d6&amp;_nc_ohc=sYKhbNC49TAAX-Zy-S3&amp;_nc_ht=scontent-iad3-1.cdninstagram.com&amp;edm=AL-3X8kEAAAA&amp;oh=00_AT-7SAlN_KiC_-Zzw63U_yj5XShQWC3nffKDXxKvBfY_-w&amp;oe=61D6B83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66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242F8-68E6-4691-9D80-CF71CB485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7079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F179-DFE0-407D-BE84-9D69A7D5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31A80-315D-4836-83FD-BC37B5349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242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46252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13937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808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70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760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786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357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34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- 2021-12-14 13:38:47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 donadio.daniela! 
La brand manager de trekbicycleargentina esta de fiesta en el día de su cumpleaños y por eso te invitamos a dejarle un saludo. 
¡Que tengas un excelente año lleno de éxitos!
#Trek #TrekArgentina #trekbikes #FelizCumpleDaniela
trekbikes trekbicycleargentina bontragerargentina santini_arg guargentina OpticaCentralStore microonfactory foxracingargentina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267863900_327211099218373_7269828176683062030_n.jpg?_nc_cat=100&amp;ccb=1-5&amp;_nc_sid=8ae9d6&amp;_nc_ohc=CnrBvzvztPwAX-rBE2c&amp;_nc_ht=scontent-iad3-1.cdninstagram.com&amp;edm=AL-3X8kEAAAA&amp;oh=00_AT-rz24SwzCEbTT0x-JqlmyQf3emKQXRoIFG0RR8LFlYGA&amp;oe=61D82465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16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68E3-307F-4D9F-B18C-0070601FA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13070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6CF4D-341E-42C6-8BF6-09F0F717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9A390-7E55-424B-826F-D21997725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542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635906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42423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21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02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700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76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717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59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- 2021-12-13 20:38:01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bikecarito presente con la #Supercaliber en el Rally Cross en la Cantera Montecristo de Tandil! 
¡ 🚲 Felicitaciones 🚲 ! 
trekbikes trekbicycleargentina bontragerargentina santini_arg guargentina OpticaCentralStore microonfactory foxracingargentina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267311265_448202610197310_6237636000715809955_n.jpg?_nc_cat=110&amp;ccb=1-5&amp;_nc_sid=8ae9d6&amp;_nc_ohc=0GrEdeH5WmUAX_Sn41Z&amp;_nc_ht=scontent-iad3-1.cdninstagram.com&amp;edm=AL-3X8kEAAAA&amp;oh=00_AT-F6z9xcfFvlros7tcPV8aQbq14XmQX-ZDnsXyGFxBUQw&amp;oe=61D75B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097D1-0DEB-48B6-9A4C-3030C83ED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22263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88BB-9FDC-435C-AABA-E6247BA7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75072-FE57-4896-B224-0FCE9ACFB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494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862755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71829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420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763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359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94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368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3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- 2021-12-19 21:02:23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mejores bicis, los mejores regalos! 
Encontrá los mejores regalos ciclistas en las  tiendas oficiales Trek del país. 
trekbikes  ridebontrager  #trekbikes #gobybike #racedtowin #gooutside 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269693775_126612246501251_2336929841286206126_n.jpg?_nc_cat=109&amp;ccb=1-5&amp;_nc_sid=8ae9d6&amp;_nc_ohc=cZa0xMY896MAX8A-nqH&amp;_nc_ht=scontent-iad3-1.cdninstagram.com&amp;edm=AL-3X8kEAAAA&amp;oh=00_AT_5oYl--WnCkPlCbH764IIJT-_vqcz8kMa0M4YuwsjQQg&amp;oe=61D85F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74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08243-258D-4D97-86DA-FA1C2329C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62727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C588-C744-4B1D-9264-9BC7F18D5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E3AB37-9406-44DA-8F7E-E5D95FC03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5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609520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61251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242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443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92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569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02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40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- 2021-12-23 15:15:06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ciudades están cambiando y las formas de moverse en ellas también 🙌
#ModoTurbo ⚡️
#IamSpecialized #SpecializedArgentina #Specialized #SpecializedTurbo #TurboVado #TurboComo #VamosEnBici 
📸 cicloviando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269836468_1153295831869897_7285033086286475485_n.jpg?_nc_cat=109&amp;ccb=1-5&amp;_nc_sid=8ae9d6&amp;_nc_ohc=Pj_XCiE38RAAX8YE6o5&amp;_nc_ht=scontent-bos3-1.cdninstagram.com&amp;edm=AL-3X8kEAAAA&amp;oh=00_AT97gT2mgwTKMhkDWgoFustrKxPnQp_rfracRPp7CCsnjw&amp;oe=61D82029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4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472F7-1EFF-4FA1-A9E5-02FB7CD12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78255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CB923-0D1A-4300-A3CD-FD543DD3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57B3B-AF14-43A5-AA5E-7075E03B1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17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20782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202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810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656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056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312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171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6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- 2021-12-08 12:46:52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#FastIsFun 
Así es en detalle la nueva Spark 910.
✅ Cuadro Spark de carbono HMF
✅ Horquilla FOX 34 Float P. Elite 130 mm
✅ FOX Nude 5T EVOL, TwinLoc, 120 mm
✅ Shimano XT, 12 velocidades
✅ Frenos de disco Shimano XT
✅ Ruedas Syncros Silverton 2.0 TR
✅ Cubiertas Schwalbe Wicked Will
✅ Tija ajustable FOX, Componentes Syncros
Más info en https://www.scott-sports.com/ar/es/product/scott-spark-910-bike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264309810_4791330557554074_3384347212929202449_n.jpg?_nc_cat=111&amp;ccb=1-5&amp;_nc_sid=8ae9d6&amp;_nc_ohc=07Vdj_XXK8AAX-5OkC6&amp;_nc_ht=scontent-iad3-1.cdninstagram.com&amp;edm=AL-3X8kEAAAA&amp;oh=00_AT8QwqRE8bWb_fZcYmZd6OM_fl6iB38MW89hPogvJJCzQw&amp;oe=61D7FD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82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27C9C-3589-4F6C-B947-24306EB82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40874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952-8461-4495-8DDD-FE87A92BE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5206B2-1448-42DA-8544-E414E4121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833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095980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3821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6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647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601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595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72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77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- 2021-12-01 20:23:40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te parece esta combinación de zapas Velocis bontragerargentina y Émonda trekbikes ?
Una combinación épica para las salidas más desafiantes.
trekbicycleargentina bontragerargentina ridebontrager 
#Trekbikes #trekemonda  #trekdomane #GoOutside #treksegafredo #gobybike 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262544094_659506088755390_5961993597590370664_n.jpg?_nc_cat=111&amp;ccb=1-5&amp;_nc_sid=8ae9d6&amp;_nc_ohc=uxTxIV1_kHoAX-x0BHl&amp;_nc_ht=scontent-iad3-1.cdninstagram.com&amp;edm=AL-3X8kEAAAA&amp;oh=00_AT8naVPqO4_xAQVTDRuIVvM9ZBluvFhCDM0qjdwRwRXelg&amp;oe=61D72319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68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F3010-14A4-48A3-8924-9B331ED39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89668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8C72C-D157-4241-81F2-0A0AD3EE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CD902-0051-4A36-9D8C-BA9F8F40B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653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67221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63979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53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64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473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615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525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6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- 2021-12-11 12:32:32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Mendoza con el inicio del primer Test Ride de la nueva Spark!!
#FastIsFun 
#SCOTTbikes 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265773552_324440256171932_4991145349444301969_n.jpg?_nc_cat=106&amp;ccb=1-5&amp;_nc_sid=8ae9d6&amp;_nc_ohc=hEabe1onYMcAX_7OKUD&amp;_nc_ht=scontent-iad3-1.cdninstagram.com&amp;edm=AL-3X8kEAAAA&amp;oh=00_AT8CXM_HNSNg6k96zCQYgDOnreCd7yjaVp0wwdFRjHd0Pw&amp;oe=61D853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32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F68DC-1E77-4AD5-9A75-ADC86FA88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56597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85353-D750-4D69-8B1D-ADA2EE9D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9E2F4-C952-42ED-8B69-3AF1A8F41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202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413971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6584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9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66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641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452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2715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6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- 2021-12-22 14:35:13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¡Nueva tienda!
Ya inauguró cata.scottstore  en Catamarca!
Encontralos en Felipe Figueroa esq. Ignacio de Agüero. Shopping Alto del solar Local 9
#SCOTTbikes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269798353_975765186347790_7520958077623116702_n.jpg?_nc_cat=111&amp;ccb=1-5&amp;_nc_sid=8ae9d6&amp;_nc_ohc=4KXrD52jmmsAX8pncRA&amp;_nc_ht=scontent-iad3-1.cdninstagram.com&amp;edm=AL-3X8kEAAAA&amp;oh=00_AT_vfqbAUe9iiFTPUp4uXBmeI5q-4LDcRHglScaKIhsIGg&amp;oe=61D84779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573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56F40-7270-4769-8833-81FEF02D9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17311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4E98-4B87-47EC-96EB-FD15278B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B5DF1-6534-4992-BB47-69037E4C13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55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919774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1508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7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00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29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826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317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3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- 2021-12-22 20:42:26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Detalle del acceso al amortiguador trasero de la nueva Spark. El compartimiento es estanco y facilita el ajuste del rebote, la compresión, la presión de impacto y la instalación o sustitución del cable de nuestro sistema de suspensión TwinLoc.
#FastIsFun 
#SCOTTbikes 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269782114_444541633899214_3823757972729243479_n.jpg?_nc_cat=110&amp;ccb=1-5&amp;_nc_sid=8ae9d6&amp;_nc_ohc=Zk0AXliGhJYAX_zveqN&amp;_nc_oc=AQmjvUyFLQxWNS6AAUiSbrsfGCHJKvLFPwMl6sMszABG2Wdaz_ROn4uTCWXfuT9DDKI&amp;_nc_ht=scontent-iad3-1.cdninstagram.com&amp;edm=AL-3X8kEAAAA&amp;oh=00_AT-rSOsWK_2__RQ_UI71rS55oXTMfXpMPebIiql_o7DeHw&amp;oe=61D83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3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9514D-0BBB-48EF-B9A4-31106C7D0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10472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99F97-A4AD-4B85-8724-F27383F3E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475D09-F018-4B2E-9796-599BECC69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577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614447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897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67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35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741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71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6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88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- 2021-12-05 21:17:42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los que entrenan. A los que salen cuando pueden. A los que dejan todo. A los que pasean.
Pero sobre todo, a los que disfrutan de su bici: ¡Feliz día del ciclista!
#SCOTTbikes 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263858914_426580982270937_5523742064942514562_n.jpg?_nc_cat=104&amp;ccb=1-5&amp;_nc_sid=8ae9d6&amp;_nc_ohc=VrM7rx8XnKoAX9RHxYN&amp;_nc_ht=scontent-iad3-1.cdninstagram.com&amp;edm=AL-3X8kEAAAA&amp;oh=00_AT92iZOYhikeUWKkH9Sapn2l1sv2s5Rb71sDToUeILk9-w&amp;oe=61D75C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82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8EA81-9F2C-4874-A2B9-DDA2A246F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72038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851E0-3500-41AD-8547-49299C98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BF9AC-6978-42CC-A8D0-FBFF707BC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308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930023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1374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69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599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57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9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59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7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- 2021-12-07 17:35:03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insigna del MTB que durante 30 años ha sabido transformarse y adaptarse redefiniendo su relación entre calidad, precio y rendimiento para llegar a la Rockhopper que es hoy😍
Su alma es un cuadro de aluminio Premium A1 liviano y resistente que ha sido minuciosamente rediseñado. 
Con geometría moderna, cableado interno y compatibilidad con caño de asiento retráctil (dropper post), la nueva Rockhopper viene con llantas y cubiertas aptas tubeless.
🔺 Encontrala en nuestras tiendas autorizadas🔺
#iamspecialized #specializedargentina #mtb #specializedrockhopper #rockhopperelite #rockhopperexpert #argentina 
📸  la.guarida.del.lobo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264478186_277883254172249_8791157968554004298_n.jpg?_nc_cat=108&amp;ccb=1-5&amp;_nc_sid=8ae9d6&amp;_nc_ohc=gv3Il5tWJewAX8162wh&amp;_nc_ht=scontent-bos3-1.cdninstagram.com&amp;edm=AL-3X8kEAAAA&amp;oh=00_AT83ZsHlMlYYDgsOrWbpy8UiCw2pYMmWc55KpGQEVT1NKA&amp;oe=61D6A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64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BB014-5307-440D-AAB6-991FD154A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57251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BABD-D365-4685-A696-060AF2A3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478C2-E165-48EB-A884-D24730188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334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523128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47548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877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989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972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86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861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9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- 2021-12-03 20:51:35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los dos modelos de Spark que estarán disponibles para los Test Ride de Córdoba y Mendoza.
La Spark RC 910, pensada y creada para el trail y la Spark RC Team Issue AXS, con todo lo que se necesita para ganar en XC.
Vení a probarlas. Link en bio. Cupos limitados.
#SCOTTbikes 
#SCOTTargentina 
#FastIsFun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263434035_487734975872444_4937050226684047619_n.jpg?_nc_cat=108&amp;ccb=1-5&amp;_nc_sid=8ae9d6&amp;_nc_ohc=ATKRMVlZ6GoAX_cXpOv&amp;_nc_ht=scontent-iad3-1.cdninstagram.com&amp;edm=AL-3X8kEAAAA&amp;oh=00_AT_JlKzxkx6t7LkJrh13nb9u4U4BT5_3sVNEwCRQv-nj7Q&amp;oe=61D7802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83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58D53-75D1-4A1E-B411-F98B7A43C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616747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AEB41-DDD9-4302-B7D3-8F811690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34AE6-A71E-4EA6-AB68-ECF267640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500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14956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35540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14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425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59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790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74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30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- 2021-12-14 17:42:06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Sus líneas y curvas son una verdadera obra de arte diseñada por los mejores ingenieros😍
Una auténtica máquina de competición.
La culminación de nuestra insistente búsqueda de la velocidad.💨
Así es nuestra Tarmac SL7.😎
#AeroIsEverything 
#SpecializedTarmac #TarmacSL7 #IamSpecialized #SpecializedArgentina #SpecializedTarmacSl7 #SpecializedRoad #Road
📸_moving_gears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51.2885-15/266820721_436911071355533_6058741780819857389_n.jpg?_nc_cat=101&amp;ccb=1-5&amp;_nc_sid=8ae9d6&amp;_nc_ohc=IcraaF4fsaEAX9iTWKr&amp;_nc_ht=scontent-bos3-1.cdninstagram.com&amp;edm=AL-3X8kEAAAA&amp;oh=00_AT9PXaR2_B2FTKpiw-pr_RBmvvOjRnc0vgPOwrmYqrs27Q&amp;oe=61D775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71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D225B-974B-4E93-8F2D-21CE515D9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98931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3106</Words>
  <Application>Microsoft Office PowerPoint</Application>
  <PresentationFormat>On-screen Show (4:3)</PresentationFormat>
  <Paragraphs>644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Scott</vt:lpstr>
      <vt:lpstr>Instagram Key Metrics Radar | Scott</vt:lpstr>
      <vt:lpstr>Instagram Followers Total | Scott</vt:lpstr>
      <vt:lpstr>Instagram Followers Change | Scott</vt:lpstr>
      <vt:lpstr>Instagram Followers Change Per Weekday | Scott</vt:lpstr>
      <vt:lpstr>Instagram Posts By Weekday | Scott</vt:lpstr>
      <vt:lpstr>Instagram Interaction Rate By Weekday | Scott</vt:lpstr>
      <vt:lpstr>Instagram Posts By Hour | Scott</vt:lpstr>
      <vt:lpstr>Instagram Interaction Rate By Hour | Scott</vt:lpstr>
      <vt:lpstr>Instagram Post Type Distribution Per Profile | Scott</vt:lpstr>
      <vt:lpstr>Instagram Interactions by Post Type | Scott</vt:lpstr>
      <vt:lpstr>Instagram Interaction Rate By Post Type | Scott</vt:lpstr>
      <vt:lpstr>Instagram Interactions Distribution | Scott</vt:lpstr>
      <vt:lpstr>Instagram Hashtag Detection | Scott - 1 of 2</vt:lpstr>
      <vt:lpstr>Instagram Hashtag Detection | Scott - 2 of 2</vt:lpstr>
      <vt:lpstr>Instagram Posts Table | Scott - 1 of 25</vt:lpstr>
      <vt:lpstr>Instagram Posts Table | Scott - 2 of 25</vt:lpstr>
      <vt:lpstr>Instagram Posts Table | Scott - 3 of 25</vt:lpstr>
      <vt:lpstr>Instagram Posts Table | Scott - 4 of 25</vt:lpstr>
      <vt:lpstr>Instagram Posts Table | Scott - 5 of 25</vt:lpstr>
      <vt:lpstr>Instagram Posts Table | Scott - 6 of 25</vt:lpstr>
      <vt:lpstr>Instagram Posts Table | Scott - 7 of 25</vt:lpstr>
      <vt:lpstr>Instagram Posts Table | Scott - 8 of 25</vt:lpstr>
      <vt:lpstr>Instagram Posts Table | Scott - 9 of 25</vt:lpstr>
      <vt:lpstr>Instagram Posts Table | Scott - 10 of 25</vt:lpstr>
      <vt:lpstr>Instagram Posts Table | Scott - 11 of 25</vt:lpstr>
      <vt:lpstr>Instagram Posts Table | Scott - 12 of 25</vt:lpstr>
      <vt:lpstr>Instagram Posts Table | Scott - 13 of 25</vt:lpstr>
      <vt:lpstr>Instagram Posts Table | Scott - 14 of 25</vt:lpstr>
      <vt:lpstr>Instagram Posts Table | Scott - 15 of 25</vt:lpstr>
      <vt:lpstr>Instagram Posts Table | Scott - 16 of 25</vt:lpstr>
      <vt:lpstr>Instagram Posts Table | Scott - 17 of 25</vt:lpstr>
      <vt:lpstr>Instagram Posts Table | Scott - 18 of 25</vt:lpstr>
      <vt:lpstr>Instagram Posts Table | Scott - 19 of 25</vt:lpstr>
      <vt:lpstr>Instagram Posts Table | Scott - 20 of 25</vt:lpstr>
      <vt:lpstr>Instagram Posts Table | Scott - 21 of 25</vt:lpstr>
      <vt:lpstr>Instagram Posts Table | Scott - 22 of 25</vt:lpstr>
      <vt:lpstr>Instagram Posts Table | Scott - 23 of 25</vt:lpstr>
      <vt:lpstr>Instagram Posts Table | Scott - 24 of 25</vt:lpstr>
      <vt:lpstr>Instagram Posts Table | Scott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2022-01-03T12:44:04Z</dcterms:created>
  <dcterms:modified xsi:type="dcterms:W3CDTF">2022-01-03T12:45:24Z</dcterms:modified>
</cp:coreProperties>
</file>