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5.2034000000000002</c:v>
                </c:pt>
                <c:pt idx="1">
                  <c:v>41.666699999999999</c:v>
                </c:pt>
                <c:pt idx="2">
                  <c:v>12.5</c:v>
                </c:pt>
                <c:pt idx="3">
                  <c:v>100</c:v>
                </c:pt>
                <c:pt idx="4">
                  <c:v>66.666700000000006</c:v>
                </c:pt>
                <c:pt idx="5">
                  <c:v>0.52749999999999997</c:v>
                </c:pt>
                <c:pt idx="6">
                  <c:v>4.8327</c:v>
                </c:pt>
                <c:pt idx="7">
                  <c:v>-8.2340999999999998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2-4245-8860-C97C17CB9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33.333300000000001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100</c:v>
                </c:pt>
                <c:pt idx="6">
                  <c:v>100</c:v>
                </c:pt>
                <c:pt idx="7">
                  <c:v>42.926200000000001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2-4245-8860-C97C17CB9C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4.1218000000000004</c:v>
                </c:pt>
                <c:pt idx="1">
                  <c:v>0</c:v>
                </c:pt>
                <c:pt idx="2">
                  <c:v>87.5</c:v>
                </c:pt>
                <c:pt idx="3">
                  <c:v>0</c:v>
                </c:pt>
                <c:pt idx="4">
                  <c:v>58.333300000000001</c:v>
                </c:pt>
                <c:pt idx="5">
                  <c:v>1.7029000000000001</c:v>
                </c:pt>
                <c:pt idx="6">
                  <c:v>0</c:v>
                </c:pt>
                <c:pt idx="7">
                  <c:v>73.292599999999993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2-4245-8860-C97C17CB9C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2.9493999999999998</c:v>
                </c:pt>
                <c:pt idx="1">
                  <c:v>50</c:v>
                </c:pt>
                <c:pt idx="2">
                  <c:v>25</c:v>
                </c:pt>
                <c:pt idx="3">
                  <c:v>100</c:v>
                </c:pt>
                <c:pt idx="4">
                  <c:v>83.333299999999994</c:v>
                </c:pt>
                <c:pt idx="5">
                  <c:v>1.0576000000000001</c:v>
                </c:pt>
                <c:pt idx="6">
                  <c:v>16.0672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02-4245-8860-C97C17CB9C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33.346899999999998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2.4203999999999999</c:v>
                </c:pt>
                <c:pt idx="6">
                  <c:v>2.3881000000000001</c:v>
                </c:pt>
                <c:pt idx="7">
                  <c:v>1.0657000000000001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02-4245-8860-C97C17CB9C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42.470399999999998</c:v>
                </c:pt>
                <c:pt idx="1">
                  <c:v>16.666699999999999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65.972300000000004</c:v>
                </c:pt>
                <c:pt idx="6">
                  <c:v>3.6684000000000001</c:v>
                </c:pt>
                <c:pt idx="7">
                  <c:v>22.338999999999999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02-4245-8860-C97C17CB9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304064"/>
        <c:axId val="420305048"/>
      </c:radarChart>
      <c:catAx>
        <c:axId val="42030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05048"/>
        <c:crosses val="autoZero"/>
        <c:auto val="1"/>
        <c:lblAlgn val="ctr"/>
        <c:lblOffset val="100"/>
        <c:noMultiLvlLbl val="0"/>
      </c:catAx>
      <c:valAx>
        <c:axId val="42030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0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10887</c:v>
                </c:pt>
                <c:pt idx="1">
                  <c:v>10882</c:v>
                </c:pt>
                <c:pt idx="2">
                  <c:v>10882</c:v>
                </c:pt>
                <c:pt idx="3">
                  <c:v>10881</c:v>
                </c:pt>
                <c:pt idx="4">
                  <c:v>10881</c:v>
                </c:pt>
                <c:pt idx="5">
                  <c:v>10874</c:v>
                </c:pt>
                <c:pt idx="6">
                  <c:v>10869</c:v>
                </c:pt>
                <c:pt idx="7">
                  <c:v>10868</c:v>
                </c:pt>
                <c:pt idx="8">
                  <c:v>10865</c:v>
                </c:pt>
                <c:pt idx="9">
                  <c:v>10862</c:v>
                </c:pt>
                <c:pt idx="10">
                  <c:v>10862</c:v>
                </c:pt>
                <c:pt idx="11">
                  <c:v>10863</c:v>
                </c:pt>
                <c:pt idx="12">
                  <c:v>10860</c:v>
                </c:pt>
                <c:pt idx="13">
                  <c:v>10856</c:v>
                </c:pt>
                <c:pt idx="14">
                  <c:v>10852</c:v>
                </c:pt>
                <c:pt idx="15">
                  <c:v>10855</c:v>
                </c:pt>
                <c:pt idx="16">
                  <c:v>10852</c:v>
                </c:pt>
                <c:pt idx="17">
                  <c:v>10852</c:v>
                </c:pt>
                <c:pt idx="18">
                  <c:v>10853</c:v>
                </c:pt>
                <c:pt idx="19">
                  <c:v>10848</c:v>
                </c:pt>
                <c:pt idx="20">
                  <c:v>10852</c:v>
                </c:pt>
                <c:pt idx="21">
                  <c:v>10851</c:v>
                </c:pt>
                <c:pt idx="22">
                  <c:v>10849</c:v>
                </c:pt>
                <c:pt idx="23">
                  <c:v>10849</c:v>
                </c:pt>
                <c:pt idx="24">
                  <c:v>10851</c:v>
                </c:pt>
                <c:pt idx="25">
                  <c:v>10843</c:v>
                </c:pt>
                <c:pt idx="26">
                  <c:v>10844</c:v>
                </c:pt>
                <c:pt idx="27">
                  <c:v>10845</c:v>
                </c:pt>
                <c:pt idx="28">
                  <c:v>10839</c:v>
                </c:pt>
                <c:pt idx="29">
                  <c:v>10836</c:v>
                </c:pt>
                <c:pt idx="30">
                  <c:v>10834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BA-4726-9054-A874919C4B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202511</c:v>
                </c:pt>
                <c:pt idx="1">
                  <c:v>202457</c:v>
                </c:pt>
                <c:pt idx="2">
                  <c:v>202387</c:v>
                </c:pt>
                <c:pt idx="3">
                  <c:v>202331</c:v>
                </c:pt>
                <c:pt idx="4">
                  <c:v>202285</c:v>
                </c:pt>
                <c:pt idx="5">
                  <c:v>202242</c:v>
                </c:pt>
                <c:pt idx="6">
                  <c:v>202203</c:v>
                </c:pt>
                <c:pt idx="7">
                  <c:v>202151</c:v>
                </c:pt>
                <c:pt idx="8">
                  <c:v>202113</c:v>
                </c:pt>
                <c:pt idx="9">
                  <c:v>202047</c:v>
                </c:pt>
                <c:pt idx="10">
                  <c:v>202005</c:v>
                </c:pt>
                <c:pt idx="11">
                  <c:v>201957</c:v>
                </c:pt>
                <c:pt idx="12">
                  <c:v>201921</c:v>
                </c:pt>
                <c:pt idx="13">
                  <c:v>201874</c:v>
                </c:pt>
                <c:pt idx="14">
                  <c:v>201829</c:v>
                </c:pt>
                <c:pt idx="15">
                  <c:v>201804</c:v>
                </c:pt>
                <c:pt idx="16">
                  <c:v>201766</c:v>
                </c:pt>
                <c:pt idx="17">
                  <c:v>201739</c:v>
                </c:pt>
                <c:pt idx="18">
                  <c:v>201707</c:v>
                </c:pt>
                <c:pt idx="19">
                  <c:v>202246</c:v>
                </c:pt>
                <c:pt idx="20">
                  <c:v>203361</c:v>
                </c:pt>
                <c:pt idx="21">
                  <c:v>205706</c:v>
                </c:pt>
                <c:pt idx="22">
                  <c:v>207726</c:v>
                </c:pt>
                <c:pt idx="23">
                  <c:v>208669</c:v>
                </c:pt>
                <c:pt idx="24">
                  <c:v>208553</c:v>
                </c:pt>
                <c:pt idx="25">
                  <c:v>208473</c:v>
                </c:pt>
                <c:pt idx="26">
                  <c:v>208413</c:v>
                </c:pt>
                <c:pt idx="27">
                  <c:v>208348</c:v>
                </c:pt>
                <c:pt idx="28">
                  <c:v>208287</c:v>
                </c:pt>
                <c:pt idx="29">
                  <c:v>208242</c:v>
                </c:pt>
                <c:pt idx="30">
                  <c:v>208211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BA-4726-9054-A874919C4B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8208</c:v>
                </c:pt>
                <c:pt idx="1">
                  <c:v>8200</c:v>
                </c:pt>
                <c:pt idx="2">
                  <c:v>8201</c:v>
                </c:pt>
                <c:pt idx="3">
                  <c:v>8209</c:v>
                </c:pt>
                <c:pt idx="4">
                  <c:v>8211</c:v>
                </c:pt>
                <c:pt idx="5">
                  <c:v>8229</c:v>
                </c:pt>
                <c:pt idx="6">
                  <c:v>8235</c:v>
                </c:pt>
                <c:pt idx="7">
                  <c:v>8246</c:v>
                </c:pt>
                <c:pt idx="8">
                  <c:v>8254</c:v>
                </c:pt>
                <c:pt idx="9">
                  <c:v>8261</c:v>
                </c:pt>
                <c:pt idx="10">
                  <c:v>8269</c:v>
                </c:pt>
                <c:pt idx="11">
                  <c:v>8276</c:v>
                </c:pt>
                <c:pt idx="12">
                  <c:v>8281</c:v>
                </c:pt>
                <c:pt idx="13">
                  <c:v>8284</c:v>
                </c:pt>
                <c:pt idx="14">
                  <c:v>8306</c:v>
                </c:pt>
                <c:pt idx="15">
                  <c:v>8324</c:v>
                </c:pt>
                <c:pt idx="16">
                  <c:v>8418</c:v>
                </c:pt>
                <c:pt idx="17">
                  <c:v>8504</c:v>
                </c:pt>
                <c:pt idx="18">
                  <c:v>8509</c:v>
                </c:pt>
                <c:pt idx="19">
                  <c:v>8514</c:v>
                </c:pt>
                <c:pt idx="20">
                  <c:v>8520</c:v>
                </c:pt>
                <c:pt idx="21">
                  <c:v>8525</c:v>
                </c:pt>
                <c:pt idx="22">
                  <c:v>8538</c:v>
                </c:pt>
                <c:pt idx="23">
                  <c:v>8541</c:v>
                </c:pt>
                <c:pt idx="24">
                  <c:v>8545</c:v>
                </c:pt>
                <c:pt idx="25">
                  <c:v>8548</c:v>
                </c:pt>
                <c:pt idx="26">
                  <c:v>8555</c:v>
                </c:pt>
                <c:pt idx="27">
                  <c:v>8568</c:v>
                </c:pt>
                <c:pt idx="28">
                  <c:v>8572</c:v>
                </c:pt>
                <c:pt idx="29">
                  <c:v>8578</c:v>
                </c:pt>
                <c:pt idx="30">
                  <c:v>8582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BA-4726-9054-A874919C4B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5776</c:v>
                </c:pt>
                <c:pt idx="1">
                  <c:v>5777</c:v>
                </c:pt>
                <c:pt idx="2">
                  <c:v>5808</c:v>
                </c:pt>
                <c:pt idx="3">
                  <c:v>5848</c:v>
                </c:pt>
                <c:pt idx="4">
                  <c:v>5859</c:v>
                </c:pt>
                <c:pt idx="5">
                  <c:v>5875</c:v>
                </c:pt>
                <c:pt idx="6">
                  <c:v>5904</c:v>
                </c:pt>
                <c:pt idx="7">
                  <c:v>5918</c:v>
                </c:pt>
                <c:pt idx="8">
                  <c:v>5932</c:v>
                </c:pt>
                <c:pt idx="9">
                  <c:v>5949</c:v>
                </c:pt>
                <c:pt idx="10">
                  <c:v>5952</c:v>
                </c:pt>
                <c:pt idx="11">
                  <c:v>5952</c:v>
                </c:pt>
                <c:pt idx="12">
                  <c:v>5948</c:v>
                </c:pt>
                <c:pt idx="13">
                  <c:v>5951</c:v>
                </c:pt>
                <c:pt idx="14">
                  <c:v>5950</c:v>
                </c:pt>
                <c:pt idx="15">
                  <c:v>5946</c:v>
                </c:pt>
                <c:pt idx="16">
                  <c:v>5948</c:v>
                </c:pt>
                <c:pt idx="17">
                  <c:v>5947</c:v>
                </c:pt>
                <c:pt idx="18">
                  <c:v>5947</c:v>
                </c:pt>
                <c:pt idx="19">
                  <c:v>5945</c:v>
                </c:pt>
                <c:pt idx="20">
                  <c:v>5944</c:v>
                </c:pt>
                <c:pt idx="21">
                  <c:v>5947</c:v>
                </c:pt>
                <c:pt idx="22">
                  <c:v>5964</c:v>
                </c:pt>
                <c:pt idx="23">
                  <c:v>5975</c:v>
                </c:pt>
                <c:pt idx="24">
                  <c:v>5978</c:v>
                </c:pt>
                <c:pt idx="25">
                  <c:v>5984</c:v>
                </c:pt>
                <c:pt idx="26">
                  <c:v>5986</c:v>
                </c:pt>
                <c:pt idx="27">
                  <c:v>6046</c:v>
                </c:pt>
                <c:pt idx="28">
                  <c:v>6130</c:v>
                </c:pt>
                <c:pt idx="29">
                  <c:v>6138</c:v>
                </c:pt>
                <c:pt idx="30">
                  <c:v>6141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BA-4726-9054-A874919C4B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69378</c:v>
                </c:pt>
                <c:pt idx="1">
                  <c:v>69377</c:v>
                </c:pt>
                <c:pt idx="2">
                  <c:v>69371</c:v>
                </c:pt>
                <c:pt idx="3">
                  <c:v>69364</c:v>
                </c:pt>
                <c:pt idx="4">
                  <c:v>69351</c:v>
                </c:pt>
                <c:pt idx="5">
                  <c:v>69349</c:v>
                </c:pt>
                <c:pt idx="6">
                  <c:v>69344</c:v>
                </c:pt>
                <c:pt idx="7">
                  <c:v>69343</c:v>
                </c:pt>
                <c:pt idx="8">
                  <c:v>69349</c:v>
                </c:pt>
                <c:pt idx="9">
                  <c:v>69352</c:v>
                </c:pt>
                <c:pt idx="10">
                  <c:v>69353</c:v>
                </c:pt>
                <c:pt idx="11">
                  <c:v>69342</c:v>
                </c:pt>
                <c:pt idx="12">
                  <c:v>69336</c:v>
                </c:pt>
                <c:pt idx="13">
                  <c:v>69333</c:v>
                </c:pt>
                <c:pt idx="14">
                  <c:v>69344</c:v>
                </c:pt>
                <c:pt idx="15">
                  <c:v>69384</c:v>
                </c:pt>
                <c:pt idx="16">
                  <c:v>69405</c:v>
                </c:pt>
                <c:pt idx="17">
                  <c:v>69412</c:v>
                </c:pt>
                <c:pt idx="18">
                  <c:v>69437</c:v>
                </c:pt>
                <c:pt idx="19">
                  <c:v>69458</c:v>
                </c:pt>
                <c:pt idx="20">
                  <c:v>69465</c:v>
                </c:pt>
                <c:pt idx="21">
                  <c:v>69459</c:v>
                </c:pt>
                <c:pt idx="22">
                  <c:v>69450</c:v>
                </c:pt>
                <c:pt idx="23">
                  <c:v>69450</c:v>
                </c:pt>
                <c:pt idx="24">
                  <c:v>69444</c:v>
                </c:pt>
                <c:pt idx="25">
                  <c:v>69430</c:v>
                </c:pt>
                <c:pt idx="26">
                  <c:v>69421</c:v>
                </c:pt>
                <c:pt idx="27">
                  <c:v>69435</c:v>
                </c:pt>
                <c:pt idx="28">
                  <c:v>69437</c:v>
                </c:pt>
                <c:pt idx="29">
                  <c:v>69425</c:v>
                </c:pt>
                <c:pt idx="30">
                  <c:v>69432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BA-4726-9054-A874919C4B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87217</c:v>
                </c:pt>
                <c:pt idx="1">
                  <c:v>87228</c:v>
                </c:pt>
                <c:pt idx="2">
                  <c:v>87256</c:v>
                </c:pt>
                <c:pt idx="3">
                  <c:v>87259</c:v>
                </c:pt>
                <c:pt idx="4">
                  <c:v>87270</c:v>
                </c:pt>
                <c:pt idx="5">
                  <c:v>87391</c:v>
                </c:pt>
                <c:pt idx="6">
                  <c:v>87451</c:v>
                </c:pt>
                <c:pt idx="7">
                  <c:v>87467</c:v>
                </c:pt>
                <c:pt idx="8">
                  <c:v>87489</c:v>
                </c:pt>
                <c:pt idx="9">
                  <c:v>87505</c:v>
                </c:pt>
                <c:pt idx="10">
                  <c:v>87538</c:v>
                </c:pt>
                <c:pt idx="11">
                  <c:v>87545</c:v>
                </c:pt>
                <c:pt idx="12">
                  <c:v>87570</c:v>
                </c:pt>
                <c:pt idx="13">
                  <c:v>87571</c:v>
                </c:pt>
                <c:pt idx="14">
                  <c:v>87578</c:v>
                </c:pt>
                <c:pt idx="15">
                  <c:v>87599</c:v>
                </c:pt>
                <c:pt idx="16">
                  <c:v>87632</c:v>
                </c:pt>
                <c:pt idx="17">
                  <c:v>87655</c:v>
                </c:pt>
                <c:pt idx="18">
                  <c:v>87674</c:v>
                </c:pt>
                <c:pt idx="19">
                  <c:v>87698</c:v>
                </c:pt>
                <c:pt idx="20">
                  <c:v>87702</c:v>
                </c:pt>
                <c:pt idx="21">
                  <c:v>87708</c:v>
                </c:pt>
                <c:pt idx="22">
                  <c:v>87713</c:v>
                </c:pt>
                <c:pt idx="23">
                  <c:v>87729</c:v>
                </c:pt>
                <c:pt idx="24">
                  <c:v>87737</c:v>
                </c:pt>
                <c:pt idx="25">
                  <c:v>87753</c:v>
                </c:pt>
                <c:pt idx="26">
                  <c:v>88137</c:v>
                </c:pt>
                <c:pt idx="27">
                  <c:v>88324</c:v>
                </c:pt>
                <c:pt idx="28">
                  <c:v>88397</c:v>
                </c:pt>
                <c:pt idx="29">
                  <c:v>88407</c:v>
                </c:pt>
                <c:pt idx="30">
                  <c:v>88428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BA-4726-9054-A874919C4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536800"/>
        <c:axId val="413537456"/>
      </c:lineChart>
      <c:dateAx>
        <c:axId val="41353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37456"/>
        <c:crosses val="autoZero"/>
        <c:auto val="1"/>
        <c:lblOffset val="100"/>
        <c:baseTimeUnit val="days"/>
      </c:dateAx>
      <c:valAx>
        <c:axId val="41353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3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</c:v>
                </c:pt>
                <c:pt idx="1">
                  <c:v>-5</c:v>
                </c:pt>
                <c:pt idx="2">
                  <c:v>0</c:v>
                </c:pt>
                <c:pt idx="3">
                  <c:v>-1</c:v>
                </c:pt>
                <c:pt idx="4">
                  <c:v>0</c:v>
                </c:pt>
                <c:pt idx="5">
                  <c:v>-7</c:v>
                </c:pt>
                <c:pt idx="6">
                  <c:v>-5</c:v>
                </c:pt>
                <c:pt idx="7">
                  <c:v>-1</c:v>
                </c:pt>
                <c:pt idx="8">
                  <c:v>-3</c:v>
                </c:pt>
                <c:pt idx="9">
                  <c:v>-3</c:v>
                </c:pt>
                <c:pt idx="10">
                  <c:v>0</c:v>
                </c:pt>
                <c:pt idx="11">
                  <c:v>1</c:v>
                </c:pt>
                <c:pt idx="12">
                  <c:v>-3</c:v>
                </c:pt>
                <c:pt idx="13">
                  <c:v>-4</c:v>
                </c:pt>
                <c:pt idx="14">
                  <c:v>-4</c:v>
                </c:pt>
                <c:pt idx="15">
                  <c:v>3</c:v>
                </c:pt>
                <c:pt idx="16">
                  <c:v>-3</c:v>
                </c:pt>
                <c:pt idx="17">
                  <c:v>0</c:v>
                </c:pt>
                <c:pt idx="18">
                  <c:v>1</c:v>
                </c:pt>
                <c:pt idx="19">
                  <c:v>-5</c:v>
                </c:pt>
                <c:pt idx="20">
                  <c:v>4</c:v>
                </c:pt>
                <c:pt idx="21">
                  <c:v>-1</c:v>
                </c:pt>
                <c:pt idx="22">
                  <c:v>-2</c:v>
                </c:pt>
                <c:pt idx="23">
                  <c:v>0</c:v>
                </c:pt>
                <c:pt idx="24">
                  <c:v>2</c:v>
                </c:pt>
                <c:pt idx="25">
                  <c:v>-8</c:v>
                </c:pt>
                <c:pt idx="26">
                  <c:v>1</c:v>
                </c:pt>
                <c:pt idx="27">
                  <c:v>1</c:v>
                </c:pt>
                <c:pt idx="28">
                  <c:v>-6</c:v>
                </c:pt>
                <c:pt idx="29">
                  <c:v>-3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22-44AD-8539-63D2B53484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-170</c:v>
                </c:pt>
                <c:pt idx="1">
                  <c:v>-54</c:v>
                </c:pt>
                <c:pt idx="2">
                  <c:v>-70</c:v>
                </c:pt>
                <c:pt idx="3">
                  <c:v>-56</c:v>
                </c:pt>
                <c:pt idx="4">
                  <c:v>-46</c:v>
                </c:pt>
                <c:pt idx="5">
                  <c:v>-43</c:v>
                </c:pt>
                <c:pt idx="6">
                  <c:v>-39</c:v>
                </c:pt>
                <c:pt idx="7">
                  <c:v>-52</c:v>
                </c:pt>
                <c:pt idx="8">
                  <c:v>-38</c:v>
                </c:pt>
                <c:pt idx="9">
                  <c:v>-66</c:v>
                </c:pt>
                <c:pt idx="10">
                  <c:v>-42</c:v>
                </c:pt>
                <c:pt idx="11">
                  <c:v>-48</c:v>
                </c:pt>
                <c:pt idx="12">
                  <c:v>-36</c:v>
                </c:pt>
                <c:pt idx="13">
                  <c:v>-47</c:v>
                </c:pt>
                <c:pt idx="14">
                  <c:v>-45</c:v>
                </c:pt>
                <c:pt idx="15">
                  <c:v>-25</c:v>
                </c:pt>
                <c:pt idx="16">
                  <c:v>-38</c:v>
                </c:pt>
                <c:pt idx="17">
                  <c:v>-27</c:v>
                </c:pt>
                <c:pt idx="18">
                  <c:v>-32</c:v>
                </c:pt>
                <c:pt idx="19">
                  <c:v>539</c:v>
                </c:pt>
                <c:pt idx="20">
                  <c:v>1115</c:v>
                </c:pt>
                <c:pt idx="21">
                  <c:v>2345</c:v>
                </c:pt>
                <c:pt idx="22">
                  <c:v>2020</c:v>
                </c:pt>
                <c:pt idx="23">
                  <c:v>943</c:v>
                </c:pt>
                <c:pt idx="24">
                  <c:v>-116</c:v>
                </c:pt>
                <c:pt idx="25">
                  <c:v>-80</c:v>
                </c:pt>
                <c:pt idx="26">
                  <c:v>-60</c:v>
                </c:pt>
                <c:pt idx="27">
                  <c:v>-65</c:v>
                </c:pt>
                <c:pt idx="28">
                  <c:v>-61</c:v>
                </c:pt>
                <c:pt idx="29">
                  <c:v>-45</c:v>
                </c:pt>
                <c:pt idx="30">
                  <c:v>-31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22-44AD-8539-63D2B53484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</c:v>
                </c:pt>
                <c:pt idx="1">
                  <c:v>-8</c:v>
                </c:pt>
                <c:pt idx="2">
                  <c:v>1</c:v>
                </c:pt>
                <c:pt idx="3">
                  <c:v>8</c:v>
                </c:pt>
                <c:pt idx="4">
                  <c:v>2</c:v>
                </c:pt>
                <c:pt idx="5">
                  <c:v>18</c:v>
                </c:pt>
                <c:pt idx="6">
                  <c:v>6</c:v>
                </c:pt>
                <c:pt idx="7">
                  <c:v>11</c:v>
                </c:pt>
                <c:pt idx="8">
                  <c:v>8</c:v>
                </c:pt>
                <c:pt idx="9">
                  <c:v>7</c:v>
                </c:pt>
                <c:pt idx="10">
                  <c:v>8</c:v>
                </c:pt>
                <c:pt idx="11">
                  <c:v>7</c:v>
                </c:pt>
                <c:pt idx="12">
                  <c:v>5</c:v>
                </c:pt>
                <c:pt idx="13">
                  <c:v>3</c:v>
                </c:pt>
                <c:pt idx="14">
                  <c:v>22</c:v>
                </c:pt>
                <c:pt idx="15">
                  <c:v>18</c:v>
                </c:pt>
                <c:pt idx="16">
                  <c:v>94</c:v>
                </c:pt>
                <c:pt idx="17">
                  <c:v>86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5</c:v>
                </c:pt>
                <c:pt idx="22">
                  <c:v>13</c:v>
                </c:pt>
                <c:pt idx="23">
                  <c:v>3</c:v>
                </c:pt>
                <c:pt idx="24">
                  <c:v>4</c:v>
                </c:pt>
                <c:pt idx="25">
                  <c:v>3</c:v>
                </c:pt>
                <c:pt idx="26">
                  <c:v>7</c:v>
                </c:pt>
                <c:pt idx="27">
                  <c:v>13</c:v>
                </c:pt>
                <c:pt idx="28">
                  <c:v>4</c:v>
                </c:pt>
                <c:pt idx="29">
                  <c:v>6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22-44AD-8539-63D2B53484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31</c:v>
                </c:pt>
                <c:pt idx="3">
                  <c:v>40</c:v>
                </c:pt>
                <c:pt idx="4">
                  <c:v>11</c:v>
                </c:pt>
                <c:pt idx="5">
                  <c:v>16</c:v>
                </c:pt>
                <c:pt idx="6">
                  <c:v>29</c:v>
                </c:pt>
                <c:pt idx="7">
                  <c:v>14</c:v>
                </c:pt>
                <c:pt idx="8">
                  <c:v>14</c:v>
                </c:pt>
                <c:pt idx="9">
                  <c:v>17</c:v>
                </c:pt>
                <c:pt idx="10">
                  <c:v>3</c:v>
                </c:pt>
                <c:pt idx="11">
                  <c:v>0</c:v>
                </c:pt>
                <c:pt idx="12">
                  <c:v>-4</c:v>
                </c:pt>
                <c:pt idx="13">
                  <c:v>3</c:v>
                </c:pt>
                <c:pt idx="14">
                  <c:v>-1</c:v>
                </c:pt>
                <c:pt idx="15">
                  <c:v>-4</c:v>
                </c:pt>
                <c:pt idx="16">
                  <c:v>2</c:v>
                </c:pt>
                <c:pt idx="17">
                  <c:v>-1</c:v>
                </c:pt>
                <c:pt idx="18">
                  <c:v>0</c:v>
                </c:pt>
                <c:pt idx="19">
                  <c:v>-2</c:v>
                </c:pt>
                <c:pt idx="20">
                  <c:v>-1</c:v>
                </c:pt>
                <c:pt idx="21">
                  <c:v>3</c:v>
                </c:pt>
                <c:pt idx="22">
                  <c:v>17</c:v>
                </c:pt>
                <c:pt idx="23">
                  <c:v>11</c:v>
                </c:pt>
                <c:pt idx="24">
                  <c:v>3</c:v>
                </c:pt>
                <c:pt idx="25">
                  <c:v>6</c:v>
                </c:pt>
                <c:pt idx="26">
                  <c:v>2</c:v>
                </c:pt>
                <c:pt idx="27">
                  <c:v>60</c:v>
                </c:pt>
                <c:pt idx="28">
                  <c:v>84</c:v>
                </c:pt>
                <c:pt idx="29">
                  <c:v>8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22-44AD-8539-63D2B53484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-7</c:v>
                </c:pt>
                <c:pt idx="1">
                  <c:v>-1</c:v>
                </c:pt>
                <c:pt idx="2">
                  <c:v>-6</c:v>
                </c:pt>
                <c:pt idx="3">
                  <c:v>-7</c:v>
                </c:pt>
                <c:pt idx="4">
                  <c:v>-13</c:v>
                </c:pt>
                <c:pt idx="5">
                  <c:v>-2</c:v>
                </c:pt>
                <c:pt idx="6">
                  <c:v>-5</c:v>
                </c:pt>
                <c:pt idx="7">
                  <c:v>-1</c:v>
                </c:pt>
                <c:pt idx="8">
                  <c:v>6</c:v>
                </c:pt>
                <c:pt idx="9">
                  <c:v>3</c:v>
                </c:pt>
                <c:pt idx="10">
                  <c:v>1</c:v>
                </c:pt>
                <c:pt idx="11">
                  <c:v>-11</c:v>
                </c:pt>
                <c:pt idx="12">
                  <c:v>-6</c:v>
                </c:pt>
                <c:pt idx="13">
                  <c:v>-3</c:v>
                </c:pt>
                <c:pt idx="14">
                  <c:v>11</c:v>
                </c:pt>
                <c:pt idx="15">
                  <c:v>40</c:v>
                </c:pt>
                <c:pt idx="16">
                  <c:v>21</c:v>
                </c:pt>
                <c:pt idx="17">
                  <c:v>7</c:v>
                </c:pt>
                <c:pt idx="18">
                  <c:v>25</c:v>
                </c:pt>
                <c:pt idx="19">
                  <c:v>21</c:v>
                </c:pt>
                <c:pt idx="20">
                  <c:v>7</c:v>
                </c:pt>
                <c:pt idx="21">
                  <c:v>-6</c:v>
                </c:pt>
                <c:pt idx="22">
                  <c:v>-9</c:v>
                </c:pt>
                <c:pt idx="23">
                  <c:v>0</c:v>
                </c:pt>
                <c:pt idx="24">
                  <c:v>-6</c:v>
                </c:pt>
                <c:pt idx="25">
                  <c:v>-14</c:v>
                </c:pt>
                <c:pt idx="26">
                  <c:v>-9</c:v>
                </c:pt>
                <c:pt idx="27">
                  <c:v>14</c:v>
                </c:pt>
                <c:pt idx="28">
                  <c:v>2</c:v>
                </c:pt>
                <c:pt idx="29">
                  <c:v>-12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22-44AD-8539-63D2B53484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27</c:v>
                </c:pt>
                <c:pt idx="1">
                  <c:v>11</c:v>
                </c:pt>
                <c:pt idx="2">
                  <c:v>28</c:v>
                </c:pt>
                <c:pt idx="3">
                  <c:v>3</c:v>
                </c:pt>
                <c:pt idx="4">
                  <c:v>11</c:v>
                </c:pt>
                <c:pt idx="5">
                  <c:v>121</c:v>
                </c:pt>
                <c:pt idx="6">
                  <c:v>60</c:v>
                </c:pt>
                <c:pt idx="7">
                  <c:v>16</c:v>
                </c:pt>
                <c:pt idx="8">
                  <c:v>22</c:v>
                </c:pt>
                <c:pt idx="9">
                  <c:v>16</c:v>
                </c:pt>
                <c:pt idx="10">
                  <c:v>33</c:v>
                </c:pt>
                <c:pt idx="11">
                  <c:v>7</c:v>
                </c:pt>
                <c:pt idx="12">
                  <c:v>25</c:v>
                </c:pt>
                <c:pt idx="13">
                  <c:v>1</c:v>
                </c:pt>
                <c:pt idx="14">
                  <c:v>7</c:v>
                </c:pt>
                <c:pt idx="15">
                  <c:v>21</c:v>
                </c:pt>
                <c:pt idx="16">
                  <c:v>33</c:v>
                </c:pt>
                <c:pt idx="17">
                  <c:v>23</c:v>
                </c:pt>
                <c:pt idx="18">
                  <c:v>19</c:v>
                </c:pt>
                <c:pt idx="19">
                  <c:v>24</c:v>
                </c:pt>
                <c:pt idx="20">
                  <c:v>4</c:v>
                </c:pt>
                <c:pt idx="21">
                  <c:v>6</c:v>
                </c:pt>
                <c:pt idx="22">
                  <c:v>5</c:v>
                </c:pt>
                <c:pt idx="23">
                  <c:v>16</c:v>
                </c:pt>
                <c:pt idx="24">
                  <c:v>8</c:v>
                </c:pt>
                <c:pt idx="25">
                  <c:v>16</c:v>
                </c:pt>
                <c:pt idx="26">
                  <c:v>384</c:v>
                </c:pt>
                <c:pt idx="27">
                  <c:v>187</c:v>
                </c:pt>
                <c:pt idx="28">
                  <c:v>73</c:v>
                </c:pt>
                <c:pt idx="29">
                  <c:v>10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22-44AD-8539-63D2B5348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311936"/>
        <c:axId val="420313904"/>
      </c:lineChart>
      <c:dateAx>
        <c:axId val="420311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13904"/>
        <c:crosses val="autoZero"/>
        <c:auto val="1"/>
        <c:lblOffset val="100"/>
        <c:baseTimeUnit val="days"/>
      </c:dateAx>
      <c:valAx>
        <c:axId val="4203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1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-1</c:v>
                </c:pt>
                <c:pt idx="2">
                  <c:v>-3</c:v>
                </c:pt>
                <c:pt idx="3">
                  <c:v>-2</c:v>
                </c:pt>
                <c:pt idx="4">
                  <c:v>-2</c:v>
                </c:pt>
                <c:pt idx="5">
                  <c:v>0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8-4355-8F97-A93953EC01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241</c:v>
                </c:pt>
                <c:pt idx="2">
                  <c:v>403</c:v>
                </c:pt>
                <c:pt idx="3">
                  <c:v>372</c:v>
                </c:pt>
                <c:pt idx="4">
                  <c:v>148</c:v>
                </c:pt>
                <c:pt idx="5">
                  <c:v>-60</c:v>
                </c:pt>
                <c:pt idx="6">
                  <c:v>-52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8-4355-8F97-A93953EC01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10</c:v>
                </c:pt>
                <c:pt idx="3">
                  <c:v>7</c:v>
                </c:pt>
                <c:pt idx="4">
                  <c:v>22</c:v>
                </c:pt>
                <c:pt idx="5">
                  <c:v>27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8-4355-8F97-A93953EC01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23</c:v>
                </c:pt>
                <c:pt idx="2">
                  <c:v>20</c:v>
                </c:pt>
                <c:pt idx="3">
                  <c:v>7</c:v>
                </c:pt>
                <c:pt idx="4">
                  <c:v>13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08-4355-8F97-A93953EC01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5</c:v>
                </c:pt>
                <c:pt idx="4">
                  <c:v>5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08-4355-8F97-A93953EC01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139</c:v>
                </c:pt>
                <c:pt idx="1">
                  <c:v>63</c:v>
                </c:pt>
                <c:pt idx="2">
                  <c:v>26</c:v>
                </c:pt>
                <c:pt idx="3">
                  <c:v>14</c:v>
                </c:pt>
                <c:pt idx="4">
                  <c:v>23</c:v>
                </c:pt>
                <c:pt idx="5">
                  <c:v>17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08-4355-8F97-A93953EC0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313248"/>
        <c:axId val="420323088"/>
      </c:barChart>
      <c:catAx>
        <c:axId val="42031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23088"/>
        <c:crosses val="autoZero"/>
        <c:auto val="1"/>
        <c:lblAlgn val="ctr"/>
        <c:lblOffset val="100"/>
        <c:noMultiLvlLbl val="0"/>
      </c:catAx>
      <c:valAx>
        <c:axId val="42032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1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0-444B-9CDE-30ED6ED65F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D0-444B-9CDE-30ED6ED65F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D0-444B-9CDE-30ED6ED65F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D0-444B-9CDE-30ED6ED65F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D0-444B-9CDE-30ED6ED65F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D0-444B-9CDE-30ED6ED65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326040"/>
        <c:axId val="420323416"/>
      </c:barChart>
      <c:catAx>
        <c:axId val="42032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23416"/>
        <c:crosses val="autoZero"/>
        <c:auto val="1"/>
        <c:lblAlgn val="ctr"/>
        <c:lblOffset val="100"/>
        <c:noMultiLvlLbl val="0"/>
      </c:catAx>
      <c:valAx>
        <c:axId val="42032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2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0.18416206261510101</c:v>
                </c:pt>
                <c:pt idx="1">
                  <c:v>0.19797421731123399</c:v>
                </c:pt>
                <c:pt idx="3">
                  <c:v>0.24861878453038699</c:v>
                </c:pt>
                <c:pt idx="4">
                  <c:v>0.27163904235727399</c:v>
                </c:pt>
                <c:pt idx="6">
                  <c:v>0.193370165745856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1-4FF4-932D-74E6D3A659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17.598765101455498</c:v>
                </c:pt>
                <c:pt idx="4">
                  <c:v>0.196077476573773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C1-4FF4-932D-74E6D3A659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2.1560452650387099</c:v>
                </c:pt>
                <c:pt idx="1">
                  <c:v>0.33353186420488401</c:v>
                </c:pt>
                <c:pt idx="2">
                  <c:v>1.0482430017867801</c:v>
                </c:pt>
                <c:pt idx="3">
                  <c:v>0.21441334127456799</c:v>
                </c:pt>
                <c:pt idx="4">
                  <c:v>1.72721858248958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C1-4FF4-932D-74E6D3A659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0.67136623027861697</c:v>
                </c:pt>
                <c:pt idx="2">
                  <c:v>0.30211480362537801</c:v>
                </c:pt>
                <c:pt idx="3">
                  <c:v>0.46156428331654897</c:v>
                </c:pt>
                <c:pt idx="4">
                  <c:v>1.21964865167282</c:v>
                </c:pt>
                <c:pt idx="6">
                  <c:v>0.46995636119503198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C1-4FF4-932D-74E6D3A659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0.123430108301515</c:v>
                </c:pt>
                <c:pt idx="2">
                  <c:v>0.116129961818313</c:v>
                </c:pt>
                <c:pt idx="5">
                  <c:v>8.7889921475397995E-2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C1-4FF4-932D-74E6D3A659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0.48772896692552398</c:v>
                </c:pt>
                <c:pt idx="2">
                  <c:v>0.76404545558060599</c:v>
                </c:pt>
                <c:pt idx="3">
                  <c:v>0.24405426127090399</c:v>
                </c:pt>
                <c:pt idx="4">
                  <c:v>0.14916535719978999</c:v>
                </c:pt>
                <c:pt idx="5">
                  <c:v>0.26929470975382003</c:v>
                </c:pt>
                <c:pt idx="6">
                  <c:v>24.280931884949101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C1-4FF4-932D-74E6D3A65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43488"/>
        <c:axId val="386737912"/>
      </c:barChart>
      <c:catAx>
        <c:axId val="38674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37912"/>
        <c:crosses val="autoZero"/>
        <c:auto val="1"/>
        <c:lblAlgn val="ctr"/>
        <c:lblOffset val="100"/>
        <c:noMultiLvlLbl val="0"/>
      </c:catAx>
      <c:valAx>
        <c:axId val="38673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4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3-4258-BCCB-522FE2E56E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43-4258-BCCB-522FE2E56E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43-4258-BCCB-522FE2E56E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43-4258-BCCB-522FE2E56E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43-4258-BCCB-522FE2E56E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743-4258-BCCB-522FE2E56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742176"/>
        <c:axId val="386742504"/>
      </c:lineChart>
      <c:catAx>
        <c:axId val="38674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42504"/>
        <c:crosses val="autoZero"/>
        <c:auto val="1"/>
        <c:lblAlgn val="ctr"/>
        <c:lblOffset val="100"/>
        <c:noMultiLvlLbl val="0"/>
      </c:catAx>
      <c:valAx>
        <c:axId val="38674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4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0.128889707236236</c:v>
                </c:pt>
                <c:pt idx="10">
                  <c:v>0.24550420425949801</c:v>
                </c:pt>
                <c:pt idx="11">
                  <c:v>0.28539863745166599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0.23936659915301101</c:v>
                </c:pt>
                <c:pt idx="17">
                  <c:v>0.184128153194623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4-435C-A394-DABF858EA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17.594738276990199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0.16795840473594001</c:v>
                </c:pt>
                <c:pt idx="16">
                  <c:v>0.27506231500233702</c:v>
                </c:pt>
                <c:pt idx="17">
                  <c:v>0.14507711481539201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44-435C-A394-DABF858EA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0.32177332856632102</c:v>
                </c:pt>
                <c:pt idx="10">
                  <c:v>1.24538195685854</c:v>
                </c:pt>
                <c:pt idx="11">
                  <c:v>1.87105231795972</c:v>
                </c:pt>
                <c:pt idx="12">
                  <c:v>1.7280419497080199</c:v>
                </c:pt>
                <c:pt idx="13">
                  <c:v>0.84614467882254796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44-435C-A394-DABF858EA1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0.67147893234849798</c:v>
                </c:pt>
                <c:pt idx="10">
                  <c:v>0.31895249286553601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1.75423871076045</c:v>
                </c:pt>
                <c:pt idx="16">
                  <c:v>0.40288735940909898</c:v>
                </c:pt>
                <c:pt idx="17">
                  <c:v>0.29377203290246801</c:v>
                </c:pt>
                <c:pt idx="18">
                  <c:v>0.28537854624811099</c:v>
                </c:pt>
                <c:pt idx="19">
                  <c:v>0.45324827933523598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44-435C-A394-DABF858EA1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0.118867516749514</c:v>
                </c:pt>
                <c:pt idx="11">
                  <c:v>8.7889921475397995E-2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44-435C-A394-DABF858EA1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0.203839934406814</c:v>
                </c:pt>
                <c:pt idx="11">
                  <c:v>0.22946227253057599</c:v>
                </c:pt>
                <c:pt idx="12">
                  <c:v>0.27406412037564198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0.216366410822876</c:v>
                </c:pt>
                <c:pt idx="18">
                  <c:v>0.62328709924765202</c:v>
                </c:pt>
                <c:pt idx="19">
                  <c:v>0</c:v>
                </c:pt>
                <c:pt idx="20">
                  <c:v>0</c:v>
                </c:pt>
                <c:pt idx="21">
                  <c:v>12.1911084792858</c:v>
                </c:pt>
                <c:pt idx="22">
                  <c:v>0.27558248115334699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44-435C-A394-DABF858EA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752016"/>
        <c:axId val="386749392"/>
      </c:lineChart>
      <c:catAx>
        <c:axId val="38675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49392"/>
        <c:crosses val="autoZero"/>
        <c:auto val="1"/>
        <c:lblAlgn val="ctr"/>
        <c:lblOffset val="100"/>
        <c:noMultiLvlLbl val="0"/>
      </c:catAx>
      <c:valAx>
        <c:axId val="38674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7</c:v>
                </c:pt>
                <c:pt idx="3">
                  <c:v>2</c:v>
                </c:pt>
                <c:pt idx="4">
                  <c:v>0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E7-4292-9692-24DA3DC986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6</c:v>
                </c:pt>
                <c:pt idx="4">
                  <c:v>12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E7-4292-9692-24DA3DC986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E7-4292-9692-24DA3DC98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747752"/>
        <c:axId val="386747424"/>
      </c:barChart>
      <c:catAx>
        <c:axId val="38674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47424"/>
        <c:crosses val="autoZero"/>
        <c:auto val="1"/>
        <c:lblAlgn val="ctr"/>
        <c:lblOffset val="100"/>
        <c:noMultiLvlLbl val="0"/>
      </c:catAx>
      <c:valAx>
        <c:axId val="38674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4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117</c:v>
                </c:pt>
                <c:pt idx="1">
                  <c:v>37349</c:v>
                </c:pt>
                <c:pt idx="2">
                  <c:v>0</c:v>
                </c:pt>
                <c:pt idx="3">
                  <c:v>313</c:v>
                </c:pt>
                <c:pt idx="4">
                  <c:v>904</c:v>
                </c:pt>
                <c:pt idx="5">
                  <c:v>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C-4856-8894-DA797893A0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50</c:v>
                </c:pt>
                <c:pt idx="1">
                  <c:v>0</c:v>
                </c:pt>
                <c:pt idx="2">
                  <c:v>0</c:v>
                </c:pt>
                <c:pt idx="3">
                  <c:v>35</c:v>
                </c:pt>
                <c:pt idx="4">
                  <c:v>0</c:v>
                </c:pt>
                <c:pt idx="5">
                  <c:v>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3C-4856-8894-DA797893A0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30</c:v>
                </c:pt>
                <c:pt idx="1">
                  <c:v>0</c:v>
                </c:pt>
                <c:pt idx="2">
                  <c:v>636</c:v>
                </c:pt>
                <c:pt idx="3">
                  <c:v>47</c:v>
                </c:pt>
                <c:pt idx="4">
                  <c:v>0</c:v>
                </c:pt>
                <c:pt idx="5">
                  <c:v>24057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3C-4856-8894-DA797893A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299800"/>
        <c:axId val="420303736"/>
      </c:barChart>
      <c:catAx>
        <c:axId val="42029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03736"/>
        <c:crosses val="autoZero"/>
        <c:auto val="1"/>
        <c:lblAlgn val="ctr"/>
        <c:lblOffset val="100"/>
        <c:noMultiLvlLbl val="0"/>
      </c:catAx>
      <c:valAx>
        <c:axId val="42030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29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0.27568461679838002</c:v>
                </c:pt>
                <c:pt idx="1">
                  <c:v>0.21564126381809801</c:v>
                </c:pt>
                <c:pt idx="2">
                  <c:v>0.23020065049245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E-4858-A8A3-F80370B4AF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4.6168676551894698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FE-4858-A8A3-F80370B4AF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1.0845778754005599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FE-4858-A8A3-F80370B4AF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0.39575250065168499</c:v>
                </c:pt>
                <c:pt idx="1">
                  <c:v>0.87919554416258805</c:v>
                </c:pt>
                <c:pt idx="2">
                  <c:v>0.29066308415698999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FE-4858-A8A3-F80370B4AF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0.108571081778951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FE-4858-A8A3-F80370B4AF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3.4281978433796598</c:v>
                </c:pt>
                <c:pt idx="1">
                  <c:v>0.18407563283344999</c:v>
                </c:pt>
                <c:pt idx="2">
                  <c:v>0.14733023004724899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FE-4858-A8A3-F80370B4A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314560"/>
        <c:axId val="420317184"/>
      </c:barChart>
      <c:catAx>
        <c:axId val="42031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17184"/>
        <c:crosses val="autoZero"/>
        <c:auto val="1"/>
        <c:lblAlgn val="ctr"/>
        <c:lblOffset val="100"/>
        <c:noMultiLvlLbl val="0"/>
      </c:catAx>
      <c:valAx>
        <c:axId val="42031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1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190</c:v>
                </c:pt>
                <c:pt idx="1">
                  <c:v>13503</c:v>
                </c:pt>
                <c:pt idx="2">
                  <c:v>584</c:v>
                </c:pt>
                <c:pt idx="3">
                  <c:v>380</c:v>
                </c:pt>
                <c:pt idx="4">
                  <c:v>836</c:v>
                </c:pt>
                <c:pt idx="5">
                  <c:v>6316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9-4393-AC26-EF060738D1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23846</c:v>
                </c:pt>
                <c:pt idx="2">
                  <c:v>52</c:v>
                </c:pt>
                <c:pt idx="3">
                  <c:v>15</c:v>
                </c:pt>
                <c:pt idx="4">
                  <c:v>68</c:v>
                </c:pt>
                <c:pt idx="5">
                  <c:v>18473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E9-4393-AC26-EF060738D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327680"/>
        <c:axId val="420320136"/>
      </c:barChart>
      <c:catAx>
        <c:axId val="42032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20136"/>
        <c:crosses val="autoZero"/>
        <c:auto val="1"/>
        <c:lblAlgn val="ctr"/>
        <c:lblOffset val="100"/>
        <c:noMultiLvlLbl val="0"/>
      </c:catAx>
      <c:valAx>
        <c:axId val="42032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2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CBDC6-3074-4B6C-97C5-CB53D57198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2ADFA-BCD7-4559-821B-4EB12F1E04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1873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4E870-7E47-4FA7-BE68-8062AF05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A9ECF-A43F-4BF5-AE2B-2C2623C5D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49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2567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467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814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055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294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20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91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092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866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252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9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48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70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46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93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95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05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A0102-684F-49CB-99C0-CFAD17E75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9647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9D70-140D-48FA-AE1C-B65382AA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6D0A7F-59ED-48EA-A81F-5F853869AD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0579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ECA0D-1BFC-45FF-B6D3-27F388A17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94DFA-FAEB-42BB-9B6B-0C4289174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677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FA64-03A2-47E2-A7A3-BF04E2DFD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DF18C4-2E18-4356-8741-28A698013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849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4A355-1867-490D-A843-AC02E0D28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276DE-4029-4059-BC29-6066F3118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390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E9DFC-1A2E-4BCC-9715-069A3217E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FDB236-937F-4877-9543-BFF8C1EDD4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673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1F0EC-EDAD-4612-A2A6-7AF88A1DE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78A2D-F653-4758-A96A-22C162A04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85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AFCB5-FAEB-4038-A185-92A66C20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7F74A2-5035-41E6-B6C8-4C1DDBE95B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901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0B941-7298-41A6-95E7-0799AA3A0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B0B6A-CB12-41BE-A36A-A0C797232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22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52739-2A98-461C-9C13-E451A39BA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341AE-03A6-4CA9-A594-C6161A2479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1491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F7ED9-93A2-4ACD-984A-765A326C9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7F086-258F-483B-984F-5B01F9088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256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7376F-69E1-4236-8F7C-A13D567F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F18E78-9319-4C71-9AC7-EB80E2CABE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966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714D9-0970-47F3-A815-9363A9181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BABAF-C5CE-4AB0-BFC6-248A50831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0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A6E85-F251-4F00-844F-D3904B5A4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7E0614-DCEF-4443-8FE3-9781BB63C1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897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F692A-E984-4125-9F3B-20E5CC7E0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7557C-EC92-45D8-A6B7-10AFC8B6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0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E3F0D-86F5-41EF-A157-F89116B2D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4BB296-E5ED-420C-AD62-819584AE8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6349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7665D-9765-46A1-8F1C-2F284DDF0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7E34B-E367-4000-B891-4C1E7B9A7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25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5EA39-33D8-4ED7-B2C6-C92A5FC5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B10E1-EB01-4561-8361-C19C5FDE0F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271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E23EF-4A15-4516-A9A0-86F8E329E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E71ED-F191-4DBA-95CD-B6E14BB2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8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F9C28-5660-404A-B0C7-3C20512D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6782B3-DAF7-456B-A04F-902CE1AF52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7632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C09E2-C81F-421F-8758-38673ABB2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EA400-26EF-4F52-9DEB-728DBCAB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94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67883-E5B7-4752-9D2A-D8E75B66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DA5767-E2CE-46F6-A411-444CE23D1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6428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D8976-4C06-4791-93D9-39494D488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BE6BF-BEFF-403E-B520-040837A0A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55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31625-EA69-4632-9842-FB05962CC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4C4A0B-4564-46E5-9A6D-5913D67F2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7612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C4A6C-790A-4E39-B62B-584BABD12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C40A4-9B42-4571-A80D-4253C36E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43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98653-51D0-4DA4-88C1-2EA374065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9ED1E-B713-4A09-9C43-AFCD24C7F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276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549606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459020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40522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387547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78191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32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228.79166666667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999.45833333333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22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271.65217391304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805.08695652174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1076.7391304348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209.46666666667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8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86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56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9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68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62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74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029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063D3-5FB9-4FA2-B671-DB1749194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68177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0C9A8-A2C3-4D17-9B2D-E9905A6F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4F5C0-C464-4432-8935-69A99B9D3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147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199076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954174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908331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039874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61369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56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8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69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34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41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5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1538.4166666667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2049.9166666667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26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1538.4166666667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2049.9166666667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99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13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60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454.09090909091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1672.2727272727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2126.3636363636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887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23E27-7509-4F02-8476-6E04AD22B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96083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E1BC7-5BE5-46D7-90B3-31C957AE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CA27D-A76C-458A-8235-48A4FDD69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995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47519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60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139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628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854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33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545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10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- 2021-12-20 11:35:32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#Navidad 📣 Si querés participar por esta bici, sólo tenés que hacer dos cosas:
1️⃣ Seguirnos en olmobikes
2️⃣ Etiquetar al menos 3 amigxs en este post, para que también puedan participar.
¡Dale, sorteamos el viernes 24! 🎅🏻🎄🤞🚲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269739685_591481615408269_6606354374420736232_n.jpg?_nc_cat=105&amp;ccb=1-5&amp;_nc_sid=8ae9d6&amp;_nc_ohc=cGqVp8si8ZoAX-BGFDj&amp;_nc_oc=AQlJzhJ5d90gEJg80bCWYEWePOzXDYp4j5hwPWu_UkH4Em85m99N3NCCfdGoay1QmVc&amp;_nc_ht=scontent-lga3-2.cdninstagram.com&amp;edm=AL-3X8kEAAAA&amp;oh=00_AT9z_15Rk0xkdloyLqoil3OLj9GIK76F_3Kz7q_lDQ2WmA&amp;oe=61D7E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78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32AE6-42BD-468E-A753-B22CEDDEC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78110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2C68F-8C3D-4A2F-A372-7B79154D4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AD0039-F9F6-4B8F-9EA6-6CABB8989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125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54920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85270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630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02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610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021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243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8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- 2021-12-26 21:57:23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🔥#SORTEO #VENZORAPTOR 🔥
.
.
Para participar seguí estos pasos:
📍1. Seguinos en instagram y facebook:
venzoarg venzo.travel teamvenzo.arg grupocarloskarabitian
.
📍2. Comentá este post arrobando a tus amigos!
.
.
📍Tip extra: mientras más amigos y comentarios más chances de ganar.
.
.
✅Se sorteará únicamente por el Instagram de venzoarg 
⛔️No se pedirán datos bancarios de ningún tipo!!
🇦🇷Sorteo válido para toda #Argentina
.
.
Gracias a todos por un increíble #2021
Mucha suerte!! 🍀
.
#SOMOSVENZO #venzo #venzoargentina #venzobikes #venzobike #ciclismo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269959318_239946298256559_1117840761678361619_n.jpg?_nc_cat=103&amp;ccb=1-5&amp;_nc_sid=8ae9d6&amp;_nc_ohc=62aS70fzYUcAX9K3rSN&amp;_nc_ht=scontent-lga3-2.cdninstagram.com&amp;edm=AL-3X8kEAAAA&amp;oh=00_AT9dsstaY2RfwlsX4XvM_ROi-czzII1iQ5t-MfFD6FRc3w&amp;oe=61D82A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04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EF362-BC1D-443E-AC09-315E3B2A6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58613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D174A-67C6-4CB1-80A2-2D769F938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0B0B3-343A-4066-9FBA-A70BEDC98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818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86159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84918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79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851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199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30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897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9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- 2021-12-14 18:08:04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Una de las #venzobike más codiciadas en el mercado no puede faltar en tu arbolito 🎄
.
Robusta, ágil y potente. Te contamos cómo viene equipada 👇🏽
.
💥Cuadro Venzo #RaptorEXO aluminio 6061
💥Horquilla RST Gila ML / SR Suntour XCT
💥Transmisión 2x9
💥Frenos a disco hidráulico
💥Ruedas #Venzo Rod.29 con llantas doble pared y mazas a rulemanes
💥Cubiertas #Maxxis Pace 29x2.10
💥Componentes Venzo de aluminio
.
.
#somosvenzo #vivivenzo #venzobikes #teamvenzo #cycling #ciclismo #ciclismoargentino #bike #mountainbike 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267905495_3096664953952295_6190072760531866081_n.jpg?_nc_cat=108&amp;ccb=1-5&amp;_nc_sid=8ae9d6&amp;_nc_ohc=0sDmp2ykKw4AX9kvUKk&amp;_nc_ht=scontent-lga3-2.cdninstagram.com&amp;edm=AL-3X8kEAAAA&amp;oh=00_AT_5LNoSUycCXU6POHcxGJckCWt-srhj-X6NHJWz074INw&amp;oe=61D78E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8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88F7A-7587-40DB-BCA7-798FFA647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74908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1D7F8-FD3C-43C1-A8F2-FAFFA808E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640120-576B-45E6-B2C2-DBDE1D0B1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320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972270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70593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01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46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161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31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37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4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- 2021-12-01 18:56:09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#Etna y #EtnaProDisc 🔥
Dos alternativas de #altagama para los ciclistas más exigentes.
.
Fabricadas en #fiibradecarbono los dos modelos de #Venzoetna arrasan en la #ruta 💥💥
.
🔥 Vos las elegís 🔥
.
Mirá todas las características en nuestra web. (Link en la bio)
.
www.venzoargentina.com.ar
.
.
Por precios y stock, consulta únicamente en #BicicleteriasVenzo 
.
#somosvenzo #venzobikes #venzoargentina #venzoarg #venzobike #ciclismoargentino #cycling #ciclismoderuta #cyclingroad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263168886_1034902240699066_7068256620045475980_n.jpg?_nc_cat=105&amp;ccb=1-5&amp;_nc_sid=8ae9d6&amp;_nc_ohc=OAI7eTpkeU8AX-B4InB&amp;_nc_ht=scontent-lga3-2.cdninstagram.com&amp;edm=AL-3X8kEAAAA&amp;oh=00_AT98tS1ArkmL4MxKUvjuErbZ0TN2zSDgYTJ1mFdcxWV0hg&amp;oe=61D6D0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95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00CB8-E799-4924-84D0-FF5D331EE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01812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CE4A4-03F8-4A11-9C98-E50A22E0B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08BBC-FFFA-4657-B086-12E54B7D2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296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715770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67768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308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06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6628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076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762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76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- 2021-12-03 16:44:14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Amelie: amor y color. 💜🚲
Estilo vintage urbano.
natyfranz
#bicicleta #bici #urbana #urbanbike #vintage #vintagebike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263177163_4581262765261769_7990562989746752107_n.jpg?_nc_cat=108&amp;ccb=1-5&amp;_nc_sid=8ae9d6&amp;_nc_ohc=jdf9Dsivpe0AX8GNoFA&amp;_nc_ht=scontent-lga3-2.cdninstagram.com&amp;edm=AL-3X8kEAAAA&amp;oh=00_AT9xP1SPl8G2tDM9ZT3uJwTYqoo6p6DVO_1dBOfu04Qe3A&amp;oe=61D72E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73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2BA4A-EF75-47C5-8A5F-E710DFA6E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61324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3A239-7A5A-43F9-93ED-784E82A5C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992AA-743D-448B-84F8-4C6315C894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776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85748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67051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8368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872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8731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758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39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35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- 2021-12-17 15:50:55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Pedaleada nocturna por la ciudad. Bello plan. 🚲🌙
📷 elian_chi (¡Gracias totales!)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268543228_436718901341891_4731287541797874299_n.jpg?_nc_cat=107&amp;ccb=1-5&amp;_nc_sid=8ae9d6&amp;_nc_ohc=MjZ50pD-zR8AX84NQJa&amp;_nc_ht=scontent-lga3-2.cdninstagram.com&amp;edm=AL-3X8kEAAAA&amp;oh=00_AT-HCRaF8R-Y8D3kj4AjbI6Aot2FXrrt68aVgcoQ6TtXow&amp;oe=61D83137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849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7E229-14FE-4A98-8568-1F47E4D5B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30829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2A7A-CA6F-44D2-B26A-C2B2B161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A931E-1BBD-4F24-B408-0196FADDB2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047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831512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8777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499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403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340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487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860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43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- 2021-12-10 17:30:12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"Hasta el camino más largo comienza por el primer paso" (proverbio chino) 😑 
Un rato de entrenamiento cada día te hacen la vida más linda.
#fit #fitness #gymathome #entrenaencasa
rodrigoguirao  may_ariadna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265039062_1385550991863118_533664360908162772_n.jpg?_nc_cat=107&amp;ccb=1-5&amp;_nc_sid=8ae9d6&amp;_nc_ohc=jx9TxghVruwAX87WoAM&amp;_nc_ht=scontent-lga3-2.cdninstagram.com&amp;edm=AL-3X8kEAAAA&amp;oh=00_AT_2mcxTWzEBIul0TzIRJDoOv3gU48D0gdSyskD2dPm69g&amp;oe=61D6F3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578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96450-9F9E-4233-A31C-67FB9B1E3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36652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8D0C-E4CE-4D22-AD16-AB794F737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21713-90AD-4DFB-8871-42E148935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606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12231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53725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237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1923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03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626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120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72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- 2021-12-09 12:39:40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Una clásica de #venzo.
La #bicicleta ideal para comenzar en el mundo del #ciclismo 
La #venzobike elegida por los campeones de renaultarg
La compañera fiel para paseos y salidas rurales o urbanas.
Robusta, rígida y súper resistente 💪🏻🔥
.
.
Así viene equipada:
🖤Cuadro Venzo Eolo Rod.29 - Aluminio 6061
🖤Horquilla R.29 Suntour XCM con regulación + bloqueo en botella
🖤Transmisión 24 velocidades
🖤Sistema de Frenos Shimano a Disco Mecánico
🖤Ruedas Venzo Rod.29
• Llanta doble pared
• Mazas a rulemanes
• Cubiertas Chaoyang 29 x 2.00
🖤Componentes Venzo de Aluminio
(Asiento, ahead, p.silla y forma)
.
.
#somosvenzo #venzobikes #eolo #mtb #mtblife #mountainbike #cycling #bike #biker #vivivenzo #renault #renaultargentina #teamvenzo #venzoeolo #familiavenzo #cyclinglife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265904062_1030498061134002_7457672574527472181_n.jpg?_nc_cat=103&amp;ccb=1-5&amp;_nc_sid=8ae9d6&amp;_nc_ohc=0YtU6fYdwZ8AX_ewrXk&amp;_nc_ht=scontent-lga3-2.cdninstagram.com&amp;edm=AL-3X8kEAAAA&amp;oh=00_AT9qTwMZgS4Vye7nmiaqMnqwHtjNefNzhCOK4MzLW_REVw&amp;oe=61D7BB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785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D24EB-FC0D-47B1-83CD-7FB20742B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88301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6A8B1-A97A-4BC8-8B5D-C4D88BD7A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EEFCB-12F7-4953-8DC2-5218B7C54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982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340005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95746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07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685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421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180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465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56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- 2021-12-07 12:55:04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En estas fiestas, viví la magia de rodar en tu primer #venzo ✨
.
Te mostramos en detalle esta hermosa #venzobike que nos tiene enamorados 🥰
.
#FridaBelle
.
🌺Cuadro Venzo Frida Belle Rod.29, Aluminio 6061
🌺Horquilla Rod.29 #VenzoFrida, Con bloqueo en botella
🌺Transmisión Full #Shimano 21 velocidades
🌺Sistema de Frenos Shimano a Disco Mecánico
🌺Ruedas Venzo Frida Rod.29
•	Llanta doble pared 
•	Mazas a rulemanes
•	Cubiertas Chaoyang 29 x 2.00
🌺Componentes Venzo Frida de Aluminio
 (Asiento, ahead, p.silla y forma)
.
.
Conseguila en #BicicleteriasVenzo oficiales!!
.
#SOMOSVENZO
#venzo #vivivenzo #ciclismo #cycling #bike #biker #bikegirl #girlpower #mtbgirl #cyclingqueens #cyclingphotos #bicicleta #mountainbike #mtb #ciclismoargentino #venzobikes #vivilamagia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264379408_912907626009601_5947299173017006612_n.jpg?_nc_cat=106&amp;ccb=1-5&amp;_nc_sid=8ae9d6&amp;_nc_ohc=5tOPtoWmm1IAX_69iBX&amp;_nc_ht=scontent-lga3-2.cdninstagram.com&amp;edm=AL-3X8kEAAAA&amp;oh=00_AT-ynnE_3lHH1cuUmJKaDcRcYEVIu1p3jurvQko2ioFjQg&amp;oe=61D70D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298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F1B36-3EAD-4BE3-8056-DFBE880FD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57842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1B836-96DA-4E6C-A4E1-3C09BAD44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FBF1E-F868-4D82-8772-327E922E6A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339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288400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06671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01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015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071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254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09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27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- 2021-12-04 22:16:00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#PHOENIXPRO 🔥
.
.
La nueva #venzophoenix llegó para elevar al máximo la calidad de cada entrenamiento 💥
.
Fabricada en aluminio, llegó renovada.
Con nueva geometría, más liviana, más ágil, más pro 😎
.
Conseguila en todas las #bicicleteriasvenzo de #Argentina
.
.
Por precios y stock te sugerimos consultar en bicicleterías oficiales #venzo
.
#somosvenzo #venzophoenix #venzobikes #venzobike #vivivenzo #ciclismoderuta #venzotravel #cycling #cyclingroad #ciclismoargentino #ciclismo #phoenix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263544341_620888582514189_4733709054469883582_n.jpg?_nc_cat=110&amp;ccb=1-5&amp;_nc_sid=8ae9d6&amp;_nc_ohc=8IlTV2s4JBQAX-97CsI&amp;_nc_ht=scontent-lga3-2.cdninstagram.com&amp;edm=AL-3X8kEAAAA&amp;oh=00_AT8yaF_-ZECsfhK39snYL2lOYd4jm7MLO07bbo38cCSLpA&amp;oe=61D6CA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624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CEC87-4645-44F4-A3D0-6B1E1C3DB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24472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DB653-3B3D-4FE9-9AB2-2D8328207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B2F5A5-4508-4BEE-BB23-1DB88F6E4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739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591042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5503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106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96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351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563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56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02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- 2021-12-11 11:33:44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Estas dos #venzobikes están listas para llegar al arbolito 🎄 
.
💥Primal Xc Rod.29💥
💥Skyline Evo Rod.26💥
.
Podés encontrar las características de ambas bicicletas en nuestra web.
.
www.venzoargentina.com.ar
.
.
Por precios y stock consultá en  #bicicleteríasvenzo oficiales.
.
.
✨Viví la magia✨
#SOMOSVENZO
.
#venzobike #venzo #navidad #felicesfiestas #2022 #bike #mtb #mtblife #mountainbike #ciclismo #cycling #teamvenzo #chritsmas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266261938_1308520456240965_219575440569168390_n.jpg?_nc_cat=103&amp;ccb=1-5&amp;_nc_sid=8ae9d6&amp;_nc_ohc=xPlA3hpVAjEAX9h0wL7&amp;_nc_ht=scontent-lga3-2.cdninstagram.com&amp;edm=AL-3X8kEAAAA&amp;oh=00_AT9w0DBO1y73JOiL7LFbbBUpiRQbvsN6ZzOA5lYjST5-Aw&amp;oe=61D72A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013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FB157-C098-4398-8716-C65A5CE00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17513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92E6-49B6-4205-8C8B-D825238C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98EF2-9DD7-42F3-846C-9132C83A4A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945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645669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4872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471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548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666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278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40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97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- 2021-12-23 17:19:27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una muy #feliznavidad a toda nuestra comunidad que forma esta gran #familiavenzo
.
Que la #pasión y el #amor con el que vivimos el día a día se potencien y se contagien en nuestros seres queridos.
.
.
⭐️ #Felicidades ⭐️
.
#somosvenzo
#felicesfiestas #navidad #christmas #merrychristmas #cycling #cyclinglife #cyclinglifestyle #cyclinglove #mtb #mountainbike #ciclismoargentino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269803753_445450157136119_1218762360759226620_n.jpg?_nc_cat=102&amp;ccb=1-5&amp;_nc_sid=8ae9d6&amp;_nc_ohc=0vPDEJ8vjUsAX9HFYcy&amp;_nc_ht=scontent-lga3-2.cdninstagram.com&amp;edm=AL-3X8kEAAAA&amp;oh=00_AT_q8P4Xm47eBv3TeVnky0yOboQK37uNAGk2g1frnGnGXw&amp;oe=61D8565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20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4A1BB-C3EC-4C08-98F6-A3BBBBB44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4188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EBED-55FC-4AFE-8C41-843A9D9C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953C5-CC68-4D38-B71A-410BE6E57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149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464390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10028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358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4217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60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676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34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72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- 2021-12-21 10:54:21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🎄En el arbolito está #venzo🎄
.
.
Si todavía no se te ocurrió que presente dejar en el arbolito para ese amante del ciclismo de la familia…
.
Acá te dejamos algunas ideas que lo harán muy feliz para sus salidas de verano.
.
Conseguí nuestros productos en todas las #bicicleteriasvenzo del país. (Link en nuestra web)
.
www.venzoargentina.com.ar
.
#somosvenzo #venzobikes #vivivenzo #venzobike #cycling #cyclinglife #mtb #mtblife #navidad #felicesfiestas #present #regalos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269831687_155557100134206_3699937344934633758_n.jpg?_nc_cat=107&amp;ccb=1-5&amp;_nc_sid=8ae9d6&amp;_nc_ohc=8KgeZeUFPHIAX9wmyAy&amp;_nc_ht=scontent-lga3-2.cdninstagram.com&amp;edm=AL-3X8kEAAAA&amp;oh=00_AT8K0KPLOYXxjoV0917ycHxaueiVKkexdG7A4ZHL92ZeYg&amp;oe=61D81735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218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720F5-8DC4-4A59-B5FE-1865A1F6D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61172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451CA-3542-489F-B7D8-005E0F6E6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9D7F4-1CF8-4094-B2E1-4B208C59E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916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687509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69034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21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93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171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51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232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36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- 2021-12-10 15:51:10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𝐉𝐮𝐥𝐢𝐚́𝐧 Ál𝐯𝐚𝐫𝐞𝐳, elegido por ustedes como el #𝐉𝐮𝐠𝐚𝐝𝐨𝐫𝐌𝐨𝐭𝐨𝐦𝐞𝐥 de Septiembre y Octubre, disfrutando de su premio.
¡Muchas gracias juliaanalvarez por recibirnos!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265279019_4517899344999168_7770805711469262214_n.jpg?_nc_cat=106&amp;ccb=1-5&amp;_nc_sid=8ae9d6&amp;_nc_ohc=NkTfwuH_XFoAX-qynIL&amp;_nc_ht=scontent-iad3-2.cdninstagram.com&amp;edm=AL-3X8kEAAAA&amp;oh=00_AT-4AZuGg3s90weNOsyqr_KaJVbKrywlsYdWd2ziCYzZHA&amp;oe=61D753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526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30D35-567F-4778-AA27-B0CC7540A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84931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BFC43-291E-4E3E-8F8F-3C7EB2AF4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4600D-58DA-4EC5-88CE-63F46DF03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255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219013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66465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16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804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235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948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782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59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- 2021-12-06 10:12:51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 
Strada 1.0 • MMXXI
Pura Ruta 🚲
.
» Cuadro de Aluminio
» Talles 51 / 54 / 57
» Cambio Shimano Claris RD - 2400 - 8v
» Descarrilador Shimano Claris FD-2400
» Cadena Shimano HG-40 - 7/8v
» Horquilla 700 C Full Carbono
» Freno herradura Shimano Claris
» Cubiertas Continental Ultra Sport - 700 x 23
.
.
» En bicicleterías de todo el país
.
🚲 #SomosRaleigh
.
.
.
#Strada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265095220_202419632083606_7968210647648558542_n.jpg?_nc_cat=110&amp;ccb=1-5&amp;_nc_sid=8ae9d6&amp;_nc_ohc=Sq-01COq148AX8DaqZX&amp;_nc_ht=scontent-lga3-1.cdninstagram.com&amp;edm=AL-3X8kEAAAA&amp;oh=00_AT-aoITT6IgsvTZj36nlWbJOI_3-e-nayFoCA9-ZoGt-Aw&amp;oe=61D6B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8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C5FCC-3EDB-4A56-BFCB-E3CF29001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66048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3AA90-AE89-439C-93C5-40AE8E18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DBED25-0B51-4D63-A67F-65B577578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545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436816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81623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624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578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657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58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2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4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- 2021-12-15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razones para regalar una #Topmega en estas fiestas 🎅🎄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➡En la foto: 📸 modelo #Sunshine. Conocé más en 𝙣𝙪𝙚𝙨𝙩𝙧𝙖 𝙬𝙚𝙗 [link en bio] Envíos 𝗴𝗿𝗮𝘁𝗶𝘀 a toda la Argentina. 🛒🇦🇷 
Encontranos también en las ᴍᴇᴊᴏʀᴇs ʙɪᴄɪᴄʟᴇᴛᴇʀíᴀs del país. 🇦🇷
.
.
.
.
#topmega #tubicitumundo #actitudtopmega #adrenalina #aventura #ciclismo #ciclismourbano #ciclismoargentina #bicis #bicicletas #mtbargentina #mtblife #mtblifestyle #bicimtb #TopmegaSunshine #Sunshine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267675113_980096412620519_3969706613038434392_n.jpg?_nc_cat=110&amp;ccb=1-5&amp;_nc_sid=8ae9d6&amp;_nc_ohc=ByDHd7DyOHMAX9wb-ba&amp;_nc_ht=scontent-lga3-2.cdninstagram.com&amp;edm=AL-3X8kEAAAA&amp;oh=00_AT9apRpVnpT17Nj0Spe5F_OcqrGkuFneyKPsipwuP5uMzA&amp;oe=61D6C4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710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F4220-07A4-4469-98FD-6E23672B0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555560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457D3-2DFC-440D-809E-AA5627972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5A77EE-F085-4D40-BEBA-8FA847A29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335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948813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516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927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426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150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444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716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27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- 2021-12-17 11:31:16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❤️‍🔥PASIÓN❤️‍🔥
Es la clave y guía de cada paso que damos (o pedaleada, en este caso) 😊
.
Amamos la #bicicleta, y eso se nota… 
En nuestro trabajo, en nuestro día a día, en disfrutar del #ciclismo como forma de vida.
.
🔥 #SomosVenzo 🔥
.
.
#venzo #venzobikes #venzobike #vivivenzo #teamvenzo #cicloturistasvenzo #venzotravel #pasion #love #cycling #cyclinglove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269611342_330772201947395_4760628890996564947_n.jpg?_nc_ht=scontent.cdninstagram.com&amp;_nc_cat=111&amp;_nc_ohc=8mWYFDSggA8AX-7K-8j&amp;edm=AMO9-JQAAAAA&amp;ccb=7-4&amp;oh=00_AT-x1rfDCjw4NUec7gjtAzYk3Gx4n-WvctT7DYSJ2Zn4Qw&amp;oe=61D336F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10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1F796-E311-4DD2-97CE-EF520CBC8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79569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B8B16-E742-44B6-8FE3-1110E4E9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D57E50-98CB-4BE6-9390-3CC74929E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563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061080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02322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426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251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920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68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20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7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- 2021-12-29 11:59:03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Línea MOJAVE MTB
» MMXXI
.
Talles | 15” 17” 19” 21”
.
M-2.0 » 29” | 21v » 3x7
M-2.0D » 27.5” • 29” | 21v » 3x7
M-4.5 » 29” | 24v » 3x8
M-4.0 » 29” | 18v » Biplato
M-5.5 » 29” | 10v » Monoplato
M-5.0 » 29” | 11v » Monoplato
M-7.0 » 29” | 12v » Monoplato
M-8.0 » 29” | 12v » Monoplato | Carbono
.
En bicicleterías de todo el país 
.
🚲 #SomosRaleigh
.
.
.
.
.
🔵 #Mojave #RaleighMMXXI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270204082_290106173069959_1040003435722182223_n.jpg?_nc_cat=100&amp;ccb=1-5&amp;_nc_sid=8ae9d6&amp;_nc_ohc=u1TfsDUUDrgAX9O4mG5&amp;_nc_ht=scontent-lga3-1.cdninstagram.com&amp;edm=AL-3X8kEAAAA&amp;oh=00_AT-M_9WrurcvnmJHWCPxEQJjz3Gx0JE4XR5t2wJq4a3kiw&amp;oe=61D80D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24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BE1E1-8CC1-41F8-B145-42911AF7F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1402319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9A875-22D8-449D-B566-34A9DF8BD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D8053-51B6-462E-8042-001D99033B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326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637446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17751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111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504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746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366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560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57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- 2021-12-31 12:15:33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la rueda siga girando y nos lleve siempre hacia adelante, descubriendo nuevos caminos y viviendo nuevas aventuras.
.
.
Por un 2022 de miles de kilómetros de felicidad 💫
.
#SomosVenzo
#venzobike #venzobikes #venzo #vivivenzo #cycling #mtb #mtblife #cyclinglife #ciclismo #ciclismoargentino #newyear #2022 #añonuevo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270898231_993514487904850_9128919825274332627_n.jpg?_nc_cat=104&amp;ccb=1-5&amp;_nc_sid=8ae9d6&amp;_nc_ohc=-DEijwSyTM4AX8X0o2U&amp;_nc_ht=scontent-lga3-2.cdninstagram.com&amp;edm=AL-3X8kEAAAA&amp;oh=00_AT89LYDqVZ3ai5-INlnhTqO4zMt-8rqA1dQYUsHP7li-Eg&amp;oe=61D78457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970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89EF7-3830-4AA4-9059-23E06D1FD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135811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949AC-B5FA-4A97-8EDA-7492D18E8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73F1F-890A-433D-9FF5-A9B54A6E5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2873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021534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2998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446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572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014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36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9822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16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- 2021-12-10 12:23:37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
MOJAVE 8.0 • MMXXI
.
» Cuadro de Carbono • R29
» Talles 17 / 19 / 21
» Monoplato
» Cambio Shimano Deore RD • 12v
» Shifter Shimano Deore SL
» Piñones Shimano Deore CN
» Horquilla Suntour XER
.
.
» En bicicleterías de todo el país
.
🚲 #SomosRaleigh
.
.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266350535_4496773800437653_8153423515590842488_n.jpg?_nc_cat=107&amp;ccb=1-5&amp;_nc_sid=8ae9d6&amp;_nc_ohc=MYLeO-kGVUgAX9ggXz3&amp;_nc_ht=scontent-lga3-1.cdninstagram.com&amp;edm=AL-3X8kEAAAA&amp;oh=00_AT_pg0v1Dodp0OJn0870FnPcU2lcQ7PuFjKPfEXIqYhm2g&amp;oe=61D85C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3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0AA52-92F6-46D7-8882-A13B6DA65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8859278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D60F4-E197-47F7-BBB3-A1C06A42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D9121-9A08-4688-B759-45E9DC3169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684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75469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9149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354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715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001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295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61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9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- 2021-12-27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✅ En estas fiestas sumá hábitos 𝘀𝗮𝗹𝘂𝗱𝗮𝗯𝗹𝗲𝘀 y momentos de 𝗽𝘂𝗿𝗮 𝗱𝗶𝘃𝗲𝗿𝘀𝗶ó𝗻 a tu familia 🎅🎄
.
Regalá una #Topmega 😉🎁
.
📸En la foto: modelo 𝗡𝗲𝗽𝘁𝘂𝗻𝗲 (R26) ➡Conocé los modelos en nuestra web [link en bio] y encontranos también en las mejores bicicleterías del país. Envíos 𝗴𝗿𝗮𝘁𝗶𝘀 a toda la Argentina. 🛒🇦🇷
.
.
.
#topmega #tubicitumundo #actitudtopmega #adrenalina #aventura #ciclismo #ciclismourbano #ciclismoargentina #bicis #bicicletas #mtbargentina #mtblife #mtblifestyle #biciskids #bicisniños #ligadeheroes #Vickfly #Flexygirl #Crossboy #Speedmike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270023299_128978552921847_2622936023307386959_n.jpg?_nc_cat=102&amp;ccb=1-5&amp;_nc_sid=8ae9d6&amp;_nc_ohc=WMUwnzpCx1EAX-W5FzZ&amp;_nc_ht=scontent-lga3-2.cdninstagram.com&amp;edm=AL-3X8kEAAAA&amp;oh=00_AT_BDPT16K5Q94Iabh16stP_pCCwhMloYapsLQPTRTDq2A&amp;oe=61D87678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53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A6D7F-5B00-46ED-BC74-8C6EF7AC5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9506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2C679-2CCE-438E-BB33-DFD02F55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4DCD3-BD25-451D-89C6-985D173392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58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901313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6190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898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555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459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630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025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58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- 2021-12-04 11:30:09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𝗰𝗼𝗻𝘃𝗲𝗻𝗰𝗶𝗱𝗼𝘀 de que a cualquier niño/a le gustaría encontrarse una #Topmega 𝙎𝙡𝙞𝙙𝙚𝙧 en el arbolito. 🎄🎅
.
✅ Disponible en R20.
✅ Negra y amarillo. 
✅ Negra y fucsia.
.
¡No pierdas tiempo! 🏃♀️ Metete a nuestra web [link en bio] 🛒 y comprá ahora, desde tu casa, con envío gratis a todo el país. 
➡Encontranos también en las mejores bicicleterías de Argentina. 🇦🇷
.
.
.
.
#topmega #tubicitumundo #actitudtopmega #adrenalina #aventura #ciclismo #ciclismourbano #ciclismoargentina #bicis #bicicletas #mtbargentina #mtblife #mtblifestyle #bicimtb #bicikids #TopmegaSlider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263713338_423189922831538_3704870882306985905_n.jpg?_nc_cat=108&amp;ccb=1-5&amp;_nc_sid=8ae9d6&amp;_nc_ohc=vGujnhIzys4AX-r2hsj&amp;_nc_ht=scontent-lga3-2.cdninstagram.com&amp;edm=AL-3X8kEAAAA&amp;oh=00_AT_rcNqkWXa31M-Vx1D5GNqokxQVdRv1cF1v_eNqCJ5W0g&amp;oe=61D81630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111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4BD37-3F87-4179-934E-C5F962A07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181273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4B6C-96ED-4E79-A567-07E30879A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078AD-C5CF-436F-B5A4-E2C224CE2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88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101432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75022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226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43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559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160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63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10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- 2021-12-31 21:00:26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el #corazón abierto a un nuevo comienzo, seguimos rodando hacia un nuevo año guiados por la #pasión y el #amor al #ciclismo.
.
Feliz #2022 a toda esta gran comunidad.
#FelizAñoNuevo #FamiliaVenzo ❤️
.
#Somosvenzo
#venzobikes #venzobike #vivivenzo #venzo #cycling #mtb #newyear #añonuevo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270373203_349329339979408_1780903254420161565_n.jpg?_nc_ht=scontent.cdninstagram.com&amp;_nc_cat=104&amp;_nc_ohc=J5oTQoGchLgAX-Ue_hB&amp;edm=AMO9-JQAAAAA&amp;ccb=7-4&amp;oh=00_AT-WYi93ockrdkKUB6fetQbKtNP22Kd1Ezklgipm4AL0wg&amp;oe=61D332C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558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4E05E-65B1-48A6-A118-3C1F92FB2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665016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12443-915E-44C3-89B6-FDED8CC8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CEC81-28F1-45C8-A35E-EBCD95078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378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426976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21340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9658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779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485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172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7071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93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- 2021-12-08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𝙈𝙤𝙫𝙚𝙩𝙚 𝙙𝙞𝙛𝙚𝙧𝙚𝙣𝙩𝙚 con nuestra #E-Bike 🚲🔌
.
La #Topmega eléctrica que necesitabas, para llegar rápido y 𝗳𝗲𝗹𝗶𝘇 𝗮 𝘁𝗼𝗱𝗼𝘀 𝗹𝗮𝗱𝗼𝘀 😁🙌
.
➡Conocé toda la línea de movilidad eléctrica en 𝙣𝙪𝙚𝙨𝙩𝙧𝙖 𝙬𝙚𝙗 [link en bio]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#monopatin #bicielectrica #bicicletaelectrica #movilidadelectrica #movilidadsustentable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264968458_5048925138475616_3219990471917430886_n.jpg?_nc_cat=111&amp;ccb=1-5&amp;_nc_sid=8ae9d6&amp;_nc_ohc=_R4lGutaVfoAX_Ja-2l&amp;_nc_ht=scontent-lga3-2.cdninstagram.com&amp;edm=AL-3X8kEAAAA&amp;oh=00_AT99fUbGfbaHkFIItb3240UNmlAMrWlW54B0uz6V8opo0w&amp;oe=61D76D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648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1236F-4A40-4169-BD88-7DDDE5D88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372850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D80CF-9ADD-4B2E-A458-3ED6D7196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B29CC-6708-40C1-A065-D6D576FD0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018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742529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597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481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8024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382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889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561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5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- 2021-12-22 13:51:30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
Cande Fraga Termina el año en lo más alto🥇 La joven promesa de la #familiaAzzurra que mostró toda su garra y un gran talento, se subió a cada podio de las fechas donde corrió durante 2021. Un gran año para Cande y para toda la #familiaAzzurra que se enorgullece de tenerla entre sus filas.
.
🏆 Supercampeona anual general damas
🏆 Campeona anual en damas A, 
🏆 Campeona de la general damas y de la categoria Damas A Full Race 
🏆 Campeona Argentina Sub 23
.
Grande, Cande 💙 Sin dudas, la número uno
.
 full_race_arg 
.
.
.
.
📸 Gracias por las fotos gonzalofraga1
.
.
🚲  #SomosRaleigh #DesafioRaleigh #ciclismo #Ruralbike #FamiliaRallycera 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269837696_1795806563952436_1902490016985978368_n.jpg?_nc_cat=111&amp;ccb=1-5&amp;_nc_sid=8ae9d6&amp;_nc_ohc=98yskRHTwTcAX_pnHXp&amp;_nc_ht=scontent-lga3-1.cdninstagram.com&amp;edm=AL-3X8kEAAAA&amp;oh=00_AT9CtWu0ouO21IpIWEISr-ncILTKKWmRqUtYNklpMuBZHQ&amp;oe=61D74A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93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B788D-74C6-4DB5-B22A-CC08882E0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30998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3058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2022-01-03T12:39:54Z</dcterms:created>
  <dcterms:modified xsi:type="dcterms:W3CDTF">2022-01-03T12:41:15Z</dcterms:modified>
</cp:coreProperties>
</file>