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55.215400000000002</c:v>
                </c:pt>
                <c:pt idx="1">
                  <c:v>100</c:v>
                </c:pt>
                <c:pt idx="2">
                  <c:v>100</c:v>
                </c:pt>
                <c:pt idx="3">
                  <c:v>66.666700000000006</c:v>
                </c:pt>
                <c:pt idx="4">
                  <c:v>100</c:v>
                </c:pt>
                <c:pt idx="5">
                  <c:v>24.96</c:v>
                </c:pt>
                <c:pt idx="6">
                  <c:v>45.955300000000001</c:v>
                </c:pt>
                <c:pt idx="7">
                  <c:v>39.768599999999999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45-48B5-8421-0813F4CEE5D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72.447000000000003</c:v>
                </c:pt>
                <c:pt idx="1">
                  <c:v>33.333300000000001</c:v>
                </c:pt>
                <c:pt idx="2">
                  <c:v>0</c:v>
                </c:pt>
                <c:pt idx="3">
                  <c:v>0</c:v>
                </c:pt>
                <c:pt idx="4">
                  <c:v>16.666699999999999</c:v>
                </c:pt>
                <c:pt idx="5">
                  <c:v>3.68</c:v>
                </c:pt>
                <c:pt idx="6">
                  <c:v>30.851099999999999</c:v>
                </c:pt>
                <c:pt idx="7">
                  <c:v>25.314499999999999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45-48B5-8421-0813F4CEE5D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100</c:v>
                </c:pt>
                <c:pt idx="1">
                  <c:v>66.666700000000006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E45-48B5-8421-0813F4CEE5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3700128"/>
        <c:axId val="393700456"/>
      </c:radarChart>
      <c:catAx>
        <c:axId val="393700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700456"/>
        <c:crosses val="autoZero"/>
        <c:auto val="1"/>
        <c:lblAlgn val="ctr"/>
        <c:lblOffset val="100"/>
        <c:noMultiLvlLbl val="0"/>
      </c:catAx>
      <c:valAx>
        <c:axId val="393700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700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2471</c:v>
                </c:pt>
                <c:pt idx="1">
                  <c:v>2475</c:v>
                </c:pt>
                <c:pt idx="2">
                  <c:v>2474</c:v>
                </c:pt>
                <c:pt idx="3">
                  <c:v>2475</c:v>
                </c:pt>
                <c:pt idx="4">
                  <c:v>2477</c:v>
                </c:pt>
                <c:pt idx="5">
                  <c:v>2480</c:v>
                </c:pt>
                <c:pt idx="6">
                  <c:v>2482</c:v>
                </c:pt>
                <c:pt idx="7">
                  <c:v>2483</c:v>
                </c:pt>
                <c:pt idx="8">
                  <c:v>2484</c:v>
                </c:pt>
                <c:pt idx="9">
                  <c:v>2484</c:v>
                </c:pt>
                <c:pt idx="10">
                  <c:v>2488</c:v>
                </c:pt>
                <c:pt idx="11">
                  <c:v>2492</c:v>
                </c:pt>
                <c:pt idx="12">
                  <c:v>2497</c:v>
                </c:pt>
                <c:pt idx="13">
                  <c:v>2498</c:v>
                </c:pt>
                <c:pt idx="14">
                  <c:v>2501</c:v>
                </c:pt>
                <c:pt idx="15">
                  <c:v>2501</c:v>
                </c:pt>
                <c:pt idx="16">
                  <c:v>2504</c:v>
                </c:pt>
                <c:pt idx="17">
                  <c:v>2505</c:v>
                </c:pt>
                <c:pt idx="18">
                  <c:v>2507</c:v>
                </c:pt>
                <c:pt idx="19">
                  <c:v>2509</c:v>
                </c:pt>
                <c:pt idx="20">
                  <c:v>2510</c:v>
                </c:pt>
                <c:pt idx="21">
                  <c:v>2510</c:v>
                </c:pt>
                <c:pt idx="22">
                  <c:v>2515</c:v>
                </c:pt>
                <c:pt idx="23">
                  <c:v>2516</c:v>
                </c:pt>
                <c:pt idx="24">
                  <c:v>2517</c:v>
                </c:pt>
                <c:pt idx="25">
                  <c:v>2518</c:v>
                </c:pt>
                <c:pt idx="26">
                  <c:v>2518</c:v>
                </c:pt>
                <c:pt idx="27">
                  <c:v>2519</c:v>
                </c:pt>
                <c:pt idx="28">
                  <c:v>2523</c:v>
                </c:pt>
                <c:pt idx="29">
                  <c:v>2524</c:v>
                </c:pt>
                <c:pt idx="30">
                  <c:v>2525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BE-4BF5-99E0-BAC7F441AC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3268</c:v>
                </c:pt>
                <c:pt idx="1">
                  <c:v>3269</c:v>
                </c:pt>
                <c:pt idx="2">
                  <c:v>3270</c:v>
                </c:pt>
                <c:pt idx="3">
                  <c:v>3271</c:v>
                </c:pt>
                <c:pt idx="4">
                  <c:v>3273</c:v>
                </c:pt>
                <c:pt idx="5">
                  <c:v>3274</c:v>
                </c:pt>
                <c:pt idx="6">
                  <c:v>3274</c:v>
                </c:pt>
                <c:pt idx="7">
                  <c:v>3275</c:v>
                </c:pt>
                <c:pt idx="8">
                  <c:v>3275</c:v>
                </c:pt>
                <c:pt idx="9">
                  <c:v>3279</c:v>
                </c:pt>
                <c:pt idx="10">
                  <c:v>3282</c:v>
                </c:pt>
                <c:pt idx="11">
                  <c:v>3287</c:v>
                </c:pt>
                <c:pt idx="12">
                  <c:v>3288</c:v>
                </c:pt>
                <c:pt idx="13">
                  <c:v>3291</c:v>
                </c:pt>
                <c:pt idx="14">
                  <c:v>3292</c:v>
                </c:pt>
                <c:pt idx="15">
                  <c:v>3292</c:v>
                </c:pt>
                <c:pt idx="16">
                  <c:v>3291</c:v>
                </c:pt>
                <c:pt idx="17">
                  <c:v>3291</c:v>
                </c:pt>
                <c:pt idx="18">
                  <c:v>3295</c:v>
                </c:pt>
                <c:pt idx="19">
                  <c:v>3296</c:v>
                </c:pt>
                <c:pt idx="20">
                  <c:v>3296</c:v>
                </c:pt>
                <c:pt idx="21">
                  <c:v>3300</c:v>
                </c:pt>
                <c:pt idx="22">
                  <c:v>3302</c:v>
                </c:pt>
                <c:pt idx="23">
                  <c:v>3301</c:v>
                </c:pt>
                <c:pt idx="24">
                  <c:v>3302</c:v>
                </c:pt>
                <c:pt idx="25">
                  <c:v>3302</c:v>
                </c:pt>
                <c:pt idx="26">
                  <c:v>3305</c:v>
                </c:pt>
                <c:pt idx="27">
                  <c:v>3306</c:v>
                </c:pt>
                <c:pt idx="28">
                  <c:v>3308</c:v>
                </c:pt>
                <c:pt idx="29">
                  <c:v>3314</c:v>
                </c:pt>
                <c:pt idx="30">
                  <c:v>3313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EBE-4BF5-99E0-BAC7F441AC7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4325</c:v>
                </c:pt>
                <c:pt idx="1">
                  <c:v>4327</c:v>
                </c:pt>
                <c:pt idx="2">
                  <c:v>4339</c:v>
                </c:pt>
                <c:pt idx="3">
                  <c:v>4347</c:v>
                </c:pt>
                <c:pt idx="4">
                  <c:v>4354</c:v>
                </c:pt>
                <c:pt idx="5">
                  <c:v>4360</c:v>
                </c:pt>
                <c:pt idx="6">
                  <c:v>4364</c:v>
                </c:pt>
                <c:pt idx="7">
                  <c:v>4369</c:v>
                </c:pt>
                <c:pt idx="8">
                  <c:v>4370</c:v>
                </c:pt>
                <c:pt idx="9">
                  <c:v>4378</c:v>
                </c:pt>
                <c:pt idx="10">
                  <c:v>4394</c:v>
                </c:pt>
                <c:pt idx="11">
                  <c:v>4400</c:v>
                </c:pt>
                <c:pt idx="12">
                  <c:v>4410</c:v>
                </c:pt>
                <c:pt idx="13">
                  <c:v>4419</c:v>
                </c:pt>
                <c:pt idx="14">
                  <c:v>4432</c:v>
                </c:pt>
                <c:pt idx="15">
                  <c:v>4440</c:v>
                </c:pt>
                <c:pt idx="16">
                  <c:v>4441</c:v>
                </c:pt>
                <c:pt idx="17">
                  <c:v>4448</c:v>
                </c:pt>
                <c:pt idx="18">
                  <c:v>4463</c:v>
                </c:pt>
                <c:pt idx="19">
                  <c:v>4469</c:v>
                </c:pt>
                <c:pt idx="20">
                  <c:v>4475</c:v>
                </c:pt>
                <c:pt idx="21">
                  <c:v>4485</c:v>
                </c:pt>
                <c:pt idx="22">
                  <c:v>4490</c:v>
                </c:pt>
                <c:pt idx="23">
                  <c:v>4498</c:v>
                </c:pt>
                <c:pt idx="24">
                  <c:v>4510</c:v>
                </c:pt>
                <c:pt idx="25">
                  <c:v>4517</c:v>
                </c:pt>
                <c:pt idx="26">
                  <c:v>4532</c:v>
                </c:pt>
                <c:pt idx="27">
                  <c:v>4541</c:v>
                </c:pt>
                <c:pt idx="28">
                  <c:v>4555</c:v>
                </c:pt>
                <c:pt idx="29">
                  <c:v>4568</c:v>
                </c:pt>
                <c:pt idx="30">
                  <c:v>4573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EBE-4BF5-99E0-BAC7F441AC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6544568"/>
        <c:axId val="436540304"/>
      </c:lineChart>
      <c:dateAx>
        <c:axId val="436544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540304"/>
        <c:crosses val="autoZero"/>
        <c:auto val="1"/>
        <c:lblOffset val="100"/>
        <c:baseTimeUnit val="days"/>
      </c:dateAx>
      <c:valAx>
        <c:axId val="436540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544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</c:v>
                </c:pt>
                <c:pt idx="1">
                  <c:v>4</c:v>
                </c:pt>
                <c:pt idx="2">
                  <c:v>-1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4</c:v>
                </c:pt>
                <c:pt idx="11">
                  <c:v>4</c:v>
                </c:pt>
                <c:pt idx="12">
                  <c:v>5</c:v>
                </c:pt>
                <c:pt idx="13">
                  <c:v>1</c:v>
                </c:pt>
                <c:pt idx="14">
                  <c:v>3</c:v>
                </c:pt>
                <c:pt idx="15">
                  <c:v>0</c:v>
                </c:pt>
                <c:pt idx="16">
                  <c:v>3</c:v>
                </c:pt>
                <c:pt idx="17">
                  <c:v>1</c:v>
                </c:pt>
                <c:pt idx="18">
                  <c:v>2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5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4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CA-405E-A904-32EBB97E3D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4</c:v>
                </c:pt>
                <c:pt idx="10">
                  <c:v>3</c:v>
                </c:pt>
                <c:pt idx="11">
                  <c:v>5</c:v>
                </c:pt>
                <c:pt idx="12">
                  <c:v>1</c:v>
                </c:pt>
                <c:pt idx="13">
                  <c:v>3</c:v>
                </c:pt>
                <c:pt idx="14">
                  <c:v>1</c:v>
                </c:pt>
                <c:pt idx="15">
                  <c:v>0</c:v>
                </c:pt>
                <c:pt idx="16">
                  <c:v>-1</c:v>
                </c:pt>
                <c:pt idx="17">
                  <c:v>0</c:v>
                </c:pt>
                <c:pt idx="18">
                  <c:v>4</c:v>
                </c:pt>
                <c:pt idx="19">
                  <c:v>1</c:v>
                </c:pt>
                <c:pt idx="20">
                  <c:v>0</c:v>
                </c:pt>
                <c:pt idx="21">
                  <c:v>4</c:v>
                </c:pt>
                <c:pt idx="22">
                  <c:v>2</c:v>
                </c:pt>
                <c:pt idx="23">
                  <c:v>-1</c:v>
                </c:pt>
                <c:pt idx="24">
                  <c:v>1</c:v>
                </c:pt>
                <c:pt idx="25">
                  <c:v>0</c:v>
                </c:pt>
                <c:pt idx="26">
                  <c:v>3</c:v>
                </c:pt>
                <c:pt idx="27">
                  <c:v>1</c:v>
                </c:pt>
                <c:pt idx="28">
                  <c:v>2</c:v>
                </c:pt>
                <c:pt idx="29">
                  <c:v>6</c:v>
                </c:pt>
                <c:pt idx="30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2CA-405E-A904-32EBB97E3D3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</c:v>
                </c:pt>
                <c:pt idx="1">
                  <c:v>2</c:v>
                </c:pt>
                <c:pt idx="2">
                  <c:v>12</c:v>
                </c:pt>
                <c:pt idx="3">
                  <c:v>8</c:v>
                </c:pt>
                <c:pt idx="4">
                  <c:v>7</c:v>
                </c:pt>
                <c:pt idx="5">
                  <c:v>6</c:v>
                </c:pt>
                <c:pt idx="6">
                  <c:v>4</c:v>
                </c:pt>
                <c:pt idx="7">
                  <c:v>5</c:v>
                </c:pt>
                <c:pt idx="8">
                  <c:v>1</c:v>
                </c:pt>
                <c:pt idx="9">
                  <c:v>8</c:v>
                </c:pt>
                <c:pt idx="10">
                  <c:v>16</c:v>
                </c:pt>
                <c:pt idx="11">
                  <c:v>6</c:v>
                </c:pt>
                <c:pt idx="12">
                  <c:v>10</c:v>
                </c:pt>
                <c:pt idx="13">
                  <c:v>9</c:v>
                </c:pt>
                <c:pt idx="14">
                  <c:v>13</c:v>
                </c:pt>
                <c:pt idx="15">
                  <c:v>8</c:v>
                </c:pt>
                <c:pt idx="16">
                  <c:v>1</c:v>
                </c:pt>
                <c:pt idx="17">
                  <c:v>7</c:v>
                </c:pt>
                <c:pt idx="18">
                  <c:v>15</c:v>
                </c:pt>
                <c:pt idx="19">
                  <c:v>6</c:v>
                </c:pt>
                <c:pt idx="20">
                  <c:v>6</c:v>
                </c:pt>
                <c:pt idx="21">
                  <c:v>10</c:v>
                </c:pt>
                <c:pt idx="22">
                  <c:v>5</c:v>
                </c:pt>
                <c:pt idx="23">
                  <c:v>8</c:v>
                </c:pt>
                <c:pt idx="24">
                  <c:v>12</c:v>
                </c:pt>
                <c:pt idx="25">
                  <c:v>7</c:v>
                </c:pt>
                <c:pt idx="26">
                  <c:v>15</c:v>
                </c:pt>
                <c:pt idx="27">
                  <c:v>9</c:v>
                </c:pt>
                <c:pt idx="28">
                  <c:v>14</c:v>
                </c:pt>
                <c:pt idx="29">
                  <c:v>13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2CA-405E-A904-32EBB97E3D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6539648"/>
        <c:axId val="436542272"/>
      </c:lineChart>
      <c:dateAx>
        <c:axId val="436539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542272"/>
        <c:crosses val="autoZero"/>
        <c:auto val="1"/>
        <c:lblOffset val="100"/>
        <c:baseTimeUnit val="days"/>
      </c:dateAx>
      <c:valAx>
        <c:axId val="436542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539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57-41CF-B3DF-77951EDA033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0</c:v>
                </c:pt>
                <c:pt idx="5">
                  <c:v>1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57-41CF-B3DF-77951EDA033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9</c:v>
                </c:pt>
                <c:pt idx="1">
                  <c:v>7</c:v>
                </c:pt>
                <c:pt idx="2">
                  <c:v>9</c:v>
                </c:pt>
                <c:pt idx="3">
                  <c:v>6</c:v>
                </c:pt>
                <c:pt idx="4">
                  <c:v>7</c:v>
                </c:pt>
                <c:pt idx="5">
                  <c:v>11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857-41CF-B3DF-77951EDA03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8009680"/>
        <c:axId val="438007056"/>
      </c:barChart>
      <c:catAx>
        <c:axId val="438009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007056"/>
        <c:crosses val="autoZero"/>
        <c:auto val="1"/>
        <c:lblAlgn val="ctr"/>
        <c:lblOffset val="100"/>
        <c:noMultiLvlLbl val="0"/>
      </c:catAx>
      <c:valAx>
        <c:axId val="438007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009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1D-4F31-BB0D-16890F3332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1D-4F31-BB0D-16890F33327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1D-4F31-BB0D-16890F3332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8010336"/>
        <c:axId val="438008696"/>
      </c:barChart>
      <c:catAx>
        <c:axId val="438010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008696"/>
        <c:crosses val="autoZero"/>
        <c:auto val="1"/>
        <c:lblAlgn val="ctr"/>
        <c:lblOffset val="100"/>
        <c:noMultiLvlLbl val="0"/>
      </c:catAx>
      <c:valAx>
        <c:axId val="438008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010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2">
                  <c:v>1.28102481985588</c:v>
                </c:pt>
                <c:pt idx="3">
                  <c:v>1.0008006405124099</c:v>
                </c:pt>
                <c:pt idx="4">
                  <c:v>0.98745663197224398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92-4A7E-91A4-71891822C6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4">
                  <c:v>0.69908814589665702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92-4A7E-91A4-71891822C61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3">
                  <c:v>2.4387502809620099</c:v>
                </c:pt>
                <c:pt idx="4">
                  <c:v>2.1465497864688698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E92-4A7E-91A4-71891822C6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8013616"/>
        <c:axId val="438016240"/>
      </c:barChart>
      <c:catAx>
        <c:axId val="438013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016240"/>
        <c:crosses val="autoZero"/>
        <c:auto val="1"/>
        <c:lblAlgn val="ctr"/>
        <c:lblOffset val="100"/>
        <c:noMultiLvlLbl val="0"/>
      </c:catAx>
      <c:valAx>
        <c:axId val="438016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013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3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BA-4E09-A6AC-7B87F9EDFE7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0BA-4E09-A6AC-7B87F9EDFE7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0BA-4E09-A6AC-7B87F9EDFE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8020832"/>
        <c:axId val="438021160"/>
      </c:lineChart>
      <c:catAx>
        <c:axId val="438020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021160"/>
        <c:crosses val="autoZero"/>
        <c:auto val="1"/>
        <c:lblAlgn val="ctr"/>
        <c:lblOffset val="100"/>
        <c:noMultiLvlLbl val="0"/>
      </c:catAx>
      <c:valAx>
        <c:axId val="438021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020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0.96153846153846201</c:v>
                </c:pt>
                <c:pt idx="17">
                  <c:v>0.98824786324786296</c:v>
                </c:pt>
                <c:pt idx="18">
                  <c:v>1.16185897435897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D0-4183-8E21-1C528CE453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0.69930069930069905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7D0-4183-8E21-1C528CE4532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1.74649576493516</c:v>
                </c:pt>
                <c:pt idx="17">
                  <c:v>1.64155610523949</c:v>
                </c:pt>
                <c:pt idx="18">
                  <c:v>3.5866876545986099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7D0-4183-8E21-1C528CE453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8019848"/>
        <c:axId val="438014272"/>
      </c:lineChart>
      <c:catAx>
        <c:axId val="438019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014272"/>
        <c:crosses val="autoZero"/>
        <c:auto val="1"/>
        <c:lblAlgn val="ctr"/>
        <c:lblOffset val="100"/>
        <c:noMultiLvlLbl val="0"/>
      </c:catAx>
      <c:valAx>
        <c:axId val="438014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019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BA-43F2-89D1-E6D48B50B54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BA-43F2-89D1-E6D48B50B54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0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EBA-43F2-89D1-E6D48B50B5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8030016"/>
        <c:axId val="438034936"/>
      </c:barChart>
      <c:catAx>
        <c:axId val="438030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034936"/>
        <c:crosses val="autoZero"/>
        <c:auto val="1"/>
        <c:lblAlgn val="ctr"/>
        <c:lblOffset val="100"/>
        <c:noMultiLvlLbl val="0"/>
      </c:catAx>
      <c:valAx>
        <c:axId val="438034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030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75</c:v>
                </c:pt>
                <c:pt idx="1">
                  <c:v>23</c:v>
                </c:pt>
                <c:pt idx="2">
                  <c:v>129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FA-4C23-84D8-88F3E0BFA8C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55</c:v>
                </c:pt>
                <c:pt idx="1">
                  <c:v>0</c:v>
                </c:pt>
                <c:pt idx="2">
                  <c:v>375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CFA-4C23-84D8-88F3E0BFA8C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26</c:v>
                </c:pt>
                <c:pt idx="1">
                  <c:v>0</c:v>
                </c:pt>
                <c:pt idx="2">
                  <c:v>121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CFA-4C23-84D8-88F3E0BFA8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8027064"/>
        <c:axId val="438034280"/>
      </c:barChart>
      <c:catAx>
        <c:axId val="438027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034280"/>
        <c:crosses val="autoZero"/>
        <c:auto val="1"/>
        <c:lblAlgn val="ctr"/>
        <c:lblOffset val="100"/>
        <c:noMultiLvlLbl val="0"/>
      </c:catAx>
      <c:valAx>
        <c:axId val="438034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027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1.0466988727858</c:v>
                </c:pt>
                <c:pt idx="1">
                  <c:v>0.99460327628932299</c:v>
                </c:pt>
                <c:pt idx="2">
                  <c:v>1.1022844756785499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9A-4EB6-949E-FD73F39A7A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0.69423483247812001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9A-4EB6-949E-FD73F39A7A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2.7688787185354999</c:v>
                </c:pt>
                <c:pt idx="1">
                  <c:v>1.4287937620541999</c:v>
                </c:pt>
                <c:pt idx="2">
                  <c:v>2.8377793344190301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E9A-4EB6-949E-FD73F39A7A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8031328"/>
        <c:axId val="438032640"/>
      </c:barChart>
      <c:catAx>
        <c:axId val="438031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032640"/>
        <c:crosses val="autoZero"/>
        <c:auto val="1"/>
        <c:lblAlgn val="ctr"/>
        <c:lblOffset val="100"/>
        <c:noMultiLvlLbl val="0"/>
      </c:catAx>
      <c:valAx>
        <c:axId val="438032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031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148</c:v>
                </c:pt>
                <c:pt idx="1">
                  <c:v>23</c:v>
                </c:pt>
                <c:pt idx="2">
                  <c:v>561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C9-48DB-BDFE-9638D7ADAA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8</c:v>
                </c:pt>
                <c:pt idx="1">
                  <c:v>0</c:v>
                </c:pt>
                <c:pt idx="2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CC9-48DB-BDFE-9638D7ADAA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8028704"/>
        <c:axId val="438029032"/>
      </c:barChart>
      <c:catAx>
        <c:axId val="438028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029032"/>
        <c:crosses val="autoZero"/>
        <c:auto val="1"/>
        <c:lblAlgn val="ctr"/>
        <c:lblOffset val="100"/>
        <c:noMultiLvlLbl val="0"/>
      </c:catAx>
      <c:valAx>
        <c:axId val="438029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028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E3A0A-2D2E-44B5-9FD1-8182B0DCAD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C846BB-88D6-47B7-9BF9-BA176B16F4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61926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B6563-C4A0-43DF-88A4-90C390636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C8A146-CBD6-4CEC-8B24-CB000D7DDE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8627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794857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96683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17315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85363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35153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8270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98721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79262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7860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8478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735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2.3424 %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646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kymcoargentinaoficial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0.6993 %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772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1.0417 %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5449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9232DB-3285-441A-96AE-DE95D02015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523136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9E4DA-E153-4843-87EF-E04A5CCD5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0D1AF7-6B25-407B-BCD1-24167CCBA7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12860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BEC36A-36AB-4108-9CBC-93E0F4D838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320F03-2560-40C7-ADE4-550B700C5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421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586AE-A428-4A54-9BC8-9D1F81B1F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C1D78D-0CAC-41EA-851A-94DCB1217B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34689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DDBA74-3985-4978-93D9-A589C15868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8A9FD7-1CE8-48A3-B99B-8D06B4BE3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512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1643A-D318-4B38-AF47-105078EA6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FED99C-050A-4668-AF20-CCE934357B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82523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F0839B-EE6C-4667-B7B6-89C690F35A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8C8E0A-A864-4841-9DF2-F9F3A0ACB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766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77AF5-485F-46EB-B33E-FE58441DE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5F89F4-ED57-488F-BFBD-38CBC93ABA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96579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E4551A-86C0-4480-AA07-F9A89B61E7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BAD93A-8D5C-451C-9C4B-4EAF707D4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220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5D1D1-D036-4B7D-BE11-48B0BDC10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D129BB-8E4C-4B2A-A401-08568480D4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24527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172FC5-62C0-40BB-B3D7-166B0D2EE8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0F1BC3-D8C1-402E-B76C-7E8E5419A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904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CA1A7-A3DB-455C-B405-6A08813E9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682B86-9E02-4EE9-A9FD-ACC95C23F4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79804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E774B9-2879-4103-9F6A-3068467F17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41EA2E-A8FD-4EA3-AF17-F76B7C336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6983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D9B58-8F31-4A93-963E-0C7557CC1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835F95-F2C3-452D-ADB3-F7FBF676C1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80445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834361-5305-4AE5-A3BF-329524ED10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04EC53-7FEC-498B-8F18-64E5CD58C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1670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5B594-4B82-416B-8C66-132596F35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C86F06-D810-4146-AD49-33283B5A23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75749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7DB694-493B-48BF-BC96-5518E9549E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78DDF7-DD52-4F52-981E-BA8A7D348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545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06231-0EB8-457B-BE95-40DB4C844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2E9B2D-EA8E-49A5-AC0B-E1DA1FAED4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49776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CBB442-9508-4226-B4D7-2EBE7D417B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C5A2DC-28A9-4FBE-8B4F-D4B274994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5309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F4CFC-E405-4747-A038-1AB74D508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1CF9C5-3C2A-46ED-9FE7-8010B863C1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56518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7187BE-383A-4487-8168-6D26638667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3E51DA-260E-4363-9807-B7F74CDF3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5005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ACFF8-5D1F-467A-A751-1413174AC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C652B0-5945-4F86-956F-614E177B96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87311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C71423-808A-48C7-8AEB-2517ADC94A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ED8C6E-DFC3-4F04-B936-086468CE0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7762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49906-3CF0-4124-A8A4-1DEACB156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A78BAA-19E5-40CB-BED6-DD21378BA2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35319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59E2D6-BA29-4570-8B32-3826188F07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51DFFE-F9DF-4218-8E5A-50A930D82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2646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EBDBA-A0CD-44C3-B488-E90498684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EC1AF0-05FB-4DF4-9037-93C8249A22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9544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39149055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9312670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03359500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86557810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523449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363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104.16666666667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180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65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738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511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#Symphony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076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#𝐒𝐘𝐌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50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#Citycom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56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#kymco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883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582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277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48089C-52F0-4250-AFA1-EB817CA97B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1638893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553D9-7EFA-42D8-9629-15EA6599A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FEA624-E1AD-4426-A88F-9C239EAF03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5228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75665678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7196236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19132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21143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828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60565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8501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23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- 2021-12-02 18:05:09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Clásica y moderna a la vez, la 𝐊-𝐋𝐢𝐠𝐡𝐭 𝟐𝟎𝟐 es una moto que convierte cualquier paseo en una aventura emocionante.
Conocé todo sobre este modelo en nuestra web oficial.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262542684_428450282078212_2256342911815787318_n.jpg?_nc_ht=scontent.cdninstagram.com&amp;_nc_cat=104&amp;_nc_ohc=7il0A8ThTdQAX9uzgvp&amp;edm=AMO9-JQAAAAA&amp;ccb=7-4&amp;oh=00_AT842i5uE1fj-YRwWA5yb4mKYxjsO24oL2GdNbU9KJN1DA&amp;oe=61D31AB0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4.5759 %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7355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033C71-C5B0-4281-87F3-7F94A69F72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7518732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CAEDC-39DC-4EC9-B436-4F65FF6AE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4C69E2-F8F5-49BD-B506-0FD1223C2E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25201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80073747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6482980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29476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5930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70529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5886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79147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943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- 2021-12-24 16:55:37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Desde 𝐊𝐞𝐞𝐰𝐚𝐲 𝐀𝐫𝐠𝐞𝐧𝐭𝐢𝐧𝐚 queremos desearles una 𝐦𝐮𝐲 𝐟𝐞𝐥𝐢𝐳 𝐧𝐚𝐯𝐢𝐝𝐚𝐝 a todos los que comparten la pasión por las dos ruedas.
¡Felicidades!
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269824201_592283938738491_9076417838560652054_n.jpg?_nc_ht=scontent.cdninstagram.com&amp;_nc_cat=103&amp;_nc_ohc=vZ9Ev-i1ixUAX9PzmNc&amp;edm=AMO9-JQAAAAA&amp;ccb=7-4&amp;oh=00_AT8Ud4xj1lJzIMarcfwhRbNUt94Un2yptA-_uaX3rv4u_A&amp;oe=61D31D6E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2.6234 %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6697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05B217-E652-4701-A8DC-FF7A2B8A5D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8037525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B8E3B-A039-4033-AB04-AA43D7CCC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156B5E-073F-4C68-9B66-28A430AD97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6337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24025743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4704226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026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8050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62715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0655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3290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478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- 2021-12-09 18:32:27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Comenzá a vivir experiencias emocionantes arriba de tu 𝐊-𝐋𝐢𝐠𝐡𝐭 𝟐𝟎𝟐.
Acercate a tu concesionario más cercano y descubrila.⁣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264957062_698360031133054_7906868164762074932_n.jpg?_nc_cat=109&amp;ccb=1-5&amp;_nc_sid=8ae9d6&amp;_nc_ohc=8ePX5i_JC9oAX8y9JhQ&amp;_nc_ht=scontent-iad3-1.cdninstagram.com&amp;edm=AL-3X8kEAAAA&amp;oh=00_AT_N6nfBFaXYHqAsRI08mXthMEvWS5Qsztf6VABjALiOhA&amp;oe=61D853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2.7689 %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0096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F9B48F-8ED1-4BFA-AE1D-29405C76D7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036867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16DAD-8A12-4CCC-905A-E3E980E0E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6FA771-5AFA-4D1C-936C-E6198A5794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2426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60319115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6458626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770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13298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8960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66097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08644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989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- 2021-12-31 17:30:02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 termina un año repleto de sensaciones y momentos inolvidables y comienza otro donde seguramente tendrás nuevas aventuras.
Nuestro deseo para este 2022 es que llegues lejos.
¡Feliz año nuevo!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271185177_250396607200501_1949615816474228406_n.jpg?_nc_cat=107&amp;ccb=1-5&amp;_nc_sid=8ae9d6&amp;_nc_ohc=F9KDZpcYnAMAX9FE858&amp;_nc_ht=scontent-iad3-1.cdninstagram.com&amp;edm=AL-3X8kEAAAA&amp;oh=00_AT_dqob_gGFnrJML83v3dGkRWXoyGsuFWAJJ6hJ99sdwYQ&amp;oe=61D763B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1.5963 %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2282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D004D2-FD26-4C45-9AE5-B72D8FE7A3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1045097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5BFAE-80E6-4031-9AC8-224781120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BA1381-99D3-4635-9B41-BC7FCE43B4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66049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99834989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2055841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7139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52181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79153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25227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67183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676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- 2021-12-23 16:44:11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𝐊-𝐋𝐢𝐠𝐡𝐭 𝟐𝟎𝟐 es la moto perfecta para los que tienen almas aventureras.
Liberá todo tu potencial arriba de tu 𝐊𝐞𝐞𝐰𝐚𝐲 y preparate para vivir experiencias emocionantes.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269841055_422224126275185_7448437522485060368_n.jpg?_nc_ht=scontent.cdninstagram.com&amp;_nc_cat=105&amp;_nc_ohc=3_kR0Wgsv4kAX8MM6sU&amp;edm=AMO9-JQAAAAA&amp;ccb=7-4&amp;oh=00_AT8NlD6AXganVJJFz6cIm8CVoHn4r2R5QCRekPIRVnOJYQ&amp;oe=61D334F3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1.3140 %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0210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74DC6D-BCCA-4B71-AF3E-4D6C262B7C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3554651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2F8A6-FDE7-41C8-A559-67BCB345B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98490E-C715-4A31-AB95-F7CED5DF41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36613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16492423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967473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45337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242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16428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4715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55792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468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- 2021-12-16 16:49:29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¿Qué tan lejos pensas llegar el próximo año?
Subite a la 𝐊-𝐋𝐢𝐠𝐡𝐭 𝟐𝟎𝟐 y transformá cualquier viaje en una aventura extraordinaria.
Acercate a tu concesionario más cercano y descubrila en detalle.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267901675_928541061390036_4767723240657242275_n.jpg?_nc_cat=104&amp;ccb=1-5&amp;_nc_sid=8ae9d6&amp;_nc_ohc=qYY7eiUmcBMAX9kqQow&amp;_nc_ht=scontent-iad3-1.cdninstagram.com&amp;edm=AL-3X8kEAAAA&amp;oh=00_AT8wdkPkiktH540QvX1IvvrYan13AA2EIwJJBDDSTLJBvQ&amp;oe=61D762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1.2613 %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4021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DEB313-542A-4A3C-8026-51BFA5D6CD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7319136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90AFE-95D4-4993-B914-B142AFC8A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9D268E-06A2-4987-A23A-BD057ABCD9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99671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10407924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2736618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2589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51686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50778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00986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7077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519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- 2021-12-24 17:00:33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todos los que nos eligen para moverse en su día a día queremos desearles una excelente navidad rodeados de sus seres queridos.
¡Felicidades!
#SYM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51.2885-15/258985812_877504539607059_3372690911693281671_n.jpg?_nc_cat=102&amp;ccb=1-5&amp;_nc_sid=8ae9d6&amp;_nc_eui2=AeHfxdCDTsrhr2VUckAtu8Ozrcq1bVEO8A6tyrVtUQ7wDrSmLeHyNLVqlhvbfGZ_bDN78I1RRUSFXlI0nVBQVd_N&amp;_nc_ohc=OInxa94MHRkAX_osJXv&amp;_nc_ht=scontent-atl3-1.cdninstagram.com&amp;edm=AL-3X8kEAAAA&amp;oh=00_AT8uwJbH84jcrTYbZZvRcPHR0Pl92N5tBDKh5pvry2DsuQ&amp;oe=61D7D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1.2321 %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1548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E7FD04-D4ED-4B0D-B7D0-B3DE352B06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2353396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90E8D-3BA0-4635-B056-8E1A752E6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9E9566-7FE2-4AFB-A00B-CBB136238E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89054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80682874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9556060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95196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13823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983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8211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01138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259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- 2021-12-22 18:20:16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𝐒𝐲𝐦𝐩𝐡𝐨𝐧𝐲 𝟏𝟐𝟓 es el scooter que estas necesitando.
Su excepcional rendimiento y componentes son perfectos para desplazamientos urbanos.
Comenzá el 2022 arriba de tu 𝐒𝐘𝐌.
#Sym #Scooter #Symphony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269900629_313320024026068_4507364337477745230_n.jpg?_nc_ht=scontent.cdninstagram.com&amp;_nc_cat=104&amp;_nc_ohc=DV_e3YL7VYcAX-N1huv&amp;edm=AMO9-JQAAAAA&amp;ccb=7-4&amp;oh=00_AT_Z756MmpFGIZ3gZc0h5pFIGP85dW-OOTPt2h9hViPX8g&amp;oe=61D3276F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5647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2F2EA2-9D84-4A61-9AEE-73A2EC0748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5894754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ED0ED-EDCC-465A-906B-65F30E49B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C7A0A9-B4A3-4D7D-94E7-926F69DF2C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90813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50574366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034916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74444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55116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95988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76039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6282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350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- 2021-12-16 16:48:20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𝐂𝐢𝐭𝐲𝐜𝐨𝐦 𝐒 𝟑𝟎𝟎𝐢 combina a la perfección 𝐬𝐞𝐠𝐮𝐫𝐢𝐝𝐚𝐝 y 𝐩𝐫𝐚𝐜𝐭𝐢𝐜𝐢𝐝𝐚𝐝.
Su amplio espacio de guardado permite llevar todo lo que necesitas en tu rutina diaria.
#𝐒𝐘𝐌 es más que un scooter.
#Sym #Scooter #Citycom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51.2885-15/267765956_344146283717872_3730732795207902953_n.jpg?_nc_cat=106&amp;ccb=1-5&amp;_nc_sid=8ae9d6&amp;_nc_eui2=AeFMdRFtTFmho0YYcAiOGQ4p4oA_wpht_4_igD_CmG3_jzJN2wKfSXgiNgTRfa3xeIlhBItwD7uAnc1vOzgq_T2w&amp;_nc_ohc=MhOteDzq5pcAX_2knLz&amp;_nc_oc=AQlVeq4Gx_hstSvJjxT56_kirNHm4mARwZng6nYNqc8ACx_eQEy22xET1x4cnf_S-wk&amp;_nc_ht=scontent-atl3-1.cdninstagram.com&amp;edm=AL-3X8kEAAAA&amp;oh=00_AT95EtiJO-gmfVJKs9hpHryOKv7yom8bL88TBX4Py-6bWw&amp;oe=61D81010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7620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1126EE-B314-492B-B1C5-985181E040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6219748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1C67C-5B7B-483E-89EA-0C07F37D3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E5734A-D9A2-4BAC-B59B-55A250D238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95279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31655204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8044392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4666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15133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23370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497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6996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119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- 2021-12-31 09:33:43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¡Brindamos por un próspero 2022 todos juntos!🍾🍾
Que arranquen de la mejor manera
#kymco #kymcoargentina  #2022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270288355_1621841234824815_8108936949041247193_n.jpg?_nc_cat=105&amp;ccb=1-5&amp;_nc_sid=8ae9d6&amp;_nc_ohc=Q37a6SwCmG4AX97jQlw&amp;_nc_ht=scontent-iad3-1.cdninstagram.com&amp;edm=AL-3X8kEAAAA&amp;oh=00_AT_dPQvEiiIV_gUMqt4lvANDdoXD6ZYIHBexn6IAW1_4Zw&amp;oe=61D75C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0833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606B78-38AC-4563-ACE5-FEBA37446A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4075617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0C6C7-ED2A-4033-92C9-435B74DC0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D8B120-A2B6-4B70-973B-784B4F2052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81055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03049742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854140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00081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31251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6231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08965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7766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377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- 2021-12-03 17:00:49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algunos de los detalles de la 𝐂𝐢𝐭𝐲𝐜𝐨𝐦 𝐒 𝟑𝟎𝟎𝐢, un scooter tan práctico como seguro.
Más información sobre este y otros modelos en nuestro sitio web.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263589978_1039998123515660_2824228758096001480_n.jpg?_nc_ht=scontent.cdninstagram.com&amp;_nc_cat=108&amp;_nc_ohc=Pb-btgScQhEAX9FUTL_&amp;edm=AMO9-JQAAAAA&amp;ccb=7-4&amp;oh=00_AT_ldEIHDgqZsntN7AoV53a4qdLOis9mK2obbfF7s8ilkg&amp;oe=61D32AAF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7363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35EC81-2375-4365-963D-63A901F142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6878297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AC350-75A0-4136-9FB9-9C0E63DD7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8B08FD-54EA-4C24-9503-5B1294B7D9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89791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5962972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7501978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15549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86546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61427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1173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92390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826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- 2021-12-09 18:31:19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𝐒𝐲𝐦𝐩𝐡𝐨𝐧𝐲 es sinónimo de 𝐩𝐫𝐚𝐜𝐭𝐢𝐜𝐢𝐝𝐚𝐝 y 𝐬𝐞𝐠𝐮𝐫𝐢𝐝𝐚𝐝.
Recorré la ciudad con estilo y sin preocupaciones arriba de tu 𝐒𝐘𝐌.
#Sym #Scooter #Symphony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51.2885-15/265171423_239356911501469_4781423482203169513_n.jpg?_nc_cat=106&amp;ccb=1-5&amp;_nc_sid=8ae9d6&amp;_nc_eui2=AeHrg7VhgFwObyy1YeTKeiiM4Nyrwen-4Szg3KvB6f7hLDKa15BnVumPNVircrKp71rUwbtrDS5nu3-MZSD3xlID&amp;_nc_ohc=YOxJeB_KQOcAX92yOo1&amp;_nc_ht=scontent-atl3-1.cdninstagram.com&amp;edm=AL-3X8kEAAAA&amp;oh=00_AT-asT5D0v_ba9pDO1SjdoV9zZqI23hR40O4Dg2jCAconA&amp;oe=61D70D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8057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2A8A6A-5EE7-4135-A4C3-6112DB7CDF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965146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A46CA-68E7-4699-8203-17FFDB5C4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3983F4-24F6-4D92-8C5C-8DE790071B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5542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50688443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6811617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3772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9044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9223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42676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1943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073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- 2021-12-31 17:00:59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 deseo es que comencemos este 𝟐𝟎𝟐𝟐 con energía renovada y con la mente puesta en el camino.
¡𝐅𝐞𝐥𝐢𝐳 𝐚ñ𝐨 𝐧𝐮𝐞𝐯𝐨!
#SYM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51.2885-15/270936024_650472275980971_8935700994841738105_n.jpg?_nc_cat=109&amp;ccb=1-5&amp;_nc_sid=8ae9d6&amp;_nc_eui2=AeFi3mUKSbRv351frO0UohyJGt20RkrE_NIa3bRGSsT80hbaGuwS8_3gYqns-oeD0HhHX0briVYqORMlUfa-Zyp5&amp;_nc_ohc=2G9Hs_DssikAX8MJajj&amp;_nc_ht=scontent-atl3-1.cdninstagram.com&amp;edm=AL-3X8kEAAAA&amp;oh=00_AT_vXw7y12Jjbns79jx3Avadu3ZOv1X1pwhD_Tptjds7HQ&amp;oe=61D7005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649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8092AE-E840-4A57-BA6A-EDF2563C45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5067666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1739</Words>
  <Application>Microsoft Office PowerPoint</Application>
  <PresentationFormat>On-screen Show (4:3)</PresentationFormat>
  <Paragraphs>345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quintly_template</vt:lpstr>
      <vt:lpstr>Reporte Instagram</vt:lpstr>
      <vt:lpstr>Instagram Key Metrics Table | SYM</vt:lpstr>
      <vt:lpstr>Instagram Key Metrics Radar | SYM</vt:lpstr>
      <vt:lpstr>Instagram Followers Total | SYM</vt:lpstr>
      <vt:lpstr>Instagram Followers Change | SYM</vt:lpstr>
      <vt:lpstr>Instagram Followers Change Per Weekday | SYM</vt:lpstr>
      <vt:lpstr>Instagram Posts By Weekday | SYM</vt:lpstr>
      <vt:lpstr>Instagram Interaction Rate By Weekday | SYM</vt:lpstr>
      <vt:lpstr>Instagram Posts By Hour | SYM</vt:lpstr>
      <vt:lpstr>Instagram Interaction Rate By Hour | SYM</vt:lpstr>
      <vt:lpstr>Instagram Post Type Distribution Per Profile | SYM</vt:lpstr>
      <vt:lpstr>Instagram Interactions by Post Type | SYM</vt:lpstr>
      <vt:lpstr>Instagram Interaction Rate By Post Type | SYM</vt:lpstr>
      <vt:lpstr>Instagram Interactions Distribution | SYM</vt:lpstr>
      <vt:lpstr>Instagram Hashtag Detection | SYM</vt:lpstr>
      <vt:lpstr>Instagram Posts Table | SYM - 1 of 13</vt:lpstr>
      <vt:lpstr>Instagram Posts Table | SYM - 2 of 13</vt:lpstr>
      <vt:lpstr>Instagram Posts Table | SYM - 3 of 13</vt:lpstr>
      <vt:lpstr>Instagram Posts Table | SYM - 4 of 13</vt:lpstr>
      <vt:lpstr>Instagram Posts Table | SYM - 5 of 13</vt:lpstr>
      <vt:lpstr>Instagram Posts Table | SYM - 6 of 13</vt:lpstr>
      <vt:lpstr>Instagram Posts Table | SYM - 7 of 13</vt:lpstr>
      <vt:lpstr>Instagram Posts Table | SYM - 8 of 13</vt:lpstr>
      <vt:lpstr>Instagram Posts Table | SYM - 9 of 13</vt:lpstr>
      <vt:lpstr>Instagram Posts Table | SYM - 10 of 13</vt:lpstr>
      <vt:lpstr>Instagram Posts Table | SYM - 11 of 13</vt:lpstr>
      <vt:lpstr>Instagram Posts Table | SYM - 12 of 13</vt:lpstr>
      <vt:lpstr>Instagram Posts Table | SYM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2022-01-03T11:58:55Z</dcterms:created>
  <dcterms:modified xsi:type="dcterms:W3CDTF">2022-01-03T11:59:35Z</dcterms:modified>
</cp:coreProperties>
</file>