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58.222299999999997</c:v>
                </c:pt>
                <c:pt idx="1">
                  <c:v>35.483899999999998</c:v>
                </c:pt>
                <c:pt idx="2">
                  <c:v>27.2727</c:v>
                </c:pt>
                <c:pt idx="3">
                  <c:v>31.25</c:v>
                </c:pt>
                <c:pt idx="4">
                  <c:v>33.333300000000001</c:v>
                </c:pt>
                <c:pt idx="5">
                  <c:v>36.387999999999998</c:v>
                </c:pt>
                <c:pt idx="6">
                  <c:v>12.990500000000001</c:v>
                </c:pt>
                <c:pt idx="7">
                  <c:v>5.7287999999999997</c:v>
                </c:pt>
              </c:numCache>
            </c:numRef>
          </c:val>
          <c:extLst>
            <c:ext xmlns:c16="http://schemas.microsoft.com/office/drawing/2014/chart" uri="{C3380CC4-5D6E-409C-BE32-E72D297353CC}">
              <c16:uniqueId val="{00000000-BEF3-4B4E-A9C4-9C658AFE2B33}"/>
            </c:ext>
          </c:extLst>
        </c:ser>
        <c:ser>
          <c:idx val="1"/>
          <c:order val="1"/>
          <c:tx>
            <c:strRef>
              <c:f>Sheet1!$C$1</c:f>
              <c:strCache>
                <c:ptCount val="1"/>
                <c:pt idx="0">
                  <c:v>benelliarg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36.663899999999998</c:v>
                </c:pt>
                <c:pt idx="1">
                  <c:v>35.483899999999998</c:v>
                </c:pt>
                <c:pt idx="2">
                  <c:v>100</c:v>
                </c:pt>
                <c:pt idx="3">
                  <c:v>25</c:v>
                </c:pt>
                <c:pt idx="4">
                  <c:v>45.613999999999997</c:v>
                </c:pt>
                <c:pt idx="5">
                  <c:v>99.686099999999996</c:v>
                </c:pt>
                <c:pt idx="6">
                  <c:v>44.363100000000003</c:v>
                </c:pt>
                <c:pt idx="7">
                  <c:v>8.0619999999999994</c:v>
                </c:pt>
              </c:numCache>
            </c:numRef>
          </c:val>
          <c:extLst>
            <c:ext xmlns:c16="http://schemas.microsoft.com/office/drawing/2014/chart" uri="{C3380CC4-5D6E-409C-BE32-E72D297353CC}">
              <c16:uniqueId val="{00000001-BEF3-4B4E-A9C4-9C658AFE2B33}"/>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22.5806</c:v>
                </c:pt>
                <c:pt idx="2">
                  <c:v>81.818200000000004</c:v>
                </c:pt>
                <c:pt idx="3">
                  <c:v>0</c:v>
                </c:pt>
                <c:pt idx="4">
                  <c:v>28.0702</c:v>
                </c:pt>
                <c:pt idx="5">
                  <c:v>79.329400000000007</c:v>
                </c:pt>
                <c:pt idx="6">
                  <c:v>33.865200000000002</c:v>
                </c:pt>
                <c:pt idx="7">
                  <c:v>3.7336999999999998</c:v>
                </c:pt>
              </c:numCache>
            </c:numRef>
          </c:val>
          <c:extLst>
            <c:ext xmlns:c16="http://schemas.microsoft.com/office/drawing/2014/chart" uri="{C3380CC4-5D6E-409C-BE32-E72D297353CC}">
              <c16:uniqueId val="{00000002-BEF3-4B4E-A9C4-9C658AFE2B33}"/>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4.4801000000000002</c:v>
                </c:pt>
                <c:pt idx="1">
                  <c:v>38.709699999999998</c:v>
                </c:pt>
                <c:pt idx="2">
                  <c:v>18.181799999999999</c:v>
                </c:pt>
                <c:pt idx="3">
                  <c:v>6.25</c:v>
                </c:pt>
                <c:pt idx="4">
                  <c:v>26.315799999999999</c:v>
                </c:pt>
                <c:pt idx="5">
                  <c:v>16.146100000000001</c:v>
                </c:pt>
                <c:pt idx="6">
                  <c:v>100</c:v>
                </c:pt>
                <c:pt idx="7">
                  <c:v>100</c:v>
                </c:pt>
              </c:numCache>
            </c:numRef>
          </c:val>
          <c:extLst>
            <c:ext xmlns:c16="http://schemas.microsoft.com/office/drawing/2014/chart" uri="{C3380CC4-5D6E-409C-BE32-E72D297353CC}">
              <c16:uniqueId val="{00000003-BEF3-4B4E-A9C4-9C658AFE2B33}"/>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99.957499999999996</c:v>
                </c:pt>
                <c:pt idx="1">
                  <c:v>100</c:v>
                </c:pt>
                <c:pt idx="2">
                  <c:v>90.909099999999995</c:v>
                </c:pt>
                <c:pt idx="3">
                  <c:v>100</c:v>
                </c:pt>
                <c:pt idx="4">
                  <c:v>100</c:v>
                </c:pt>
                <c:pt idx="5">
                  <c:v>100</c:v>
                </c:pt>
                <c:pt idx="6">
                  <c:v>8.5264000000000006</c:v>
                </c:pt>
                <c:pt idx="7">
                  <c:v>8.0320999999999998</c:v>
                </c:pt>
              </c:numCache>
            </c:numRef>
          </c:val>
          <c:extLst>
            <c:ext xmlns:c16="http://schemas.microsoft.com/office/drawing/2014/chart" uri="{C3380CC4-5D6E-409C-BE32-E72D297353CC}">
              <c16:uniqueId val="{00000004-BEF3-4B4E-A9C4-9C658AFE2B33}"/>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29.908899999999999</c:v>
                </c:pt>
                <c:pt idx="1">
                  <c:v>41.935499999999998</c:v>
                </c:pt>
                <c:pt idx="2">
                  <c:v>0</c:v>
                </c:pt>
                <c:pt idx="3">
                  <c:v>6.25</c:v>
                </c:pt>
                <c:pt idx="4">
                  <c:v>24.561399999999999</c:v>
                </c:pt>
                <c:pt idx="5">
                  <c:v>24.712900000000001</c:v>
                </c:pt>
                <c:pt idx="6">
                  <c:v>28.007999999999999</c:v>
                </c:pt>
                <c:pt idx="7">
                  <c:v>5.4539999999999997</c:v>
                </c:pt>
              </c:numCache>
            </c:numRef>
          </c:val>
          <c:extLst>
            <c:ext xmlns:c16="http://schemas.microsoft.com/office/drawing/2014/chart" uri="{C3380CC4-5D6E-409C-BE32-E72D297353CC}">
              <c16:uniqueId val="{00000005-BEF3-4B4E-A9C4-9C658AFE2B33}"/>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25.853100000000001</c:v>
                </c:pt>
                <c:pt idx="1">
                  <c:v>16.129000000000001</c:v>
                </c:pt>
                <c:pt idx="2">
                  <c:v>36.363599999999998</c:v>
                </c:pt>
                <c:pt idx="3">
                  <c:v>6.25</c:v>
                </c:pt>
                <c:pt idx="4">
                  <c:v>17.543900000000001</c:v>
                </c:pt>
                <c:pt idx="5">
                  <c:v>16.475300000000001</c:v>
                </c:pt>
                <c:pt idx="6">
                  <c:v>24.345800000000001</c:v>
                </c:pt>
                <c:pt idx="7">
                  <c:v>6.9017999999999997</c:v>
                </c:pt>
              </c:numCache>
            </c:numRef>
          </c:val>
          <c:extLst>
            <c:ext xmlns:c16="http://schemas.microsoft.com/office/drawing/2014/chart" uri="{C3380CC4-5D6E-409C-BE32-E72D297353CC}">
              <c16:uniqueId val="{00000006-BEF3-4B4E-A9C4-9C658AFE2B33}"/>
            </c:ext>
          </c:extLst>
        </c:ser>
        <c:dLbls>
          <c:showLegendKey val="0"/>
          <c:showVal val="0"/>
          <c:showCatName val="0"/>
          <c:showSerName val="0"/>
          <c:showPercent val="0"/>
          <c:showBubbleSize val="0"/>
        </c:dLbls>
        <c:axId val="432745592"/>
        <c:axId val="432743624"/>
      </c:radarChart>
      <c:catAx>
        <c:axId val="43274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43624"/>
        <c:crosses val="autoZero"/>
        <c:auto val="1"/>
        <c:lblAlgn val="ctr"/>
        <c:lblOffset val="100"/>
        <c:noMultiLvlLbl val="0"/>
      </c:catAx>
      <c:valAx>
        <c:axId val="43274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4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102842</c:v>
                </c:pt>
                <c:pt idx="1">
                  <c:v>102858</c:v>
                </c:pt>
                <c:pt idx="2">
                  <c:v>102870</c:v>
                </c:pt>
                <c:pt idx="3">
                  <c:v>102873</c:v>
                </c:pt>
                <c:pt idx="4">
                  <c:v>102876</c:v>
                </c:pt>
                <c:pt idx="5">
                  <c:v>102897</c:v>
                </c:pt>
                <c:pt idx="6">
                  <c:v>102908</c:v>
                </c:pt>
                <c:pt idx="7">
                  <c:v>102914</c:v>
                </c:pt>
                <c:pt idx="8">
                  <c:v>102903</c:v>
                </c:pt>
                <c:pt idx="9">
                  <c:v>102904</c:v>
                </c:pt>
                <c:pt idx="10">
                  <c:v>102924</c:v>
                </c:pt>
                <c:pt idx="11">
                  <c:v>102923</c:v>
                </c:pt>
                <c:pt idx="12">
                  <c:v>102923</c:v>
                </c:pt>
                <c:pt idx="13">
                  <c:v>102932</c:v>
                </c:pt>
                <c:pt idx="14">
                  <c:v>102926</c:v>
                </c:pt>
                <c:pt idx="15">
                  <c:v>102939</c:v>
                </c:pt>
                <c:pt idx="16">
                  <c:v>102960</c:v>
                </c:pt>
                <c:pt idx="17">
                  <c:v>102987</c:v>
                </c:pt>
                <c:pt idx="18">
                  <c:v>103004</c:v>
                </c:pt>
                <c:pt idx="19">
                  <c:v>103025</c:v>
                </c:pt>
                <c:pt idx="20">
                  <c:v>103052</c:v>
                </c:pt>
                <c:pt idx="21">
                  <c:v>103064</c:v>
                </c:pt>
                <c:pt idx="22">
                  <c:v>103076</c:v>
                </c:pt>
                <c:pt idx="23">
                  <c:v>103118</c:v>
                </c:pt>
                <c:pt idx="24">
                  <c:v>103151</c:v>
                </c:pt>
                <c:pt idx="25">
                  <c:v>103215</c:v>
                </c:pt>
                <c:pt idx="26">
                  <c:v>103301</c:v>
                </c:pt>
                <c:pt idx="27">
                  <c:v>103527</c:v>
                </c:pt>
                <c:pt idx="28">
                  <c:v>103836</c:v>
                </c:pt>
                <c:pt idx="29">
                  <c:v>103965</c:v>
                </c:pt>
                <c:pt idx="30">
                  <c:v>104006</c:v>
                </c:pt>
              </c:numCache>
            </c:numRef>
          </c:val>
          <c:smooth val="0"/>
          <c:extLst>
            <c:ext xmlns:c16="http://schemas.microsoft.com/office/drawing/2014/chart" uri="{C3380CC4-5D6E-409C-BE32-E72D297353CC}">
              <c16:uniqueId val="{00000000-9C4C-499E-A598-CDA89336B07D}"/>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64484</c:v>
                </c:pt>
                <c:pt idx="1">
                  <c:v>64513</c:v>
                </c:pt>
                <c:pt idx="2">
                  <c:v>64547</c:v>
                </c:pt>
                <c:pt idx="3">
                  <c:v>64580</c:v>
                </c:pt>
                <c:pt idx="4">
                  <c:v>64615</c:v>
                </c:pt>
                <c:pt idx="5">
                  <c:v>64641</c:v>
                </c:pt>
                <c:pt idx="6">
                  <c:v>64683</c:v>
                </c:pt>
                <c:pt idx="7">
                  <c:v>64726</c:v>
                </c:pt>
                <c:pt idx="8">
                  <c:v>64765</c:v>
                </c:pt>
                <c:pt idx="9">
                  <c:v>64800</c:v>
                </c:pt>
                <c:pt idx="10">
                  <c:v>64856</c:v>
                </c:pt>
                <c:pt idx="11">
                  <c:v>64892</c:v>
                </c:pt>
                <c:pt idx="12">
                  <c:v>64945</c:v>
                </c:pt>
                <c:pt idx="13">
                  <c:v>64990</c:v>
                </c:pt>
                <c:pt idx="14">
                  <c:v>65002</c:v>
                </c:pt>
                <c:pt idx="15">
                  <c:v>65031</c:v>
                </c:pt>
                <c:pt idx="16">
                  <c:v>65054</c:v>
                </c:pt>
                <c:pt idx="17">
                  <c:v>65069</c:v>
                </c:pt>
                <c:pt idx="18">
                  <c:v>65110</c:v>
                </c:pt>
                <c:pt idx="19">
                  <c:v>65145</c:v>
                </c:pt>
                <c:pt idx="20">
                  <c:v>65177</c:v>
                </c:pt>
                <c:pt idx="21">
                  <c:v>65215</c:v>
                </c:pt>
                <c:pt idx="22">
                  <c:v>65244</c:v>
                </c:pt>
                <c:pt idx="23">
                  <c:v>65274</c:v>
                </c:pt>
                <c:pt idx="24">
                  <c:v>65304</c:v>
                </c:pt>
                <c:pt idx="25">
                  <c:v>65336</c:v>
                </c:pt>
                <c:pt idx="26">
                  <c:v>65394</c:v>
                </c:pt>
                <c:pt idx="27">
                  <c:v>65423</c:v>
                </c:pt>
                <c:pt idx="28">
                  <c:v>65446</c:v>
                </c:pt>
                <c:pt idx="29">
                  <c:v>65471</c:v>
                </c:pt>
                <c:pt idx="30">
                  <c:v>65495</c:v>
                </c:pt>
              </c:numCache>
            </c:numRef>
          </c:val>
          <c:smooth val="0"/>
          <c:extLst>
            <c:ext xmlns:c16="http://schemas.microsoft.com/office/drawing/2014/chart" uri="{C3380CC4-5D6E-409C-BE32-E72D297353CC}">
              <c16:uniqueId val="{00000001-9C4C-499E-A598-CDA89336B07D}"/>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177374</c:v>
                </c:pt>
                <c:pt idx="1">
                  <c:v>177464</c:v>
                </c:pt>
                <c:pt idx="2">
                  <c:v>177514</c:v>
                </c:pt>
                <c:pt idx="3">
                  <c:v>177575</c:v>
                </c:pt>
                <c:pt idx="4">
                  <c:v>177631</c:v>
                </c:pt>
                <c:pt idx="5">
                  <c:v>177690</c:v>
                </c:pt>
                <c:pt idx="6">
                  <c:v>177760</c:v>
                </c:pt>
                <c:pt idx="7">
                  <c:v>177817</c:v>
                </c:pt>
                <c:pt idx="8">
                  <c:v>177879</c:v>
                </c:pt>
                <c:pt idx="9">
                  <c:v>177932</c:v>
                </c:pt>
                <c:pt idx="10">
                  <c:v>177961</c:v>
                </c:pt>
                <c:pt idx="11">
                  <c:v>177996</c:v>
                </c:pt>
                <c:pt idx="12">
                  <c:v>178016</c:v>
                </c:pt>
                <c:pt idx="13">
                  <c:v>178058</c:v>
                </c:pt>
                <c:pt idx="14">
                  <c:v>178091</c:v>
                </c:pt>
                <c:pt idx="15">
                  <c:v>178118</c:v>
                </c:pt>
                <c:pt idx="16">
                  <c:v>178135</c:v>
                </c:pt>
                <c:pt idx="17">
                  <c:v>178170</c:v>
                </c:pt>
                <c:pt idx="18">
                  <c:v>178212</c:v>
                </c:pt>
                <c:pt idx="19">
                  <c:v>178245</c:v>
                </c:pt>
                <c:pt idx="20">
                  <c:v>178291</c:v>
                </c:pt>
                <c:pt idx="21">
                  <c:v>178314</c:v>
                </c:pt>
                <c:pt idx="22">
                  <c:v>178333</c:v>
                </c:pt>
                <c:pt idx="23">
                  <c:v>178379</c:v>
                </c:pt>
                <c:pt idx="24">
                  <c:v>178394</c:v>
                </c:pt>
                <c:pt idx="25">
                  <c:v>178472</c:v>
                </c:pt>
                <c:pt idx="26">
                  <c:v>178498</c:v>
                </c:pt>
                <c:pt idx="27">
                  <c:v>178532</c:v>
                </c:pt>
                <c:pt idx="28">
                  <c:v>178560</c:v>
                </c:pt>
                <c:pt idx="29">
                  <c:v>178612</c:v>
                </c:pt>
                <c:pt idx="30">
                  <c:v>178636</c:v>
                </c:pt>
              </c:numCache>
            </c:numRef>
          </c:val>
          <c:smooth val="0"/>
          <c:extLst>
            <c:ext xmlns:c16="http://schemas.microsoft.com/office/drawing/2014/chart" uri="{C3380CC4-5D6E-409C-BE32-E72D297353CC}">
              <c16:uniqueId val="{00000002-9C4C-499E-A598-CDA89336B07D}"/>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6694</c:v>
                </c:pt>
                <c:pt idx="1">
                  <c:v>6740</c:v>
                </c:pt>
                <c:pt idx="2">
                  <c:v>6810</c:v>
                </c:pt>
                <c:pt idx="3">
                  <c:v>6840</c:v>
                </c:pt>
                <c:pt idx="4">
                  <c:v>6914</c:v>
                </c:pt>
                <c:pt idx="5">
                  <c:v>6966</c:v>
                </c:pt>
                <c:pt idx="6">
                  <c:v>7014</c:v>
                </c:pt>
                <c:pt idx="7">
                  <c:v>7056</c:v>
                </c:pt>
                <c:pt idx="8">
                  <c:v>7120</c:v>
                </c:pt>
                <c:pt idx="9">
                  <c:v>7190</c:v>
                </c:pt>
                <c:pt idx="10">
                  <c:v>7233</c:v>
                </c:pt>
                <c:pt idx="11">
                  <c:v>7285</c:v>
                </c:pt>
                <c:pt idx="12">
                  <c:v>7336</c:v>
                </c:pt>
                <c:pt idx="13">
                  <c:v>7384</c:v>
                </c:pt>
                <c:pt idx="14">
                  <c:v>7429</c:v>
                </c:pt>
                <c:pt idx="15">
                  <c:v>7479</c:v>
                </c:pt>
                <c:pt idx="16">
                  <c:v>7527</c:v>
                </c:pt>
                <c:pt idx="17">
                  <c:v>7554</c:v>
                </c:pt>
                <c:pt idx="18">
                  <c:v>7600</c:v>
                </c:pt>
                <c:pt idx="19">
                  <c:v>7642</c:v>
                </c:pt>
                <c:pt idx="20">
                  <c:v>7673</c:v>
                </c:pt>
                <c:pt idx="21">
                  <c:v>7717</c:v>
                </c:pt>
                <c:pt idx="22">
                  <c:v>7764</c:v>
                </c:pt>
                <c:pt idx="23">
                  <c:v>7816</c:v>
                </c:pt>
                <c:pt idx="24">
                  <c:v>7857</c:v>
                </c:pt>
                <c:pt idx="25">
                  <c:v>7918</c:v>
                </c:pt>
                <c:pt idx="26">
                  <c:v>7950</c:v>
                </c:pt>
                <c:pt idx="27">
                  <c:v>7962</c:v>
                </c:pt>
                <c:pt idx="28">
                  <c:v>7982</c:v>
                </c:pt>
                <c:pt idx="29">
                  <c:v>7991</c:v>
                </c:pt>
                <c:pt idx="30">
                  <c:v>8003</c:v>
                </c:pt>
              </c:numCache>
            </c:numRef>
          </c:val>
          <c:smooth val="0"/>
          <c:extLst>
            <c:ext xmlns:c16="http://schemas.microsoft.com/office/drawing/2014/chart" uri="{C3380CC4-5D6E-409C-BE32-E72D297353CC}">
              <c16:uniqueId val="{00000003-9C4C-499E-A598-CDA89336B07D}"/>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175845</c:v>
                </c:pt>
                <c:pt idx="1">
                  <c:v>176063</c:v>
                </c:pt>
                <c:pt idx="2">
                  <c:v>176259</c:v>
                </c:pt>
                <c:pt idx="3">
                  <c:v>176402</c:v>
                </c:pt>
                <c:pt idx="4">
                  <c:v>176543</c:v>
                </c:pt>
                <c:pt idx="5">
                  <c:v>176679</c:v>
                </c:pt>
                <c:pt idx="6">
                  <c:v>176792</c:v>
                </c:pt>
                <c:pt idx="7">
                  <c:v>176903</c:v>
                </c:pt>
                <c:pt idx="8">
                  <c:v>176998</c:v>
                </c:pt>
                <c:pt idx="9">
                  <c:v>177089</c:v>
                </c:pt>
                <c:pt idx="10">
                  <c:v>177187</c:v>
                </c:pt>
                <c:pt idx="11">
                  <c:v>177306</c:v>
                </c:pt>
                <c:pt idx="12">
                  <c:v>177406</c:v>
                </c:pt>
                <c:pt idx="13">
                  <c:v>177487</c:v>
                </c:pt>
                <c:pt idx="14">
                  <c:v>177570</c:v>
                </c:pt>
                <c:pt idx="15">
                  <c:v>177665</c:v>
                </c:pt>
                <c:pt idx="16">
                  <c:v>177762</c:v>
                </c:pt>
                <c:pt idx="17">
                  <c:v>177822</c:v>
                </c:pt>
                <c:pt idx="18">
                  <c:v>177921</c:v>
                </c:pt>
                <c:pt idx="19">
                  <c:v>178016</c:v>
                </c:pt>
                <c:pt idx="20">
                  <c:v>178065</c:v>
                </c:pt>
                <c:pt idx="21">
                  <c:v>178092</c:v>
                </c:pt>
                <c:pt idx="22">
                  <c:v>178122</c:v>
                </c:pt>
                <c:pt idx="23">
                  <c:v>178181</c:v>
                </c:pt>
                <c:pt idx="24">
                  <c:v>178237</c:v>
                </c:pt>
                <c:pt idx="25">
                  <c:v>178317</c:v>
                </c:pt>
                <c:pt idx="26">
                  <c:v>178370</c:v>
                </c:pt>
                <c:pt idx="27">
                  <c:v>178440</c:v>
                </c:pt>
                <c:pt idx="28">
                  <c:v>178505</c:v>
                </c:pt>
                <c:pt idx="29">
                  <c:v>178515</c:v>
                </c:pt>
                <c:pt idx="30">
                  <c:v>178560</c:v>
                </c:pt>
              </c:numCache>
            </c:numRef>
          </c:val>
          <c:smooth val="0"/>
          <c:extLst>
            <c:ext xmlns:c16="http://schemas.microsoft.com/office/drawing/2014/chart" uri="{C3380CC4-5D6E-409C-BE32-E72D297353CC}">
              <c16:uniqueId val="{00000004-9C4C-499E-A598-CDA89336B07D}"/>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52875</c:v>
                </c:pt>
                <c:pt idx="1">
                  <c:v>52886</c:v>
                </c:pt>
                <c:pt idx="2">
                  <c:v>52902</c:v>
                </c:pt>
                <c:pt idx="3">
                  <c:v>52912</c:v>
                </c:pt>
                <c:pt idx="4">
                  <c:v>52928</c:v>
                </c:pt>
                <c:pt idx="5">
                  <c:v>52945</c:v>
                </c:pt>
                <c:pt idx="6">
                  <c:v>52953</c:v>
                </c:pt>
                <c:pt idx="7">
                  <c:v>52974</c:v>
                </c:pt>
                <c:pt idx="8">
                  <c:v>52984</c:v>
                </c:pt>
                <c:pt idx="9">
                  <c:v>52988</c:v>
                </c:pt>
                <c:pt idx="10">
                  <c:v>52988</c:v>
                </c:pt>
                <c:pt idx="11">
                  <c:v>52997</c:v>
                </c:pt>
                <c:pt idx="12">
                  <c:v>53012</c:v>
                </c:pt>
                <c:pt idx="13">
                  <c:v>53133</c:v>
                </c:pt>
                <c:pt idx="14">
                  <c:v>53202</c:v>
                </c:pt>
                <c:pt idx="15">
                  <c:v>53216</c:v>
                </c:pt>
                <c:pt idx="16">
                  <c:v>53238</c:v>
                </c:pt>
                <c:pt idx="17">
                  <c:v>53249</c:v>
                </c:pt>
                <c:pt idx="18">
                  <c:v>53260</c:v>
                </c:pt>
                <c:pt idx="19">
                  <c:v>53272</c:v>
                </c:pt>
                <c:pt idx="20">
                  <c:v>53287</c:v>
                </c:pt>
                <c:pt idx="21">
                  <c:v>53297</c:v>
                </c:pt>
                <c:pt idx="22">
                  <c:v>53313</c:v>
                </c:pt>
                <c:pt idx="23">
                  <c:v>53322</c:v>
                </c:pt>
                <c:pt idx="24">
                  <c:v>53338</c:v>
                </c:pt>
                <c:pt idx="25">
                  <c:v>53353</c:v>
                </c:pt>
                <c:pt idx="26">
                  <c:v>53380</c:v>
                </c:pt>
                <c:pt idx="27">
                  <c:v>53401</c:v>
                </c:pt>
                <c:pt idx="28">
                  <c:v>53410</c:v>
                </c:pt>
                <c:pt idx="29">
                  <c:v>53429</c:v>
                </c:pt>
                <c:pt idx="30">
                  <c:v>53428</c:v>
                </c:pt>
              </c:numCache>
            </c:numRef>
          </c:val>
          <c:smooth val="0"/>
          <c:extLst>
            <c:ext xmlns:c16="http://schemas.microsoft.com/office/drawing/2014/chart" uri="{C3380CC4-5D6E-409C-BE32-E72D297353CC}">
              <c16:uniqueId val="{00000005-9C4C-499E-A598-CDA89336B07D}"/>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45583</c:v>
                </c:pt>
                <c:pt idx="1">
                  <c:v>45596</c:v>
                </c:pt>
                <c:pt idx="2">
                  <c:v>45620</c:v>
                </c:pt>
                <c:pt idx="3">
                  <c:v>45637</c:v>
                </c:pt>
                <c:pt idx="4">
                  <c:v>45661</c:v>
                </c:pt>
                <c:pt idx="5">
                  <c:v>45692</c:v>
                </c:pt>
                <c:pt idx="6">
                  <c:v>45731</c:v>
                </c:pt>
                <c:pt idx="7">
                  <c:v>45759</c:v>
                </c:pt>
                <c:pt idx="8">
                  <c:v>45776</c:v>
                </c:pt>
                <c:pt idx="9">
                  <c:v>45801</c:v>
                </c:pt>
                <c:pt idx="10">
                  <c:v>45825</c:v>
                </c:pt>
                <c:pt idx="11">
                  <c:v>45852</c:v>
                </c:pt>
                <c:pt idx="12">
                  <c:v>45871</c:v>
                </c:pt>
                <c:pt idx="13">
                  <c:v>45903</c:v>
                </c:pt>
                <c:pt idx="14">
                  <c:v>45915</c:v>
                </c:pt>
                <c:pt idx="15">
                  <c:v>45919</c:v>
                </c:pt>
                <c:pt idx="16">
                  <c:v>45943</c:v>
                </c:pt>
                <c:pt idx="17">
                  <c:v>45958</c:v>
                </c:pt>
                <c:pt idx="18">
                  <c:v>45973</c:v>
                </c:pt>
                <c:pt idx="19">
                  <c:v>45989</c:v>
                </c:pt>
                <c:pt idx="20">
                  <c:v>46007</c:v>
                </c:pt>
                <c:pt idx="21">
                  <c:v>46025</c:v>
                </c:pt>
                <c:pt idx="22">
                  <c:v>46043</c:v>
                </c:pt>
                <c:pt idx="23">
                  <c:v>46060</c:v>
                </c:pt>
                <c:pt idx="24">
                  <c:v>46075</c:v>
                </c:pt>
                <c:pt idx="25">
                  <c:v>46109</c:v>
                </c:pt>
                <c:pt idx="26">
                  <c:v>46136</c:v>
                </c:pt>
                <c:pt idx="27">
                  <c:v>46157</c:v>
                </c:pt>
                <c:pt idx="28">
                  <c:v>46164</c:v>
                </c:pt>
                <c:pt idx="29">
                  <c:v>46176</c:v>
                </c:pt>
                <c:pt idx="30">
                  <c:v>46183</c:v>
                </c:pt>
              </c:numCache>
            </c:numRef>
          </c:val>
          <c:smooth val="0"/>
          <c:extLst>
            <c:ext xmlns:c16="http://schemas.microsoft.com/office/drawing/2014/chart" uri="{C3380CC4-5D6E-409C-BE32-E72D297353CC}">
              <c16:uniqueId val="{00000006-9C4C-499E-A598-CDA89336B07D}"/>
            </c:ext>
          </c:extLst>
        </c:ser>
        <c:dLbls>
          <c:showLegendKey val="0"/>
          <c:showVal val="0"/>
          <c:showCatName val="0"/>
          <c:showSerName val="0"/>
          <c:showPercent val="0"/>
          <c:showBubbleSize val="0"/>
        </c:dLbls>
        <c:smooth val="0"/>
        <c:axId val="432753136"/>
        <c:axId val="432755760"/>
      </c:lineChart>
      <c:dateAx>
        <c:axId val="43275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55760"/>
        <c:crosses val="autoZero"/>
        <c:auto val="1"/>
        <c:lblOffset val="100"/>
        <c:baseTimeUnit val="days"/>
      </c:dateAx>
      <c:valAx>
        <c:axId val="43275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5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7</c:v>
                </c:pt>
                <c:pt idx="1">
                  <c:v>16</c:v>
                </c:pt>
                <c:pt idx="2">
                  <c:v>12</c:v>
                </c:pt>
                <c:pt idx="3">
                  <c:v>3</c:v>
                </c:pt>
                <c:pt idx="4">
                  <c:v>3</c:v>
                </c:pt>
                <c:pt idx="5">
                  <c:v>21</c:v>
                </c:pt>
                <c:pt idx="6">
                  <c:v>11</c:v>
                </c:pt>
                <c:pt idx="7">
                  <c:v>6</c:v>
                </c:pt>
                <c:pt idx="8">
                  <c:v>-11</c:v>
                </c:pt>
                <c:pt idx="9">
                  <c:v>1</c:v>
                </c:pt>
                <c:pt idx="10">
                  <c:v>20</c:v>
                </c:pt>
                <c:pt idx="11">
                  <c:v>-1</c:v>
                </c:pt>
                <c:pt idx="12">
                  <c:v>0</c:v>
                </c:pt>
                <c:pt idx="13">
                  <c:v>9</c:v>
                </c:pt>
                <c:pt idx="14">
                  <c:v>-6</c:v>
                </c:pt>
                <c:pt idx="15">
                  <c:v>13</c:v>
                </c:pt>
                <c:pt idx="16">
                  <c:v>21</c:v>
                </c:pt>
                <c:pt idx="17">
                  <c:v>27</c:v>
                </c:pt>
                <c:pt idx="18">
                  <c:v>17</c:v>
                </c:pt>
                <c:pt idx="19">
                  <c:v>21</c:v>
                </c:pt>
                <c:pt idx="20">
                  <c:v>27</c:v>
                </c:pt>
                <c:pt idx="21">
                  <c:v>12</c:v>
                </c:pt>
                <c:pt idx="22">
                  <c:v>12</c:v>
                </c:pt>
                <c:pt idx="23">
                  <c:v>42</c:v>
                </c:pt>
                <c:pt idx="24">
                  <c:v>33</c:v>
                </c:pt>
                <c:pt idx="25">
                  <c:v>64</c:v>
                </c:pt>
                <c:pt idx="26">
                  <c:v>86</c:v>
                </c:pt>
                <c:pt idx="27">
                  <c:v>226</c:v>
                </c:pt>
                <c:pt idx="28">
                  <c:v>309</c:v>
                </c:pt>
                <c:pt idx="29">
                  <c:v>129</c:v>
                </c:pt>
                <c:pt idx="30">
                  <c:v>41</c:v>
                </c:pt>
              </c:numCache>
            </c:numRef>
          </c:val>
          <c:smooth val="0"/>
          <c:extLst>
            <c:ext xmlns:c16="http://schemas.microsoft.com/office/drawing/2014/chart" uri="{C3380CC4-5D6E-409C-BE32-E72D297353CC}">
              <c16:uniqueId val="{00000000-C775-4E98-95EA-F013E296E371}"/>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22</c:v>
                </c:pt>
                <c:pt idx="1">
                  <c:v>29</c:v>
                </c:pt>
                <c:pt idx="2">
                  <c:v>34</c:v>
                </c:pt>
                <c:pt idx="3">
                  <c:v>33</c:v>
                </c:pt>
                <c:pt idx="4">
                  <c:v>35</c:v>
                </c:pt>
                <c:pt idx="5">
                  <c:v>26</c:v>
                </c:pt>
                <c:pt idx="6">
                  <c:v>42</c:v>
                </c:pt>
                <c:pt idx="7">
                  <c:v>43</c:v>
                </c:pt>
                <c:pt idx="8">
                  <c:v>39</c:v>
                </c:pt>
                <c:pt idx="9">
                  <c:v>35</c:v>
                </c:pt>
                <c:pt idx="10">
                  <c:v>56</c:v>
                </c:pt>
                <c:pt idx="11">
                  <c:v>36</c:v>
                </c:pt>
                <c:pt idx="12">
                  <c:v>53</c:v>
                </c:pt>
                <c:pt idx="13">
                  <c:v>45</c:v>
                </c:pt>
                <c:pt idx="14">
                  <c:v>12</c:v>
                </c:pt>
                <c:pt idx="15">
                  <c:v>29</c:v>
                </c:pt>
                <c:pt idx="16">
                  <c:v>23</c:v>
                </c:pt>
                <c:pt idx="17">
                  <c:v>15</c:v>
                </c:pt>
                <c:pt idx="18">
                  <c:v>41</c:v>
                </c:pt>
                <c:pt idx="19">
                  <c:v>35</c:v>
                </c:pt>
                <c:pt idx="20">
                  <c:v>32</c:v>
                </c:pt>
                <c:pt idx="21">
                  <c:v>38</c:v>
                </c:pt>
                <c:pt idx="22">
                  <c:v>29</c:v>
                </c:pt>
                <c:pt idx="23">
                  <c:v>30</c:v>
                </c:pt>
                <c:pt idx="24">
                  <c:v>30</c:v>
                </c:pt>
                <c:pt idx="25">
                  <c:v>32</c:v>
                </c:pt>
                <c:pt idx="26">
                  <c:v>58</c:v>
                </c:pt>
                <c:pt idx="27">
                  <c:v>29</c:v>
                </c:pt>
                <c:pt idx="28">
                  <c:v>23</c:v>
                </c:pt>
                <c:pt idx="29">
                  <c:v>25</c:v>
                </c:pt>
                <c:pt idx="30">
                  <c:v>24</c:v>
                </c:pt>
              </c:numCache>
            </c:numRef>
          </c:val>
          <c:smooth val="0"/>
          <c:extLst>
            <c:ext xmlns:c16="http://schemas.microsoft.com/office/drawing/2014/chart" uri="{C3380CC4-5D6E-409C-BE32-E72D297353CC}">
              <c16:uniqueId val="{00000001-C775-4E98-95EA-F013E296E371}"/>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54</c:v>
                </c:pt>
                <c:pt idx="1">
                  <c:v>90</c:v>
                </c:pt>
                <c:pt idx="2">
                  <c:v>50</c:v>
                </c:pt>
                <c:pt idx="3">
                  <c:v>61</c:v>
                </c:pt>
                <c:pt idx="4">
                  <c:v>56</c:v>
                </c:pt>
                <c:pt idx="5">
                  <c:v>59</c:v>
                </c:pt>
                <c:pt idx="6">
                  <c:v>70</c:v>
                </c:pt>
                <c:pt idx="7">
                  <c:v>57</c:v>
                </c:pt>
                <c:pt idx="8">
                  <c:v>62</c:v>
                </c:pt>
                <c:pt idx="9">
                  <c:v>53</c:v>
                </c:pt>
                <c:pt idx="10">
                  <c:v>29</c:v>
                </c:pt>
                <c:pt idx="11">
                  <c:v>35</c:v>
                </c:pt>
                <c:pt idx="12">
                  <c:v>20</c:v>
                </c:pt>
                <c:pt idx="13">
                  <c:v>42</c:v>
                </c:pt>
                <c:pt idx="14">
                  <c:v>33</c:v>
                </c:pt>
                <c:pt idx="15">
                  <c:v>27</c:v>
                </c:pt>
                <c:pt idx="16">
                  <c:v>17</c:v>
                </c:pt>
                <c:pt idx="17">
                  <c:v>35</c:v>
                </c:pt>
                <c:pt idx="18">
                  <c:v>42</c:v>
                </c:pt>
                <c:pt idx="19">
                  <c:v>33</c:v>
                </c:pt>
                <c:pt idx="20">
                  <c:v>46</c:v>
                </c:pt>
                <c:pt idx="21">
                  <c:v>23</c:v>
                </c:pt>
                <c:pt idx="22">
                  <c:v>19</c:v>
                </c:pt>
                <c:pt idx="23">
                  <c:v>46</c:v>
                </c:pt>
                <c:pt idx="24">
                  <c:v>15</c:v>
                </c:pt>
                <c:pt idx="25">
                  <c:v>78</c:v>
                </c:pt>
                <c:pt idx="26">
                  <c:v>26</c:v>
                </c:pt>
                <c:pt idx="27">
                  <c:v>34</c:v>
                </c:pt>
                <c:pt idx="28">
                  <c:v>28</c:v>
                </c:pt>
                <c:pt idx="29">
                  <c:v>52</c:v>
                </c:pt>
                <c:pt idx="30">
                  <c:v>24</c:v>
                </c:pt>
              </c:numCache>
            </c:numRef>
          </c:val>
          <c:smooth val="0"/>
          <c:extLst>
            <c:ext xmlns:c16="http://schemas.microsoft.com/office/drawing/2014/chart" uri="{C3380CC4-5D6E-409C-BE32-E72D297353CC}">
              <c16:uniqueId val="{00000002-C775-4E98-95EA-F013E296E371}"/>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18</c:v>
                </c:pt>
                <c:pt idx="1">
                  <c:v>46</c:v>
                </c:pt>
                <c:pt idx="2">
                  <c:v>70</c:v>
                </c:pt>
                <c:pt idx="3">
                  <c:v>30</c:v>
                </c:pt>
                <c:pt idx="4">
                  <c:v>74</c:v>
                </c:pt>
                <c:pt idx="5">
                  <c:v>52</c:v>
                </c:pt>
                <c:pt idx="6">
                  <c:v>48</c:v>
                </c:pt>
                <c:pt idx="7">
                  <c:v>42</c:v>
                </c:pt>
                <c:pt idx="8">
                  <c:v>64</c:v>
                </c:pt>
                <c:pt idx="9">
                  <c:v>70</c:v>
                </c:pt>
                <c:pt idx="10">
                  <c:v>43</c:v>
                </c:pt>
                <c:pt idx="11">
                  <c:v>52</c:v>
                </c:pt>
                <c:pt idx="12">
                  <c:v>51</c:v>
                </c:pt>
                <c:pt idx="13">
                  <c:v>48</c:v>
                </c:pt>
                <c:pt idx="14">
                  <c:v>45</c:v>
                </c:pt>
                <c:pt idx="15">
                  <c:v>50</c:v>
                </c:pt>
                <c:pt idx="16">
                  <c:v>48</c:v>
                </c:pt>
                <c:pt idx="17">
                  <c:v>27</c:v>
                </c:pt>
                <c:pt idx="18">
                  <c:v>46</c:v>
                </c:pt>
                <c:pt idx="19">
                  <c:v>42</c:v>
                </c:pt>
                <c:pt idx="20">
                  <c:v>31</c:v>
                </c:pt>
                <c:pt idx="21">
                  <c:v>44</c:v>
                </c:pt>
                <c:pt idx="22">
                  <c:v>47</c:v>
                </c:pt>
                <c:pt idx="23">
                  <c:v>52</c:v>
                </c:pt>
                <c:pt idx="24">
                  <c:v>41</c:v>
                </c:pt>
                <c:pt idx="25">
                  <c:v>61</c:v>
                </c:pt>
                <c:pt idx="26">
                  <c:v>32</c:v>
                </c:pt>
                <c:pt idx="27">
                  <c:v>12</c:v>
                </c:pt>
                <c:pt idx="28">
                  <c:v>20</c:v>
                </c:pt>
                <c:pt idx="29">
                  <c:v>9</c:v>
                </c:pt>
                <c:pt idx="30">
                  <c:v>12</c:v>
                </c:pt>
              </c:numCache>
            </c:numRef>
          </c:val>
          <c:smooth val="0"/>
          <c:extLst>
            <c:ext xmlns:c16="http://schemas.microsoft.com/office/drawing/2014/chart" uri="{C3380CC4-5D6E-409C-BE32-E72D297353CC}">
              <c16:uniqueId val="{00000003-C775-4E98-95EA-F013E296E371}"/>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91</c:v>
                </c:pt>
                <c:pt idx="1">
                  <c:v>218</c:v>
                </c:pt>
                <c:pt idx="2">
                  <c:v>196</c:v>
                </c:pt>
                <c:pt idx="3">
                  <c:v>143</c:v>
                </c:pt>
                <c:pt idx="4">
                  <c:v>141</c:v>
                </c:pt>
                <c:pt idx="5">
                  <c:v>136</c:v>
                </c:pt>
                <c:pt idx="6">
                  <c:v>113</c:v>
                </c:pt>
                <c:pt idx="7">
                  <c:v>111</c:v>
                </c:pt>
                <c:pt idx="8">
                  <c:v>95</c:v>
                </c:pt>
                <c:pt idx="9">
                  <c:v>91</c:v>
                </c:pt>
                <c:pt idx="10">
                  <c:v>98</c:v>
                </c:pt>
                <c:pt idx="11">
                  <c:v>119</c:v>
                </c:pt>
                <c:pt idx="12">
                  <c:v>100</c:v>
                </c:pt>
                <c:pt idx="13">
                  <c:v>81</c:v>
                </c:pt>
                <c:pt idx="14">
                  <c:v>83</c:v>
                </c:pt>
                <c:pt idx="15">
                  <c:v>95</c:v>
                </c:pt>
                <c:pt idx="16">
                  <c:v>97</c:v>
                </c:pt>
                <c:pt idx="17">
                  <c:v>60</c:v>
                </c:pt>
                <c:pt idx="18">
                  <c:v>99</c:v>
                </c:pt>
                <c:pt idx="19">
                  <c:v>95</c:v>
                </c:pt>
                <c:pt idx="20">
                  <c:v>49</c:v>
                </c:pt>
                <c:pt idx="21">
                  <c:v>27</c:v>
                </c:pt>
                <c:pt idx="22">
                  <c:v>30</c:v>
                </c:pt>
                <c:pt idx="23">
                  <c:v>59</c:v>
                </c:pt>
                <c:pt idx="24">
                  <c:v>56</c:v>
                </c:pt>
                <c:pt idx="25">
                  <c:v>80</c:v>
                </c:pt>
                <c:pt idx="26">
                  <c:v>53</c:v>
                </c:pt>
                <c:pt idx="27">
                  <c:v>70</c:v>
                </c:pt>
                <c:pt idx="28">
                  <c:v>65</c:v>
                </c:pt>
                <c:pt idx="29">
                  <c:v>10</c:v>
                </c:pt>
                <c:pt idx="30">
                  <c:v>45</c:v>
                </c:pt>
              </c:numCache>
            </c:numRef>
          </c:val>
          <c:smooth val="0"/>
          <c:extLst>
            <c:ext xmlns:c16="http://schemas.microsoft.com/office/drawing/2014/chart" uri="{C3380CC4-5D6E-409C-BE32-E72D297353CC}">
              <c16:uniqueId val="{00000004-C775-4E98-95EA-F013E296E371}"/>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20</c:v>
                </c:pt>
                <c:pt idx="1">
                  <c:v>11</c:v>
                </c:pt>
                <c:pt idx="2">
                  <c:v>16</c:v>
                </c:pt>
                <c:pt idx="3">
                  <c:v>10</c:v>
                </c:pt>
                <c:pt idx="4">
                  <c:v>16</c:v>
                </c:pt>
                <c:pt idx="5">
                  <c:v>17</c:v>
                </c:pt>
                <c:pt idx="6">
                  <c:v>8</c:v>
                </c:pt>
                <c:pt idx="7">
                  <c:v>21</c:v>
                </c:pt>
                <c:pt idx="8">
                  <c:v>10</c:v>
                </c:pt>
                <c:pt idx="9">
                  <c:v>4</c:v>
                </c:pt>
                <c:pt idx="10">
                  <c:v>0</c:v>
                </c:pt>
                <c:pt idx="11">
                  <c:v>9</c:v>
                </c:pt>
                <c:pt idx="12">
                  <c:v>15</c:v>
                </c:pt>
                <c:pt idx="13">
                  <c:v>121</c:v>
                </c:pt>
                <c:pt idx="14">
                  <c:v>69</c:v>
                </c:pt>
                <c:pt idx="15">
                  <c:v>14</c:v>
                </c:pt>
                <c:pt idx="16">
                  <c:v>22</c:v>
                </c:pt>
                <c:pt idx="17">
                  <c:v>11</c:v>
                </c:pt>
                <c:pt idx="18">
                  <c:v>11</c:v>
                </c:pt>
                <c:pt idx="19">
                  <c:v>12</c:v>
                </c:pt>
                <c:pt idx="20">
                  <c:v>15</c:v>
                </c:pt>
                <c:pt idx="21">
                  <c:v>10</c:v>
                </c:pt>
                <c:pt idx="22">
                  <c:v>16</c:v>
                </c:pt>
                <c:pt idx="23">
                  <c:v>9</c:v>
                </c:pt>
                <c:pt idx="24">
                  <c:v>16</c:v>
                </c:pt>
                <c:pt idx="25">
                  <c:v>15</c:v>
                </c:pt>
                <c:pt idx="26">
                  <c:v>27</c:v>
                </c:pt>
                <c:pt idx="27">
                  <c:v>21</c:v>
                </c:pt>
                <c:pt idx="28">
                  <c:v>9</c:v>
                </c:pt>
                <c:pt idx="29">
                  <c:v>19</c:v>
                </c:pt>
                <c:pt idx="30">
                  <c:v>-1</c:v>
                </c:pt>
              </c:numCache>
            </c:numRef>
          </c:val>
          <c:smooth val="0"/>
          <c:extLst>
            <c:ext xmlns:c16="http://schemas.microsoft.com/office/drawing/2014/chart" uri="{C3380CC4-5D6E-409C-BE32-E72D297353CC}">
              <c16:uniqueId val="{00000005-C775-4E98-95EA-F013E296E371}"/>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25</c:v>
                </c:pt>
                <c:pt idx="1">
                  <c:v>13</c:v>
                </c:pt>
                <c:pt idx="2">
                  <c:v>24</c:v>
                </c:pt>
                <c:pt idx="3">
                  <c:v>17</c:v>
                </c:pt>
                <c:pt idx="4">
                  <c:v>24</c:v>
                </c:pt>
                <c:pt idx="5">
                  <c:v>31</c:v>
                </c:pt>
                <c:pt idx="6">
                  <c:v>39</c:v>
                </c:pt>
                <c:pt idx="7">
                  <c:v>28</c:v>
                </c:pt>
                <c:pt idx="8">
                  <c:v>17</c:v>
                </c:pt>
                <c:pt idx="9">
                  <c:v>25</c:v>
                </c:pt>
                <c:pt idx="10">
                  <c:v>24</c:v>
                </c:pt>
                <c:pt idx="11">
                  <c:v>27</c:v>
                </c:pt>
                <c:pt idx="12">
                  <c:v>19</c:v>
                </c:pt>
                <c:pt idx="13">
                  <c:v>32</c:v>
                </c:pt>
                <c:pt idx="14">
                  <c:v>12</c:v>
                </c:pt>
                <c:pt idx="15">
                  <c:v>4</c:v>
                </c:pt>
                <c:pt idx="16">
                  <c:v>24</c:v>
                </c:pt>
                <c:pt idx="17">
                  <c:v>15</c:v>
                </c:pt>
                <c:pt idx="18">
                  <c:v>15</c:v>
                </c:pt>
                <c:pt idx="19">
                  <c:v>16</c:v>
                </c:pt>
                <c:pt idx="20">
                  <c:v>18</c:v>
                </c:pt>
                <c:pt idx="21">
                  <c:v>18</c:v>
                </c:pt>
                <c:pt idx="22">
                  <c:v>18</c:v>
                </c:pt>
                <c:pt idx="23">
                  <c:v>17</c:v>
                </c:pt>
                <c:pt idx="24">
                  <c:v>15</c:v>
                </c:pt>
                <c:pt idx="25">
                  <c:v>34</c:v>
                </c:pt>
                <c:pt idx="26">
                  <c:v>27</c:v>
                </c:pt>
                <c:pt idx="27">
                  <c:v>21</c:v>
                </c:pt>
                <c:pt idx="28">
                  <c:v>7</c:v>
                </c:pt>
                <c:pt idx="29">
                  <c:v>12</c:v>
                </c:pt>
                <c:pt idx="30">
                  <c:v>7</c:v>
                </c:pt>
              </c:numCache>
            </c:numRef>
          </c:val>
          <c:smooth val="0"/>
          <c:extLst>
            <c:ext xmlns:c16="http://schemas.microsoft.com/office/drawing/2014/chart" uri="{C3380CC4-5D6E-409C-BE32-E72D297353CC}">
              <c16:uniqueId val="{00000006-C775-4E98-95EA-F013E296E371}"/>
            </c:ext>
          </c:extLst>
        </c:ser>
        <c:dLbls>
          <c:showLegendKey val="0"/>
          <c:showVal val="0"/>
          <c:showCatName val="0"/>
          <c:showSerName val="0"/>
          <c:showPercent val="0"/>
          <c:showBubbleSize val="0"/>
        </c:dLbls>
        <c:smooth val="0"/>
        <c:axId val="432761992"/>
        <c:axId val="432762320"/>
      </c:lineChart>
      <c:dateAx>
        <c:axId val="43276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62320"/>
        <c:crosses val="autoZero"/>
        <c:auto val="1"/>
        <c:lblOffset val="100"/>
        <c:baseTimeUnit val="days"/>
      </c:dateAx>
      <c:valAx>
        <c:axId val="43276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6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c:v>
                </c:pt>
                <c:pt idx="1">
                  <c:v>68</c:v>
                </c:pt>
                <c:pt idx="2">
                  <c:v>66</c:v>
                </c:pt>
                <c:pt idx="3">
                  <c:v>32</c:v>
                </c:pt>
                <c:pt idx="4">
                  <c:v>23</c:v>
                </c:pt>
                <c:pt idx="5">
                  <c:v>21</c:v>
                </c:pt>
                <c:pt idx="6">
                  <c:v>21</c:v>
                </c:pt>
              </c:numCache>
            </c:numRef>
          </c:val>
          <c:extLst>
            <c:ext xmlns:c16="http://schemas.microsoft.com/office/drawing/2014/chart" uri="{C3380CC4-5D6E-409C-BE32-E72D297353CC}">
              <c16:uniqueId val="{00000000-6CC6-4E43-85E3-2BEB2003055A}"/>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43</c:v>
                </c:pt>
                <c:pt idx="1">
                  <c:v>37</c:v>
                </c:pt>
                <c:pt idx="2">
                  <c:v>28</c:v>
                </c:pt>
                <c:pt idx="3">
                  <c:v>30</c:v>
                </c:pt>
                <c:pt idx="4">
                  <c:v>29</c:v>
                </c:pt>
                <c:pt idx="5">
                  <c:v>34</c:v>
                </c:pt>
                <c:pt idx="6">
                  <c:v>36</c:v>
                </c:pt>
              </c:numCache>
            </c:numRef>
          </c:val>
          <c:extLst>
            <c:ext xmlns:c16="http://schemas.microsoft.com/office/drawing/2014/chart" uri="{C3380CC4-5D6E-409C-BE32-E72D297353CC}">
              <c16:uniqueId val="{00000001-6CC6-4E43-85E3-2BEB2003055A}"/>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35</c:v>
                </c:pt>
                <c:pt idx="1">
                  <c:v>48</c:v>
                </c:pt>
                <c:pt idx="2">
                  <c:v>39</c:v>
                </c:pt>
                <c:pt idx="3">
                  <c:v>50</c:v>
                </c:pt>
                <c:pt idx="4">
                  <c:v>38</c:v>
                </c:pt>
                <c:pt idx="5">
                  <c:v>35</c:v>
                </c:pt>
                <c:pt idx="6">
                  <c:v>53</c:v>
                </c:pt>
              </c:numCache>
            </c:numRef>
          </c:val>
          <c:extLst>
            <c:ext xmlns:c16="http://schemas.microsoft.com/office/drawing/2014/chart" uri="{C3380CC4-5D6E-409C-BE32-E72D297353CC}">
              <c16:uniqueId val="{00000002-6CC6-4E43-85E3-2BEB2003055A}"/>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44</c:v>
                </c:pt>
                <c:pt idx="1">
                  <c:v>35</c:v>
                </c:pt>
                <c:pt idx="2">
                  <c:v>34</c:v>
                </c:pt>
                <c:pt idx="3">
                  <c:v>43</c:v>
                </c:pt>
                <c:pt idx="4">
                  <c:v>50</c:v>
                </c:pt>
                <c:pt idx="5">
                  <c:v>35</c:v>
                </c:pt>
                <c:pt idx="6">
                  <c:v>58</c:v>
                </c:pt>
              </c:numCache>
            </c:numRef>
          </c:val>
          <c:extLst>
            <c:ext xmlns:c16="http://schemas.microsoft.com/office/drawing/2014/chart" uri="{C3380CC4-5D6E-409C-BE32-E72D297353CC}">
              <c16:uniqueId val="{00000003-6CC6-4E43-85E3-2BEB2003055A}"/>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96</c:v>
                </c:pt>
                <c:pt idx="1">
                  <c:v>78</c:v>
                </c:pt>
                <c:pt idx="2">
                  <c:v>75</c:v>
                </c:pt>
                <c:pt idx="3">
                  <c:v>90</c:v>
                </c:pt>
                <c:pt idx="4">
                  <c:v>98</c:v>
                </c:pt>
                <c:pt idx="5">
                  <c:v>89</c:v>
                </c:pt>
                <c:pt idx="6">
                  <c:v>110</c:v>
                </c:pt>
              </c:numCache>
            </c:numRef>
          </c:val>
          <c:extLst>
            <c:ext xmlns:c16="http://schemas.microsoft.com/office/drawing/2014/chart" uri="{C3380CC4-5D6E-409C-BE32-E72D297353CC}">
              <c16:uniqueId val="{00000004-6CC6-4E43-85E3-2BEB2003055A}"/>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18</c:v>
                </c:pt>
                <c:pt idx="1">
                  <c:v>41</c:v>
                </c:pt>
                <c:pt idx="2">
                  <c:v>26</c:v>
                </c:pt>
                <c:pt idx="3">
                  <c:v>14</c:v>
                </c:pt>
                <c:pt idx="4">
                  <c:v>10</c:v>
                </c:pt>
                <c:pt idx="5">
                  <c:v>9</c:v>
                </c:pt>
                <c:pt idx="6">
                  <c:v>13</c:v>
                </c:pt>
              </c:numCache>
            </c:numRef>
          </c:val>
          <c:extLst>
            <c:ext xmlns:c16="http://schemas.microsoft.com/office/drawing/2014/chart" uri="{C3380CC4-5D6E-409C-BE32-E72D297353CC}">
              <c16:uniqueId val="{00000005-6CC6-4E43-85E3-2BEB2003055A}"/>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23</c:v>
                </c:pt>
                <c:pt idx="1">
                  <c:v>28</c:v>
                </c:pt>
                <c:pt idx="2">
                  <c:v>18</c:v>
                </c:pt>
                <c:pt idx="3">
                  <c:v>13</c:v>
                </c:pt>
                <c:pt idx="4">
                  <c:v>19</c:v>
                </c:pt>
                <c:pt idx="5">
                  <c:v>18</c:v>
                </c:pt>
                <c:pt idx="6">
                  <c:v>25</c:v>
                </c:pt>
              </c:numCache>
            </c:numRef>
          </c:val>
          <c:extLst>
            <c:ext xmlns:c16="http://schemas.microsoft.com/office/drawing/2014/chart" uri="{C3380CC4-5D6E-409C-BE32-E72D297353CC}">
              <c16:uniqueId val="{00000006-6CC6-4E43-85E3-2BEB2003055A}"/>
            </c:ext>
          </c:extLst>
        </c:ser>
        <c:dLbls>
          <c:showLegendKey val="0"/>
          <c:showVal val="0"/>
          <c:showCatName val="0"/>
          <c:showSerName val="0"/>
          <c:showPercent val="0"/>
          <c:showBubbleSize val="0"/>
        </c:dLbls>
        <c:gapWidth val="219"/>
        <c:overlap val="-27"/>
        <c:axId val="439500984"/>
        <c:axId val="439504592"/>
      </c:barChart>
      <c:catAx>
        <c:axId val="43950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04592"/>
        <c:crosses val="autoZero"/>
        <c:auto val="1"/>
        <c:lblAlgn val="ctr"/>
        <c:lblOffset val="100"/>
        <c:noMultiLvlLbl val="0"/>
      </c:catAx>
      <c:valAx>
        <c:axId val="43950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0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6</c:v>
                </c:pt>
                <c:pt idx="2">
                  <c:v>2</c:v>
                </c:pt>
                <c:pt idx="3">
                  <c:v>4</c:v>
                </c:pt>
                <c:pt idx="4">
                  <c:v>3</c:v>
                </c:pt>
                <c:pt idx="5">
                  <c:v>2</c:v>
                </c:pt>
                <c:pt idx="6">
                  <c:v>0</c:v>
                </c:pt>
              </c:numCache>
            </c:numRef>
          </c:val>
          <c:extLst>
            <c:ext xmlns:c16="http://schemas.microsoft.com/office/drawing/2014/chart" uri="{C3380CC4-5D6E-409C-BE32-E72D297353CC}">
              <c16:uniqueId val="{00000000-7991-486D-B5BB-2C402678B1E7}"/>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2</c:v>
                </c:pt>
                <c:pt idx="2">
                  <c:v>4</c:v>
                </c:pt>
                <c:pt idx="3">
                  <c:v>7</c:v>
                </c:pt>
                <c:pt idx="4">
                  <c:v>4</c:v>
                </c:pt>
                <c:pt idx="5">
                  <c:v>3</c:v>
                </c:pt>
                <c:pt idx="6">
                  <c:v>3</c:v>
                </c:pt>
              </c:numCache>
            </c:numRef>
          </c:val>
          <c:extLst>
            <c:ext xmlns:c16="http://schemas.microsoft.com/office/drawing/2014/chart" uri="{C3380CC4-5D6E-409C-BE32-E72D297353CC}">
              <c16:uniqueId val="{00000001-7991-486D-B5BB-2C402678B1E7}"/>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0</c:v>
                </c:pt>
                <c:pt idx="2">
                  <c:v>2</c:v>
                </c:pt>
                <c:pt idx="3">
                  <c:v>3</c:v>
                </c:pt>
                <c:pt idx="4">
                  <c:v>3</c:v>
                </c:pt>
                <c:pt idx="5">
                  <c:v>2</c:v>
                </c:pt>
                <c:pt idx="6">
                  <c:v>0</c:v>
                </c:pt>
              </c:numCache>
            </c:numRef>
          </c:val>
          <c:extLst>
            <c:ext xmlns:c16="http://schemas.microsoft.com/office/drawing/2014/chart" uri="{C3380CC4-5D6E-409C-BE32-E72D297353CC}">
              <c16:uniqueId val="{00000002-7991-486D-B5BB-2C402678B1E7}"/>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3</c:v>
                </c:pt>
                <c:pt idx="3">
                  <c:v>2</c:v>
                </c:pt>
                <c:pt idx="4">
                  <c:v>4</c:v>
                </c:pt>
                <c:pt idx="5">
                  <c:v>0</c:v>
                </c:pt>
                <c:pt idx="6">
                  <c:v>2</c:v>
                </c:pt>
              </c:numCache>
            </c:numRef>
          </c:val>
          <c:extLst>
            <c:ext xmlns:c16="http://schemas.microsoft.com/office/drawing/2014/chart" uri="{C3380CC4-5D6E-409C-BE32-E72D297353CC}">
              <c16:uniqueId val="{00000003-7991-486D-B5BB-2C402678B1E7}"/>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14</c:v>
                </c:pt>
                <c:pt idx="2">
                  <c:v>11</c:v>
                </c:pt>
                <c:pt idx="3">
                  <c:v>14</c:v>
                </c:pt>
                <c:pt idx="4">
                  <c:v>12</c:v>
                </c:pt>
                <c:pt idx="5">
                  <c:v>2</c:v>
                </c:pt>
                <c:pt idx="6">
                  <c:v>0</c:v>
                </c:pt>
              </c:numCache>
            </c:numRef>
          </c:val>
          <c:extLst>
            <c:ext xmlns:c16="http://schemas.microsoft.com/office/drawing/2014/chart" uri="{C3380CC4-5D6E-409C-BE32-E72D297353CC}">
              <c16:uniqueId val="{00000004-7991-486D-B5BB-2C402678B1E7}"/>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7</c:v>
                </c:pt>
                <c:pt idx="2">
                  <c:v>0</c:v>
                </c:pt>
                <c:pt idx="3">
                  <c:v>0</c:v>
                </c:pt>
                <c:pt idx="4">
                  <c:v>3</c:v>
                </c:pt>
                <c:pt idx="5">
                  <c:v>2</c:v>
                </c:pt>
                <c:pt idx="6">
                  <c:v>0</c:v>
                </c:pt>
              </c:numCache>
            </c:numRef>
          </c:val>
          <c:extLst>
            <c:ext xmlns:c16="http://schemas.microsoft.com/office/drawing/2014/chart" uri="{C3380CC4-5D6E-409C-BE32-E72D297353CC}">
              <c16:uniqueId val="{00000005-7991-486D-B5BB-2C402678B1E7}"/>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1</c:v>
                </c:pt>
                <c:pt idx="2">
                  <c:v>2</c:v>
                </c:pt>
                <c:pt idx="3">
                  <c:v>1</c:v>
                </c:pt>
                <c:pt idx="4">
                  <c:v>2</c:v>
                </c:pt>
                <c:pt idx="5">
                  <c:v>0</c:v>
                </c:pt>
                <c:pt idx="6">
                  <c:v>0</c:v>
                </c:pt>
              </c:numCache>
            </c:numRef>
          </c:val>
          <c:extLst>
            <c:ext xmlns:c16="http://schemas.microsoft.com/office/drawing/2014/chart" uri="{C3380CC4-5D6E-409C-BE32-E72D297353CC}">
              <c16:uniqueId val="{00000006-7991-486D-B5BB-2C402678B1E7}"/>
            </c:ext>
          </c:extLst>
        </c:ser>
        <c:dLbls>
          <c:showLegendKey val="0"/>
          <c:showVal val="0"/>
          <c:showCatName val="0"/>
          <c:showSerName val="0"/>
          <c:showPercent val="0"/>
          <c:showBubbleSize val="0"/>
        </c:dLbls>
        <c:gapWidth val="219"/>
        <c:overlap val="-27"/>
        <c:axId val="439504920"/>
        <c:axId val="439503608"/>
      </c:barChart>
      <c:catAx>
        <c:axId val="43950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03608"/>
        <c:crosses val="autoZero"/>
        <c:auto val="1"/>
        <c:lblAlgn val="ctr"/>
        <c:lblOffset val="100"/>
        <c:noMultiLvlLbl val="0"/>
      </c:catAx>
      <c:valAx>
        <c:axId val="43950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0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0.10539139851485101</c:v>
                </c:pt>
                <c:pt idx="1">
                  <c:v>0.28716738861386099</c:v>
                </c:pt>
                <c:pt idx="2">
                  <c:v>0.24123994430693099</c:v>
                </c:pt>
                <c:pt idx="3">
                  <c:v>0.26613745358910901</c:v>
                </c:pt>
                <c:pt idx="4">
                  <c:v>0.18080909653465299</c:v>
                </c:pt>
                <c:pt idx="5">
                  <c:v>0.28620049504950501</c:v>
                </c:pt>
              </c:numCache>
            </c:numRef>
          </c:val>
          <c:extLst>
            <c:ext xmlns:c16="http://schemas.microsoft.com/office/drawing/2014/chart" uri="{C3380CC4-5D6E-409C-BE32-E72D297353CC}">
              <c16:uniqueId val="{00000000-CA54-4431-A8B1-8AC38032246C}"/>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0.40122174521842202</c:v>
                </c:pt>
                <c:pt idx="1">
                  <c:v>1.0247888104140701</c:v>
                </c:pt>
                <c:pt idx="2">
                  <c:v>0.469694871439782</c:v>
                </c:pt>
                <c:pt idx="3">
                  <c:v>0.794200337199922</c:v>
                </c:pt>
                <c:pt idx="4">
                  <c:v>1.0124790349135999</c:v>
                </c:pt>
                <c:pt idx="5">
                  <c:v>0.95759795247400803</c:v>
                </c:pt>
                <c:pt idx="6">
                  <c:v>0.73140582765288498</c:v>
                </c:pt>
              </c:numCache>
            </c:numRef>
          </c:val>
          <c:extLst>
            <c:ext xmlns:c16="http://schemas.microsoft.com/office/drawing/2014/chart" uri="{C3380CC4-5D6E-409C-BE32-E72D297353CC}">
              <c16:uniqueId val="{00000001-CA54-4431-A8B1-8AC38032246C}"/>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0.199807121522804</c:v>
                </c:pt>
                <c:pt idx="2">
                  <c:v>0.93283896519760701</c:v>
                </c:pt>
                <c:pt idx="3">
                  <c:v>0.60728631218224205</c:v>
                </c:pt>
                <c:pt idx="4">
                  <c:v>0.249805717067873</c:v>
                </c:pt>
                <c:pt idx="5">
                  <c:v>9.2694025448723294E-2</c:v>
                </c:pt>
              </c:numCache>
            </c:numRef>
          </c:val>
          <c:extLst>
            <c:ext xmlns:c16="http://schemas.microsoft.com/office/drawing/2014/chart" uri="{C3380CC4-5D6E-409C-BE32-E72D297353CC}">
              <c16:uniqueId val="{00000002-CA54-4431-A8B1-8AC38032246C}"/>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1.87352567592089</c:v>
                </c:pt>
                <c:pt idx="1">
                  <c:v>1.56505171475231</c:v>
                </c:pt>
                <c:pt idx="2">
                  <c:v>1.72382507711849</c:v>
                </c:pt>
                <c:pt idx="3">
                  <c:v>3.2798040283070198</c:v>
                </c:pt>
                <c:pt idx="4">
                  <c:v>2.0311649428415901</c:v>
                </c:pt>
                <c:pt idx="6">
                  <c:v>0.83015786608601005</c:v>
                </c:pt>
              </c:numCache>
            </c:numRef>
          </c:val>
          <c:extLst>
            <c:ext xmlns:c16="http://schemas.microsoft.com/office/drawing/2014/chart" uri="{C3380CC4-5D6E-409C-BE32-E72D297353CC}">
              <c16:uniqueId val="{00000003-CA54-4431-A8B1-8AC38032246C}"/>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8.1343809405569401E-2</c:v>
                </c:pt>
                <c:pt idx="1">
                  <c:v>8.0698863443979196E-2</c:v>
                </c:pt>
                <c:pt idx="2">
                  <c:v>0.117174954930736</c:v>
                </c:pt>
                <c:pt idx="3">
                  <c:v>0.142653984879242</c:v>
                </c:pt>
                <c:pt idx="4">
                  <c:v>0.18778004762925901</c:v>
                </c:pt>
                <c:pt idx="5">
                  <c:v>0.11963747587499</c:v>
                </c:pt>
              </c:numCache>
            </c:numRef>
          </c:val>
          <c:extLst>
            <c:ext xmlns:c16="http://schemas.microsoft.com/office/drawing/2014/chart" uri="{C3380CC4-5D6E-409C-BE32-E72D297353CC}">
              <c16:uniqueId val="{00000004-CA54-4431-A8B1-8AC38032246C}"/>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0.85134804613271597</c:v>
                </c:pt>
                <c:pt idx="1">
                  <c:v>0.3816619496475</c:v>
                </c:pt>
                <c:pt idx="4">
                  <c:v>0.35747210776843302</c:v>
                </c:pt>
                <c:pt idx="5">
                  <c:v>0.31325845233391703</c:v>
                </c:pt>
              </c:numCache>
            </c:numRef>
          </c:val>
          <c:extLst>
            <c:ext xmlns:c16="http://schemas.microsoft.com/office/drawing/2014/chart" uri="{C3380CC4-5D6E-409C-BE32-E72D297353CC}">
              <c16:uniqueId val="{00000005-CA54-4431-A8B1-8AC38032246C}"/>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0.72031035459756299</c:v>
                </c:pt>
                <c:pt idx="1">
                  <c:v>0.359610313187891</c:v>
                </c:pt>
                <c:pt idx="2">
                  <c:v>0.20268944925135701</c:v>
                </c:pt>
                <c:pt idx="3">
                  <c:v>0.26153477322755703</c:v>
                </c:pt>
                <c:pt idx="4">
                  <c:v>0.39121243161955399</c:v>
                </c:pt>
              </c:numCache>
            </c:numRef>
          </c:val>
          <c:extLst>
            <c:ext xmlns:c16="http://schemas.microsoft.com/office/drawing/2014/chart" uri="{C3380CC4-5D6E-409C-BE32-E72D297353CC}">
              <c16:uniqueId val="{00000006-CA54-4431-A8B1-8AC38032246C}"/>
            </c:ext>
          </c:extLst>
        </c:ser>
        <c:dLbls>
          <c:showLegendKey val="0"/>
          <c:showVal val="0"/>
          <c:showCatName val="0"/>
          <c:showSerName val="0"/>
          <c:showPercent val="0"/>
          <c:showBubbleSize val="0"/>
        </c:dLbls>
        <c:gapWidth val="219"/>
        <c:overlap val="-27"/>
        <c:axId val="432760352"/>
        <c:axId val="432761008"/>
      </c:barChart>
      <c:catAx>
        <c:axId val="43276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61008"/>
        <c:crosses val="autoZero"/>
        <c:auto val="1"/>
        <c:lblAlgn val="ctr"/>
        <c:lblOffset val="100"/>
        <c:noMultiLvlLbl val="0"/>
      </c:catAx>
      <c:valAx>
        <c:axId val="43276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6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2</c:v>
                </c:pt>
                <c:pt idx="13">
                  <c:v>2</c:v>
                </c:pt>
                <c:pt idx="14">
                  <c:v>3</c:v>
                </c:pt>
                <c:pt idx="15">
                  <c:v>0</c:v>
                </c:pt>
                <c:pt idx="16">
                  <c:v>1</c:v>
                </c:pt>
                <c:pt idx="17">
                  <c:v>2</c:v>
                </c:pt>
                <c:pt idx="18">
                  <c:v>2</c:v>
                </c:pt>
                <c:pt idx="19">
                  <c:v>0</c:v>
                </c:pt>
                <c:pt idx="20">
                  <c:v>0</c:v>
                </c:pt>
                <c:pt idx="21">
                  <c:v>2</c:v>
                </c:pt>
                <c:pt idx="22">
                  <c:v>0</c:v>
                </c:pt>
                <c:pt idx="23">
                  <c:v>1</c:v>
                </c:pt>
              </c:numCache>
            </c:numRef>
          </c:val>
          <c:smooth val="0"/>
          <c:extLst>
            <c:ext xmlns:c16="http://schemas.microsoft.com/office/drawing/2014/chart" uri="{C3380CC4-5D6E-409C-BE32-E72D297353CC}">
              <c16:uniqueId val="{00000000-07FA-4688-B4EF-46944DBF0E2E}"/>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2</c:v>
                </c:pt>
                <c:pt idx="15">
                  <c:v>1</c:v>
                </c:pt>
                <c:pt idx="16">
                  <c:v>2</c:v>
                </c:pt>
                <c:pt idx="17">
                  <c:v>7</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1-07FA-4688-B4EF-46944DBF0E2E}"/>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3</c:v>
                </c:pt>
                <c:pt idx="13">
                  <c:v>1</c:v>
                </c:pt>
                <c:pt idx="14">
                  <c:v>0</c:v>
                </c:pt>
                <c:pt idx="15">
                  <c:v>0</c:v>
                </c:pt>
                <c:pt idx="16">
                  <c:v>0</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2-07FA-4688-B4EF-46944DBF0E2E}"/>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2</c:v>
                </c:pt>
                <c:pt idx="17">
                  <c:v>0</c:v>
                </c:pt>
                <c:pt idx="18">
                  <c:v>3</c:v>
                </c:pt>
                <c:pt idx="19">
                  <c:v>0</c:v>
                </c:pt>
                <c:pt idx="20">
                  <c:v>3</c:v>
                </c:pt>
                <c:pt idx="21">
                  <c:v>3</c:v>
                </c:pt>
                <c:pt idx="22">
                  <c:v>0</c:v>
                </c:pt>
                <c:pt idx="23">
                  <c:v>0</c:v>
                </c:pt>
              </c:numCache>
            </c:numRef>
          </c:val>
          <c:smooth val="0"/>
          <c:extLst>
            <c:ext xmlns:c16="http://schemas.microsoft.com/office/drawing/2014/chart" uri="{C3380CC4-5D6E-409C-BE32-E72D297353CC}">
              <c16:uniqueId val="{00000003-07FA-4688-B4EF-46944DBF0E2E}"/>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11</c:v>
                </c:pt>
                <c:pt idx="10">
                  <c:v>1</c:v>
                </c:pt>
                <c:pt idx="11">
                  <c:v>2</c:v>
                </c:pt>
                <c:pt idx="12">
                  <c:v>12</c:v>
                </c:pt>
                <c:pt idx="13">
                  <c:v>2</c:v>
                </c:pt>
                <c:pt idx="14">
                  <c:v>1</c:v>
                </c:pt>
                <c:pt idx="15">
                  <c:v>4</c:v>
                </c:pt>
                <c:pt idx="16">
                  <c:v>7</c:v>
                </c:pt>
                <c:pt idx="17">
                  <c:v>0</c:v>
                </c:pt>
                <c:pt idx="18">
                  <c:v>7</c:v>
                </c:pt>
                <c:pt idx="19">
                  <c:v>0</c:v>
                </c:pt>
                <c:pt idx="20">
                  <c:v>0</c:v>
                </c:pt>
                <c:pt idx="21">
                  <c:v>1</c:v>
                </c:pt>
                <c:pt idx="22">
                  <c:v>1</c:v>
                </c:pt>
                <c:pt idx="23">
                  <c:v>0</c:v>
                </c:pt>
              </c:numCache>
            </c:numRef>
          </c:val>
          <c:smooth val="0"/>
          <c:extLst>
            <c:ext xmlns:c16="http://schemas.microsoft.com/office/drawing/2014/chart" uri="{C3380CC4-5D6E-409C-BE32-E72D297353CC}">
              <c16:uniqueId val="{00000004-07FA-4688-B4EF-46944DBF0E2E}"/>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4</c:v>
                </c:pt>
                <c:pt idx="12">
                  <c:v>0</c:v>
                </c:pt>
                <c:pt idx="13">
                  <c:v>0</c:v>
                </c:pt>
                <c:pt idx="14">
                  <c:v>0</c:v>
                </c:pt>
                <c:pt idx="15">
                  <c:v>0</c:v>
                </c:pt>
                <c:pt idx="16">
                  <c:v>0</c:v>
                </c:pt>
                <c:pt idx="17">
                  <c:v>0</c:v>
                </c:pt>
                <c:pt idx="18">
                  <c:v>0</c:v>
                </c:pt>
                <c:pt idx="19">
                  <c:v>3</c:v>
                </c:pt>
                <c:pt idx="20">
                  <c:v>2</c:v>
                </c:pt>
                <c:pt idx="21">
                  <c:v>0</c:v>
                </c:pt>
                <c:pt idx="22">
                  <c:v>0</c:v>
                </c:pt>
                <c:pt idx="23">
                  <c:v>0</c:v>
                </c:pt>
              </c:numCache>
            </c:numRef>
          </c:val>
          <c:smooth val="0"/>
          <c:extLst>
            <c:ext xmlns:c16="http://schemas.microsoft.com/office/drawing/2014/chart" uri="{C3380CC4-5D6E-409C-BE32-E72D297353CC}">
              <c16:uniqueId val="{00000005-07FA-4688-B4EF-46944DBF0E2E}"/>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2</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6-07FA-4688-B4EF-46944DBF0E2E}"/>
            </c:ext>
          </c:extLst>
        </c:ser>
        <c:dLbls>
          <c:showLegendKey val="0"/>
          <c:showVal val="0"/>
          <c:showCatName val="0"/>
          <c:showSerName val="0"/>
          <c:showPercent val="0"/>
          <c:showBubbleSize val="0"/>
        </c:dLbls>
        <c:smooth val="0"/>
        <c:axId val="432733456"/>
        <c:axId val="432736080"/>
      </c:lineChart>
      <c:catAx>
        <c:axId val="43273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6080"/>
        <c:crosses val="autoZero"/>
        <c:auto val="1"/>
        <c:lblAlgn val="ctr"/>
        <c:lblOffset val="100"/>
        <c:noMultiLvlLbl val="0"/>
      </c:catAx>
      <c:valAx>
        <c:axId val="43273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0.158582811170419</c:v>
                </c:pt>
                <c:pt idx="12">
                  <c:v>0.34553002759083101</c:v>
                </c:pt>
                <c:pt idx="13">
                  <c:v>0.133441633789742</c:v>
                </c:pt>
                <c:pt idx="14">
                  <c:v>0.215875686547536</c:v>
                </c:pt>
                <c:pt idx="15">
                  <c:v>0.22627059642608499</c:v>
                </c:pt>
                <c:pt idx="16">
                  <c:v>0.14214434903689999</c:v>
                </c:pt>
                <c:pt idx="17">
                  <c:v>0.10201516206389701</c:v>
                </c:pt>
                <c:pt idx="18">
                  <c:v>0.229654985688868</c:v>
                </c:pt>
                <c:pt idx="19">
                  <c:v>0</c:v>
                </c:pt>
                <c:pt idx="20">
                  <c:v>0</c:v>
                </c:pt>
                <c:pt idx="21">
                  <c:v>0.40419277481240801</c:v>
                </c:pt>
                <c:pt idx="22">
                  <c:v>0</c:v>
                </c:pt>
                <c:pt idx="23">
                  <c:v>0.43030092055387997</c:v>
                </c:pt>
              </c:numCache>
            </c:numRef>
          </c:val>
          <c:smooth val="0"/>
          <c:extLst>
            <c:ext xmlns:c16="http://schemas.microsoft.com/office/drawing/2014/chart" uri="{C3380CC4-5D6E-409C-BE32-E72D297353CC}">
              <c16:uniqueId val="{00000000-84AC-4A2A-987B-6AEB9DBF1A2F}"/>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0.86492143373809205</c:v>
                </c:pt>
                <c:pt idx="9">
                  <c:v>0</c:v>
                </c:pt>
                <c:pt idx="10">
                  <c:v>0.56096772704187603</c:v>
                </c:pt>
                <c:pt idx="11">
                  <c:v>0</c:v>
                </c:pt>
                <c:pt idx="12">
                  <c:v>1.8468073318251099</c:v>
                </c:pt>
                <c:pt idx="13">
                  <c:v>0</c:v>
                </c:pt>
                <c:pt idx="14">
                  <c:v>0.83927133190718795</c:v>
                </c:pt>
                <c:pt idx="15">
                  <c:v>0.88492851316619703</c:v>
                </c:pt>
                <c:pt idx="16">
                  <c:v>0.61483294088677498</c:v>
                </c:pt>
                <c:pt idx="17">
                  <c:v>0.62329747449097395</c:v>
                </c:pt>
                <c:pt idx="18">
                  <c:v>1.15810209766533</c:v>
                </c:pt>
                <c:pt idx="19">
                  <c:v>0.34012035027779097</c:v>
                </c:pt>
                <c:pt idx="20">
                  <c:v>0</c:v>
                </c:pt>
                <c:pt idx="21">
                  <c:v>1.28814811394801</c:v>
                </c:pt>
                <c:pt idx="22">
                  <c:v>0</c:v>
                </c:pt>
                <c:pt idx="23">
                  <c:v>0</c:v>
                </c:pt>
              </c:numCache>
            </c:numRef>
          </c:val>
          <c:smooth val="0"/>
          <c:extLst>
            <c:ext xmlns:c16="http://schemas.microsoft.com/office/drawing/2014/chart" uri="{C3380CC4-5D6E-409C-BE32-E72D297353CC}">
              <c16:uniqueId val="{00000001-84AC-4A2A-987B-6AEB9DBF1A2F}"/>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0.44948870659624701</c:v>
                </c:pt>
                <c:pt idx="12">
                  <c:v>0.32835150016855802</c:v>
                </c:pt>
                <c:pt idx="13">
                  <c:v>0.462224219949807</c:v>
                </c:pt>
                <c:pt idx="14">
                  <c:v>0</c:v>
                </c:pt>
                <c:pt idx="15">
                  <c:v>0.13259916844589301</c:v>
                </c:pt>
                <c:pt idx="16">
                  <c:v>0</c:v>
                </c:pt>
                <c:pt idx="17">
                  <c:v>9.5516350151702401E-2</c:v>
                </c:pt>
                <c:pt idx="18">
                  <c:v>0.32756489493201502</c:v>
                </c:pt>
                <c:pt idx="19">
                  <c:v>0</c:v>
                </c:pt>
                <c:pt idx="20">
                  <c:v>0.56186088324530803</c:v>
                </c:pt>
                <c:pt idx="21">
                  <c:v>0</c:v>
                </c:pt>
                <c:pt idx="22">
                  <c:v>0</c:v>
                </c:pt>
                <c:pt idx="23">
                  <c:v>0</c:v>
                </c:pt>
              </c:numCache>
            </c:numRef>
          </c:val>
          <c:smooth val="0"/>
          <c:extLst>
            <c:ext xmlns:c16="http://schemas.microsoft.com/office/drawing/2014/chart" uri="{C3380CC4-5D6E-409C-BE32-E72D297353CC}">
              <c16:uniqueId val="{00000002-84AC-4A2A-987B-6AEB9DBF1A2F}"/>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0.78986790140269603</c:v>
                </c:pt>
                <c:pt idx="11">
                  <c:v>3.1458531935176399</c:v>
                </c:pt>
                <c:pt idx="12">
                  <c:v>0</c:v>
                </c:pt>
                <c:pt idx="13">
                  <c:v>0</c:v>
                </c:pt>
                <c:pt idx="14">
                  <c:v>1.11670979163829</c:v>
                </c:pt>
                <c:pt idx="15">
                  <c:v>0</c:v>
                </c:pt>
                <c:pt idx="16">
                  <c:v>2.0427618139724899</c:v>
                </c:pt>
                <c:pt idx="17">
                  <c:v>0</c:v>
                </c:pt>
                <c:pt idx="18">
                  <c:v>1.2074992055926299</c:v>
                </c:pt>
                <c:pt idx="19">
                  <c:v>5.4473648372599799</c:v>
                </c:pt>
                <c:pt idx="20">
                  <c:v>1.9156566344364201</c:v>
                </c:pt>
                <c:pt idx="21">
                  <c:v>1.58881474420083</c:v>
                </c:pt>
                <c:pt idx="22">
                  <c:v>0</c:v>
                </c:pt>
                <c:pt idx="23">
                  <c:v>0</c:v>
                </c:pt>
              </c:numCache>
            </c:numRef>
          </c:val>
          <c:smooth val="0"/>
          <c:extLst>
            <c:ext xmlns:c16="http://schemas.microsoft.com/office/drawing/2014/chart" uri="{C3380CC4-5D6E-409C-BE32-E72D297353CC}">
              <c16:uniqueId val="{00000003-84AC-4A2A-987B-6AEB9DBF1A2F}"/>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9.2571164082388302E-2</c:v>
                </c:pt>
                <c:pt idx="9">
                  <c:v>5.6916213688866797E-2</c:v>
                </c:pt>
                <c:pt idx="10">
                  <c:v>6.6794234246438697E-2</c:v>
                </c:pt>
                <c:pt idx="11">
                  <c:v>0.19897155694537699</c:v>
                </c:pt>
                <c:pt idx="12">
                  <c:v>6.1395697003985499E-2</c:v>
                </c:pt>
                <c:pt idx="13">
                  <c:v>4.4309977929679799E-2</c:v>
                </c:pt>
                <c:pt idx="14">
                  <c:v>2.0320499432719401E-2</c:v>
                </c:pt>
                <c:pt idx="15">
                  <c:v>0.15217796241836501</c:v>
                </c:pt>
                <c:pt idx="16">
                  <c:v>0.24360408248509999</c:v>
                </c:pt>
                <c:pt idx="17">
                  <c:v>0</c:v>
                </c:pt>
                <c:pt idx="18">
                  <c:v>0.22039531581699401</c:v>
                </c:pt>
                <c:pt idx="19">
                  <c:v>0</c:v>
                </c:pt>
                <c:pt idx="20">
                  <c:v>0.116842871738136</c:v>
                </c:pt>
                <c:pt idx="21">
                  <c:v>0.14167903771146001</c:v>
                </c:pt>
                <c:pt idx="22">
                  <c:v>4.9672331946647399E-2</c:v>
                </c:pt>
                <c:pt idx="23">
                  <c:v>0</c:v>
                </c:pt>
              </c:numCache>
            </c:numRef>
          </c:val>
          <c:smooth val="0"/>
          <c:extLst>
            <c:ext xmlns:c16="http://schemas.microsoft.com/office/drawing/2014/chart" uri="{C3380CC4-5D6E-409C-BE32-E72D297353CC}">
              <c16:uniqueId val="{00000004-84AC-4A2A-987B-6AEB9DBF1A2F}"/>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0.38574439259370802</c:v>
                </c:pt>
                <c:pt idx="10">
                  <c:v>0.54662802950474199</c:v>
                </c:pt>
                <c:pt idx="11">
                  <c:v>0.34528827337046503</c:v>
                </c:pt>
                <c:pt idx="12">
                  <c:v>0</c:v>
                </c:pt>
                <c:pt idx="13">
                  <c:v>0</c:v>
                </c:pt>
                <c:pt idx="14">
                  <c:v>0</c:v>
                </c:pt>
                <c:pt idx="15">
                  <c:v>0</c:v>
                </c:pt>
                <c:pt idx="16">
                  <c:v>0</c:v>
                </c:pt>
                <c:pt idx="17">
                  <c:v>0</c:v>
                </c:pt>
                <c:pt idx="18">
                  <c:v>0</c:v>
                </c:pt>
                <c:pt idx="19">
                  <c:v>0.47794671082342299</c:v>
                </c:pt>
                <c:pt idx="20">
                  <c:v>0.34340659340659302</c:v>
                </c:pt>
                <c:pt idx="21">
                  <c:v>0</c:v>
                </c:pt>
                <c:pt idx="22">
                  <c:v>0</c:v>
                </c:pt>
                <c:pt idx="23">
                  <c:v>0</c:v>
                </c:pt>
              </c:numCache>
            </c:numRef>
          </c:val>
          <c:smooth val="0"/>
          <c:extLst>
            <c:ext xmlns:c16="http://schemas.microsoft.com/office/drawing/2014/chart" uri="{C3380CC4-5D6E-409C-BE32-E72D297353CC}">
              <c16:uniqueId val="{00000005-84AC-4A2A-987B-6AEB9DBF1A2F}"/>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0.65832497711121796</c:v>
                </c:pt>
                <c:pt idx="17">
                  <c:v>0.25722631556001202</c:v>
                </c:pt>
                <c:pt idx="18">
                  <c:v>0.90574181453546698</c:v>
                </c:pt>
                <c:pt idx="19">
                  <c:v>0.26158608362035102</c:v>
                </c:pt>
                <c:pt idx="20">
                  <c:v>0.27248550377119901</c:v>
                </c:pt>
                <c:pt idx="21">
                  <c:v>0</c:v>
                </c:pt>
                <c:pt idx="22">
                  <c:v>0</c:v>
                </c:pt>
                <c:pt idx="23">
                  <c:v>0</c:v>
                </c:pt>
              </c:numCache>
            </c:numRef>
          </c:val>
          <c:smooth val="0"/>
          <c:extLst>
            <c:ext xmlns:c16="http://schemas.microsoft.com/office/drawing/2014/chart" uri="{C3380CC4-5D6E-409C-BE32-E72D297353CC}">
              <c16:uniqueId val="{00000006-84AC-4A2A-987B-6AEB9DBF1A2F}"/>
            </c:ext>
          </c:extLst>
        </c:ser>
        <c:dLbls>
          <c:showLegendKey val="0"/>
          <c:showVal val="0"/>
          <c:showCatName val="0"/>
          <c:showSerName val="0"/>
          <c:showPercent val="0"/>
          <c:showBubbleSize val="0"/>
        </c:dLbls>
        <c:smooth val="0"/>
        <c:axId val="432731160"/>
        <c:axId val="432738376"/>
      </c:lineChart>
      <c:catAx>
        <c:axId val="43273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8376"/>
        <c:crosses val="autoZero"/>
        <c:auto val="1"/>
        <c:lblAlgn val="ctr"/>
        <c:lblOffset val="100"/>
        <c:noMultiLvlLbl val="0"/>
      </c:catAx>
      <c:valAx>
        <c:axId val="43273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3</c:v>
                </c:pt>
                <c:pt idx="1">
                  <c:v>11</c:v>
                </c:pt>
                <c:pt idx="2">
                  <c:v>9</c:v>
                </c:pt>
                <c:pt idx="3">
                  <c:v>2</c:v>
                </c:pt>
                <c:pt idx="4">
                  <c:v>10</c:v>
                </c:pt>
                <c:pt idx="5">
                  <c:v>0</c:v>
                </c:pt>
                <c:pt idx="6">
                  <c:v>4</c:v>
                </c:pt>
              </c:numCache>
            </c:numRef>
          </c:val>
          <c:extLst>
            <c:ext xmlns:c16="http://schemas.microsoft.com/office/drawing/2014/chart" uri="{C3380CC4-5D6E-409C-BE32-E72D297353CC}">
              <c16:uniqueId val="{00000000-94C0-4FCF-8808-6880F5E5C574}"/>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11</c:v>
                </c:pt>
                <c:pt idx="1">
                  <c:v>11</c:v>
                </c:pt>
                <c:pt idx="2">
                  <c:v>7</c:v>
                </c:pt>
                <c:pt idx="3">
                  <c:v>12</c:v>
                </c:pt>
                <c:pt idx="4">
                  <c:v>31</c:v>
                </c:pt>
                <c:pt idx="5">
                  <c:v>13</c:v>
                </c:pt>
                <c:pt idx="6">
                  <c:v>5</c:v>
                </c:pt>
              </c:numCache>
            </c:numRef>
          </c:val>
          <c:extLst>
            <c:ext xmlns:c16="http://schemas.microsoft.com/office/drawing/2014/chart" uri="{C3380CC4-5D6E-409C-BE32-E72D297353CC}">
              <c16:uniqueId val="{00000001-94C0-4FCF-8808-6880F5E5C574}"/>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Sheet1!$D$2:$D$8</c:f>
              <c:numCache>
                <c:formatCode>General</c:formatCode>
                <c:ptCount val="7"/>
                <c:pt idx="0">
                  <c:v>5</c:v>
                </c:pt>
                <c:pt idx="1">
                  <c:v>4</c:v>
                </c:pt>
                <c:pt idx="2">
                  <c:v>0</c:v>
                </c:pt>
                <c:pt idx="3">
                  <c:v>1</c:v>
                </c:pt>
                <c:pt idx="4">
                  <c:v>16</c:v>
                </c:pt>
                <c:pt idx="5">
                  <c:v>1</c:v>
                </c:pt>
                <c:pt idx="6">
                  <c:v>1</c:v>
                </c:pt>
              </c:numCache>
            </c:numRef>
          </c:val>
          <c:extLst>
            <c:ext xmlns:c16="http://schemas.microsoft.com/office/drawing/2014/chart" uri="{C3380CC4-5D6E-409C-BE32-E72D297353CC}">
              <c16:uniqueId val="{00000002-94C0-4FCF-8808-6880F5E5C574}"/>
            </c:ext>
          </c:extLst>
        </c:ser>
        <c:dLbls>
          <c:showLegendKey val="0"/>
          <c:showVal val="0"/>
          <c:showCatName val="0"/>
          <c:showSerName val="0"/>
          <c:showPercent val="0"/>
          <c:showBubbleSize val="0"/>
        </c:dLbls>
        <c:gapWidth val="150"/>
        <c:overlap val="100"/>
        <c:axId val="432732800"/>
        <c:axId val="432733128"/>
      </c:barChart>
      <c:catAx>
        <c:axId val="43273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3128"/>
        <c:crosses val="autoZero"/>
        <c:auto val="1"/>
        <c:lblAlgn val="ctr"/>
        <c:lblOffset val="100"/>
        <c:noMultiLvlLbl val="0"/>
      </c:catAx>
      <c:valAx>
        <c:axId val="432733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2350</c:v>
                </c:pt>
                <c:pt idx="1">
                  <c:v>4730</c:v>
                </c:pt>
                <c:pt idx="2">
                  <c:v>6536</c:v>
                </c:pt>
                <c:pt idx="3">
                  <c:v>1396</c:v>
                </c:pt>
                <c:pt idx="4">
                  <c:v>9973</c:v>
                </c:pt>
                <c:pt idx="5">
                  <c:v>2799</c:v>
                </c:pt>
                <c:pt idx="6">
                  <c:v>918</c:v>
                </c:pt>
              </c:numCache>
            </c:numRef>
          </c:val>
          <c:extLst>
            <c:ext xmlns:c16="http://schemas.microsoft.com/office/drawing/2014/chart" uri="{C3380CC4-5D6E-409C-BE32-E72D297353CC}">
              <c16:uniqueId val="{00000000-4C2F-4687-9E94-CD905D7F358D}"/>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980</c:v>
                </c:pt>
                <c:pt idx="1">
                  <c:v>2415</c:v>
                </c:pt>
                <c:pt idx="2">
                  <c:v>0</c:v>
                </c:pt>
                <c:pt idx="3">
                  <c:v>82</c:v>
                </c:pt>
                <c:pt idx="4">
                  <c:v>1727</c:v>
                </c:pt>
                <c:pt idx="5">
                  <c:v>429</c:v>
                </c:pt>
                <c:pt idx="6">
                  <c:v>120</c:v>
                </c:pt>
              </c:numCache>
            </c:numRef>
          </c:val>
          <c:extLst>
            <c:ext xmlns:c16="http://schemas.microsoft.com/office/drawing/2014/chart" uri="{C3380CC4-5D6E-409C-BE32-E72D297353CC}">
              <c16:uniqueId val="{00000001-4C2F-4687-9E94-CD905D7F358D}"/>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Sheet1!$D$2:$D$8</c:f>
              <c:numCache>
                <c:formatCode>General</c:formatCode>
                <c:ptCount val="7"/>
                <c:pt idx="0">
                  <c:v>1423</c:v>
                </c:pt>
                <c:pt idx="1">
                  <c:v>5989</c:v>
                </c:pt>
                <c:pt idx="2">
                  <c:v>3826</c:v>
                </c:pt>
                <c:pt idx="3">
                  <c:v>631</c:v>
                </c:pt>
                <c:pt idx="4">
                  <c:v>1551</c:v>
                </c:pt>
                <c:pt idx="5">
                  <c:v>0</c:v>
                </c:pt>
                <c:pt idx="6">
                  <c:v>1114</c:v>
                </c:pt>
              </c:numCache>
            </c:numRef>
          </c:val>
          <c:extLst>
            <c:ext xmlns:c16="http://schemas.microsoft.com/office/drawing/2014/chart" uri="{C3380CC4-5D6E-409C-BE32-E72D297353CC}">
              <c16:uniqueId val="{00000002-4C2F-4687-9E94-CD905D7F358D}"/>
            </c:ext>
          </c:extLst>
        </c:ser>
        <c:dLbls>
          <c:showLegendKey val="0"/>
          <c:showVal val="0"/>
          <c:showCatName val="0"/>
          <c:showSerName val="0"/>
          <c:showPercent val="0"/>
          <c:showBubbleSize val="0"/>
        </c:dLbls>
        <c:gapWidth val="150"/>
        <c:overlap val="100"/>
        <c:axId val="439500000"/>
        <c:axId val="439502952"/>
      </c:barChart>
      <c:catAx>
        <c:axId val="43950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02952"/>
        <c:crosses val="autoZero"/>
        <c:auto val="1"/>
        <c:lblAlgn val="ctr"/>
        <c:lblOffset val="100"/>
        <c:noMultiLvlLbl val="0"/>
      </c:catAx>
      <c:valAx>
        <c:axId val="439502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0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0.46065031820239699</c:v>
                </c:pt>
                <c:pt idx="1">
                  <c:v>0.206869902566236</c:v>
                </c:pt>
                <c:pt idx="2">
                  <c:v>0.19012288381617701</c:v>
                </c:pt>
              </c:numCache>
            </c:numRef>
          </c:val>
          <c:extLst>
            <c:ext xmlns:c16="http://schemas.microsoft.com/office/drawing/2014/chart" uri="{C3380CC4-5D6E-409C-BE32-E72D297353CC}">
              <c16:uniqueId val="{00000000-5004-419E-B82D-23C47C28E866}"/>
            </c:ext>
          </c:extLst>
        </c:ser>
        <c:ser>
          <c:idx val="1"/>
          <c:order val="1"/>
          <c:tx>
            <c:strRef>
              <c:f>Sheet1!$C$1</c:f>
              <c:strCache>
                <c:ptCount val="1"/>
                <c:pt idx="0">
                  <c:v>benelliarg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0.84038439536627096</c:v>
                </c:pt>
                <c:pt idx="1">
                  <c:v>0.66196273342124301</c:v>
                </c:pt>
                <c:pt idx="2">
                  <c:v>0.88736090338564499</c:v>
                </c:pt>
              </c:numCache>
            </c:numRef>
          </c:val>
          <c:extLst>
            <c:ext xmlns:c16="http://schemas.microsoft.com/office/drawing/2014/chart" uri="{C3380CC4-5D6E-409C-BE32-E72D297353CC}">
              <c16:uniqueId val="{00000001-5004-419E-B82D-23C47C28E866}"/>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0.23896519142081499</c:v>
                </c:pt>
                <c:pt idx="1">
                  <c:v>0.52392239144375896</c:v>
                </c:pt>
                <c:pt idx="2">
                  <c:v>0</c:v>
                </c:pt>
              </c:numCache>
            </c:numRef>
          </c:val>
          <c:extLst>
            <c:ext xmlns:c16="http://schemas.microsoft.com/office/drawing/2014/chart" uri="{C3380CC4-5D6E-409C-BE32-E72D297353CC}">
              <c16:uniqueId val="{00000002-5004-419E-B82D-23C47C28E866}"/>
            </c:ext>
          </c:extLst>
        </c:ser>
        <c:ser>
          <c:idx val="3"/>
          <c:order val="3"/>
          <c:tx>
            <c:strRef>
              <c:f>Sheet1!$E$1</c:f>
              <c:strCache>
                <c:ptCount val="1"/>
                <c:pt idx="0">
                  <c:v>suzukimotos.arg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4.5050240063356997</c:v>
                </c:pt>
                <c:pt idx="1">
                  <c:v>1.5347502124749199</c:v>
                </c:pt>
                <c:pt idx="2">
                  <c:v>1.2166172106824999</c:v>
                </c:pt>
              </c:numCache>
            </c:numRef>
          </c:val>
          <c:extLst>
            <c:ext xmlns:c16="http://schemas.microsoft.com/office/drawing/2014/chart" uri="{C3380CC4-5D6E-409C-BE32-E72D297353CC}">
              <c16:uniqueId val="{00000003-5004-419E-B82D-23C47C28E866}"/>
            </c:ext>
          </c:extLst>
        </c:ser>
        <c:ser>
          <c:idx val="4"/>
          <c:order val="4"/>
          <c:tx>
            <c:strRef>
              <c:f>Sheet1!$F$1</c:f>
              <c:strCache>
                <c:ptCount val="1"/>
                <c:pt idx="0">
                  <c:v>yamahamotorarg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8.7598249324760694E-2</c:v>
                </c:pt>
                <c:pt idx="1">
                  <c:v>0.18122017919422401</c:v>
                </c:pt>
                <c:pt idx="2">
                  <c:v>5.4074157128624997E-2</c:v>
                </c:pt>
              </c:numCache>
            </c:numRef>
          </c:val>
          <c:extLst>
            <c:ext xmlns:c16="http://schemas.microsoft.com/office/drawing/2014/chart" uri="{C3380CC4-5D6E-409C-BE32-E72D297353CC}">
              <c16:uniqueId val="{00000004-5004-419E-B82D-23C47C28E866}"/>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0.40563575908237798</c:v>
                </c:pt>
                <c:pt idx="2">
                  <c:v>0.80335574240183005</c:v>
                </c:pt>
              </c:numCache>
            </c:numRef>
          </c:val>
          <c:extLst>
            <c:ext xmlns:c16="http://schemas.microsoft.com/office/drawing/2014/chart" uri="{C3380CC4-5D6E-409C-BE32-E72D297353CC}">
              <c16:uniqueId val="{00000005-5004-419E-B82D-23C47C28E866}"/>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0.60781818298604295</c:v>
                </c:pt>
                <c:pt idx="1">
                  <c:v>0.39934779834725198</c:v>
                </c:pt>
                <c:pt idx="2">
                  <c:v>0.26062593662445999</c:v>
                </c:pt>
              </c:numCache>
            </c:numRef>
          </c:val>
          <c:extLst>
            <c:ext xmlns:c16="http://schemas.microsoft.com/office/drawing/2014/chart" uri="{C3380CC4-5D6E-409C-BE32-E72D297353CC}">
              <c16:uniqueId val="{00000006-5004-419E-B82D-23C47C28E866}"/>
            </c:ext>
          </c:extLst>
        </c:ser>
        <c:dLbls>
          <c:showLegendKey val="0"/>
          <c:showVal val="0"/>
          <c:showCatName val="0"/>
          <c:showSerName val="0"/>
          <c:showPercent val="0"/>
          <c:showBubbleSize val="0"/>
        </c:dLbls>
        <c:gapWidth val="219"/>
        <c:overlap val="-27"/>
        <c:axId val="439476384"/>
        <c:axId val="439481304"/>
      </c:barChart>
      <c:catAx>
        <c:axId val="43947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81304"/>
        <c:crosses val="autoZero"/>
        <c:auto val="1"/>
        <c:lblAlgn val="ctr"/>
        <c:lblOffset val="100"/>
        <c:noMultiLvlLbl val="0"/>
      </c:catAx>
      <c:valAx>
        <c:axId val="43948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7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4702</c:v>
                </c:pt>
                <c:pt idx="1">
                  <c:v>12851</c:v>
                </c:pt>
                <c:pt idx="2">
                  <c:v>10054</c:v>
                </c:pt>
                <c:pt idx="3">
                  <c:v>1783</c:v>
                </c:pt>
                <c:pt idx="4">
                  <c:v>12736</c:v>
                </c:pt>
                <c:pt idx="5">
                  <c:v>3118</c:v>
                </c:pt>
                <c:pt idx="6">
                  <c:v>2069</c:v>
                </c:pt>
              </c:numCache>
            </c:numRef>
          </c:val>
          <c:extLst>
            <c:ext xmlns:c16="http://schemas.microsoft.com/office/drawing/2014/chart" uri="{C3380CC4-5D6E-409C-BE32-E72D297353CC}">
              <c16:uniqueId val="{00000000-C979-4FF9-88EF-6ACB29CEF35F}"/>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51</c:v>
                </c:pt>
                <c:pt idx="1">
                  <c:v>283</c:v>
                </c:pt>
                <c:pt idx="2">
                  <c:v>308</c:v>
                </c:pt>
                <c:pt idx="3">
                  <c:v>326</c:v>
                </c:pt>
                <c:pt idx="4">
                  <c:v>515</c:v>
                </c:pt>
                <c:pt idx="5">
                  <c:v>110</c:v>
                </c:pt>
                <c:pt idx="6">
                  <c:v>83</c:v>
                </c:pt>
              </c:numCache>
            </c:numRef>
          </c:val>
          <c:extLst>
            <c:ext xmlns:c16="http://schemas.microsoft.com/office/drawing/2014/chart" uri="{C3380CC4-5D6E-409C-BE32-E72D297353CC}">
              <c16:uniqueId val="{00000001-C979-4FF9-88EF-6ACB29CEF35F}"/>
            </c:ext>
          </c:extLst>
        </c:ser>
        <c:dLbls>
          <c:showLegendKey val="0"/>
          <c:showVal val="0"/>
          <c:showCatName val="0"/>
          <c:showSerName val="0"/>
          <c:showPercent val="0"/>
          <c:showBubbleSize val="0"/>
        </c:dLbls>
        <c:gapWidth val="150"/>
        <c:overlap val="100"/>
        <c:axId val="439475072"/>
        <c:axId val="439478352"/>
      </c:barChart>
      <c:catAx>
        <c:axId val="43947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78352"/>
        <c:crosses val="autoZero"/>
        <c:auto val="1"/>
        <c:lblAlgn val="ctr"/>
        <c:lblOffset val="100"/>
        <c:noMultiLvlLbl val="0"/>
      </c:catAx>
      <c:valAx>
        <c:axId val="439478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7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8D544-C846-455B-BBFA-CADAC580450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ECE5613-7498-40EB-90EF-18D835DCA60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83735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E6AA-0B47-4B94-8A95-E8217D0FC589}"/>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0F70C253-A243-48DF-882C-5260C66E20BD}"/>
              </a:ext>
            </a:extLst>
          </p:cNvPr>
          <p:cNvGraphicFramePr>
            <a:graphicFrameLocks noGrp="1"/>
          </p:cNvGraphicFramePr>
          <p:nvPr>
            <p:ph type="tbl" sz="quarter" idx="13"/>
            <p:extLst>
              <p:ext uri="{D42A27DB-BD31-4B8C-83A1-F6EECF244321}">
                <p14:modId xmlns:p14="http://schemas.microsoft.com/office/powerpoint/2010/main" val="146988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542734"/>
                    </a:ext>
                  </a:extLst>
                </a:gridCol>
                <a:gridCol w="658368">
                  <a:extLst>
                    <a:ext uri="{9D8B030D-6E8A-4147-A177-3AD203B41FA5}">
                      <a16:colId xmlns:a16="http://schemas.microsoft.com/office/drawing/2014/main" val="341933919"/>
                    </a:ext>
                  </a:extLst>
                </a:gridCol>
                <a:gridCol w="658368">
                  <a:extLst>
                    <a:ext uri="{9D8B030D-6E8A-4147-A177-3AD203B41FA5}">
                      <a16:colId xmlns:a16="http://schemas.microsoft.com/office/drawing/2014/main" val="300300872"/>
                    </a:ext>
                  </a:extLst>
                </a:gridCol>
                <a:gridCol w="658368">
                  <a:extLst>
                    <a:ext uri="{9D8B030D-6E8A-4147-A177-3AD203B41FA5}">
                      <a16:colId xmlns:a16="http://schemas.microsoft.com/office/drawing/2014/main" val="1598240471"/>
                    </a:ext>
                  </a:extLst>
                </a:gridCol>
                <a:gridCol w="658368">
                  <a:extLst>
                    <a:ext uri="{9D8B030D-6E8A-4147-A177-3AD203B41FA5}">
                      <a16:colId xmlns:a16="http://schemas.microsoft.com/office/drawing/2014/main" val="451737797"/>
                    </a:ext>
                  </a:extLst>
                </a:gridCol>
                <a:gridCol w="658368">
                  <a:extLst>
                    <a:ext uri="{9D8B030D-6E8A-4147-A177-3AD203B41FA5}">
                      <a16:colId xmlns:a16="http://schemas.microsoft.com/office/drawing/2014/main" val="2353918657"/>
                    </a:ext>
                  </a:extLst>
                </a:gridCol>
                <a:gridCol w="658368">
                  <a:extLst>
                    <a:ext uri="{9D8B030D-6E8A-4147-A177-3AD203B41FA5}">
                      <a16:colId xmlns:a16="http://schemas.microsoft.com/office/drawing/2014/main" val="3938925892"/>
                    </a:ext>
                  </a:extLst>
                </a:gridCol>
                <a:gridCol w="658368">
                  <a:extLst>
                    <a:ext uri="{9D8B030D-6E8A-4147-A177-3AD203B41FA5}">
                      <a16:colId xmlns:a16="http://schemas.microsoft.com/office/drawing/2014/main" val="1816915503"/>
                    </a:ext>
                  </a:extLst>
                </a:gridCol>
                <a:gridCol w="658368">
                  <a:extLst>
                    <a:ext uri="{9D8B030D-6E8A-4147-A177-3AD203B41FA5}">
                      <a16:colId xmlns:a16="http://schemas.microsoft.com/office/drawing/2014/main" val="2735195700"/>
                    </a:ext>
                  </a:extLst>
                </a:gridCol>
                <a:gridCol w="658368">
                  <a:extLst>
                    <a:ext uri="{9D8B030D-6E8A-4147-A177-3AD203B41FA5}">
                      <a16:colId xmlns:a16="http://schemas.microsoft.com/office/drawing/2014/main" val="41893732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66852228"/>
                  </a:ext>
                </a:extLst>
              </a:tr>
              <a:tr h="370840">
                <a:tc>
                  <a:txBody>
                    <a:bodyPr/>
                    <a:lstStyle/>
                    <a:p>
                      <a:r>
                        <a:rPr lang="en-US" sz="1000"/>
                        <a:t>hondamotosargentina</a:t>
                      </a:r>
                    </a:p>
                  </a:txBody>
                  <a:tcPr/>
                </a:tc>
                <a:tc>
                  <a:txBody>
                    <a:bodyPr/>
                    <a:lstStyle/>
                    <a:p>
                      <a:r>
                        <a:rPr lang="en-US" sz="1000"/>
                        <a:t>178636</a:t>
                      </a:r>
                    </a:p>
                  </a:txBody>
                  <a:tcPr/>
                </a:tc>
                <a:tc>
                  <a:txBody>
                    <a:bodyPr/>
                    <a:lstStyle/>
                    <a:p>
                      <a:r>
                        <a:rPr lang="en-US" sz="1000"/>
                        <a:t>1316</a:t>
                      </a:r>
                    </a:p>
                  </a:txBody>
                  <a:tcPr/>
                </a:tc>
                <a:tc>
                  <a:txBody>
                    <a:bodyPr/>
                    <a:lstStyle/>
                    <a:p>
                      <a:r>
                        <a:rPr lang="en-US" sz="1000"/>
                        <a:t>7</a:t>
                      </a:r>
                    </a:p>
                  </a:txBody>
                  <a:tcPr/>
                </a:tc>
                <a:tc>
                  <a:txBody>
                    <a:bodyPr/>
                    <a:lstStyle/>
                    <a:p>
                      <a:r>
                        <a:rPr lang="en-US" sz="1000"/>
                        <a:t>9</a:t>
                      </a:r>
                    </a:p>
                  </a:txBody>
                  <a:tcPr/>
                </a:tc>
                <a:tc>
                  <a:txBody>
                    <a:bodyPr/>
                    <a:lstStyle/>
                    <a:p>
                      <a:r>
                        <a:rPr lang="en-US" sz="1000"/>
                        <a:t>0</a:t>
                      </a:r>
                    </a:p>
                  </a:txBody>
                  <a:tcPr/>
                </a:tc>
                <a:tc>
                  <a:txBody>
                    <a:bodyPr/>
                    <a:lstStyle/>
                    <a:p>
                      <a:r>
                        <a:rPr lang="en-US" sz="1000"/>
                        <a:t>16</a:t>
                      </a:r>
                    </a:p>
                  </a:txBody>
                  <a:tcPr/>
                </a:tc>
                <a:tc>
                  <a:txBody>
                    <a:bodyPr/>
                    <a:lstStyle/>
                    <a:p>
                      <a:r>
                        <a:rPr lang="en-US" sz="1000"/>
                        <a:t>10054</a:t>
                      </a:r>
                    </a:p>
                  </a:txBody>
                  <a:tcPr/>
                </a:tc>
                <a:tc>
                  <a:txBody>
                    <a:bodyPr/>
                    <a:lstStyle/>
                    <a:p>
                      <a:r>
                        <a:rPr lang="en-US" sz="1000"/>
                        <a:t>308</a:t>
                      </a:r>
                    </a:p>
                  </a:txBody>
                  <a:tcPr/>
                </a:tc>
                <a:tc>
                  <a:txBody>
                    <a:bodyPr/>
                    <a:lstStyle/>
                    <a:p>
                      <a:r>
                        <a:rPr lang="en-US" sz="1000"/>
                        <a:t>0.3639 %</a:t>
                      </a:r>
                    </a:p>
                  </a:txBody>
                  <a:tcPr/>
                </a:tc>
                <a:extLst>
                  <a:ext uri="{0D108BD9-81ED-4DB2-BD59-A6C34878D82A}">
                    <a16:rowId xmlns:a16="http://schemas.microsoft.com/office/drawing/2014/main" val="2265296404"/>
                  </a:ext>
                </a:extLst>
              </a:tr>
              <a:tr h="370840">
                <a:tc>
                  <a:txBody>
                    <a:bodyPr/>
                    <a:lstStyle/>
                    <a:p>
                      <a:r>
                        <a:rPr lang="en-US" sz="1000"/>
                        <a:t>yamahamotorarg</a:t>
                      </a:r>
                    </a:p>
                  </a:txBody>
                  <a:tcPr/>
                </a:tc>
                <a:tc>
                  <a:txBody>
                    <a:bodyPr/>
                    <a:lstStyle/>
                    <a:p>
                      <a:r>
                        <a:rPr lang="en-US" sz="1000"/>
                        <a:t>178560</a:t>
                      </a:r>
                    </a:p>
                  </a:txBody>
                  <a:tcPr/>
                </a:tc>
                <a:tc>
                  <a:txBody>
                    <a:bodyPr/>
                    <a:lstStyle/>
                    <a:p>
                      <a:r>
                        <a:rPr lang="en-US" sz="1000"/>
                        <a:t>2806</a:t>
                      </a:r>
                    </a:p>
                  </a:txBody>
                  <a:tcPr/>
                </a:tc>
                <a:tc>
                  <a:txBody>
                    <a:bodyPr/>
                    <a:lstStyle/>
                    <a:p>
                      <a:r>
                        <a:rPr lang="en-US" sz="1000"/>
                        <a:t>31</a:t>
                      </a:r>
                    </a:p>
                  </a:txBody>
                  <a:tcPr/>
                </a:tc>
                <a:tc>
                  <a:txBody>
                    <a:bodyPr/>
                    <a:lstStyle/>
                    <a:p>
                      <a:r>
                        <a:rPr lang="en-US" sz="1000"/>
                        <a:t>10</a:t>
                      </a:r>
                    </a:p>
                  </a:txBody>
                  <a:tcPr/>
                </a:tc>
                <a:tc>
                  <a:txBody>
                    <a:bodyPr/>
                    <a:lstStyle/>
                    <a:p>
                      <a:r>
                        <a:rPr lang="en-US" sz="1000"/>
                        <a:t>19</a:t>
                      </a:r>
                    </a:p>
                  </a:txBody>
                  <a:tcPr/>
                </a:tc>
                <a:tc>
                  <a:txBody>
                    <a:bodyPr/>
                    <a:lstStyle/>
                    <a:p>
                      <a:r>
                        <a:rPr lang="en-US" sz="1000"/>
                        <a:t>60</a:t>
                      </a:r>
                    </a:p>
                  </a:txBody>
                  <a:tcPr/>
                </a:tc>
                <a:tc>
                  <a:txBody>
                    <a:bodyPr/>
                    <a:lstStyle/>
                    <a:p>
                      <a:r>
                        <a:rPr lang="en-US" sz="1000"/>
                        <a:t>12736</a:t>
                      </a:r>
                    </a:p>
                  </a:txBody>
                  <a:tcPr/>
                </a:tc>
                <a:tc>
                  <a:txBody>
                    <a:bodyPr/>
                    <a:lstStyle/>
                    <a:p>
                      <a:r>
                        <a:rPr lang="en-US" sz="1000"/>
                        <a:t>515</a:t>
                      </a:r>
                    </a:p>
                  </a:txBody>
                  <a:tcPr/>
                </a:tc>
                <a:tc>
                  <a:txBody>
                    <a:bodyPr/>
                    <a:lstStyle/>
                    <a:p>
                      <a:r>
                        <a:rPr lang="en-US" sz="1000"/>
                        <a:t>0.1247 %</a:t>
                      </a:r>
                    </a:p>
                  </a:txBody>
                  <a:tcPr/>
                </a:tc>
                <a:extLst>
                  <a:ext uri="{0D108BD9-81ED-4DB2-BD59-A6C34878D82A}">
                    <a16:rowId xmlns:a16="http://schemas.microsoft.com/office/drawing/2014/main" val="2966755114"/>
                  </a:ext>
                </a:extLst>
              </a:tr>
              <a:tr h="370840">
                <a:tc>
                  <a:txBody>
                    <a:bodyPr/>
                    <a:lstStyle/>
                    <a:p>
                      <a:r>
                        <a:rPr lang="en-US" sz="1000"/>
                        <a:t>ktmargentina</a:t>
                      </a:r>
                    </a:p>
                  </a:txBody>
                  <a:tcPr/>
                </a:tc>
                <a:tc>
                  <a:txBody>
                    <a:bodyPr/>
                    <a:lstStyle/>
                    <a:p>
                      <a:r>
                        <a:rPr lang="en-US" sz="1000"/>
                        <a:t>104006</a:t>
                      </a:r>
                    </a:p>
                  </a:txBody>
                  <a:tcPr/>
                </a:tc>
                <a:tc>
                  <a:txBody>
                    <a:bodyPr/>
                    <a:lstStyle/>
                    <a:p>
                      <a:r>
                        <a:rPr lang="en-US" sz="1000"/>
                        <a:t>1171</a:t>
                      </a:r>
                    </a:p>
                  </a:txBody>
                  <a:tcPr/>
                </a:tc>
                <a:tc>
                  <a:txBody>
                    <a:bodyPr/>
                    <a:lstStyle/>
                    <a:p>
                      <a:r>
                        <a:rPr lang="en-US" sz="1000"/>
                        <a:t>11</a:t>
                      </a:r>
                    </a:p>
                  </a:txBody>
                  <a:tcPr/>
                </a:tc>
                <a:tc>
                  <a:txBody>
                    <a:bodyPr/>
                    <a:lstStyle/>
                    <a:p>
                      <a:r>
                        <a:rPr lang="en-US" sz="1000"/>
                        <a:t>3</a:t>
                      </a:r>
                    </a:p>
                  </a:txBody>
                  <a:tcPr/>
                </a:tc>
                <a:tc>
                  <a:txBody>
                    <a:bodyPr/>
                    <a:lstStyle/>
                    <a:p>
                      <a:r>
                        <a:rPr lang="en-US" sz="1000"/>
                        <a:t>5</a:t>
                      </a:r>
                    </a:p>
                  </a:txBody>
                  <a:tcPr/>
                </a:tc>
                <a:tc>
                  <a:txBody>
                    <a:bodyPr/>
                    <a:lstStyle/>
                    <a:p>
                      <a:r>
                        <a:rPr lang="en-US" sz="1000"/>
                        <a:t>19</a:t>
                      </a:r>
                    </a:p>
                  </a:txBody>
                  <a:tcPr/>
                </a:tc>
                <a:tc>
                  <a:txBody>
                    <a:bodyPr/>
                    <a:lstStyle/>
                    <a:p>
                      <a:r>
                        <a:rPr lang="en-US" sz="1000"/>
                        <a:t>4702</a:t>
                      </a:r>
                    </a:p>
                  </a:txBody>
                  <a:tcPr/>
                </a:tc>
                <a:tc>
                  <a:txBody>
                    <a:bodyPr/>
                    <a:lstStyle/>
                    <a:p>
                      <a:r>
                        <a:rPr lang="en-US" sz="1000"/>
                        <a:t>51</a:t>
                      </a:r>
                    </a:p>
                  </a:txBody>
                  <a:tcPr/>
                </a:tc>
                <a:tc>
                  <a:txBody>
                    <a:bodyPr/>
                    <a:lstStyle/>
                    <a:p>
                      <a:r>
                        <a:rPr lang="en-US" sz="1000"/>
                        <a:t>0.2419 %</a:t>
                      </a:r>
                    </a:p>
                  </a:txBody>
                  <a:tcPr/>
                </a:tc>
                <a:extLst>
                  <a:ext uri="{0D108BD9-81ED-4DB2-BD59-A6C34878D82A}">
                    <a16:rowId xmlns:a16="http://schemas.microsoft.com/office/drawing/2014/main" val="1145804211"/>
                  </a:ext>
                </a:extLst>
              </a:tr>
              <a:tr h="370840">
                <a:tc>
                  <a:txBody>
                    <a:bodyPr/>
                    <a:lstStyle/>
                    <a:p>
                      <a:r>
                        <a:rPr lang="en-US" sz="1000"/>
                        <a:t>benelliarg</a:t>
                      </a:r>
                    </a:p>
                  </a:txBody>
                  <a:tcPr/>
                </a:tc>
                <a:tc>
                  <a:txBody>
                    <a:bodyPr/>
                    <a:lstStyle/>
                    <a:p>
                      <a:r>
                        <a:rPr lang="en-US" sz="1000"/>
                        <a:t>65495</a:t>
                      </a:r>
                    </a:p>
                  </a:txBody>
                  <a:tcPr/>
                </a:tc>
                <a:tc>
                  <a:txBody>
                    <a:bodyPr/>
                    <a:lstStyle/>
                    <a:p>
                      <a:r>
                        <a:rPr lang="en-US" sz="1000"/>
                        <a:t>1033</a:t>
                      </a:r>
                    </a:p>
                  </a:txBody>
                  <a:tcPr/>
                </a:tc>
                <a:tc>
                  <a:txBody>
                    <a:bodyPr/>
                    <a:lstStyle/>
                    <a:p>
                      <a:r>
                        <a:rPr lang="en-US" sz="1000"/>
                        <a:t>11</a:t>
                      </a:r>
                    </a:p>
                  </a:txBody>
                  <a:tcPr/>
                </a:tc>
                <a:tc>
                  <a:txBody>
                    <a:bodyPr/>
                    <a:lstStyle/>
                    <a:p>
                      <a:r>
                        <a:rPr lang="en-US" sz="1000"/>
                        <a:t>11</a:t>
                      </a:r>
                    </a:p>
                  </a:txBody>
                  <a:tcPr/>
                </a:tc>
                <a:tc>
                  <a:txBody>
                    <a:bodyPr/>
                    <a:lstStyle/>
                    <a:p>
                      <a:r>
                        <a:rPr lang="en-US" sz="1000"/>
                        <a:t>5</a:t>
                      </a:r>
                    </a:p>
                  </a:txBody>
                  <a:tcPr/>
                </a:tc>
                <a:tc>
                  <a:txBody>
                    <a:bodyPr/>
                    <a:lstStyle/>
                    <a:p>
                      <a:r>
                        <a:rPr lang="en-US" sz="1000"/>
                        <a:t>27</a:t>
                      </a:r>
                    </a:p>
                  </a:txBody>
                  <a:tcPr/>
                </a:tc>
                <a:tc>
                  <a:txBody>
                    <a:bodyPr/>
                    <a:lstStyle/>
                    <a:p>
                      <a:r>
                        <a:rPr lang="en-US" sz="1000"/>
                        <a:t>12851</a:t>
                      </a:r>
                    </a:p>
                  </a:txBody>
                  <a:tcPr/>
                </a:tc>
                <a:tc>
                  <a:txBody>
                    <a:bodyPr/>
                    <a:lstStyle/>
                    <a:p>
                      <a:r>
                        <a:rPr lang="en-US" sz="1000"/>
                        <a:t>283</a:t>
                      </a:r>
                    </a:p>
                  </a:txBody>
                  <a:tcPr/>
                </a:tc>
                <a:tc>
                  <a:txBody>
                    <a:bodyPr/>
                    <a:lstStyle/>
                    <a:p>
                      <a:r>
                        <a:rPr lang="en-US" sz="1000"/>
                        <a:t>0.7486 %</a:t>
                      </a:r>
                    </a:p>
                  </a:txBody>
                  <a:tcPr/>
                </a:tc>
                <a:extLst>
                  <a:ext uri="{0D108BD9-81ED-4DB2-BD59-A6C34878D82A}">
                    <a16:rowId xmlns:a16="http://schemas.microsoft.com/office/drawing/2014/main" val="2187412379"/>
                  </a:ext>
                </a:extLst>
              </a:tr>
              <a:tr h="370840">
                <a:tc>
                  <a:txBody>
                    <a:bodyPr/>
                    <a:lstStyle/>
                    <a:p>
                      <a:r>
                        <a:rPr lang="en-US" sz="1000"/>
                        <a:t>kawasaki.argentina</a:t>
                      </a:r>
                    </a:p>
                  </a:txBody>
                  <a:tcPr/>
                </a:tc>
                <a:tc>
                  <a:txBody>
                    <a:bodyPr/>
                    <a:lstStyle/>
                    <a:p>
                      <a:r>
                        <a:rPr lang="en-US" sz="1000"/>
                        <a:t>53428</a:t>
                      </a:r>
                    </a:p>
                  </a:txBody>
                  <a:tcPr/>
                </a:tc>
                <a:tc>
                  <a:txBody>
                    <a:bodyPr/>
                    <a:lstStyle/>
                    <a:p>
                      <a:r>
                        <a:rPr lang="en-US" sz="1000"/>
                        <a:t>573</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3118</a:t>
                      </a:r>
                    </a:p>
                  </a:txBody>
                  <a:tcPr/>
                </a:tc>
                <a:tc>
                  <a:txBody>
                    <a:bodyPr/>
                    <a:lstStyle/>
                    <a:p>
                      <a:r>
                        <a:rPr lang="en-US" sz="1000"/>
                        <a:t>110</a:t>
                      </a:r>
                    </a:p>
                  </a:txBody>
                  <a:tcPr/>
                </a:tc>
                <a:tc>
                  <a:txBody>
                    <a:bodyPr/>
                    <a:lstStyle/>
                    <a:p>
                      <a:r>
                        <a:rPr lang="en-US" sz="1000"/>
                        <a:t>0.4339 %</a:t>
                      </a:r>
                    </a:p>
                  </a:txBody>
                  <a:tcPr/>
                </a:tc>
                <a:extLst>
                  <a:ext uri="{0D108BD9-81ED-4DB2-BD59-A6C34878D82A}">
                    <a16:rowId xmlns:a16="http://schemas.microsoft.com/office/drawing/2014/main" val="3456278560"/>
                  </a:ext>
                </a:extLst>
              </a:tr>
              <a:tr h="370840">
                <a:tc>
                  <a:txBody>
                    <a:bodyPr/>
                    <a:lstStyle/>
                    <a:p>
                      <a:r>
                        <a:rPr lang="en-US" sz="1000"/>
                        <a:t>bajajarg</a:t>
                      </a:r>
                    </a:p>
                  </a:txBody>
                  <a:tcPr/>
                </a:tc>
                <a:tc>
                  <a:txBody>
                    <a:bodyPr/>
                    <a:lstStyle/>
                    <a:p>
                      <a:r>
                        <a:rPr lang="en-US" sz="1000"/>
                        <a:t>46183</a:t>
                      </a:r>
                    </a:p>
                  </a:txBody>
                  <a:tcPr/>
                </a:tc>
                <a:tc>
                  <a:txBody>
                    <a:bodyPr/>
                    <a:lstStyle/>
                    <a:p>
                      <a:r>
                        <a:rPr lang="en-US" sz="1000"/>
                        <a:t>625</a:t>
                      </a:r>
                    </a:p>
                  </a:txBody>
                  <a:tcPr/>
                </a:tc>
                <a:tc>
                  <a:txBody>
                    <a:bodyPr/>
                    <a:lstStyle/>
                    <a:p>
                      <a:r>
                        <a:rPr lang="en-US" sz="1000"/>
                        <a:t>5</a:t>
                      </a:r>
                    </a:p>
                  </a:txBody>
                  <a:tcPr/>
                </a:tc>
                <a:tc>
                  <a:txBody>
                    <a:bodyPr/>
                    <a:lstStyle/>
                    <a:p>
                      <a:r>
                        <a:rPr lang="en-US" sz="1000"/>
                        <a:t>4</a:t>
                      </a:r>
                    </a:p>
                  </a:txBody>
                  <a:tcPr/>
                </a:tc>
                <a:tc>
                  <a:txBody>
                    <a:bodyPr/>
                    <a:lstStyle/>
                    <a:p>
                      <a:r>
                        <a:rPr lang="en-US" sz="1000"/>
                        <a:t>1</a:t>
                      </a:r>
                    </a:p>
                  </a:txBody>
                  <a:tcPr/>
                </a:tc>
                <a:tc>
                  <a:txBody>
                    <a:bodyPr/>
                    <a:lstStyle/>
                    <a:p>
                      <a:r>
                        <a:rPr lang="en-US" sz="1000"/>
                        <a:t>10</a:t>
                      </a:r>
                    </a:p>
                  </a:txBody>
                  <a:tcPr/>
                </a:tc>
                <a:tc>
                  <a:txBody>
                    <a:bodyPr/>
                    <a:lstStyle/>
                    <a:p>
                      <a:r>
                        <a:rPr lang="en-US" sz="1000"/>
                        <a:t>2069</a:t>
                      </a:r>
                    </a:p>
                  </a:txBody>
                  <a:tcPr/>
                </a:tc>
                <a:tc>
                  <a:txBody>
                    <a:bodyPr/>
                    <a:lstStyle/>
                    <a:p>
                      <a:r>
                        <a:rPr lang="en-US" sz="1000"/>
                        <a:t>83</a:t>
                      </a:r>
                    </a:p>
                  </a:txBody>
                  <a:tcPr/>
                </a:tc>
                <a:tc>
                  <a:txBody>
                    <a:bodyPr/>
                    <a:lstStyle/>
                    <a:p>
                      <a:r>
                        <a:rPr lang="en-US" sz="1000"/>
                        <a:t>0.4692 %</a:t>
                      </a:r>
                    </a:p>
                  </a:txBody>
                  <a:tcPr/>
                </a:tc>
                <a:extLst>
                  <a:ext uri="{0D108BD9-81ED-4DB2-BD59-A6C34878D82A}">
                    <a16:rowId xmlns:a16="http://schemas.microsoft.com/office/drawing/2014/main" val="2386250279"/>
                  </a:ext>
                </a:extLst>
              </a:tr>
              <a:tr h="370840">
                <a:tc>
                  <a:txBody>
                    <a:bodyPr/>
                    <a:lstStyle/>
                    <a:p>
                      <a:r>
                        <a:rPr lang="en-US" sz="1000"/>
                        <a:t>suzukimotos.arg</a:t>
                      </a:r>
                    </a:p>
                  </a:txBody>
                  <a:tcPr/>
                </a:tc>
                <a:tc>
                  <a:txBody>
                    <a:bodyPr/>
                    <a:lstStyle/>
                    <a:p>
                      <a:r>
                        <a:rPr lang="en-US" sz="1000"/>
                        <a:t>8003</a:t>
                      </a:r>
                    </a:p>
                  </a:txBody>
                  <a:tcPr/>
                </a:tc>
                <a:tc>
                  <a:txBody>
                    <a:bodyPr/>
                    <a:lstStyle/>
                    <a:p>
                      <a:r>
                        <a:rPr lang="en-US" sz="1000"/>
                        <a:t>1327</a:t>
                      </a:r>
                    </a:p>
                  </a:txBody>
                  <a:tcPr/>
                </a:tc>
                <a:tc>
                  <a:txBody>
                    <a:bodyPr/>
                    <a:lstStyle/>
                    <a:p>
                      <a:r>
                        <a:rPr lang="en-US" sz="1000"/>
                        <a:t>12</a:t>
                      </a:r>
                    </a:p>
                  </a:txBody>
                  <a:tcPr/>
                </a:tc>
                <a:tc>
                  <a:txBody>
                    <a:bodyPr/>
                    <a:lstStyle/>
                    <a:p>
                      <a:r>
                        <a:rPr lang="en-US" sz="1000"/>
                        <a:t>2</a:t>
                      </a:r>
                    </a:p>
                  </a:txBody>
                  <a:tcPr/>
                </a:tc>
                <a:tc>
                  <a:txBody>
                    <a:bodyPr/>
                    <a:lstStyle/>
                    <a:p>
                      <a:r>
                        <a:rPr lang="en-US" sz="1000"/>
                        <a:t>1</a:t>
                      </a:r>
                    </a:p>
                  </a:txBody>
                  <a:tcPr/>
                </a:tc>
                <a:tc>
                  <a:txBody>
                    <a:bodyPr/>
                    <a:lstStyle/>
                    <a:p>
                      <a:r>
                        <a:rPr lang="en-US" sz="1000"/>
                        <a:t>15</a:t>
                      </a:r>
                    </a:p>
                  </a:txBody>
                  <a:tcPr/>
                </a:tc>
                <a:tc>
                  <a:txBody>
                    <a:bodyPr/>
                    <a:lstStyle/>
                    <a:p>
                      <a:r>
                        <a:rPr lang="en-US" sz="1000"/>
                        <a:t>1783</a:t>
                      </a:r>
                    </a:p>
                  </a:txBody>
                  <a:tcPr/>
                </a:tc>
                <a:tc>
                  <a:txBody>
                    <a:bodyPr/>
                    <a:lstStyle/>
                    <a:p>
                      <a:r>
                        <a:rPr lang="en-US" sz="1000"/>
                        <a:t>326</a:t>
                      </a:r>
                    </a:p>
                  </a:txBody>
                  <a:tcPr/>
                </a:tc>
                <a:tc>
                  <a:txBody>
                    <a:bodyPr/>
                    <a:lstStyle/>
                    <a:p>
                      <a:r>
                        <a:rPr lang="en-US" sz="1000"/>
                        <a:t>1.9158 %</a:t>
                      </a:r>
                    </a:p>
                  </a:txBody>
                  <a:tcPr/>
                </a:tc>
                <a:extLst>
                  <a:ext uri="{0D108BD9-81ED-4DB2-BD59-A6C34878D82A}">
                    <a16:rowId xmlns:a16="http://schemas.microsoft.com/office/drawing/2014/main" val="4100587875"/>
                  </a:ext>
                </a:extLst>
              </a:tr>
            </a:tbl>
          </a:graphicData>
        </a:graphic>
      </p:graphicFrame>
      <p:sp>
        <p:nvSpPr>
          <p:cNvPr id="4" name="Text Placeholder 3">
            <a:extLst>
              <a:ext uri="{FF2B5EF4-FFF2-40B4-BE49-F238E27FC236}">
                <a16:creationId xmlns:a16="http://schemas.microsoft.com/office/drawing/2014/main" id="{B53ED5C9-3D07-483E-BE16-5478828E9FE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1206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10674-A22E-4588-B0EE-961E88AADCD6}"/>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256DAD11-BE5C-4E8E-AF33-58B65BE23DA2}"/>
              </a:ext>
            </a:extLst>
          </p:cNvPr>
          <p:cNvGraphicFramePr>
            <a:graphicFrameLocks noGrp="1"/>
          </p:cNvGraphicFramePr>
          <p:nvPr>
            <p:ph type="chart" sz="quarter" idx="13"/>
            <p:extLst>
              <p:ext uri="{D42A27DB-BD31-4B8C-83A1-F6EECF244321}">
                <p14:modId xmlns:p14="http://schemas.microsoft.com/office/powerpoint/2010/main" val="2432383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FD90E-BD30-47CA-A869-E492D5796F4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A134A4B-5FA7-4C53-B806-9ADD2AA94B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812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105D-0FFF-469D-849B-1750DF694CC4}"/>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D69ABF60-FBD7-4BDB-8167-A60CAF5F15DC}"/>
              </a:ext>
            </a:extLst>
          </p:cNvPr>
          <p:cNvGraphicFramePr>
            <a:graphicFrameLocks noGrp="1"/>
          </p:cNvGraphicFramePr>
          <p:nvPr>
            <p:ph type="chart" sz="quarter" idx="13"/>
            <p:extLst>
              <p:ext uri="{D42A27DB-BD31-4B8C-83A1-F6EECF244321}">
                <p14:modId xmlns:p14="http://schemas.microsoft.com/office/powerpoint/2010/main" val="1490476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9D0C7C-552A-42C9-A661-CF4F65F86999}"/>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6C8BBF4-8EB1-4353-9A60-694AA37112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609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E645C-59C5-4145-B12D-C0B18AACAD96}"/>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F9BD0A1F-9645-4CC4-B47D-01AFB9CFE28B}"/>
              </a:ext>
            </a:extLst>
          </p:cNvPr>
          <p:cNvGraphicFramePr>
            <a:graphicFrameLocks noGrp="1"/>
          </p:cNvGraphicFramePr>
          <p:nvPr>
            <p:ph type="chart" sz="quarter" idx="13"/>
            <p:extLst>
              <p:ext uri="{D42A27DB-BD31-4B8C-83A1-F6EECF244321}">
                <p14:modId xmlns:p14="http://schemas.microsoft.com/office/powerpoint/2010/main" val="1754568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C4CEE-78F4-44A3-97BE-D997EEAFDB5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0FB3F12-4D07-4C15-9D48-DA786FDCF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536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FECC-14E9-45CC-B35B-C945874D11C4}"/>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469C9CEB-7235-45E4-A1D8-322C4362E4A7}"/>
              </a:ext>
            </a:extLst>
          </p:cNvPr>
          <p:cNvGraphicFramePr>
            <a:graphicFrameLocks noGrp="1"/>
          </p:cNvGraphicFramePr>
          <p:nvPr>
            <p:ph type="chart" sz="quarter" idx="13"/>
            <p:extLst>
              <p:ext uri="{D42A27DB-BD31-4B8C-83A1-F6EECF244321}">
                <p14:modId xmlns:p14="http://schemas.microsoft.com/office/powerpoint/2010/main" val="2788194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BEB7C-47EC-405C-8F68-33EEE26F9D4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2996134-37FC-45DF-92FF-746767E40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06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58FD-4AD9-4D9D-B5C4-D0289A5F4C2D}"/>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7009A75F-CD67-410E-8B80-86C8EE7B7921}"/>
              </a:ext>
            </a:extLst>
          </p:cNvPr>
          <p:cNvGraphicFramePr>
            <a:graphicFrameLocks noGrp="1"/>
          </p:cNvGraphicFramePr>
          <p:nvPr>
            <p:ph type="chart" sz="quarter" idx="13"/>
            <p:extLst>
              <p:ext uri="{D42A27DB-BD31-4B8C-83A1-F6EECF244321}">
                <p14:modId xmlns:p14="http://schemas.microsoft.com/office/powerpoint/2010/main" val="2507535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5C95F-B09E-4262-BE31-F4CE132C3DE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9575B28-3290-4696-8BBE-85EEAF87C9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327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9FD0-01C3-4892-9DBA-AEB62CE8C92F}"/>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3A9304BA-1205-421E-9C71-02710AFA4E45}"/>
              </a:ext>
            </a:extLst>
          </p:cNvPr>
          <p:cNvGraphicFramePr>
            <a:graphicFrameLocks noGrp="1"/>
          </p:cNvGraphicFramePr>
          <p:nvPr>
            <p:ph type="chart" sz="quarter" idx="13"/>
            <p:extLst>
              <p:ext uri="{D42A27DB-BD31-4B8C-83A1-F6EECF244321}">
                <p14:modId xmlns:p14="http://schemas.microsoft.com/office/powerpoint/2010/main" val="1878365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D161F-6765-4E15-BB80-31496B902BD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606D5AB-71C7-4A42-98D5-7F205721E6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30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5F255-2675-4E86-9573-CFEB0083BFFF}"/>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24805E02-C19F-4BA1-B092-01C4A25CE86B}"/>
              </a:ext>
            </a:extLst>
          </p:cNvPr>
          <p:cNvGraphicFramePr>
            <a:graphicFrameLocks noGrp="1"/>
          </p:cNvGraphicFramePr>
          <p:nvPr>
            <p:ph type="chart" sz="quarter" idx="13"/>
            <p:extLst>
              <p:ext uri="{D42A27DB-BD31-4B8C-83A1-F6EECF244321}">
                <p14:modId xmlns:p14="http://schemas.microsoft.com/office/powerpoint/2010/main" val="2990931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1EA71D-020E-4F20-A51E-95775815B6A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4307938-538C-49B6-A866-BD4FC048F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139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937D-1CF6-48AA-9944-4C1954E4647C}"/>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422CC2FE-8C06-48CF-B5C0-396EB4AF0160}"/>
              </a:ext>
            </a:extLst>
          </p:cNvPr>
          <p:cNvGraphicFramePr>
            <a:graphicFrameLocks noGrp="1"/>
          </p:cNvGraphicFramePr>
          <p:nvPr>
            <p:ph type="chart" sz="quarter" idx="13"/>
            <p:extLst>
              <p:ext uri="{D42A27DB-BD31-4B8C-83A1-F6EECF244321}">
                <p14:modId xmlns:p14="http://schemas.microsoft.com/office/powerpoint/2010/main" val="293005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F21A42-47B5-4E40-BFA3-AEAD5374A5E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98E52657-0A31-4D52-9689-E1F22604A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741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DFEEC-D81E-42B4-B3EC-8328B9AF838E}"/>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8333D3AA-A71E-4CB5-92CD-6DC990895905}"/>
              </a:ext>
            </a:extLst>
          </p:cNvPr>
          <p:cNvGraphicFramePr>
            <a:graphicFrameLocks noGrp="1"/>
          </p:cNvGraphicFramePr>
          <p:nvPr>
            <p:ph type="chart" sz="quarter" idx="13"/>
            <p:extLst>
              <p:ext uri="{D42A27DB-BD31-4B8C-83A1-F6EECF244321}">
                <p14:modId xmlns:p14="http://schemas.microsoft.com/office/powerpoint/2010/main" val="2849007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E273D-17CA-4F26-A75C-7B87DBBF234E}"/>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EC7C2D4-7232-4929-8FC5-D02B0007AB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448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C2A64-D4C4-43C4-BC53-1E420BFE4934}"/>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D48FA62C-8D80-46AE-A73F-038CCE647550}"/>
              </a:ext>
            </a:extLst>
          </p:cNvPr>
          <p:cNvGraphicFramePr>
            <a:graphicFrameLocks noGrp="1"/>
          </p:cNvGraphicFramePr>
          <p:nvPr>
            <p:ph type="chart" sz="quarter" idx="13"/>
            <p:extLst>
              <p:ext uri="{D42A27DB-BD31-4B8C-83A1-F6EECF244321}">
                <p14:modId xmlns:p14="http://schemas.microsoft.com/office/powerpoint/2010/main" val="3877569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06B1A1-BC15-46C6-818A-F6286AA5155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306C62A-95BD-404E-BEC1-B4979D576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008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8AEF-D99D-4426-A5A6-3AE1D0526637}"/>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3FB11351-4500-40E4-A7AA-453B11A7F921}"/>
              </a:ext>
            </a:extLst>
          </p:cNvPr>
          <p:cNvGraphicFramePr>
            <a:graphicFrameLocks noGrp="1"/>
          </p:cNvGraphicFramePr>
          <p:nvPr>
            <p:ph type="chart" sz="quarter" idx="13"/>
            <p:extLst>
              <p:ext uri="{D42A27DB-BD31-4B8C-83A1-F6EECF244321}">
                <p14:modId xmlns:p14="http://schemas.microsoft.com/office/powerpoint/2010/main" val="1953772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A9D7DE-760F-4A47-8632-8F2F7C161B5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B2194B1-387B-44D6-8F3C-586F7DB2F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181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7015-41C0-46A7-8546-B35A1250AC83}"/>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FCB6CB99-3BEC-412A-A50A-044BBDEEDF76}"/>
              </a:ext>
            </a:extLst>
          </p:cNvPr>
          <p:cNvGraphicFramePr>
            <a:graphicFrameLocks noGrp="1"/>
          </p:cNvGraphicFramePr>
          <p:nvPr>
            <p:ph type="chart" sz="quarter" idx="13"/>
            <p:extLst>
              <p:ext uri="{D42A27DB-BD31-4B8C-83A1-F6EECF244321}">
                <p14:modId xmlns:p14="http://schemas.microsoft.com/office/powerpoint/2010/main" val="2447577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907C3-BB57-45D6-876E-5607B17058B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4BD5FF4-274F-4297-BADE-640BF0B9FE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93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E334F-A1E5-4B28-A17F-F53ED5CDA711}"/>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1D57A29C-8223-44C3-AA6F-B7959B11D344}"/>
              </a:ext>
            </a:extLst>
          </p:cNvPr>
          <p:cNvGraphicFramePr>
            <a:graphicFrameLocks noGrp="1"/>
          </p:cNvGraphicFramePr>
          <p:nvPr>
            <p:ph type="tbl" sz="quarter" idx="13"/>
            <p:extLst>
              <p:ext uri="{D42A27DB-BD31-4B8C-83A1-F6EECF244321}">
                <p14:modId xmlns:p14="http://schemas.microsoft.com/office/powerpoint/2010/main" val="253457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6089874"/>
                    </a:ext>
                  </a:extLst>
                </a:gridCol>
                <a:gridCol w="1399032">
                  <a:extLst>
                    <a:ext uri="{9D8B030D-6E8A-4147-A177-3AD203B41FA5}">
                      <a16:colId xmlns:a16="http://schemas.microsoft.com/office/drawing/2014/main" val="2734450126"/>
                    </a:ext>
                  </a:extLst>
                </a:gridCol>
                <a:gridCol w="1399032">
                  <a:extLst>
                    <a:ext uri="{9D8B030D-6E8A-4147-A177-3AD203B41FA5}">
                      <a16:colId xmlns:a16="http://schemas.microsoft.com/office/drawing/2014/main" val="2349343930"/>
                    </a:ext>
                  </a:extLst>
                </a:gridCol>
                <a:gridCol w="1399032">
                  <a:extLst>
                    <a:ext uri="{9D8B030D-6E8A-4147-A177-3AD203B41FA5}">
                      <a16:colId xmlns:a16="http://schemas.microsoft.com/office/drawing/2014/main" val="415954096"/>
                    </a:ext>
                  </a:extLst>
                </a:gridCol>
                <a:gridCol w="1399032">
                  <a:extLst>
                    <a:ext uri="{9D8B030D-6E8A-4147-A177-3AD203B41FA5}">
                      <a16:colId xmlns:a16="http://schemas.microsoft.com/office/drawing/2014/main" val="114816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7653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502.55</a:t>
                      </a:r>
                    </a:p>
                  </a:txBody>
                  <a:tcPr/>
                </a:tc>
                <a:extLst>
                  <a:ext uri="{0D108BD9-81ED-4DB2-BD59-A6C34878D82A}">
                    <a16:rowId xmlns:a16="http://schemas.microsoft.com/office/drawing/2014/main" val="21165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241.31578947368</a:t>
                      </a:r>
                    </a:p>
                  </a:txBody>
                  <a:tcPr/>
                </a:tc>
                <a:extLst>
                  <a:ext uri="{0D108BD9-81ED-4DB2-BD59-A6C34878D82A}">
                    <a16:rowId xmlns:a16="http://schemas.microsoft.com/office/drawing/2014/main" val="295099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148.125</a:t>
                      </a:r>
                    </a:p>
                  </a:txBody>
                  <a:tcPr/>
                </a:tc>
                <a:extLst>
                  <a:ext uri="{0D108BD9-81ED-4DB2-BD59-A6C34878D82A}">
                    <a16:rowId xmlns:a16="http://schemas.microsoft.com/office/drawing/2014/main" val="17873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366.14285714286</a:t>
                      </a:r>
                    </a:p>
                  </a:txBody>
                  <a:tcPr/>
                </a:tc>
                <a:extLst>
                  <a:ext uri="{0D108BD9-81ED-4DB2-BD59-A6C34878D82A}">
                    <a16:rowId xmlns:a16="http://schemas.microsoft.com/office/drawing/2014/main" val="345510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366.14285714286</a:t>
                      </a:r>
                    </a:p>
                  </a:txBody>
                  <a:tcPr/>
                </a:tc>
                <a:extLst>
                  <a:ext uri="{0D108BD9-81ED-4DB2-BD59-A6C34878D82A}">
                    <a16:rowId xmlns:a16="http://schemas.microsoft.com/office/drawing/2014/main" val="173832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366.14285714286</a:t>
                      </a:r>
                    </a:p>
                  </a:txBody>
                  <a:tcPr/>
                </a:tc>
                <a:extLst>
                  <a:ext uri="{0D108BD9-81ED-4DB2-BD59-A6C34878D82A}">
                    <a16:rowId xmlns:a16="http://schemas.microsoft.com/office/drawing/2014/main" val="328095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157.38461538462</a:t>
                      </a:r>
                    </a:p>
                  </a:txBody>
                  <a:tcPr/>
                </a:tc>
                <a:extLst>
                  <a:ext uri="{0D108BD9-81ED-4DB2-BD59-A6C34878D82A}">
                    <a16:rowId xmlns:a16="http://schemas.microsoft.com/office/drawing/2014/main" val="145666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157.38461538462</a:t>
                      </a:r>
                    </a:p>
                  </a:txBody>
                  <a:tcPr/>
                </a:tc>
                <a:extLst>
                  <a:ext uri="{0D108BD9-81ED-4DB2-BD59-A6C34878D82A}">
                    <a16:rowId xmlns:a16="http://schemas.microsoft.com/office/drawing/2014/main" val="91307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#legend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232.53846153846</a:t>
                      </a:r>
                    </a:p>
                  </a:txBody>
                  <a:tcPr/>
                </a:tc>
                <a:extLst>
                  <a:ext uri="{0D108BD9-81ED-4DB2-BD59-A6C34878D82A}">
                    <a16:rowId xmlns:a16="http://schemas.microsoft.com/office/drawing/2014/main" val="359714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#thelegendisback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232.53846153846</a:t>
                      </a:r>
                    </a:p>
                  </a:txBody>
                  <a:tcPr/>
                </a:tc>
                <a:extLst>
                  <a:ext uri="{0D108BD9-81ED-4DB2-BD59-A6C34878D82A}">
                    <a16:rowId xmlns:a16="http://schemas.microsoft.com/office/drawing/2014/main" val="2262631748"/>
                  </a:ext>
                </a:extLst>
              </a:tr>
            </a:tbl>
          </a:graphicData>
        </a:graphic>
      </p:graphicFrame>
      <p:sp>
        <p:nvSpPr>
          <p:cNvPr id="4" name="Text Placeholder 3">
            <a:extLst>
              <a:ext uri="{FF2B5EF4-FFF2-40B4-BE49-F238E27FC236}">
                <a16:creationId xmlns:a16="http://schemas.microsoft.com/office/drawing/2014/main" id="{D61F0959-4105-4E04-8E57-B4B4C9B64CD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21225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ED8D-6D9E-490B-A5FC-B07A63A82765}"/>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677C248D-E7EE-42B0-92CC-6AF66B71A998}"/>
              </a:ext>
            </a:extLst>
          </p:cNvPr>
          <p:cNvGraphicFramePr>
            <a:graphicFrameLocks noGrp="1"/>
          </p:cNvGraphicFramePr>
          <p:nvPr>
            <p:ph type="tbl" sz="quarter" idx="13"/>
            <p:extLst>
              <p:ext uri="{D42A27DB-BD31-4B8C-83A1-F6EECF244321}">
                <p14:modId xmlns:p14="http://schemas.microsoft.com/office/powerpoint/2010/main" val="221806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3652908"/>
                    </a:ext>
                  </a:extLst>
                </a:gridCol>
                <a:gridCol w="1399032">
                  <a:extLst>
                    <a:ext uri="{9D8B030D-6E8A-4147-A177-3AD203B41FA5}">
                      <a16:colId xmlns:a16="http://schemas.microsoft.com/office/drawing/2014/main" val="429693571"/>
                    </a:ext>
                  </a:extLst>
                </a:gridCol>
                <a:gridCol w="1399032">
                  <a:extLst>
                    <a:ext uri="{9D8B030D-6E8A-4147-A177-3AD203B41FA5}">
                      <a16:colId xmlns:a16="http://schemas.microsoft.com/office/drawing/2014/main" val="132939562"/>
                    </a:ext>
                  </a:extLst>
                </a:gridCol>
                <a:gridCol w="1399032">
                  <a:extLst>
                    <a:ext uri="{9D8B030D-6E8A-4147-A177-3AD203B41FA5}">
                      <a16:colId xmlns:a16="http://schemas.microsoft.com/office/drawing/2014/main" val="302574934"/>
                    </a:ext>
                  </a:extLst>
                </a:gridCol>
                <a:gridCol w="1399032">
                  <a:extLst>
                    <a:ext uri="{9D8B030D-6E8A-4147-A177-3AD203B41FA5}">
                      <a16:colId xmlns:a16="http://schemas.microsoft.com/office/drawing/2014/main" val="300675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7715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232.53846153846</a:t>
                      </a:r>
                    </a:p>
                  </a:txBody>
                  <a:tcPr/>
                </a:tc>
                <a:extLst>
                  <a:ext uri="{0D108BD9-81ED-4DB2-BD59-A6C34878D82A}">
                    <a16:rowId xmlns:a16="http://schemas.microsoft.com/office/drawing/2014/main" val="90784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232.53846153846</a:t>
                      </a:r>
                    </a:p>
                  </a:txBody>
                  <a:tcPr/>
                </a:tc>
                <a:extLst>
                  <a:ext uri="{0D108BD9-81ED-4DB2-BD59-A6C34878D82A}">
                    <a16:rowId xmlns:a16="http://schemas.microsoft.com/office/drawing/2014/main" val="79511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232.53846153846</a:t>
                      </a:r>
                    </a:p>
                  </a:txBody>
                  <a:tcPr/>
                </a:tc>
                <a:extLst>
                  <a:ext uri="{0D108BD9-81ED-4DB2-BD59-A6C34878D82A}">
                    <a16:rowId xmlns:a16="http://schemas.microsoft.com/office/drawing/2014/main" val="201363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232.53846153846</a:t>
                      </a:r>
                    </a:p>
                  </a:txBody>
                  <a:tcPr/>
                </a:tc>
                <a:extLst>
                  <a:ext uri="{0D108BD9-81ED-4DB2-BD59-A6C34878D82A}">
                    <a16:rowId xmlns:a16="http://schemas.microsoft.com/office/drawing/2014/main" val="382264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a:t>
                      </a:r>
                    </a:p>
                  </a:txBody>
                  <a:tcPr/>
                </a:tc>
                <a:extLst>
                  <a:ext uri="{0D108BD9-81ED-4DB2-BD59-A6C34878D82A}">
                    <a16:rowId xmlns:a16="http://schemas.microsoft.com/office/drawing/2014/main" val="321834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845.8</a:t>
                      </a:r>
                    </a:p>
                  </a:txBody>
                  <a:tcPr/>
                </a:tc>
                <a:extLst>
                  <a:ext uri="{0D108BD9-81ED-4DB2-BD59-A6C34878D82A}">
                    <a16:rowId xmlns:a16="http://schemas.microsoft.com/office/drawing/2014/main" val="315836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extLst>
                  <a:ext uri="{0D108BD9-81ED-4DB2-BD59-A6C34878D82A}">
                    <a16:rowId xmlns:a16="http://schemas.microsoft.com/office/drawing/2014/main" val="235379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#klr650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extLst>
                  <a:ext uri="{0D108BD9-81ED-4DB2-BD59-A6C34878D82A}">
                    <a16:rowId xmlns:a16="http://schemas.microsoft.com/office/drawing/2014/main" val="15842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extLst>
                  <a:ext uri="{0D108BD9-81ED-4DB2-BD59-A6C34878D82A}">
                    <a16:rowId xmlns:a16="http://schemas.microsoft.com/office/drawing/2014/main" val="247815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extLst>
                  <a:ext uri="{0D108BD9-81ED-4DB2-BD59-A6C34878D82A}">
                    <a16:rowId xmlns:a16="http://schemas.microsoft.com/office/drawing/2014/main" val="418282774"/>
                  </a:ext>
                </a:extLst>
              </a:tr>
            </a:tbl>
          </a:graphicData>
        </a:graphic>
      </p:graphicFrame>
      <p:sp>
        <p:nvSpPr>
          <p:cNvPr id="4" name="Text Placeholder 3">
            <a:extLst>
              <a:ext uri="{FF2B5EF4-FFF2-40B4-BE49-F238E27FC236}">
                <a16:creationId xmlns:a16="http://schemas.microsoft.com/office/drawing/2014/main" id="{567DBA55-B57B-4AD7-8990-C7DC528620C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8866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289D-8623-4FC2-B3D9-424CE1503ABB}"/>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53D1C762-1AA1-4933-96D1-731C1204F774}"/>
              </a:ext>
            </a:extLst>
          </p:cNvPr>
          <p:cNvGraphicFramePr>
            <a:graphicFrameLocks noGrp="1"/>
          </p:cNvGraphicFramePr>
          <p:nvPr>
            <p:ph type="tbl" sz="quarter" idx="13"/>
            <p:extLst>
              <p:ext uri="{D42A27DB-BD31-4B8C-83A1-F6EECF244321}">
                <p14:modId xmlns:p14="http://schemas.microsoft.com/office/powerpoint/2010/main" val="212540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4311424"/>
                    </a:ext>
                  </a:extLst>
                </a:gridCol>
                <a:gridCol w="1810512">
                  <a:extLst>
                    <a:ext uri="{9D8B030D-6E8A-4147-A177-3AD203B41FA5}">
                      <a16:colId xmlns:a16="http://schemas.microsoft.com/office/drawing/2014/main" val="2088997616"/>
                    </a:ext>
                  </a:extLst>
                </a:gridCol>
                <a:gridCol w="822960">
                  <a:extLst>
                    <a:ext uri="{9D8B030D-6E8A-4147-A177-3AD203B41FA5}">
                      <a16:colId xmlns:a16="http://schemas.microsoft.com/office/drawing/2014/main" val="1379756174"/>
                    </a:ext>
                  </a:extLst>
                </a:gridCol>
                <a:gridCol w="822960">
                  <a:extLst>
                    <a:ext uri="{9D8B030D-6E8A-4147-A177-3AD203B41FA5}">
                      <a16:colId xmlns:a16="http://schemas.microsoft.com/office/drawing/2014/main" val="3766208985"/>
                    </a:ext>
                  </a:extLst>
                </a:gridCol>
                <a:gridCol w="822960">
                  <a:extLst>
                    <a:ext uri="{9D8B030D-6E8A-4147-A177-3AD203B41FA5}">
                      <a16:colId xmlns:a16="http://schemas.microsoft.com/office/drawing/2014/main" val="586742406"/>
                    </a:ext>
                  </a:extLst>
                </a:gridCol>
                <a:gridCol w="822960">
                  <a:extLst>
                    <a:ext uri="{9D8B030D-6E8A-4147-A177-3AD203B41FA5}">
                      <a16:colId xmlns:a16="http://schemas.microsoft.com/office/drawing/2014/main" val="3633902811"/>
                    </a:ext>
                  </a:extLst>
                </a:gridCol>
                <a:gridCol w="822960">
                  <a:extLst>
                    <a:ext uri="{9D8B030D-6E8A-4147-A177-3AD203B41FA5}">
                      <a16:colId xmlns:a16="http://schemas.microsoft.com/office/drawing/2014/main" val="14818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693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- 2021-12-17 16:01:25</a:t>
                      </a:r>
                      <a:r>
                        <a:rPr kumimoji="0" lang="es-ES" sz="1000" b="0" i="0" u="none" strike="noStrike" kern="1200" cap="none" spc="0" normalizeH="0" baseline="0" noProof="0">
                          <a:ln>
                            <a:noFill/>
                          </a:ln>
                          <a:solidFill>
                            <a:prstClr val="black"/>
                          </a:solidFill>
                          <a:effectLst/>
                          <a:uLnTx/>
                          <a:uFillTx/>
                          <a:latin typeface="+mn-lt"/>
                          <a:ea typeface="+mn-ea"/>
                          <a:cs typeface="+mn-cs"/>
                        </a:rPr>
                        <a:t>
 Yamaha MT-09: esta nueva versión crea una combinación perfecta entre estética, tecnología y prestaciones de excelente nivel.
Conocela en bit.ly/MT-09YM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268818927_518418175801588_3274928438697888040_n.jpg?_nc_cat=102&amp;ccb=1-5&amp;_nc_sid=8ae9d6&amp;_nc_ohc=cGmuj23DCLcAX9z0Edn&amp;_nc_ht=scontent-iad3-1.cdninstagram.com&amp;edm=AL-3X8kEAAAA&amp;oh=00_AT_w0VzrdEr0pbtgInT3uv3ltvRHhd825sbZKPqZI2EJOQ&amp;oe=61D6BD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0346383"/>
                  </a:ext>
                </a:extLst>
              </a:tr>
            </a:tbl>
          </a:graphicData>
        </a:graphic>
      </p:graphicFrame>
      <p:sp>
        <p:nvSpPr>
          <p:cNvPr id="4" name="Text Placeholder 3">
            <a:extLst>
              <a:ext uri="{FF2B5EF4-FFF2-40B4-BE49-F238E27FC236}">
                <a16:creationId xmlns:a16="http://schemas.microsoft.com/office/drawing/2014/main" id="{FDCC0216-5B44-4779-8ACB-CE8146AF0A4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81134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43651-48D1-452A-83FC-1B943350F7B6}"/>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36DD3CE1-DF58-4BD6-BF67-C5AA38610A7D}"/>
              </a:ext>
            </a:extLst>
          </p:cNvPr>
          <p:cNvGraphicFramePr>
            <a:graphicFrameLocks noGrp="1"/>
          </p:cNvGraphicFramePr>
          <p:nvPr>
            <p:ph type="tbl" sz="quarter" idx="13"/>
            <p:extLst>
              <p:ext uri="{D42A27DB-BD31-4B8C-83A1-F6EECF244321}">
                <p14:modId xmlns:p14="http://schemas.microsoft.com/office/powerpoint/2010/main" val="371152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5580261"/>
                    </a:ext>
                  </a:extLst>
                </a:gridCol>
                <a:gridCol w="1810512">
                  <a:extLst>
                    <a:ext uri="{9D8B030D-6E8A-4147-A177-3AD203B41FA5}">
                      <a16:colId xmlns:a16="http://schemas.microsoft.com/office/drawing/2014/main" val="303440099"/>
                    </a:ext>
                  </a:extLst>
                </a:gridCol>
                <a:gridCol w="822960">
                  <a:extLst>
                    <a:ext uri="{9D8B030D-6E8A-4147-A177-3AD203B41FA5}">
                      <a16:colId xmlns:a16="http://schemas.microsoft.com/office/drawing/2014/main" val="3701359697"/>
                    </a:ext>
                  </a:extLst>
                </a:gridCol>
                <a:gridCol w="822960">
                  <a:extLst>
                    <a:ext uri="{9D8B030D-6E8A-4147-A177-3AD203B41FA5}">
                      <a16:colId xmlns:a16="http://schemas.microsoft.com/office/drawing/2014/main" val="356241657"/>
                    </a:ext>
                  </a:extLst>
                </a:gridCol>
                <a:gridCol w="822960">
                  <a:extLst>
                    <a:ext uri="{9D8B030D-6E8A-4147-A177-3AD203B41FA5}">
                      <a16:colId xmlns:a16="http://schemas.microsoft.com/office/drawing/2014/main" val="997455184"/>
                    </a:ext>
                  </a:extLst>
                </a:gridCol>
                <a:gridCol w="822960">
                  <a:extLst>
                    <a:ext uri="{9D8B030D-6E8A-4147-A177-3AD203B41FA5}">
                      <a16:colId xmlns:a16="http://schemas.microsoft.com/office/drawing/2014/main" val="2254772294"/>
                    </a:ext>
                  </a:extLst>
                </a:gridCol>
                <a:gridCol w="822960">
                  <a:extLst>
                    <a:ext uri="{9D8B030D-6E8A-4147-A177-3AD203B41FA5}">
                      <a16:colId xmlns:a16="http://schemas.microsoft.com/office/drawing/2014/main" val="237302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412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- 2021-12-08 11:00:50</a:t>
                      </a:r>
                      <a:r>
                        <a:rPr kumimoji="0" lang="es-ES" sz="1000" b="0" i="0" u="none" strike="noStrike" kern="1200" cap="none" spc="0" normalizeH="0" baseline="0" noProof="0">
                          <a:ln>
                            <a:noFill/>
                          </a:ln>
                          <a:solidFill>
                            <a:prstClr val="black"/>
                          </a:solidFill>
                          <a:effectLst/>
                          <a:uLnTx/>
                          <a:uFillTx/>
                          <a:latin typeface="+mn-lt"/>
                          <a:ea typeface="+mn-ea"/>
                          <a:cs typeface="+mn-cs"/>
                        </a:rPr>
                        <a:t>
 Ups, creo que acabás de encontrarte con tu compañera ideal 🤭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264774289_1329047890848487_5763131465847793613_n.jpg?_nc_cat=101&amp;ccb=1-5&amp;_nc_sid=8ae9d6&amp;_nc_ohc=x7hsRwyG-uUAX8zfBk8&amp;_nc_ht=scontent-iad3-1.cdninstagram.com&amp;edm=AL-3X8kEAAAA&amp;oh=00_AT8FPs5X5i7FMy07IlrcjZT-i0CAuJhhV5tSWexdyAo8KA&amp;oe=61D81D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9287217"/>
                  </a:ext>
                </a:extLst>
              </a:tr>
            </a:tbl>
          </a:graphicData>
        </a:graphic>
      </p:graphicFrame>
      <p:sp>
        <p:nvSpPr>
          <p:cNvPr id="4" name="Text Placeholder 3">
            <a:extLst>
              <a:ext uri="{FF2B5EF4-FFF2-40B4-BE49-F238E27FC236}">
                <a16:creationId xmlns:a16="http://schemas.microsoft.com/office/drawing/2014/main" id="{4BA0118A-A667-403A-AC31-8CFDCFFD2C6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25851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A7DD8-4EB7-485E-B2C7-AB200F3693F9}"/>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E9F4A5D7-47A3-4180-9EC9-6FA66DC8E0B9}"/>
              </a:ext>
            </a:extLst>
          </p:cNvPr>
          <p:cNvGraphicFramePr>
            <a:graphicFrameLocks noGrp="1"/>
          </p:cNvGraphicFramePr>
          <p:nvPr>
            <p:ph type="tbl" sz="quarter" idx="13"/>
            <p:extLst>
              <p:ext uri="{D42A27DB-BD31-4B8C-83A1-F6EECF244321}">
                <p14:modId xmlns:p14="http://schemas.microsoft.com/office/powerpoint/2010/main" val="17707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6360076"/>
                    </a:ext>
                  </a:extLst>
                </a:gridCol>
                <a:gridCol w="1810512">
                  <a:extLst>
                    <a:ext uri="{9D8B030D-6E8A-4147-A177-3AD203B41FA5}">
                      <a16:colId xmlns:a16="http://schemas.microsoft.com/office/drawing/2014/main" val="1251392017"/>
                    </a:ext>
                  </a:extLst>
                </a:gridCol>
                <a:gridCol w="822960">
                  <a:extLst>
                    <a:ext uri="{9D8B030D-6E8A-4147-A177-3AD203B41FA5}">
                      <a16:colId xmlns:a16="http://schemas.microsoft.com/office/drawing/2014/main" val="4006079073"/>
                    </a:ext>
                  </a:extLst>
                </a:gridCol>
                <a:gridCol w="822960">
                  <a:extLst>
                    <a:ext uri="{9D8B030D-6E8A-4147-A177-3AD203B41FA5}">
                      <a16:colId xmlns:a16="http://schemas.microsoft.com/office/drawing/2014/main" val="2514010974"/>
                    </a:ext>
                  </a:extLst>
                </a:gridCol>
                <a:gridCol w="822960">
                  <a:extLst>
                    <a:ext uri="{9D8B030D-6E8A-4147-A177-3AD203B41FA5}">
                      <a16:colId xmlns:a16="http://schemas.microsoft.com/office/drawing/2014/main" val="1508964050"/>
                    </a:ext>
                  </a:extLst>
                </a:gridCol>
                <a:gridCol w="822960">
                  <a:extLst>
                    <a:ext uri="{9D8B030D-6E8A-4147-A177-3AD203B41FA5}">
                      <a16:colId xmlns:a16="http://schemas.microsoft.com/office/drawing/2014/main" val="475164715"/>
                    </a:ext>
                  </a:extLst>
                </a:gridCol>
                <a:gridCol w="822960">
                  <a:extLst>
                    <a:ext uri="{9D8B030D-6E8A-4147-A177-3AD203B41FA5}">
                      <a16:colId xmlns:a16="http://schemas.microsoft.com/office/drawing/2014/main" val="248786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59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- 2021-12-23 18:00:56</a:t>
                      </a:r>
                      <a:r>
                        <a:rPr kumimoji="0" lang="es-ES" sz="1000" b="0" i="0" u="none" strike="noStrike" kern="1200" cap="none" spc="0" normalizeH="0" baseline="0" noProof="0">
                          <a:ln>
                            <a:noFill/>
                          </a:ln>
                          <a:solidFill>
                            <a:prstClr val="black"/>
                          </a:solidFill>
                          <a:effectLst/>
                          <a:uLnTx/>
                          <a:uFillTx/>
                          <a:latin typeface="+mn-lt"/>
                          <a:ea typeface="+mn-ea"/>
                          <a:cs typeface="+mn-cs"/>
                        </a:rPr>
                        <a:t>
 La YZF-R3 es la moto ideal para aquellos que desean subir de cilindrada y empezar a transitar el camino de las Super Sport.
Pedí cotización en bit.ly/R3-Yamaha (link en bio).
#yamaha #yamahar3 #supersport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269842027_211543861172204_8779913260399601342_n.jpg?_nc_cat=104&amp;ccb=1-5&amp;_nc_sid=8ae9d6&amp;_nc_ohc=50SwvsBwmWQAX9ToHHH&amp;_nc_ht=scontent-iad3-1.cdninstagram.com&amp;edm=AL-3X8kEAAAA&amp;oh=00_AT_Ht1MRq8OJDcOZrmLV9I8yhAGO-prslqLacOf5sUGYsw&amp;oe=61D834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6569314"/>
                  </a:ext>
                </a:extLst>
              </a:tr>
            </a:tbl>
          </a:graphicData>
        </a:graphic>
      </p:graphicFrame>
      <p:sp>
        <p:nvSpPr>
          <p:cNvPr id="4" name="Text Placeholder 3">
            <a:extLst>
              <a:ext uri="{FF2B5EF4-FFF2-40B4-BE49-F238E27FC236}">
                <a16:creationId xmlns:a16="http://schemas.microsoft.com/office/drawing/2014/main" id="{C53BE836-3A4D-438D-A791-0656BD44A31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19846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50943-82BA-43CE-9D63-9E76F3F9135B}"/>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3F9D3567-56D0-40E9-9C4A-FDFB60D728BF}"/>
              </a:ext>
            </a:extLst>
          </p:cNvPr>
          <p:cNvGraphicFramePr>
            <a:graphicFrameLocks noGrp="1"/>
          </p:cNvGraphicFramePr>
          <p:nvPr>
            <p:ph type="tbl" sz="quarter" idx="13"/>
            <p:extLst>
              <p:ext uri="{D42A27DB-BD31-4B8C-83A1-F6EECF244321}">
                <p14:modId xmlns:p14="http://schemas.microsoft.com/office/powerpoint/2010/main" val="193283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49523687"/>
                    </a:ext>
                  </a:extLst>
                </a:gridCol>
                <a:gridCol w="1810512">
                  <a:extLst>
                    <a:ext uri="{9D8B030D-6E8A-4147-A177-3AD203B41FA5}">
                      <a16:colId xmlns:a16="http://schemas.microsoft.com/office/drawing/2014/main" val="284647676"/>
                    </a:ext>
                  </a:extLst>
                </a:gridCol>
                <a:gridCol w="822960">
                  <a:extLst>
                    <a:ext uri="{9D8B030D-6E8A-4147-A177-3AD203B41FA5}">
                      <a16:colId xmlns:a16="http://schemas.microsoft.com/office/drawing/2014/main" val="765051328"/>
                    </a:ext>
                  </a:extLst>
                </a:gridCol>
                <a:gridCol w="822960">
                  <a:extLst>
                    <a:ext uri="{9D8B030D-6E8A-4147-A177-3AD203B41FA5}">
                      <a16:colId xmlns:a16="http://schemas.microsoft.com/office/drawing/2014/main" val="1700508396"/>
                    </a:ext>
                  </a:extLst>
                </a:gridCol>
                <a:gridCol w="822960">
                  <a:extLst>
                    <a:ext uri="{9D8B030D-6E8A-4147-A177-3AD203B41FA5}">
                      <a16:colId xmlns:a16="http://schemas.microsoft.com/office/drawing/2014/main" val="4125936468"/>
                    </a:ext>
                  </a:extLst>
                </a:gridCol>
                <a:gridCol w="822960">
                  <a:extLst>
                    <a:ext uri="{9D8B030D-6E8A-4147-A177-3AD203B41FA5}">
                      <a16:colId xmlns:a16="http://schemas.microsoft.com/office/drawing/2014/main" val="3184071700"/>
                    </a:ext>
                  </a:extLst>
                </a:gridCol>
                <a:gridCol w="822960">
                  <a:extLst>
                    <a:ext uri="{9D8B030D-6E8A-4147-A177-3AD203B41FA5}">
                      <a16:colId xmlns:a16="http://schemas.microsoft.com/office/drawing/2014/main" val="115576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46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- 2021-12-02 13:15:05</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Cuyo! El riojano ismaelm_mv recorre el país de punta a punta junto a su CB125F y, en el medio, deja postales como estas.
¿Vos también querés mostrar tu leyenda? ¡Mandanos una foto por MD contando tu historia!
#CB125F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263221938_895780757747361_335966434756662696_n.jpg?_nc_cat=106&amp;ccb=1-5&amp;_nc_sid=8ae9d6&amp;_nc_ohc=g2we42Y7BroAX-Knw5Z&amp;_nc_ht=scontent-iad3-1.cdninstagram.com&amp;edm=AL-3X8kEAAAA&amp;oh=00_AT8a8yRbjIkzof1fH2GhM6qIvj1kBazzwUFpWdN9kIt-1w&amp;oe=61D7B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47151096"/>
                  </a:ext>
                </a:extLst>
              </a:tr>
            </a:tbl>
          </a:graphicData>
        </a:graphic>
      </p:graphicFrame>
      <p:sp>
        <p:nvSpPr>
          <p:cNvPr id="4" name="Text Placeholder 3">
            <a:extLst>
              <a:ext uri="{FF2B5EF4-FFF2-40B4-BE49-F238E27FC236}">
                <a16:creationId xmlns:a16="http://schemas.microsoft.com/office/drawing/2014/main" id="{D9A17B23-2DDE-4C9E-81FE-9CE7E569680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45350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0D6F-B9C0-4395-A93B-16C1D50B4230}"/>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19EADCF1-8F84-4015-BDF4-5C767DE6FB40}"/>
              </a:ext>
            </a:extLst>
          </p:cNvPr>
          <p:cNvGraphicFramePr>
            <a:graphicFrameLocks noGrp="1"/>
          </p:cNvGraphicFramePr>
          <p:nvPr>
            <p:ph type="tbl" sz="quarter" idx="13"/>
            <p:extLst>
              <p:ext uri="{D42A27DB-BD31-4B8C-83A1-F6EECF244321}">
                <p14:modId xmlns:p14="http://schemas.microsoft.com/office/powerpoint/2010/main" val="4240165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4941694"/>
                    </a:ext>
                  </a:extLst>
                </a:gridCol>
                <a:gridCol w="1810512">
                  <a:extLst>
                    <a:ext uri="{9D8B030D-6E8A-4147-A177-3AD203B41FA5}">
                      <a16:colId xmlns:a16="http://schemas.microsoft.com/office/drawing/2014/main" val="1399412851"/>
                    </a:ext>
                  </a:extLst>
                </a:gridCol>
                <a:gridCol w="822960">
                  <a:extLst>
                    <a:ext uri="{9D8B030D-6E8A-4147-A177-3AD203B41FA5}">
                      <a16:colId xmlns:a16="http://schemas.microsoft.com/office/drawing/2014/main" val="2786884896"/>
                    </a:ext>
                  </a:extLst>
                </a:gridCol>
                <a:gridCol w="822960">
                  <a:extLst>
                    <a:ext uri="{9D8B030D-6E8A-4147-A177-3AD203B41FA5}">
                      <a16:colId xmlns:a16="http://schemas.microsoft.com/office/drawing/2014/main" val="3943330498"/>
                    </a:ext>
                  </a:extLst>
                </a:gridCol>
                <a:gridCol w="822960">
                  <a:extLst>
                    <a:ext uri="{9D8B030D-6E8A-4147-A177-3AD203B41FA5}">
                      <a16:colId xmlns:a16="http://schemas.microsoft.com/office/drawing/2014/main" val="549440103"/>
                    </a:ext>
                  </a:extLst>
                </a:gridCol>
                <a:gridCol w="822960">
                  <a:extLst>
                    <a:ext uri="{9D8B030D-6E8A-4147-A177-3AD203B41FA5}">
                      <a16:colId xmlns:a16="http://schemas.microsoft.com/office/drawing/2014/main" val="1998950934"/>
                    </a:ext>
                  </a:extLst>
                </a:gridCol>
                <a:gridCol w="822960">
                  <a:extLst>
                    <a:ext uri="{9D8B030D-6E8A-4147-A177-3AD203B41FA5}">
                      <a16:colId xmlns:a16="http://schemas.microsoft.com/office/drawing/2014/main" val="116104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89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- 2021-12-02 18:07:40</a:t>
                      </a:r>
                      <a:r>
                        <a:rPr kumimoji="0" lang="es-ES" sz="1000" b="0" i="0" u="none" strike="noStrike" kern="1200" cap="none" spc="0" normalizeH="0" baseline="0" noProof="0">
                          <a:ln>
                            <a:noFill/>
                          </a:ln>
                          <a:solidFill>
                            <a:prstClr val="black"/>
                          </a:solidFill>
                          <a:effectLst/>
                          <a:uLnTx/>
                          <a:uFillTx/>
                          <a:latin typeface="+mn-lt"/>
                          <a:ea typeface="+mn-ea"/>
                          <a:cs typeface="+mn-cs"/>
                        </a:rPr>
                        <a:t>
 La calidad de los componentes de la nueva 𝟕𝟓𝟐𝐒 la posicionan en un lugar de privilegio.
Su diseño deportivo abraza la elegancia clásica de Benelli.
Conocé más de este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262609671_417569960070702_7295099786650666580_n.jpg?_nc_cat=100&amp;ccb=1-5&amp;_nc_sid=8ae9d6&amp;_nc_ohc=gOegzL8khS8AX-kSck6&amp;_nc_ht=scontent-iad3-1.cdninstagram.com&amp;edm=AL-3X8kEAAAA&amp;oh=00_AT-IIxek8Nt5hOf1sHfeb5plW87FWZnwarTaxIquCeFu9w&amp;oe=61D77D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04465229"/>
                  </a:ext>
                </a:extLst>
              </a:tr>
            </a:tbl>
          </a:graphicData>
        </a:graphic>
      </p:graphicFrame>
      <p:sp>
        <p:nvSpPr>
          <p:cNvPr id="4" name="Text Placeholder 3">
            <a:extLst>
              <a:ext uri="{FF2B5EF4-FFF2-40B4-BE49-F238E27FC236}">
                <a16:creationId xmlns:a16="http://schemas.microsoft.com/office/drawing/2014/main" id="{8B501550-1DE9-47B2-9A98-38B23C6D70B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62056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819F9-2210-4F24-8437-C283180D5EBD}"/>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8F53A393-17CC-404B-96D1-8363D6D963CB}"/>
              </a:ext>
            </a:extLst>
          </p:cNvPr>
          <p:cNvGraphicFramePr>
            <a:graphicFrameLocks noGrp="1"/>
          </p:cNvGraphicFramePr>
          <p:nvPr>
            <p:ph type="tbl" sz="quarter" idx="13"/>
            <p:extLst>
              <p:ext uri="{D42A27DB-BD31-4B8C-83A1-F6EECF244321}">
                <p14:modId xmlns:p14="http://schemas.microsoft.com/office/powerpoint/2010/main" val="409793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0781565"/>
                    </a:ext>
                  </a:extLst>
                </a:gridCol>
                <a:gridCol w="1810512">
                  <a:extLst>
                    <a:ext uri="{9D8B030D-6E8A-4147-A177-3AD203B41FA5}">
                      <a16:colId xmlns:a16="http://schemas.microsoft.com/office/drawing/2014/main" val="3317465819"/>
                    </a:ext>
                  </a:extLst>
                </a:gridCol>
                <a:gridCol w="822960">
                  <a:extLst>
                    <a:ext uri="{9D8B030D-6E8A-4147-A177-3AD203B41FA5}">
                      <a16:colId xmlns:a16="http://schemas.microsoft.com/office/drawing/2014/main" val="2040721148"/>
                    </a:ext>
                  </a:extLst>
                </a:gridCol>
                <a:gridCol w="822960">
                  <a:extLst>
                    <a:ext uri="{9D8B030D-6E8A-4147-A177-3AD203B41FA5}">
                      <a16:colId xmlns:a16="http://schemas.microsoft.com/office/drawing/2014/main" val="809868319"/>
                    </a:ext>
                  </a:extLst>
                </a:gridCol>
                <a:gridCol w="822960">
                  <a:extLst>
                    <a:ext uri="{9D8B030D-6E8A-4147-A177-3AD203B41FA5}">
                      <a16:colId xmlns:a16="http://schemas.microsoft.com/office/drawing/2014/main" val="866347799"/>
                    </a:ext>
                  </a:extLst>
                </a:gridCol>
                <a:gridCol w="822960">
                  <a:extLst>
                    <a:ext uri="{9D8B030D-6E8A-4147-A177-3AD203B41FA5}">
                      <a16:colId xmlns:a16="http://schemas.microsoft.com/office/drawing/2014/main" val="3352186718"/>
                    </a:ext>
                  </a:extLst>
                </a:gridCol>
                <a:gridCol w="822960">
                  <a:extLst>
                    <a:ext uri="{9D8B030D-6E8A-4147-A177-3AD203B41FA5}">
                      <a16:colId xmlns:a16="http://schemas.microsoft.com/office/drawing/2014/main" val="2857575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922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- 2021-12-29 12:30:54</a:t>
                      </a:r>
                      <a:r>
                        <a:rPr kumimoji="0" lang="es-ES" sz="1000" b="0" i="0" u="none" strike="noStrike" kern="1200" cap="none" spc="0" normalizeH="0" baseline="0" noProof="0">
                          <a:ln>
                            <a:noFill/>
                          </a:ln>
                          <a:solidFill>
                            <a:prstClr val="black"/>
                          </a:solidFill>
                          <a:effectLst/>
                          <a:uLnTx/>
                          <a:uFillTx/>
                          <a:latin typeface="+mn-lt"/>
                          <a:ea typeface="+mn-ea"/>
                          <a:cs typeface="+mn-cs"/>
                        </a:rPr>
                        <a:t>
 Si arrancás el viaje frente a ese tablero, sabemos que lo vas a disfrutar.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271048231_118239474036176_5471303992012729470_n.jpg?_nc_cat=101&amp;ccb=1-5&amp;_nc_sid=8ae9d6&amp;_nc_ohc=aQdQr-5_eU8AX8aM1xA&amp;_nc_ht=scontent-iad3-1.cdninstagram.com&amp;edm=AL-3X8kEAAAA&amp;oh=00_AT9RN-gmqHtO866iT4f2LS8Uyz0NGT_1Z6QoBPRlgogZMA&amp;oe=61D84E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6507340"/>
                  </a:ext>
                </a:extLst>
              </a:tr>
            </a:tbl>
          </a:graphicData>
        </a:graphic>
      </p:graphicFrame>
      <p:sp>
        <p:nvSpPr>
          <p:cNvPr id="4" name="Text Placeholder 3">
            <a:extLst>
              <a:ext uri="{FF2B5EF4-FFF2-40B4-BE49-F238E27FC236}">
                <a16:creationId xmlns:a16="http://schemas.microsoft.com/office/drawing/2014/main" id="{EAC0FDC8-84BF-494C-8616-F2738CCC176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69990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87A3-26BE-4CC9-B2A9-C8C981A550FC}"/>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B7795450-11AE-4073-B48B-E737B801EB51}"/>
              </a:ext>
            </a:extLst>
          </p:cNvPr>
          <p:cNvGraphicFramePr>
            <a:graphicFrameLocks noGrp="1"/>
          </p:cNvGraphicFramePr>
          <p:nvPr>
            <p:ph type="tbl" sz="quarter" idx="13"/>
            <p:extLst>
              <p:ext uri="{D42A27DB-BD31-4B8C-83A1-F6EECF244321}">
                <p14:modId xmlns:p14="http://schemas.microsoft.com/office/powerpoint/2010/main" val="176075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0739616"/>
                    </a:ext>
                  </a:extLst>
                </a:gridCol>
                <a:gridCol w="1810512">
                  <a:extLst>
                    <a:ext uri="{9D8B030D-6E8A-4147-A177-3AD203B41FA5}">
                      <a16:colId xmlns:a16="http://schemas.microsoft.com/office/drawing/2014/main" val="1339990701"/>
                    </a:ext>
                  </a:extLst>
                </a:gridCol>
                <a:gridCol w="822960">
                  <a:extLst>
                    <a:ext uri="{9D8B030D-6E8A-4147-A177-3AD203B41FA5}">
                      <a16:colId xmlns:a16="http://schemas.microsoft.com/office/drawing/2014/main" val="279282108"/>
                    </a:ext>
                  </a:extLst>
                </a:gridCol>
                <a:gridCol w="822960">
                  <a:extLst>
                    <a:ext uri="{9D8B030D-6E8A-4147-A177-3AD203B41FA5}">
                      <a16:colId xmlns:a16="http://schemas.microsoft.com/office/drawing/2014/main" val="2993593444"/>
                    </a:ext>
                  </a:extLst>
                </a:gridCol>
                <a:gridCol w="822960">
                  <a:extLst>
                    <a:ext uri="{9D8B030D-6E8A-4147-A177-3AD203B41FA5}">
                      <a16:colId xmlns:a16="http://schemas.microsoft.com/office/drawing/2014/main" val="2671819863"/>
                    </a:ext>
                  </a:extLst>
                </a:gridCol>
                <a:gridCol w="822960">
                  <a:extLst>
                    <a:ext uri="{9D8B030D-6E8A-4147-A177-3AD203B41FA5}">
                      <a16:colId xmlns:a16="http://schemas.microsoft.com/office/drawing/2014/main" val="2880822204"/>
                    </a:ext>
                  </a:extLst>
                </a:gridCol>
                <a:gridCol w="822960">
                  <a:extLst>
                    <a:ext uri="{9D8B030D-6E8A-4147-A177-3AD203B41FA5}">
                      <a16:colId xmlns:a16="http://schemas.microsoft.com/office/drawing/2014/main" val="3527472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563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- 2021-12-04 12:01:25</a:t>
                      </a:r>
                      <a:r>
                        <a:rPr kumimoji="0" lang="es-ES" sz="1000" b="0" i="0" u="none" strike="noStrike" kern="1200" cap="none" spc="0" normalizeH="0" baseline="0" noProof="0">
                          <a:ln>
                            <a:noFill/>
                          </a:ln>
                          <a:solidFill>
                            <a:prstClr val="black"/>
                          </a:solidFill>
                          <a:effectLst/>
                          <a:uLnTx/>
                          <a:uFillTx/>
                          <a:latin typeface="+mn-lt"/>
                          <a:ea typeface="+mn-ea"/>
                          <a:cs typeface="+mn-cs"/>
                        </a:rPr>
                        <a:t>
 La opinión del experto moreagustavo  sobre la nueva 𝐁𝐞𝐧𝐞𝐥𝐥𝐢 𝟕𝟓𝟐𝐒.
Podes disfrutar de la review completa en el link de nuestra bio.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263782244_291858876193870_2874988134247157074_n.jpg?_nc_ht=scontent.cdninstagram.com&amp;_nc_cat=110&amp;_nc_ohc=m-Qhh1mfZgwAX_grJ4r&amp;edm=AMO9-JQAAAAA&amp;ccb=7-4&amp;oh=00_AT_eWrJnN6QP7-7QyVXzgU_NeizmWKahiFBogVrx0fP9aw&amp;oe=61D336B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2118243"/>
                  </a:ext>
                </a:extLst>
              </a:tr>
            </a:tbl>
          </a:graphicData>
        </a:graphic>
      </p:graphicFrame>
      <p:sp>
        <p:nvSpPr>
          <p:cNvPr id="4" name="Text Placeholder 3">
            <a:extLst>
              <a:ext uri="{FF2B5EF4-FFF2-40B4-BE49-F238E27FC236}">
                <a16:creationId xmlns:a16="http://schemas.microsoft.com/office/drawing/2014/main" id="{F2938755-6DDA-4BF0-8FB7-FE0E0442203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60863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EA722-2441-4AA7-A1F3-C224062DC501}"/>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888CBACE-8BBE-426F-A2E3-F3B5BC300DD8}"/>
              </a:ext>
            </a:extLst>
          </p:cNvPr>
          <p:cNvGraphicFramePr>
            <a:graphicFrameLocks noGrp="1"/>
          </p:cNvGraphicFramePr>
          <p:nvPr>
            <p:ph type="tbl" sz="quarter" idx="13"/>
            <p:extLst>
              <p:ext uri="{D42A27DB-BD31-4B8C-83A1-F6EECF244321}">
                <p14:modId xmlns:p14="http://schemas.microsoft.com/office/powerpoint/2010/main" val="210558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96936447"/>
                    </a:ext>
                  </a:extLst>
                </a:gridCol>
                <a:gridCol w="1810512">
                  <a:extLst>
                    <a:ext uri="{9D8B030D-6E8A-4147-A177-3AD203B41FA5}">
                      <a16:colId xmlns:a16="http://schemas.microsoft.com/office/drawing/2014/main" val="4022694610"/>
                    </a:ext>
                  </a:extLst>
                </a:gridCol>
                <a:gridCol w="822960">
                  <a:extLst>
                    <a:ext uri="{9D8B030D-6E8A-4147-A177-3AD203B41FA5}">
                      <a16:colId xmlns:a16="http://schemas.microsoft.com/office/drawing/2014/main" val="1735955363"/>
                    </a:ext>
                  </a:extLst>
                </a:gridCol>
                <a:gridCol w="822960">
                  <a:extLst>
                    <a:ext uri="{9D8B030D-6E8A-4147-A177-3AD203B41FA5}">
                      <a16:colId xmlns:a16="http://schemas.microsoft.com/office/drawing/2014/main" val="2378440469"/>
                    </a:ext>
                  </a:extLst>
                </a:gridCol>
                <a:gridCol w="822960">
                  <a:extLst>
                    <a:ext uri="{9D8B030D-6E8A-4147-A177-3AD203B41FA5}">
                      <a16:colId xmlns:a16="http://schemas.microsoft.com/office/drawing/2014/main" val="2394616926"/>
                    </a:ext>
                  </a:extLst>
                </a:gridCol>
                <a:gridCol w="822960">
                  <a:extLst>
                    <a:ext uri="{9D8B030D-6E8A-4147-A177-3AD203B41FA5}">
                      <a16:colId xmlns:a16="http://schemas.microsoft.com/office/drawing/2014/main" val="3781239978"/>
                    </a:ext>
                  </a:extLst>
                </a:gridCol>
                <a:gridCol w="822960">
                  <a:extLst>
                    <a:ext uri="{9D8B030D-6E8A-4147-A177-3AD203B41FA5}">
                      <a16:colId xmlns:a16="http://schemas.microsoft.com/office/drawing/2014/main" val="2594295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769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- 2021-12-03 14:00:42</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moderna e imponente, viene en una amplia gama de colores, ofreciendo una posibilidad para cada gusto.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263192580_1294398490989721_2078721575889677717_n.jpg?_nc_cat=106&amp;ccb=1-5&amp;_nc_sid=8ae9d6&amp;_nc_ohc=8POfdq1rzhEAX9sbj67&amp;_nc_oc=AQmcEkYGmV4r-goXbqjXFeFFNTRH62SGvlORfY2CBTatIlyJWCYTFf0tYo_4Q3U7BH0&amp;_nc_ht=scontent-iad3-1.cdninstagram.com&amp;edm=AL-3X8kEAAAA&amp;oh=00_AT85qXoN10mWtmauImdNrOwMbv2OcFwvqgdBipEguTFA5Q&amp;oe=61D73E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57801698"/>
                  </a:ext>
                </a:extLst>
              </a:tr>
            </a:tbl>
          </a:graphicData>
        </a:graphic>
      </p:graphicFrame>
      <p:sp>
        <p:nvSpPr>
          <p:cNvPr id="4" name="Text Placeholder 3">
            <a:extLst>
              <a:ext uri="{FF2B5EF4-FFF2-40B4-BE49-F238E27FC236}">
                <a16:creationId xmlns:a16="http://schemas.microsoft.com/office/drawing/2014/main" id="{A1C8BBC3-03E4-4919-960F-57294803D5E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39775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E39A-4474-41F6-841A-C5BBBC464C98}"/>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33DA93AB-F2AA-4286-8919-EF3A5803C3D0}"/>
              </a:ext>
            </a:extLst>
          </p:cNvPr>
          <p:cNvGraphicFramePr>
            <a:graphicFrameLocks noGrp="1"/>
          </p:cNvGraphicFramePr>
          <p:nvPr>
            <p:ph type="tbl" sz="quarter" idx="13"/>
            <p:extLst>
              <p:ext uri="{D42A27DB-BD31-4B8C-83A1-F6EECF244321}">
                <p14:modId xmlns:p14="http://schemas.microsoft.com/office/powerpoint/2010/main" val="296284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5040766"/>
                    </a:ext>
                  </a:extLst>
                </a:gridCol>
                <a:gridCol w="1810512">
                  <a:extLst>
                    <a:ext uri="{9D8B030D-6E8A-4147-A177-3AD203B41FA5}">
                      <a16:colId xmlns:a16="http://schemas.microsoft.com/office/drawing/2014/main" val="2677130948"/>
                    </a:ext>
                  </a:extLst>
                </a:gridCol>
                <a:gridCol w="822960">
                  <a:extLst>
                    <a:ext uri="{9D8B030D-6E8A-4147-A177-3AD203B41FA5}">
                      <a16:colId xmlns:a16="http://schemas.microsoft.com/office/drawing/2014/main" val="906828872"/>
                    </a:ext>
                  </a:extLst>
                </a:gridCol>
                <a:gridCol w="822960">
                  <a:extLst>
                    <a:ext uri="{9D8B030D-6E8A-4147-A177-3AD203B41FA5}">
                      <a16:colId xmlns:a16="http://schemas.microsoft.com/office/drawing/2014/main" val="2772165403"/>
                    </a:ext>
                  </a:extLst>
                </a:gridCol>
                <a:gridCol w="822960">
                  <a:extLst>
                    <a:ext uri="{9D8B030D-6E8A-4147-A177-3AD203B41FA5}">
                      <a16:colId xmlns:a16="http://schemas.microsoft.com/office/drawing/2014/main" val="309280110"/>
                    </a:ext>
                  </a:extLst>
                </a:gridCol>
                <a:gridCol w="822960">
                  <a:extLst>
                    <a:ext uri="{9D8B030D-6E8A-4147-A177-3AD203B41FA5}">
                      <a16:colId xmlns:a16="http://schemas.microsoft.com/office/drawing/2014/main" val="3105005583"/>
                    </a:ext>
                  </a:extLst>
                </a:gridCol>
                <a:gridCol w="822960">
                  <a:extLst>
                    <a:ext uri="{9D8B030D-6E8A-4147-A177-3AD203B41FA5}">
                      <a16:colId xmlns:a16="http://schemas.microsoft.com/office/drawing/2014/main" val="359846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665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- 2021-12-30 20:34:37</a:t>
                      </a:r>
                      <a:r>
                        <a:rPr kumimoji="0" lang="es-ES" sz="1000" b="0" i="0" u="none" strike="noStrike" kern="1200" cap="none" spc="0" normalizeH="0" baseline="0" noProof="0">
                          <a:ln>
                            <a:noFill/>
                          </a:ln>
                          <a:solidFill>
                            <a:prstClr val="black"/>
                          </a:solidFill>
                          <a:effectLst/>
                          <a:uLnTx/>
                          <a:uFillTx/>
                          <a:latin typeface="+mn-lt"/>
                          <a:ea typeface="+mn-ea"/>
                          <a:cs typeface="+mn-cs"/>
                        </a:rPr>
                        <a:t>
 ¡Ya estamos en Cariló! 🏖️ Te invitamos a visitarnos en nuestro stand para conocer a Honda de cerca. Te esperamos con todos nuestros productos y sorpresas para vivir una experiencia increíble 🥳
En nuestras stories también vas a poder seguir todas las novedades que tenemos para contarte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270207654_1249072365575496_7025568062922270318_n.jpg?_nc_cat=109&amp;ccb=1-5&amp;_nc_sid=8ae9d6&amp;_nc_ohc=7CUidR-GC5MAX8kGgyP&amp;_nc_ht=scontent-iad3-1.cdninstagram.com&amp;edm=AL-3X8kEAAAA&amp;oh=00_AT8ZD7yGuw4_w_4f4uMXUSJggi1B8ckSjobNQdbQ4za7Bg&amp;oe=61D6BA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6022811"/>
                  </a:ext>
                </a:extLst>
              </a:tr>
            </a:tbl>
          </a:graphicData>
        </a:graphic>
      </p:graphicFrame>
      <p:sp>
        <p:nvSpPr>
          <p:cNvPr id="4" name="Text Placeholder 3">
            <a:extLst>
              <a:ext uri="{FF2B5EF4-FFF2-40B4-BE49-F238E27FC236}">
                <a16:creationId xmlns:a16="http://schemas.microsoft.com/office/drawing/2014/main" id="{ED01FDAB-98E6-4426-A78F-AACA77248C4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84200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09B35-96E8-4854-9F53-B9A5D51E7F9E}"/>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F425654D-1E37-4F8F-82C4-0B530253A024}"/>
              </a:ext>
            </a:extLst>
          </p:cNvPr>
          <p:cNvGraphicFramePr>
            <a:graphicFrameLocks noGrp="1"/>
          </p:cNvGraphicFramePr>
          <p:nvPr>
            <p:ph type="tbl" sz="quarter" idx="13"/>
            <p:extLst>
              <p:ext uri="{D42A27DB-BD31-4B8C-83A1-F6EECF244321}">
                <p14:modId xmlns:p14="http://schemas.microsoft.com/office/powerpoint/2010/main" val="4169208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0095890"/>
                    </a:ext>
                  </a:extLst>
                </a:gridCol>
                <a:gridCol w="1810512">
                  <a:extLst>
                    <a:ext uri="{9D8B030D-6E8A-4147-A177-3AD203B41FA5}">
                      <a16:colId xmlns:a16="http://schemas.microsoft.com/office/drawing/2014/main" val="834470588"/>
                    </a:ext>
                  </a:extLst>
                </a:gridCol>
                <a:gridCol w="822960">
                  <a:extLst>
                    <a:ext uri="{9D8B030D-6E8A-4147-A177-3AD203B41FA5}">
                      <a16:colId xmlns:a16="http://schemas.microsoft.com/office/drawing/2014/main" val="3003690333"/>
                    </a:ext>
                  </a:extLst>
                </a:gridCol>
                <a:gridCol w="822960">
                  <a:extLst>
                    <a:ext uri="{9D8B030D-6E8A-4147-A177-3AD203B41FA5}">
                      <a16:colId xmlns:a16="http://schemas.microsoft.com/office/drawing/2014/main" val="1334501312"/>
                    </a:ext>
                  </a:extLst>
                </a:gridCol>
                <a:gridCol w="822960">
                  <a:extLst>
                    <a:ext uri="{9D8B030D-6E8A-4147-A177-3AD203B41FA5}">
                      <a16:colId xmlns:a16="http://schemas.microsoft.com/office/drawing/2014/main" val="308677096"/>
                    </a:ext>
                  </a:extLst>
                </a:gridCol>
                <a:gridCol w="822960">
                  <a:extLst>
                    <a:ext uri="{9D8B030D-6E8A-4147-A177-3AD203B41FA5}">
                      <a16:colId xmlns:a16="http://schemas.microsoft.com/office/drawing/2014/main" val="1078753296"/>
                    </a:ext>
                  </a:extLst>
                </a:gridCol>
                <a:gridCol w="822960">
                  <a:extLst>
                    <a:ext uri="{9D8B030D-6E8A-4147-A177-3AD203B41FA5}">
                      <a16:colId xmlns:a16="http://schemas.microsoft.com/office/drawing/2014/main" val="30117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601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- 2021-12-23 16:35:46</a:t>
                      </a:r>
                      <a:r>
                        <a:rPr kumimoji="0" lang="es-ES" sz="1000" b="0" i="0" u="none" strike="noStrike" kern="1200" cap="none" spc="0" normalizeH="0" baseline="0" noProof="0">
                          <a:ln>
                            <a:noFill/>
                          </a:ln>
                          <a:solidFill>
                            <a:prstClr val="black"/>
                          </a:solidFill>
                          <a:effectLst/>
                          <a:uLnTx/>
                          <a:uFillTx/>
                          <a:latin typeface="+mn-lt"/>
                          <a:ea typeface="+mn-ea"/>
                          <a:cs typeface="+mn-cs"/>
                        </a:rPr>
                        <a:t>
 La 𝟕𝟓𝟐𝐒 deslumbra a primera vista.
La potencia clásica de 𝐁𝐞𝐧𝐞𝐥𝐥𝐢, y un diseño que seduce a los riders más exigentes, se unen para dar lugar a esta obra maestra.
En nuestro sitio web o en historias destacadas vas a poder conocer más sobre este modelo.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269841628_497801071562945_8057320583570330129_n.jpg?_nc_ht=scontent.cdninstagram.com&amp;_nc_cat=105&amp;_nc_ohc=PEGDKZUfNbQAX_9WIzk&amp;edm=AMO9-JQAAAAA&amp;ccb=7-4&amp;oh=00_AT__e4TREf9Ll3uIfKG2wg9VpsvOa5H4RL_xHfZySkOLLg&amp;oe=61D3321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1335587"/>
                  </a:ext>
                </a:extLst>
              </a:tr>
            </a:tbl>
          </a:graphicData>
        </a:graphic>
      </p:graphicFrame>
      <p:sp>
        <p:nvSpPr>
          <p:cNvPr id="4" name="Text Placeholder 3">
            <a:extLst>
              <a:ext uri="{FF2B5EF4-FFF2-40B4-BE49-F238E27FC236}">
                <a16:creationId xmlns:a16="http://schemas.microsoft.com/office/drawing/2014/main" id="{45DE6C78-A87D-46D3-9DC3-239C9E103EF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452770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0097-B6B9-4F94-9BA0-B8FF87441012}"/>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422310BD-4C80-45B3-8E0F-269562149B19}"/>
              </a:ext>
            </a:extLst>
          </p:cNvPr>
          <p:cNvGraphicFramePr>
            <a:graphicFrameLocks noGrp="1"/>
          </p:cNvGraphicFramePr>
          <p:nvPr>
            <p:ph type="tbl" sz="quarter" idx="13"/>
            <p:extLst>
              <p:ext uri="{D42A27DB-BD31-4B8C-83A1-F6EECF244321}">
                <p14:modId xmlns:p14="http://schemas.microsoft.com/office/powerpoint/2010/main" val="12484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2887450"/>
                    </a:ext>
                  </a:extLst>
                </a:gridCol>
                <a:gridCol w="1810512">
                  <a:extLst>
                    <a:ext uri="{9D8B030D-6E8A-4147-A177-3AD203B41FA5}">
                      <a16:colId xmlns:a16="http://schemas.microsoft.com/office/drawing/2014/main" val="2040138130"/>
                    </a:ext>
                  </a:extLst>
                </a:gridCol>
                <a:gridCol w="822960">
                  <a:extLst>
                    <a:ext uri="{9D8B030D-6E8A-4147-A177-3AD203B41FA5}">
                      <a16:colId xmlns:a16="http://schemas.microsoft.com/office/drawing/2014/main" val="2724722114"/>
                    </a:ext>
                  </a:extLst>
                </a:gridCol>
                <a:gridCol w="822960">
                  <a:extLst>
                    <a:ext uri="{9D8B030D-6E8A-4147-A177-3AD203B41FA5}">
                      <a16:colId xmlns:a16="http://schemas.microsoft.com/office/drawing/2014/main" val="2348240126"/>
                    </a:ext>
                  </a:extLst>
                </a:gridCol>
                <a:gridCol w="822960">
                  <a:extLst>
                    <a:ext uri="{9D8B030D-6E8A-4147-A177-3AD203B41FA5}">
                      <a16:colId xmlns:a16="http://schemas.microsoft.com/office/drawing/2014/main" val="763324068"/>
                    </a:ext>
                  </a:extLst>
                </a:gridCol>
                <a:gridCol w="822960">
                  <a:extLst>
                    <a:ext uri="{9D8B030D-6E8A-4147-A177-3AD203B41FA5}">
                      <a16:colId xmlns:a16="http://schemas.microsoft.com/office/drawing/2014/main" val="2858391151"/>
                    </a:ext>
                  </a:extLst>
                </a:gridCol>
                <a:gridCol w="822960">
                  <a:extLst>
                    <a:ext uri="{9D8B030D-6E8A-4147-A177-3AD203B41FA5}">
                      <a16:colId xmlns:a16="http://schemas.microsoft.com/office/drawing/2014/main" val="25248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879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- 2021-12-27 12:00:29</a:t>
                      </a:r>
                      <a:r>
                        <a:rPr kumimoji="0" lang="es-ES" sz="1000" b="0" i="0" u="none" strike="noStrike" kern="1200" cap="none" spc="0" normalizeH="0" baseline="0" noProof="0">
                          <a:ln>
                            <a:noFill/>
                          </a:ln>
                          <a:solidFill>
                            <a:prstClr val="black"/>
                          </a:solidFill>
                          <a:effectLst/>
                          <a:uLnTx/>
                          <a:uFillTx/>
                          <a:latin typeface="+mn-lt"/>
                          <a:ea typeface="+mn-ea"/>
                          <a:cs typeface="+mn-cs"/>
                        </a:rPr>
                        <a:t>
 Fiel, rendidora, GAUCHA. Una moto que no te deja a gamba 😉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270048883_252258183678433_4781244238443969826_n.jpg?_nc_cat=100&amp;ccb=1-5&amp;_nc_sid=8ae9d6&amp;_nc_ohc=GUsrM_aVYn4AX_S2PIo&amp;_nc_ht=scontent-iad3-1.cdninstagram.com&amp;edm=AL-3X8kEAAAA&amp;oh=00_AT_D5A8nNhHu9wZwtDegfBBJpRE7lcOlrBe8jX9xnQi2qw&amp;oe=61D773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4216408"/>
                  </a:ext>
                </a:extLst>
              </a:tr>
            </a:tbl>
          </a:graphicData>
        </a:graphic>
      </p:graphicFrame>
      <p:sp>
        <p:nvSpPr>
          <p:cNvPr id="4" name="Text Placeholder 3">
            <a:extLst>
              <a:ext uri="{FF2B5EF4-FFF2-40B4-BE49-F238E27FC236}">
                <a16:creationId xmlns:a16="http://schemas.microsoft.com/office/drawing/2014/main" id="{1CB37BCB-A5DE-4420-A926-4FEE6313238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466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0A99-0170-477A-A61E-91BCCEDAA274}"/>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102D52A6-AE20-4A8A-8729-C817B32E6612}"/>
              </a:ext>
            </a:extLst>
          </p:cNvPr>
          <p:cNvGraphicFramePr>
            <a:graphicFrameLocks noGrp="1"/>
          </p:cNvGraphicFramePr>
          <p:nvPr>
            <p:ph type="tbl" sz="quarter" idx="13"/>
            <p:extLst>
              <p:ext uri="{D42A27DB-BD31-4B8C-83A1-F6EECF244321}">
                <p14:modId xmlns:p14="http://schemas.microsoft.com/office/powerpoint/2010/main" val="2490748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3177963"/>
                    </a:ext>
                  </a:extLst>
                </a:gridCol>
                <a:gridCol w="1810512">
                  <a:extLst>
                    <a:ext uri="{9D8B030D-6E8A-4147-A177-3AD203B41FA5}">
                      <a16:colId xmlns:a16="http://schemas.microsoft.com/office/drawing/2014/main" val="2808839819"/>
                    </a:ext>
                  </a:extLst>
                </a:gridCol>
                <a:gridCol w="822960">
                  <a:extLst>
                    <a:ext uri="{9D8B030D-6E8A-4147-A177-3AD203B41FA5}">
                      <a16:colId xmlns:a16="http://schemas.microsoft.com/office/drawing/2014/main" val="504740890"/>
                    </a:ext>
                  </a:extLst>
                </a:gridCol>
                <a:gridCol w="822960">
                  <a:extLst>
                    <a:ext uri="{9D8B030D-6E8A-4147-A177-3AD203B41FA5}">
                      <a16:colId xmlns:a16="http://schemas.microsoft.com/office/drawing/2014/main" val="3800133651"/>
                    </a:ext>
                  </a:extLst>
                </a:gridCol>
                <a:gridCol w="822960">
                  <a:extLst>
                    <a:ext uri="{9D8B030D-6E8A-4147-A177-3AD203B41FA5}">
                      <a16:colId xmlns:a16="http://schemas.microsoft.com/office/drawing/2014/main" val="934003172"/>
                    </a:ext>
                  </a:extLst>
                </a:gridCol>
                <a:gridCol w="822960">
                  <a:extLst>
                    <a:ext uri="{9D8B030D-6E8A-4147-A177-3AD203B41FA5}">
                      <a16:colId xmlns:a16="http://schemas.microsoft.com/office/drawing/2014/main" val="3053729041"/>
                    </a:ext>
                  </a:extLst>
                </a:gridCol>
                <a:gridCol w="822960">
                  <a:extLst>
                    <a:ext uri="{9D8B030D-6E8A-4147-A177-3AD203B41FA5}">
                      <a16:colId xmlns:a16="http://schemas.microsoft.com/office/drawing/2014/main" val="1306556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309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- 2021-12-10 21:59:35</a:t>
                      </a:r>
                      <a:r>
                        <a:rPr kumimoji="0" lang="es-ES" sz="1000" b="0" i="0" u="none" strike="noStrike" kern="1200" cap="none" spc="0" normalizeH="0" baseline="0" noProof="0">
                          <a:ln>
                            <a:noFill/>
                          </a:ln>
                          <a:solidFill>
                            <a:prstClr val="black"/>
                          </a:solidFill>
                          <a:effectLst/>
                          <a:uLnTx/>
                          <a:uFillTx/>
                          <a:latin typeface="+mn-lt"/>
                          <a:ea typeface="+mn-ea"/>
                          <a:cs typeface="+mn-cs"/>
                        </a:rPr>
                        <a:t>
 DIA 1  #BENELLIWEEKCORDOBA
Arrancamos con todo en benellistoremaipu . Encuentros, disfrute, charlas y la sorpresa más esperada. 
Desliza y vivilo con nosotros desde donde estes. 
.
BENELLISTAS EN CORDOBA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266604536_619084752656668_329825671273064024_n.jpg?_nc_cat=106&amp;ccb=1-5&amp;_nc_sid=8ae9d6&amp;_nc_ohc=rWMlQE0bRbMAX-KvUhu&amp;_nc_ht=scontent-iad3-1.cdninstagram.com&amp;edm=AL-3X8kEAAAA&amp;oh=00_AT9HP1t-kMNNPdEVPC_oXsRLRNR38o02pcm4mlo78zwDNg&amp;oe=61D6BA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0633577"/>
                  </a:ext>
                </a:extLst>
              </a:tr>
            </a:tbl>
          </a:graphicData>
        </a:graphic>
      </p:graphicFrame>
      <p:sp>
        <p:nvSpPr>
          <p:cNvPr id="4" name="Text Placeholder 3">
            <a:extLst>
              <a:ext uri="{FF2B5EF4-FFF2-40B4-BE49-F238E27FC236}">
                <a16:creationId xmlns:a16="http://schemas.microsoft.com/office/drawing/2014/main" id="{3D8AB033-D2C4-4EC0-A17E-AE355AEB37D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21938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5E9B7-22A3-4788-9685-DB81123FE9B3}"/>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DE552751-4CB1-409C-ADB4-E3180D44304B}"/>
              </a:ext>
            </a:extLst>
          </p:cNvPr>
          <p:cNvGraphicFramePr>
            <a:graphicFrameLocks noGrp="1"/>
          </p:cNvGraphicFramePr>
          <p:nvPr>
            <p:ph type="tbl" sz="quarter" idx="13"/>
            <p:extLst>
              <p:ext uri="{D42A27DB-BD31-4B8C-83A1-F6EECF244321}">
                <p14:modId xmlns:p14="http://schemas.microsoft.com/office/powerpoint/2010/main" val="426393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7426308"/>
                    </a:ext>
                  </a:extLst>
                </a:gridCol>
                <a:gridCol w="1810512">
                  <a:extLst>
                    <a:ext uri="{9D8B030D-6E8A-4147-A177-3AD203B41FA5}">
                      <a16:colId xmlns:a16="http://schemas.microsoft.com/office/drawing/2014/main" val="3900679604"/>
                    </a:ext>
                  </a:extLst>
                </a:gridCol>
                <a:gridCol w="822960">
                  <a:extLst>
                    <a:ext uri="{9D8B030D-6E8A-4147-A177-3AD203B41FA5}">
                      <a16:colId xmlns:a16="http://schemas.microsoft.com/office/drawing/2014/main" val="1645203095"/>
                    </a:ext>
                  </a:extLst>
                </a:gridCol>
                <a:gridCol w="822960">
                  <a:extLst>
                    <a:ext uri="{9D8B030D-6E8A-4147-A177-3AD203B41FA5}">
                      <a16:colId xmlns:a16="http://schemas.microsoft.com/office/drawing/2014/main" val="1608447464"/>
                    </a:ext>
                  </a:extLst>
                </a:gridCol>
                <a:gridCol w="822960">
                  <a:extLst>
                    <a:ext uri="{9D8B030D-6E8A-4147-A177-3AD203B41FA5}">
                      <a16:colId xmlns:a16="http://schemas.microsoft.com/office/drawing/2014/main" val="548608554"/>
                    </a:ext>
                  </a:extLst>
                </a:gridCol>
                <a:gridCol w="822960">
                  <a:extLst>
                    <a:ext uri="{9D8B030D-6E8A-4147-A177-3AD203B41FA5}">
                      <a16:colId xmlns:a16="http://schemas.microsoft.com/office/drawing/2014/main" val="2998552448"/>
                    </a:ext>
                  </a:extLst>
                </a:gridCol>
                <a:gridCol w="822960">
                  <a:extLst>
                    <a:ext uri="{9D8B030D-6E8A-4147-A177-3AD203B41FA5}">
                      <a16:colId xmlns:a16="http://schemas.microsoft.com/office/drawing/2014/main" val="2593599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666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- 2021-12-07 17:41:51</a:t>
                      </a:r>
                      <a:r>
                        <a:rPr kumimoji="0" lang="en-US" sz="1000" b="0" i="0" u="none" strike="noStrike" kern="1200" cap="none" spc="0" normalizeH="0" baseline="0" noProof="0">
                          <a:ln>
                            <a:noFill/>
                          </a:ln>
                          <a:solidFill>
                            <a:prstClr val="black"/>
                          </a:solidFill>
                          <a:effectLst/>
                          <a:uLnTx/>
                          <a:uFillTx/>
                          <a:latin typeface="+mn-lt"/>
                          <a:ea typeface="+mn-ea"/>
                          <a:cs typeface="+mn-cs"/>
                        </a:rPr>
                        <a:t>
 Un nuevo camino comienza con #𝐁𝐞𝐧𝐞𝐥𝐥𝐢. ¿Ya planeaste tu primer viaje en moto del 2022? ¡Contanos!⁣
Si querés formar parte del próximo 𝐌𝐚𝐫𝐭𝐞𝐬 𝐌𝐢 𝐁𝐞𝐧𝐞𝐥𝐥𝐢 como delfinamicaela ��sólo tenés que s𝘶𝘣ir 𝘵𝘶 𝘧𝘰𝘵𝘰 𝘤𝘰𝘯 𝘦𝘭 𝘩𝘢𝘴𝘩𝘵𝘢𝘨 #𝐌𝐢𝐁𝐞𝐧𝐞𝐥𝐥𝐢 𝘺 𝘦𝘵𝘪𝘲𝘶𝘦𝘵𝘢𝘯𝘰𝘴 𝘱𝘢𝘳𝘢 𝘲𝘶𝘦 𝘱𝘰𝘥𝘢𝘮𝘰𝘴 𝘤𝘰𝘮𝘱𝘢𝘳𝘵𝘪𝘳𝘭𝘰.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264150670_470201367951904_982510334744514035_n.jpg?_nc_cat=101&amp;ccb=1-5&amp;_nc_sid=8ae9d6&amp;_nc_ohc=h7FFOrR-SEQAX8jxag8&amp;_nc_ht=scontent-iad3-1.cdninstagram.com&amp;edm=AL-3X8kEAAAA&amp;oh=00_AT9nu3AinwH8mK-UkyhPgAVe7pm3PfEBsLXZ3NPGsJlXHQ&amp;oe=61D7A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9262024"/>
                  </a:ext>
                </a:extLst>
              </a:tr>
            </a:tbl>
          </a:graphicData>
        </a:graphic>
      </p:graphicFrame>
      <p:sp>
        <p:nvSpPr>
          <p:cNvPr id="4" name="Text Placeholder 3">
            <a:extLst>
              <a:ext uri="{FF2B5EF4-FFF2-40B4-BE49-F238E27FC236}">
                <a16:creationId xmlns:a16="http://schemas.microsoft.com/office/drawing/2014/main" id="{DC8648B8-77F7-4FEF-8C3C-013CDEFCCFC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93968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8604E-4AEB-45BA-BD75-14D9DA64EB59}"/>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9F597BDE-F726-4316-8427-D4D3107AC3C2}"/>
              </a:ext>
            </a:extLst>
          </p:cNvPr>
          <p:cNvGraphicFramePr>
            <a:graphicFrameLocks noGrp="1"/>
          </p:cNvGraphicFramePr>
          <p:nvPr>
            <p:ph type="tbl" sz="quarter" idx="13"/>
            <p:extLst>
              <p:ext uri="{D42A27DB-BD31-4B8C-83A1-F6EECF244321}">
                <p14:modId xmlns:p14="http://schemas.microsoft.com/office/powerpoint/2010/main" val="321538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4130208"/>
                    </a:ext>
                  </a:extLst>
                </a:gridCol>
                <a:gridCol w="1810512">
                  <a:extLst>
                    <a:ext uri="{9D8B030D-6E8A-4147-A177-3AD203B41FA5}">
                      <a16:colId xmlns:a16="http://schemas.microsoft.com/office/drawing/2014/main" val="2028433031"/>
                    </a:ext>
                  </a:extLst>
                </a:gridCol>
                <a:gridCol w="822960">
                  <a:extLst>
                    <a:ext uri="{9D8B030D-6E8A-4147-A177-3AD203B41FA5}">
                      <a16:colId xmlns:a16="http://schemas.microsoft.com/office/drawing/2014/main" val="2657169726"/>
                    </a:ext>
                  </a:extLst>
                </a:gridCol>
                <a:gridCol w="822960">
                  <a:extLst>
                    <a:ext uri="{9D8B030D-6E8A-4147-A177-3AD203B41FA5}">
                      <a16:colId xmlns:a16="http://schemas.microsoft.com/office/drawing/2014/main" val="2458529107"/>
                    </a:ext>
                  </a:extLst>
                </a:gridCol>
                <a:gridCol w="822960">
                  <a:extLst>
                    <a:ext uri="{9D8B030D-6E8A-4147-A177-3AD203B41FA5}">
                      <a16:colId xmlns:a16="http://schemas.microsoft.com/office/drawing/2014/main" val="987204381"/>
                    </a:ext>
                  </a:extLst>
                </a:gridCol>
                <a:gridCol w="822960">
                  <a:extLst>
                    <a:ext uri="{9D8B030D-6E8A-4147-A177-3AD203B41FA5}">
                      <a16:colId xmlns:a16="http://schemas.microsoft.com/office/drawing/2014/main" val="3726174168"/>
                    </a:ext>
                  </a:extLst>
                </a:gridCol>
                <a:gridCol w="822960">
                  <a:extLst>
                    <a:ext uri="{9D8B030D-6E8A-4147-A177-3AD203B41FA5}">
                      <a16:colId xmlns:a16="http://schemas.microsoft.com/office/drawing/2014/main" val="363479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352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- 2021-12-22 15:02:21</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269782358_375986947618150_342632627860660738_n.jpg?_nc_cat=104&amp;ccb=1-5&amp;_nc_sid=8ae9d6&amp;_nc_ohc=mctfrcSHgS4AX8jpMyl&amp;_nc_ht=scontent-iad3-1.cdninstagram.com&amp;edm=AL-3X8kEAAAA&amp;oh=00_AT9K8PiEKyvbfpx9O-SL9uFqUAz5IN1zc63cjyZu4vXD4g&amp;oe=61D73F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1444432"/>
                  </a:ext>
                </a:extLst>
              </a:tr>
            </a:tbl>
          </a:graphicData>
        </a:graphic>
      </p:graphicFrame>
      <p:sp>
        <p:nvSpPr>
          <p:cNvPr id="4" name="Text Placeholder 3">
            <a:extLst>
              <a:ext uri="{FF2B5EF4-FFF2-40B4-BE49-F238E27FC236}">
                <a16:creationId xmlns:a16="http://schemas.microsoft.com/office/drawing/2014/main" id="{985D655F-C8C7-4B3C-9818-0FC951F256D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85331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65DF3-71FA-4E09-8329-74BEF6B7E58B}"/>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6236B5BC-8ADF-4A48-9514-7575C1BEA0F7}"/>
              </a:ext>
            </a:extLst>
          </p:cNvPr>
          <p:cNvGraphicFramePr>
            <a:graphicFrameLocks noGrp="1"/>
          </p:cNvGraphicFramePr>
          <p:nvPr>
            <p:ph type="tbl" sz="quarter" idx="13"/>
            <p:extLst>
              <p:ext uri="{D42A27DB-BD31-4B8C-83A1-F6EECF244321}">
                <p14:modId xmlns:p14="http://schemas.microsoft.com/office/powerpoint/2010/main" val="238321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9938457"/>
                    </a:ext>
                  </a:extLst>
                </a:gridCol>
                <a:gridCol w="1810512">
                  <a:extLst>
                    <a:ext uri="{9D8B030D-6E8A-4147-A177-3AD203B41FA5}">
                      <a16:colId xmlns:a16="http://schemas.microsoft.com/office/drawing/2014/main" val="2098522471"/>
                    </a:ext>
                  </a:extLst>
                </a:gridCol>
                <a:gridCol w="822960">
                  <a:extLst>
                    <a:ext uri="{9D8B030D-6E8A-4147-A177-3AD203B41FA5}">
                      <a16:colId xmlns:a16="http://schemas.microsoft.com/office/drawing/2014/main" val="2219256553"/>
                    </a:ext>
                  </a:extLst>
                </a:gridCol>
                <a:gridCol w="822960">
                  <a:extLst>
                    <a:ext uri="{9D8B030D-6E8A-4147-A177-3AD203B41FA5}">
                      <a16:colId xmlns:a16="http://schemas.microsoft.com/office/drawing/2014/main" val="3412488222"/>
                    </a:ext>
                  </a:extLst>
                </a:gridCol>
                <a:gridCol w="822960">
                  <a:extLst>
                    <a:ext uri="{9D8B030D-6E8A-4147-A177-3AD203B41FA5}">
                      <a16:colId xmlns:a16="http://schemas.microsoft.com/office/drawing/2014/main" val="1949758070"/>
                    </a:ext>
                  </a:extLst>
                </a:gridCol>
                <a:gridCol w="822960">
                  <a:extLst>
                    <a:ext uri="{9D8B030D-6E8A-4147-A177-3AD203B41FA5}">
                      <a16:colId xmlns:a16="http://schemas.microsoft.com/office/drawing/2014/main" val="214855306"/>
                    </a:ext>
                  </a:extLst>
                </a:gridCol>
                <a:gridCol w="822960">
                  <a:extLst>
                    <a:ext uri="{9D8B030D-6E8A-4147-A177-3AD203B41FA5}">
                      <a16:colId xmlns:a16="http://schemas.microsoft.com/office/drawing/2014/main" val="132259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89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- 2021-12-16 13:01:11</a:t>
                      </a:r>
                      <a:r>
                        <a:rPr kumimoji="0" lang="es-ES" sz="1000" b="0" i="0" u="none" strike="noStrike" kern="1200" cap="none" spc="0" normalizeH="0" baseline="0" noProof="0">
                          <a:ln>
                            <a:noFill/>
                          </a:ln>
                          <a:solidFill>
                            <a:prstClr val="black"/>
                          </a:solidFill>
                          <a:effectLst/>
                          <a:uLnTx/>
                          <a:uFillTx/>
                          <a:latin typeface="+mn-lt"/>
                          <a:ea typeface="+mn-ea"/>
                          <a:cs typeface="+mn-cs"/>
                        </a:rPr>
                        <a:t>
 ¡#MiLeyenda llega otra vez desde Mendoza! adriii_barboza nos envió esta foto de la Tornado de su padre, una moto que siempre soñó tener y con la cual recorrió gran parte del país.
Si vos también querés compartir tus historia, te esperamos por MD 😉
#Tornado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267978981_3012806028975385_1925919652776036255_n.jpg?_nc_cat=100&amp;ccb=1-5&amp;_nc_sid=8ae9d6&amp;_nc_ohc=dDaFp8hxep0AX-ZAydz&amp;_nc_ht=scontent-iad3-1.cdninstagram.com&amp;edm=AL-3X8kEAAAA&amp;oh=00_AT_QB5c9dupDBh2nRLYLjsG4bKaibs8lUv_BuQB8NYy6pw&amp;oe=61D8627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094608"/>
                  </a:ext>
                </a:extLst>
              </a:tr>
            </a:tbl>
          </a:graphicData>
        </a:graphic>
      </p:graphicFrame>
      <p:sp>
        <p:nvSpPr>
          <p:cNvPr id="4" name="Text Placeholder 3">
            <a:extLst>
              <a:ext uri="{FF2B5EF4-FFF2-40B4-BE49-F238E27FC236}">
                <a16:creationId xmlns:a16="http://schemas.microsoft.com/office/drawing/2014/main" id="{F15F0F37-3035-4605-B907-D2EA4FD9E9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43474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EED8A-6201-46FE-90C2-74BD90357106}"/>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84B3AC90-065E-4C95-8657-F5ED0AE8AD99}"/>
              </a:ext>
            </a:extLst>
          </p:cNvPr>
          <p:cNvGraphicFramePr>
            <a:graphicFrameLocks noGrp="1"/>
          </p:cNvGraphicFramePr>
          <p:nvPr>
            <p:ph type="tbl" sz="quarter" idx="13"/>
            <p:extLst>
              <p:ext uri="{D42A27DB-BD31-4B8C-83A1-F6EECF244321}">
                <p14:modId xmlns:p14="http://schemas.microsoft.com/office/powerpoint/2010/main" val="230716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9675451"/>
                    </a:ext>
                  </a:extLst>
                </a:gridCol>
                <a:gridCol w="1810512">
                  <a:extLst>
                    <a:ext uri="{9D8B030D-6E8A-4147-A177-3AD203B41FA5}">
                      <a16:colId xmlns:a16="http://schemas.microsoft.com/office/drawing/2014/main" val="2071649348"/>
                    </a:ext>
                  </a:extLst>
                </a:gridCol>
                <a:gridCol w="822960">
                  <a:extLst>
                    <a:ext uri="{9D8B030D-6E8A-4147-A177-3AD203B41FA5}">
                      <a16:colId xmlns:a16="http://schemas.microsoft.com/office/drawing/2014/main" val="1369173992"/>
                    </a:ext>
                  </a:extLst>
                </a:gridCol>
                <a:gridCol w="822960">
                  <a:extLst>
                    <a:ext uri="{9D8B030D-6E8A-4147-A177-3AD203B41FA5}">
                      <a16:colId xmlns:a16="http://schemas.microsoft.com/office/drawing/2014/main" val="4108383176"/>
                    </a:ext>
                  </a:extLst>
                </a:gridCol>
                <a:gridCol w="822960">
                  <a:extLst>
                    <a:ext uri="{9D8B030D-6E8A-4147-A177-3AD203B41FA5}">
                      <a16:colId xmlns:a16="http://schemas.microsoft.com/office/drawing/2014/main" val="2782796914"/>
                    </a:ext>
                  </a:extLst>
                </a:gridCol>
                <a:gridCol w="822960">
                  <a:extLst>
                    <a:ext uri="{9D8B030D-6E8A-4147-A177-3AD203B41FA5}">
                      <a16:colId xmlns:a16="http://schemas.microsoft.com/office/drawing/2014/main" val="2291640203"/>
                    </a:ext>
                  </a:extLst>
                </a:gridCol>
                <a:gridCol w="822960">
                  <a:extLst>
                    <a:ext uri="{9D8B030D-6E8A-4147-A177-3AD203B41FA5}">
                      <a16:colId xmlns:a16="http://schemas.microsoft.com/office/drawing/2014/main" val="245382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243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- 2021-12-24 18:01:02</a:t>
                      </a:r>
                      <a:r>
                        <a:rPr kumimoji="0" lang="es-ES" sz="1000" b="0" i="0" u="none" strike="noStrike" kern="1200" cap="none" spc="0" normalizeH="0" baseline="0" noProof="0">
                          <a:ln>
                            <a:noFill/>
                          </a:ln>
                          <a:solidFill>
                            <a:prstClr val="black"/>
                          </a:solidFill>
                          <a:effectLst/>
                          <a:uLnTx/>
                          <a:uFillTx/>
                          <a:latin typeface="+mn-lt"/>
                          <a:ea typeface="+mn-ea"/>
                          <a:cs typeface="+mn-cs"/>
                        </a:rPr>
                        <a:t>
 👀 ¿Te animás a adivinar qué habrá adentro de ese regalo? Feliz navidad a todos 🎄❤️.
#FelizNavidad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269856564_1004978356749477_3089912368726179359_n.jpg?_nc_cat=110&amp;ccb=1-5&amp;_nc_sid=8ae9d6&amp;_nc_ohc=J--WNf7jbDYAX-pbL0K&amp;_nc_ht=scontent-iad3-1.cdninstagram.com&amp;edm=AL-3X8kEAAAA&amp;oh=00_AT8sE08ktj2m9VobIlZaDEG4tJHOcTR2hdj_dIyVprUU8w&amp;oe=61D7355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7453337"/>
                  </a:ext>
                </a:extLst>
              </a:tr>
            </a:tbl>
          </a:graphicData>
        </a:graphic>
      </p:graphicFrame>
      <p:sp>
        <p:nvSpPr>
          <p:cNvPr id="4" name="Text Placeholder 3">
            <a:extLst>
              <a:ext uri="{FF2B5EF4-FFF2-40B4-BE49-F238E27FC236}">
                <a16:creationId xmlns:a16="http://schemas.microsoft.com/office/drawing/2014/main" id="{8B23046F-55BF-41F6-BF75-9DB8667EC5A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44702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4E66-B7F3-4DC5-B133-309B3C549D22}"/>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4F5F38D2-7DFE-490C-98DC-0B3539F52C7C}"/>
              </a:ext>
            </a:extLst>
          </p:cNvPr>
          <p:cNvGraphicFramePr>
            <a:graphicFrameLocks noGrp="1"/>
          </p:cNvGraphicFramePr>
          <p:nvPr>
            <p:ph type="tbl" sz="quarter" idx="13"/>
            <p:extLst>
              <p:ext uri="{D42A27DB-BD31-4B8C-83A1-F6EECF244321}">
                <p14:modId xmlns:p14="http://schemas.microsoft.com/office/powerpoint/2010/main" val="2566979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7518058"/>
                    </a:ext>
                  </a:extLst>
                </a:gridCol>
                <a:gridCol w="1810512">
                  <a:extLst>
                    <a:ext uri="{9D8B030D-6E8A-4147-A177-3AD203B41FA5}">
                      <a16:colId xmlns:a16="http://schemas.microsoft.com/office/drawing/2014/main" val="2763400196"/>
                    </a:ext>
                  </a:extLst>
                </a:gridCol>
                <a:gridCol w="822960">
                  <a:extLst>
                    <a:ext uri="{9D8B030D-6E8A-4147-A177-3AD203B41FA5}">
                      <a16:colId xmlns:a16="http://schemas.microsoft.com/office/drawing/2014/main" val="1911104329"/>
                    </a:ext>
                  </a:extLst>
                </a:gridCol>
                <a:gridCol w="822960">
                  <a:extLst>
                    <a:ext uri="{9D8B030D-6E8A-4147-A177-3AD203B41FA5}">
                      <a16:colId xmlns:a16="http://schemas.microsoft.com/office/drawing/2014/main" val="1298073156"/>
                    </a:ext>
                  </a:extLst>
                </a:gridCol>
                <a:gridCol w="822960">
                  <a:extLst>
                    <a:ext uri="{9D8B030D-6E8A-4147-A177-3AD203B41FA5}">
                      <a16:colId xmlns:a16="http://schemas.microsoft.com/office/drawing/2014/main" val="1047665549"/>
                    </a:ext>
                  </a:extLst>
                </a:gridCol>
                <a:gridCol w="822960">
                  <a:extLst>
                    <a:ext uri="{9D8B030D-6E8A-4147-A177-3AD203B41FA5}">
                      <a16:colId xmlns:a16="http://schemas.microsoft.com/office/drawing/2014/main" val="3742765764"/>
                    </a:ext>
                  </a:extLst>
                </a:gridCol>
                <a:gridCol w="822960">
                  <a:extLst>
                    <a:ext uri="{9D8B030D-6E8A-4147-A177-3AD203B41FA5}">
                      <a16:colId xmlns:a16="http://schemas.microsoft.com/office/drawing/2014/main" val="3950116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71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- 2021-12-02 12:11:36</a:t>
                      </a:r>
                      <a:r>
                        <a:rPr kumimoji="0" lang="en-US" sz="1000" b="0" i="0" u="none" strike="noStrike" kern="1200" cap="none" spc="0" normalizeH="0" baseline="0" noProof="0">
                          <a:ln>
                            <a:noFill/>
                          </a:ln>
                          <a:solidFill>
                            <a:prstClr val="black"/>
                          </a:solidFill>
                          <a:effectLst/>
                          <a:uLnTx/>
                          <a:uFillTx/>
                          <a:latin typeface="+mn-lt"/>
                          <a:ea typeface="+mn-ea"/>
                          <a:cs typeface="+mn-cs"/>
                        </a:rPr>
                        <a:t>
 kevinmaxbenavides • KTM 450 RALLY dakarrally 👊🏼✊🏼🙌🏻
47-1 ¿Qué te parece el nuevo modelo del piloto 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263040309_701248867946214_8441707240123384936_n.jpg?_nc_cat=108&amp;ccb=1-5&amp;_nc_sid=8ae9d6&amp;_nc_ohc=Wqe1MnFkKtwAX_gpSPU&amp;_nc_ht=scontent-iad3-1.cdninstagram.com&amp;edm=AL-3X8kEAAAA&amp;oh=00_AT8LsGdBFV20127q1W7fjjZIPtOdqlW3bMVEXEXJNYYGww&amp;oe=61D84232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0537309"/>
                  </a:ext>
                </a:extLst>
              </a:tr>
            </a:tbl>
          </a:graphicData>
        </a:graphic>
      </p:graphicFrame>
      <p:sp>
        <p:nvSpPr>
          <p:cNvPr id="4" name="Text Placeholder 3">
            <a:extLst>
              <a:ext uri="{FF2B5EF4-FFF2-40B4-BE49-F238E27FC236}">
                <a16:creationId xmlns:a16="http://schemas.microsoft.com/office/drawing/2014/main" id="{94DD57A6-006C-4704-9350-0EAAFE22D2D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782856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B990-B5A7-4F04-87D6-887005EC1BDB}"/>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FC576CBE-F930-4F61-AB36-F1D471DC6F6A}"/>
              </a:ext>
            </a:extLst>
          </p:cNvPr>
          <p:cNvGraphicFramePr>
            <a:graphicFrameLocks noGrp="1"/>
          </p:cNvGraphicFramePr>
          <p:nvPr>
            <p:ph type="tbl" sz="quarter" idx="13"/>
            <p:extLst>
              <p:ext uri="{D42A27DB-BD31-4B8C-83A1-F6EECF244321}">
                <p14:modId xmlns:p14="http://schemas.microsoft.com/office/powerpoint/2010/main" val="9392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28157718"/>
                    </a:ext>
                  </a:extLst>
                </a:gridCol>
                <a:gridCol w="1810512">
                  <a:extLst>
                    <a:ext uri="{9D8B030D-6E8A-4147-A177-3AD203B41FA5}">
                      <a16:colId xmlns:a16="http://schemas.microsoft.com/office/drawing/2014/main" val="2715892651"/>
                    </a:ext>
                  </a:extLst>
                </a:gridCol>
                <a:gridCol w="822960">
                  <a:extLst>
                    <a:ext uri="{9D8B030D-6E8A-4147-A177-3AD203B41FA5}">
                      <a16:colId xmlns:a16="http://schemas.microsoft.com/office/drawing/2014/main" val="3740641150"/>
                    </a:ext>
                  </a:extLst>
                </a:gridCol>
                <a:gridCol w="822960">
                  <a:extLst>
                    <a:ext uri="{9D8B030D-6E8A-4147-A177-3AD203B41FA5}">
                      <a16:colId xmlns:a16="http://schemas.microsoft.com/office/drawing/2014/main" val="1344821492"/>
                    </a:ext>
                  </a:extLst>
                </a:gridCol>
                <a:gridCol w="822960">
                  <a:extLst>
                    <a:ext uri="{9D8B030D-6E8A-4147-A177-3AD203B41FA5}">
                      <a16:colId xmlns:a16="http://schemas.microsoft.com/office/drawing/2014/main" val="1267631424"/>
                    </a:ext>
                  </a:extLst>
                </a:gridCol>
                <a:gridCol w="822960">
                  <a:extLst>
                    <a:ext uri="{9D8B030D-6E8A-4147-A177-3AD203B41FA5}">
                      <a16:colId xmlns:a16="http://schemas.microsoft.com/office/drawing/2014/main" val="1487316371"/>
                    </a:ext>
                  </a:extLst>
                </a:gridCol>
                <a:gridCol w="822960">
                  <a:extLst>
                    <a:ext uri="{9D8B030D-6E8A-4147-A177-3AD203B41FA5}">
                      <a16:colId xmlns:a16="http://schemas.microsoft.com/office/drawing/2014/main" val="1238558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00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- 2021-12-08 15:55:06</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es una moto con el foco en la aventura, ideal para aquellos con espíritu viajero.
Animate a descubrir nuevos mundos sin limitaciones arriba de tu 𝐁𝐞𝐧𝐞𝐥𝐥𝐢.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265492583_276813951073300_843153528108119747_n.jpg?_nc_cat=101&amp;ccb=1-5&amp;_nc_sid=8ae9d6&amp;_nc_ohc=JQMhI8SgV0YAX_NpmQt&amp;_nc_ht=scontent-iad3-1.cdninstagram.com&amp;edm=AL-3X8kEAAAA&amp;oh=00_AT9OUKNL790deu2bai5N5rPmuXmZkV3GCDdsxIJgrxFL5w&amp;oe=61D80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7712129"/>
                  </a:ext>
                </a:extLst>
              </a:tr>
            </a:tbl>
          </a:graphicData>
        </a:graphic>
      </p:graphicFrame>
      <p:sp>
        <p:nvSpPr>
          <p:cNvPr id="4" name="Text Placeholder 3">
            <a:extLst>
              <a:ext uri="{FF2B5EF4-FFF2-40B4-BE49-F238E27FC236}">
                <a16:creationId xmlns:a16="http://schemas.microsoft.com/office/drawing/2014/main" id="{B2DD272A-ABE0-46A1-97CF-FA712D40987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80554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8F90-EA3A-429C-85D6-41B699268994}"/>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FA26255D-278B-4E4D-9268-BAA18664D112}"/>
              </a:ext>
            </a:extLst>
          </p:cNvPr>
          <p:cNvGraphicFramePr>
            <a:graphicFrameLocks noGrp="1"/>
          </p:cNvGraphicFramePr>
          <p:nvPr>
            <p:ph type="tbl" sz="quarter" idx="13"/>
            <p:extLst>
              <p:ext uri="{D42A27DB-BD31-4B8C-83A1-F6EECF244321}">
                <p14:modId xmlns:p14="http://schemas.microsoft.com/office/powerpoint/2010/main" val="332716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3280969"/>
                    </a:ext>
                  </a:extLst>
                </a:gridCol>
                <a:gridCol w="1810512">
                  <a:extLst>
                    <a:ext uri="{9D8B030D-6E8A-4147-A177-3AD203B41FA5}">
                      <a16:colId xmlns:a16="http://schemas.microsoft.com/office/drawing/2014/main" val="3665341053"/>
                    </a:ext>
                  </a:extLst>
                </a:gridCol>
                <a:gridCol w="822960">
                  <a:extLst>
                    <a:ext uri="{9D8B030D-6E8A-4147-A177-3AD203B41FA5}">
                      <a16:colId xmlns:a16="http://schemas.microsoft.com/office/drawing/2014/main" val="1791788605"/>
                    </a:ext>
                  </a:extLst>
                </a:gridCol>
                <a:gridCol w="822960">
                  <a:extLst>
                    <a:ext uri="{9D8B030D-6E8A-4147-A177-3AD203B41FA5}">
                      <a16:colId xmlns:a16="http://schemas.microsoft.com/office/drawing/2014/main" val="673005555"/>
                    </a:ext>
                  </a:extLst>
                </a:gridCol>
                <a:gridCol w="822960">
                  <a:extLst>
                    <a:ext uri="{9D8B030D-6E8A-4147-A177-3AD203B41FA5}">
                      <a16:colId xmlns:a16="http://schemas.microsoft.com/office/drawing/2014/main" val="15309754"/>
                    </a:ext>
                  </a:extLst>
                </a:gridCol>
                <a:gridCol w="822960">
                  <a:extLst>
                    <a:ext uri="{9D8B030D-6E8A-4147-A177-3AD203B41FA5}">
                      <a16:colId xmlns:a16="http://schemas.microsoft.com/office/drawing/2014/main" val="1695619971"/>
                    </a:ext>
                  </a:extLst>
                </a:gridCol>
                <a:gridCol w="822960">
                  <a:extLst>
                    <a:ext uri="{9D8B030D-6E8A-4147-A177-3AD203B41FA5}">
                      <a16:colId xmlns:a16="http://schemas.microsoft.com/office/drawing/2014/main" val="57614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500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- 2021-12-28 17:38:17</a:t>
                      </a:r>
                      <a:r>
                        <a:rPr kumimoji="0" lang="es-ES" sz="1000" b="0" i="0" u="none" strike="noStrike" kern="1200" cap="none" spc="0" normalizeH="0" baseline="0" noProof="0">
                          <a:ln>
                            <a:noFill/>
                          </a:ln>
                          <a:solidFill>
                            <a:prstClr val="black"/>
                          </a:solidFill>
                          <a:effectLst/>
                          <a:uLnTx/>
                          <a:uFillTx/>
                          <a:latin typeface="+mn-lt"/>
                          <a:ea typeface="+mn-ea"/>
                          <a:cs typeface="+mn-cs"/>
                        </a:rPr>
                        <a:t>
 Último #𝐌𝐚𝐫𝐭𝐞𝐬𝐌𝐢𝐁𝐞𝐧𝐞𝐥𝐥𝐢 del 2021. Muchas gracias hdespindola�� por compartirnos la foto de tu 𝟑𝟎𝟐𝐒 y a todos los que nos compartieron su foto en este año que termina.
Subí la tuya con el hashtag #𝐌𝐢𝐁𝐞𝐧𝐞𝐥𝐥𝐢 , etiquetanos y nosotros la compartimos.
Un nuevo camino comienza de la mano de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270197471_1564349433947938_646178980973726547_n.jpg?_nc_cat=110&amp;ccb=1-5&amp;_nc_sid=8ae9d6&amp;_nc_ohc=TKB0deOMRUQAX9Frr6J&amp;_nc_ht=scontent-iad3-1.cdninstagram.com&amp;edm=AL-3X8kEAAAA&amp;oh=00_AT9yHuer1824ywHGbU32a8GDkXxImKATc0ia8hH9POgRZg&amp;oe=61D6964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9080949"/>
                  </a:ext>
                </a:extLst>
              </a:tr>
            </a:tbl>
          </a:graphicData>
        </a:graphic>
      </p:graphicFrame>
      <p:sp>
        <p:nvSpPr>
          <p:cNvPr id="4" name="Text Placeholder 3">
            <a:extLst>
              <a:ext uri="{FF2B5EF4-FFF2-40B4-BE49-F238E27FC236}">
                <a16:creationId xmlns:a16="http://schemas.microsoft.com/office/drawing/2014/main" id="{6190A6D1-DB57-483B-84A8-AA69CAB1791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30879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32846-FA2E-460F-BBB7-08C13187B7AA}"/>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A3E249AA-45F4-4791-A205-387923DCE936}"/>
              </a:ext>
            </a:extLst>
          </p:cNvPr>
          <p:cNvGraphicFramePr>
            <a:graphicFrameLocks noGrp="1"/>
          </p:cNvGraphicFramePr>
          <p:nvPr>
            <p:ph type="tbl" sz="quarter" idx="13"/>
            <p:extLst>
              <p:ext uri="{D42A27DB-BD31-4B8C-83A1-F6EECF244321}">
                <p14:modId xmlns:p14="http://schemas.microsoft.com/office/powerpoint/2010/main" val="227011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1766583"/>
                    </a:ext>
                  </a:extLst>
                </a:gridCol>
                <a:gridCol w="1810512">
                  <a:extLst>
                    <a:ext uri="{9D8B030D-6E8A-4147-A177-3AD203B41FA5}">
                      <a16:colId xmlns:a16="http://schemas.microsoft.com/office/drawing/2014/main" val="508227602"/>
                    </a:ext>
                  </a:extLst>
                </a:gridCol>
                <a:gridCol w="822960">
                  <a:extLst>
                    <a:ext uri="{9D8B030D-6E8A-4147-A177-3AD203B41FA5}">
                      <a16:colId xmlns:a16="http://schemas.microsoft.com/office/drawing/2014/main" val="1944650843"/>
                    </a:ext>
                  </a:extLst>
                </a:gridCol>
                <a:gridCol w="822960">
                  <a:extLst>
                    <a:ext uri="{9D8B030D-6E8A-4147-A177-3AD203B41FA5}">
                      <a16:colId xmlns:a16="http://schemas.microsoft.com/office/drawing/2014/main" val="1126490876"/>
                    </a:ext>
                  </a:extLst>
                </a:gridCol>
                <a:gridCol w="822960">
                  <a:extLst>
                    <a:ext uri="{9D8B030D-6E8A-4147-A177-3AD203B41FA5}">
                      <a16:colId xmlns:a16="http://schemas.microsoft.com/office/drawing/2014/main" val="2529522015"/>
                    </a:ext>
                  </a:extLst>
                </a:gridCol>
                <a:gridCol w="822960">
                  <a:extLst>
                    <a:ext uri="{9D8B030D-6E8A-4147-A177-3AD203B41FA5}">
                      <a16:colId xmlns:a16="http://schemas.microsoft.com/office/drawing/2014/main" val="2361615092"/>
                    </a:ext>
                  </a:extLst>
                </a:gridCol>
                <a:gridCol w="822960">
                  <a:extLst>
                    <a:ext uri="{9D8B030D-6E8A-4147-A177-3AD203B41FA5}">
                      <a16:colId xmlns:a16="http://schemas.microsoft.com/office/drawing/2014/main" val="316206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947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- 2021-12-21 14:12:14</a:t>
                      </a:r>
                      <a:r>
                        <a:rPr kumimoji="0" lang="es-ES" sz="1000" b="0" i="0" u="none" strike="noStrike" kern="1200" cap="none" spc="0" normalizeH="0" baseline="0" noProof="0">
                          <a:ln>
                            <a:noFill/>
                          </a:ln>
                          <a:solidFill>
                            <a:prstClr val="black"/>
                          </a:solidFill>
                          <a:effectLst/>
                          <a:uLnTx/>
                          <a:uFillTx/>
                          <a:latin typeface="+mn-lt"/>
                          <a:ea typeface="+mn-ea"/>
                          <a:cs typeface="+mn-cs"/>
                        </a:rPr>
                        <a:t>
 Últimos días antes de viajar al Dakar 2022 Vamos! kevinmaxbenavides
📸 Marcin Kin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269639289_342209073964900_5603371459644639378_n.jpg?_nc_cat=107&amp;ccb=1-5&amp;_nc_sid=8ae9d6&amp;_nc_ohc=HtjO7OdFsyUAX9fDu1o&amp;_nc_ht=scontent-iad3-1.cdninstagram.com&amp;edm=AL-3X8kEAAAA&amp;oh=00_AT-oJXUoZXPAS1PMAAJVmCErJIX734um7yKXbJGu7tncKQ&amp;oe=61D6D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7560987"/>
                  </a:ext>
                </a:extLst>
              </a:tr>
            </a:tbl>
          </a:graphicData>
        </a:graphic>
      </p:graphicFrame>
      <p:sp>
        <p:nvSpPr>
          <p:cNvPr id="4" name="Text Placeholder 3">
            <a:extLst>
              <a:ext uri="{FF2B5EF4-FFF2-40B4-BE49-F238E27FC236}">
                <a16:creationId xmlns:a16="http://schemas.microsoft.com/office/drawing/2014/main" id="{E73DD023-8177-4ABB-8C98-90797662CE1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26017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C367-1BA2-4FC3-8409-BA38BF5B4577}"/>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ACBDD63D-5B30-4283-9CD5-7AAFC3939900}"/>
              </a:ext>
            </a:extLst>
          </p:cNvPr>
          <p:cNvGraphicFramePr>
            <a:graphicFrameLocks noGrp="1"/>
          </p:cNvGraphicFramePr>
          <p:nvPr>
            <p:ph type="tbl" sz="quarter" idx="13"/>
            <p:extLst>
              <p:ext uri="{D42A27DB-BD31-4B8C-83A1-F6EECF244321}">
                <p14:modId xmlns:p14="http://schemas.microsoft.com/office/powerpoint/2010/main" val="312519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8345166"/>
                    </a:ext>
                  </a:extLst>
                </a:gridCol>
                <a:gridCol w="1810512">
                  <a:extLst>
                    <a:ext uri="{9D8B030D-6E8A-4147-A177-3AD203B41FA5}">
                      <a16:colId xmlns:a16="http://schemas.microsoft.com/office/drawing/2014/main" val="1397294792"/>
                    </a:ext>
                  </a:extLst>
                </a:gridCol>
                <a:gridCol w="822960">
                  <a:extLst>
                    <a:ext uri="{9D8B030D-6E8A-4147-A177-3AD203B41FA5}">
                      <a16:colId xmlns:a16="http://schemas.microsoft.com/office/drawing/2014/main" val="3140319648"/>
                    </a:ext>
                  </a:extLst>
                </a:gridCol>
                <a:gridCol w="822960">
                  <a:extLst>
                    <a:ext uri="{9D8B030D-6E8A-4147-A177-3AD203B41FA5}">
                      <a16:colId xmlns:a16="http://schemas.microsoft.com/office/drawing/2014/main" val="2416290053"/>
                    </a:ext>
                  </a:extLst>
                </a:gridCol>
                <a:gridCol w="822960">
                  <a:extLst>
                    <a:ext uri="{9D8B030D-6E8A-4147-A177-3AD203B41FA5}">
                      <a16:colId xmlns:a16="http://schemas.microsoft.com/office/drawing/2014/main" val="2035982305"/>
                    </a:ext>
                  </a:extLst>
                </a:gridCol>
                <a:gridCol w="822960">
                  <a:extLst>
                    <a:ext uri="{9D8B030D-6E8A-4147-A177-3AD203B41FA5}">
                      <a16:colId xmlns:a16="http://schemas.microsoft.com/office/drawing/2014/main" val="3013324935"/>
                    </a:ext>
                  </a:extLst>
                </a:gridCol>
                <a:gridCol w="822960">
                  <a:extLst>
                    <a:ext uri="{9D8B030D-6E8A-4147-A177-3AD203B41FA5}">
                      <a16:colId xmlns:a16="http://schemas.microsoft.com/office/drawing/2014/main" val="3423525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87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- 2021-12-12 08:09:25</a:t>
                      </a:r>
                      <a:r>
                        <a:rPr kumimoji="0" lang="es-ES" sz="1000" b="0" i="0" u="none" strike="noStrike" kern="1200" cap="none" spc="0" normalizeH="0" baseline="0" noProof="0">
                          <a:ln>
                            <a:noFill/>
                          </a:ln>
                          <a:solidFill>
                            <a:prstClr val="black"/>
                          </a:solidFill>
                          <a:effectLst/>
                          <a:uLnTx/>
                          <a:uFillTx/>
                          <a:latin typeface="+mn-lt"/>
                          <a:ea typeface="+mn-ea"/>
                          <a:cs typeface="+mn-cs"/>
                        </a:rPr>
                        <a:t>
 DIA 2 - #BENELLIWEEKCORDOBA
.
Juntos como buenos benellistas recorriendo , disfrutando y sumando anécdotas. 
.
La pasión une.
. 
Esto es Benelli 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241827388_289212919816806_2154291454463044080_n.jpg?_nc_cat=110&amp;ccb=1-5&amp;_nc_sid=8ae9d6&amp;_nc_ohc=4q8AaXHVbWwAX-07H_S&amp;_nc_ht=scontent-iad3-1.cdninstagram.com&amp;edm=AL-3X8kEAAAA&amp;oh=00_AT_yGR_LxBI9m-2IL4p41OUDPtQr1iUAEbRa6qEHEZw52Q&amp;oe=61D7184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8148454"/>
                  </a:ext>
                </a:extLst>
              </a:tr>
            </a:tbl>
          </a:graphicData>
        </a:graphic>
      </p:graphicFrame>
      <p:sp>
        <p:nvSpPr>
          <p:cNvPr id="4" name="Text Placeholder 3">
            <a:extLst>
              <a:ext uri="{FF2B5EF4-FFF2-40B4-BE49-F238E27FC236}">
                <a16:creationId xmlns:a16="http://schemas.microsoft.com/office/drawing/2014/main" id="{2478CCD2-C3CC-422F-B1DC-E4B6F58A96A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42185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51C60-27AA-47A2-BC49-34A140C849A7}"/>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CA09302C-E814-446F-B537-CAD960859033}"/>
              </a:ext>
            </a:extLst>
          </p:cNvPr>
          <p:cNvGraphicFramePr>
            <a:graphicFrameLocks noGrp="1"/>
          </p:cNvGraphicFramePr>
          <p:nvPr>
            <p:ph type="tbl" sz="quarter" idx="13"/>
            <p:extLst>
              <p:ext uri="{D42A27DB-BD31-4B8C-83A1-F6EECF244321}">
                <p14:modId xmlns:p14="http://schemas.microsoft.com/office/powerpoint/2010/main" val="2979563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2817219"/>
                    </a:ext>
                  </a:extLst>
                </a:gridCol>
                <a:gridCol w="1810512">
                  <a:extLst>
                    <a:ext uri="{9D8B030D-6E8A-4147-A177-3AD203B41FA5}">
                      <a16:colId xmlns:a16="http://schemas.microsoft.com/office/drawing/2014/main" val="1383109127"/>
                    </a:ext>
                  </a:extLst>
                </a:gridCol>
                <a:gridCol w="822960">
                  <a:extLst>
                    <a:ext uri="{9D8B030D-6E8A-4147-A177-3AD203B41FA5}">
                      <a16:colId xmlns:a16="http://schemas.microsoft.com/office/drawing/2014/main" val="2583577748"/>
                    </a:ext>
                  </a:extLst>
                </a:gridCol>
                <a:gridCol w="822960">
                  <a:extLst>
                    <a:ext uri="{9D8B030D-6E8A-4147-A177-3AD203B41FA5}">
                      <a16:colId xmlns:a16="http://schemas.microsoft.com/office/drawing/2014/main" val="3385527008"/>
                    </a:ext>
                  </a:extLst>
                </a:gridCol>
                <a:gridCol w="822960">
                  <a:extLst>
                    <a:ext uri="{9D8B030D-6E8A-4147-A177-3AD203B41FA5}">
                      <a16:colId xmlns:a16="http://schemas.microsoft.com/office/drawing/2014/main" val="3029824640"/>
                    </a:ext>
                  </a:extLst>
                </a:gridCol>
                <a:gridCol w="822960">
                  <a:extLst>
                    <a:ext uri="{9D8B030D-6E8A-4147-A177-3AD203B41FA5}">
                      <a16:colId xmlns:a16="http://schemas.microsoft.com/office/drawing/2014/main" val="3759930994"/>
                    </a:ext>
                  </a:extLst>
                </a:gridCol>
                <a:gridCol w="822960">
                  <a:extLst>
                    <a:ext uri="{9D8B030D-6E8A-4147-A177-3AD203B41FA5}">
                      <a16:colId xmlns:a16="http://schemas.microsoft.com/office/drawing/2014/main" val="234618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675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- 2021-12-13 10:44:21</a:t>
                      </a:r>
                      <a:r>
                        <a:rPr kumimoji="0" lang="en-US" sz="1000" b="0" i="0" u="none" strike="noStrike" kern="1200" cap="none" spc="0" normalizeH="0" baseline="0" noProof="0">
                          <a:ln>
                            <a:noFill/>
                          </a:ln>
                          <a:solidFill>
                            <a:prstClr val="black"/>
                          </a:solidFill>
                          <a:effectLst/>
                          <a:uLnTx/>
                          <a:uFillTx/>
                          <a:latin typeface="+mn-lt"/>
                          <a:ea typeface="+mn-ea"/>
                          <a:cs typeface="+mn-cs"/>
                        </a:rPr>
                        <a:t>
 THE LEGEND IS BACK...
Lo que tanto esperabas ya está llegando…
#legend #thelegendisback #kawasaki #explore #escape #envy #klr650 #klr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266820717_2955203808125076_551974539179165420_n.jpg?_nc_cat=102&amp;ccb=1-5&amp;_nc_sid=8ae9d6&amp;_nc_ohc=tSSxmzn7M24AX-SCn3I&amp;_nc_ht=scontent-iad3-1.cdninstagram.com&amp;edm=AL-3X8kEAAAA&amp;oh=00_AT-YIdfulsVWrPxehj4RiVhtIPHGgr1gpHi3C4O2ok3uHg&amp;oe=61D7E1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1389481"/>
                  </a:ext>
                </a:extLst>
              </a:tr>
            </a:tbl>
          </a:graphicData>
        </a:graphic>
      </p:graphicFrame>
      <p:sp>
        <p:nvSpPr>
          <p:cNvPr id="4" name="Text Placeholder 3">
            <a:extLst>
              <a:ext uri="{FF2B5EF4-FFF2-40B4-BE49-F238E27FC236}">
                <a16:creationId xmlns:a16="http://schemas.microsoft.com/office/drawing/2014/main" id="{1D124B4B-AEB5-4199-B150-5196C8E609C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16123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85AB-741A-4ACA-A6B9-4E0B2CFD7D87}"/>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105BCCA5-74F8-43D5-B735-24938284CBB8}"/>
              </a:ext>
            </a:extLst>
          </p:cNvPr>
          <p:cNvGraphicFramePr>
            <a:graphicFrameLocks noGrp="1"/>
          </p:cNvGraphicFramePr>
          <p:nvPr>
            <p:ph type="tbl" sz="quarter" idx="13"/>
            <p:extLst>
              <p:ext uri="{D42A27DB-BD31-4B8C-83A1-F6EECF244321}">
                <p14:modId xmlns:p14="http://schemas.microsoft.com/office/powerpoint/2010/main" val="4207401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7063547"/>
                    </a:ext>
                  </a:extLst>
                </a:gridCol>
                <a:gridCol w="1810512">
                  <a:extLst>
                    <a:ext uri="{9D8B030D-6E8A-4147-A177-3AD203B41FA5}">
                      <a16:colId xmlns:a16="http://schemas.microsoft.com/office/drawing/2014/main" val="776395681"/>
                    </a:ext>
                  </a:extLst>
                </a:gridCol>
                <a:gridCol w="822960">
                  <a:extLst>
                    <a:ext uri="{9D8B030D-6E8A-4147-A177-3AD203B41FA5}">
                      <a16:colId xmlns:a16="http://schemas.microsoft.com/office/drawing/2014/main" val="2380642444"/>
                    </a:ext>
                  </a:extLst>
                </a:gridCol>
                <a:gridCol w="822960">
                  <a:extLst>
                    <a:ext uri="{9D8B030D-6E8A-4147-A177-3AD203B41FA5}">
                      <a16:colId xmlns:a16="http://schemas.microsoft.com/office/drawing/2014/main" val="4154945499"/>
                    </a:ext>
                  </a:extLst>
                </a:gridCol>
                <a:gridCol w="822960">
                  <a:extLst>
                    <a:ext uri="{9D8B030D-6E8A-4147-A177-3AD203B41FA5}">
                      <a16:colId xmlns:a16="http://schemas.microsoft.com/office/drawing/2014/main" val="3665838225"/>
                    </a:ext>
                  </a:extLst>
                </a:gridCol>
                <a:gridCol w="822960">
                  <a:extLst>
                    <a:ext uri="{9D8B030D-6E8A-4147-A177-3AD203B41FA5}">
                      <a16:colId xmlns:a16="http://schemas.microsoft.com/office/drawing/2014/main" val="753078795"/>
                    </a:ext>
                  </a:extLst>
                </a:gridCol>
                <a:gridCol w="822960">
                  <a:extLst>
                    <a:ext uri="{9D8B030D-6E8A-4147-A177-3AD203B41FA5}">
                      <a16:colId xmlns:a16="http://schemas.microsoft.com/office/drawing/2014/main" val="98957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975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- 2021-12-06 18:01:16</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Bajaj, sabia decisión.
Consultá precios y planes de financiación en el link de la bio.
#BajajArgentina #Motos #RouserNS125 #RouserNS200 #RouserRS200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264460840_1606015493066899_8804642760099582803_n.jpg?_nc_cat=103&amp;ccb=1-5&amp;_nc_sid=8ae9d6&amp;_nc_ohc=ym1VfwMXYSUAX82hU6K&amp;_nc_ht=scontent-iad3-1.cdninstagram.com&amp;edm=AL-3X8kEAAAA&amp;oh=00_AT-4WlP8wJgyJQCV8FnXKub2AzS0uRfj_uNuFKwFQYIQyw&amp;oe=61D7F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2088359"/>
                  </a:ext>
                </a:extLst>
              </a:tr>
            </a:tbl>
          </a:graphicData>
        </a:graphic>
      </p:graphicFrame>
      <p:sp>
        <p:nvSpPr>
          <p:cNvPr id="4" name="Text Placeholder 3">
            <a:extLst>
              <a:ext uri="{FF2B5EF4-FFF2-40B4-BE49-F238E27FC236}">
                <a16:creationId xmlns:a16="http://schemas.microsoft.com/office/drawing/2014/main" id="{A181EF69-3406-4FC2-BCEC-EBD93A1A8DA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37407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9E7C-0EEA-494C-B911-2107BD91AF3F}"/>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2450E6D8-496B-4809-A466-406C3B174E8D}"/>
              </a:ext>
            </a:extLst>
          </p:cNvPr>
          <p:cNvGraphicFramePr>
            <a:graphicFrameLocks noGrp="1"/>
          </p:cNvGraphicFramePr>
          <p:nvPr>
            <p:ph type="tbl" sz="quarter" idx="13"/>
            <p:extLst>
              <p:ext uri="{D42A27DB-BD31-4B8C-83A1-F6EECF244321}">
                <p14:modId xmlns:p14="http://schemas.microsoft.com/office/powerpoint/2010/main" val="215220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3144658"/>
                    </a:ext>
                  </a:extLst>
                </a:gridCol>
                <a:gridCol w="1810512">
                  <a:extLst>
                    <a:ext uri="{9D8B030D-6E8A-4147-A177-3AD203B41FA5}">
                      <a16:colId xmlns:a16="http://schemas.microsoft.com/office/drawing/2014/main" val="2882765808"/>
                    </a:ext>
                  </a:extLst>
                </a:gridCol>
                <a:gridCol w="822960">
                  <a:extLst>
                    <a:ext uri="{9D8B030D-6E8A-4147-A177-3AD203B41FA5}">
                      <a16:colId xmlns:a16="http://schemas.microsoft.com/office/drawing/2014/main" val="2537570586"/>
                    </a:ext>
                  </a:extLst>
                </a:gridCol>
                <a:gridCol w="822960">
                  <a:extLst>
                    <a:ext uri="{9D8B030D-6E8A-4147-A177-3AD203B41FA5}">
                      <a16:colId xmlns:a16="http://schemas.microsoft.com/office/drawing/2014/main" val="2018226495"/>
                    </a:ext>
                  </a:extLst>
                </a:gridCol>
                <a:gridCol w="822960">
                  <a:extLst>
                    <a:ext uri="{9D8B030D-6E8A-4147-A177-3AD203B41FA5}">
                      <a16:colId xmlns:a16="http://schemas.microsoft.com/office/drawing/2014/main" val="654219704"/>
                    </a:ext>
                  </a:extLst>
                </a:gridCol>
                <a:gridCol w="822960">
                  <a:extLst>
                    <a:ext uri="{9D8B030D-6E8A-4147-A177-3AD203B41FA5}">
                      <a16:colId xmlns:a16="http://schemas.microsoft.com/office/drawing/2014/main" val="2778680014"/>
                    </a:ext>
                  </a:extLst>
                </a:gridCol>
                <a:gridCol w="822960">
                  <a:extLst>
                    <a:ext uri="{9D8B030D-6E8A-4147-A177-3AD203B41FA5}">
                      <a16:colId xmlns:a16="http://schemas.microsoft.com/office/drawing/2014/main" val="1258502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117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- 2021-12-07 18:01:01</a:t>
                      </a:r>
                      <a:r>
                        <a:rPr kumimoji="0" lang="en-US" sz="1000" b="0" i="0" u="none" strike="noStrike" kern="1200" cap="none" spc="0" normalizeH="0" baseline="0" noProof="0">
                          <a:ln>
                            <a:noFill/>
                          </a:ln>
                          <a:solidFill>
                            <a:prstClr val="black"/>
                          </a:solidFill>
                          <a:effectLst/>
                          <a:uLnTx/>
                          <a:uFillTx/>
                          <a:latin typeface="+mn-lt"/>
                          <a:ea typeface="+mn-ea"/>
                          <a:cs typeface="+mn-cs"/>
                        </a:rPr>
                        <a:t>
 Rompé tus límites con la Yamaha YZF-R6, disponible en todo el país a través de nuestra red oficial de concesionarios. Conocela a fondo en bit.ly/YamahaYZF-R6-Supersport (link en bio).
#Yamaha #R6 #YZFR6 #SuperSport #RompeTusLimites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265009604_622839138959299_8618955436013036738_n.jpg?_nc_cat=102&amp;ccb=1-5&amp;_nc_sid=8ae9d6&amp;_nc_ohc=dMxzaxex_zgAX-AElE3&amp;_nc_ht=scontent-iad3-1.cdninstagram.com&amp;edm=AL-3X8kEAAAA&amp;oh=00_AT9j8IjQ3wvPVw_Zgoj3ZEPRUX6GLVsVkeSeDMuayMLwfA&amp;oe=61D839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823054"/>
                  </a:ext>
                </a:extLst>
              </a:tr>
            </a:tbl>
          </a:graphicData>
        </a:graphic>
      </p:graphicFrame>
      <p:sp>
        <p:nvSpPr>
          <p:cNvPr id="4" name="Text Placeholder 3">
            <a:extLst>
              <a:ext uri="{FF2B5EF4-FFF2-40B4-BE49-F238E27FC236}">
                <a16:creationId xmlns:a16="http://schemas.microsoft.com/office/drawing/2014/main" id="{587CDE49-0921-4CA1-A8EF-208C2D8A9BB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71462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3D639-9758-4968-80F4-3B22774AEDEF}"/>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3486DA29-FCFA-4000-8A6D-EB153872A5B4}"/>
              </a:ext>
            </a:extLst>
          </p:cNvPr>
          <p:cNvGraphicFramePr>
            <a:graphicFrameLocks noGrp="1"/>
          </p:cNvGraphicFramePr>
          <p:nvPr>
            <p:ph type="tbl" sz="quarter" idx="13"/>
            <p:extLst>
              <p:ext uri="{D42A27DB-BD31-4B8C-83A1-F6EECF244321}">
                <p14:modId xmlns:p14="http://schemas.microsoft.com/office/powerpoint/2010/main" val="115970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0386453"/>
                    </a:ext>
                  </a:extLst>
                </a:gridCol>
                <a:gridCol w="1810512">
                  <a:extLst>
                    <a:ext uri="{9D8B030D-6E8A-4147-A177-3AD203B41FA5}">
                      <a16:colId xmlns:a16="http://schemas.microsoft.com/office/drawing/2014/main" val="708698005"/>
                    </a:ext>
                  </a:extLst>
                </a:gridCol>
                <a:gridCol w="822960">
                  <a:extLst>
                    <a:ext uri="{9D8B030D-6E8A-4147-A177-3AD203B41FA5}">
                      <a16:colId xmlns:a16="http://schemas.microsoft.com/office/drawing/2014/main" val="3882109683"/>
                    </a:ext>
                  </a:extLst>
                </a:gridCol>
                <a:gridCol w="822960">
                  <a:extLst>
                    <a:ext uri="{9D8B030D-6E8A-4147-A177-3AD203B41FA5}">
                      <a16:colId xmlns:a16="http://schemas.microsoft.com/office/drawing/2014/main" val="1125315449"/>
                    </a:ext>
                  </a:extLst>
                </a:gridCol>
                <a:gridCol w="822960">
                  <a:extLst>
                    <a:ext uri="{9D8B030D-6E8A-4147-A177-3AD203B41FA5}">
                      <a16:colId xmlns:a16="http://schemas.microsoft.com/office/drawing/2014/main" val="4151311187"/>
                    </a:ext>
                  </a:extLst>
                </a:gridCol>
                <a:gridCol w="822960">
                  <a:extLst>
                    <a:ext uri="{9D8B030D-6E8A-4147-A177-3AD203B41FA5}">
                      <a16:colId xmlns:a16="http://schemas.microsoft.com/office/drawing/2014/main" val="3458874716"/>
                    </a:ext>
                  </a:extLst>
                </a:gridCol>
                <a:gridCol w="822960">
                  <a:extLst>
                    <a:ext uri="{9D8B030D-6E8A-4147-A177-3AD203B41FA5}">
                      <a16:colId xmlns:a16="http://schemas.microsoft.com/office/drawing/2014/main" val="15444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763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- 2021-12-01 11:08:30</a:t>
                      </a:r>
                      <a:r>
                        <a:rPr kumimoji="0" lang="es-ES" sz="1000" b="0" i="0" u="none" strike="noStrike" kern="1200" cap="none" spc="0" normalizeH="0" baseline="0" noProof="0">
                          <a:ln>
                            <a:noFill/>
                          </a:ln>
                          <a:solidFill>
                            <a:prstClr val="black"/>
                          </a:solidFill>
                          <a:effectLst/>
                          <a:uLnTx/>
                          <a:uFillTx/>
                          <a:latin typeface="+mn-lt"/>
                          <a:ea typeface="+mn-ea"/>
                          <a:cs typeface="+mn-cs"/>
                        </a:rPr>
                        <a:t>
 Yamaha te presenta lo que estabas esperando: Yamaha Plan de Ahorro.
Conocé el único PLAN que te permite acceder a tu Yamaha 0KM abonando en cuotas el 100% de tu moto.
Planes de 60 cuotas accesibles y en pesos.
Para más información te invitamos a ingresar en: bit.ly/YamahaPlan (link en bio).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262211789_439307327669247_4228384325712891167_n.jpg?_nc_cat=105&amp;ccb=1-5&amp;_nc_sid=8ae9d6&amp;_nc_ohc=NvZAwdIgwLQAX-Drg0-&amp;_nc_ht=scontent-iad3-1.cdninstagram.com&amp;edm=AL-3X8kEAAAA&amp;oh=00_AT8wm0XUKXKMs0Cr_aw8bjFlzBKKhn9DfQ0fL5Swh4vwZQ&amp;oe=61CEFE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7543699"/>
                  </a:ext>
                </a:extLst>
              </a:tr>
            </a:tbl>
          </a:graphicData>
        </a:graphic>
      </p:graphicFrame>
      <p:sp>
        <p:nvSpPr>
          <p:cNvPr id="4" name="Text Placeholder 3">
            <a:extLst>
              <a:ext uri="{FF2B5EF4-FFF2-40B4-BE49-F238E27FC236}">
                <a16:creationId xmlns:a16="http://schemas.microsoft.com/office/drawing/2014/main" id="{0D0DEB75-17D2-40A1-968B-28DEDF1BB0E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00644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3100</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2022-01-03T11:50:56Z</dcterms:created>
  <dcterms:modified xsi:type="dcterms:W3CDTF">2022-01-03T11:52:12Z</dcterms:modified>
</cp:coreProperties>
</file>