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corvenmotos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71.580399999999997</c:v>
                </c:pt>
                <c:pt idx="1">
                  <c:v>50</c:v>
                </c:pt>
                <c:pt idx="2">
                  <c:v>0</c:v>
                </c:pt>
                <c:pt idx="3">
                  <c:v>0</c:v>
                </c:pt>
                <c:pt idx="4">
                  <c:v>25</c:v>
                </c:pt>
                <c:pt idx="5">
                  <c:v>7.6109</c:v>
                </c:pt>
                <c:pt idx="6">
                  <c:v>38.319600000000001</c:v>
                </c:pt>
                <c:pt idx="7">
                  <c:v>23.9404</c:v>
                </c:pt>
              </c:numCache>
            </c:numRef>
          </c:val>
          <c:extLst>
            <c:ext xmlns:c16="http://schemas.microsoft.com/office/drawing/2014/chart" uri="{C3380CC4-5D6E-409C-BE32-E72D297353CC}">
              <c16:uniqueId val="{00000000-7EF5-4F65-9F84-14EEF47C0EF0}"/>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40.192399999999999</c:v>
                </c:pt>
                <c:pt idx="1">
                  <c:v>0</c:v>
                </c:pt>
                <c:pt idx="2">
                  <c:v>0</c:v>
                </c:pt>
                <c:pt idx="3">
                  <c:v>0</c:v>
                </c:pt>
                <c:pt idx="4">
                  <c:v>0</c:v>
                </c:pt>
                <c:pt idx="5">
                  <c:v>0</c:v>
                </c:pt>
                <c:pt idx="6">
                  <c:v>0</c:v>
                </c:pt>
                <c:pt idx="7">
                  <c:v>46.700400000000002</c:v>
                </c:pt>
              </c:numCache>
            </c:numRef>
          </c:val>
          <c:extLst>
            <c:ext xmlns:c16="http://schemas.microsoft.com/office/drawing/2014/chart" uri="{C3380CC4-5D6E-409C-BE32-E72D297353CC}">
              <c16:uniqueId val="{00000001-7EF5-4F65-9F84-14EEF47C0EF0}"/>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2-7EF5-4F65-9F84-14EEF47C0EF0}"/>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54.6096</c:v>
                </c:pt>
                <c:pt idx="1">
                  <c:v>33.333300000000001</c:v>
                </c:pt>
                <c:pt idx="2">
                  <c:v>20</c:v>
                </c:pt>
                <c:pt idx="3">
                  <c:v>71.428600000000003</c:v>
                </c:pt>
                <c:pt idx="4">
                  <c:v>41.666699999999999</c:v>
                </c:pt>
                <c:pt idx="5">
                  <c:v>18.6492</c:v>
                </c:pt>
                <c:pt idx="6">
                  <c:v>76.826400000000007</c:v>
                </c:pt>
                <c:pt idx="7">
                  <c:v>31.749700000000001</c:v>
                </c:pt>
              </c:numCache>
            </c:numRef>
          </c:val>
          <c:extLst>
            <c:ext xmlns:c16="http://schemas.microsoft.com/office/drawing/2014/chart" uri="{C3380CC4-5D6E-409C-BE32-E72D297353CC}">
              <c16:uniqueId val="{00000003-7EF5-4F65-9F84-14EEF47C0EF0}"/>
            </c:ext>
          </c:extLst>
        </c:ser>
        <c:dLbls>
          <c:showLegendKey val="0"/>
          <c:showVal val="0"/>
          <c:showCatName val="0"/>
          <c:showSerName val="0"/>
          <c:showPercent val="0"/>
          <c:showBubbleSize val="0"/>
        </c:dLbls>
        <c:axId val="390923520"/>
        <c:axId val="417530920"/>
      </c:radarChart>
      <c:catAx>
        <c:axId val="39092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30920"/>
        <c:crosses val="autoZero"/>
        <c:auto val="1"/>
        <c:lblAlgn val="ctr"/>
        <c:lblOffset val="100"/>
        <c:noMultiLvlLbl val="0"/>
      </c:catAx>
      <c:valAx>
        <c:axId val="41753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2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27397</c:v>
                </c:pt>
                <c:pt idx="1">
                  <c:v>27403</c:v>
                </c:pt>
                <c:pt idx="2">
                  <c:v>27411</c:v>
                </c:pt>
                <c:pt idx="3">
                  <c:v>27410</c:v>
                </c:pt>
                <c:pt idx="4">
                  <c:v>27418</c:v>
                </c:pt>
                <c:pt idx="5">
                  <c:v>27423</c:v>
                </c:pt>
                <c:pt idx="6">
                  <c:v>27427</c:v>
                </c:pt>
                <c:pt idx="7">
                  <c:v>27428</c:v>
                </c:pt>
                <c:pt idx="8">
                  <c:v>27436</c:v>
                </c:pt>
                <c:pt idx="9">
                  <c:v>27442</c:v>
                </c:pt>
                <c:pt idx="10">
                  <c:v>27447</c:v>
                </c:pt>
                <c:pt idx="11">
                  <c:v>27448</c:v>
                </c:pt>
                <c:pt idx="12">
                  <c:v>27447</c:v>
                </c:pt>
                <c:pt idx="13">
                  <c:v>27457</c:v>
                </c:pt>
                <c:pt idx="14">
                  <c:v>27459</c:v>
                </c:pt>
                <c:pt idx="15">
                  <c:v>27457</c:v>
                </c:pt>
                <c:pt idx="16">
                  <c:v>27460</c:v>
                </c:pt>
                <c:pt idx="17">
                  <c:v>27500</c:v>
                </c:pt>
                <c:pt idx="18">
                  <c:v>27527</c:v>
                </c:pt>
                <c:pt idx="19">
                  <c:v>27538</c:v>
                </c:pt>
                <c:pt idx="20">
                  <c:v>27552</c:v>
                </c:pt>
                <c:pt idx="21">
                  <c:v>27571</c:v>
                </c:pt>
                <c:pt idx="22">
                  <c:v>27571</c:v>
                </c:pt>
                <c:pt idx="23">
                  <c:v>27575</c:v>
                </c:pt>
                <c:pt idx="24">
                  <c:v>27576</c:v>
                </c:pt>
                <c:pt idx="25">
                  <c:v>27580</c:v>
                </c:pt>
                <c:pt idx="26">
                  <c:v>27588</c:v>
                </c:pt>
                <c:pt idx="27">
                  <c:v>27596</c:v>
                </c:pt>
                <c:pt idx="28">
                  <c:v>27606</c:v>
                </c:pt>
                <c:pt idx="29">
                  <c:v>27610</c:v>
                </c:pt>
                <c:pt idx="30">
                  <c:v>27610</c:v>
                </c:pt>
              </c:numCache>
            </c:numRef>
          </c:val>
          <c:smooth val="0"/>
          <c:extLst>
            <c:ext xmlns:c16="http://schemas.microsoft.com/office/drawing/2014/chart" uri="{C3380CC4-5D6E-409C-BE32-E72D297353CC}">
              <c16:uniqueId val="{00000000-3C2D-45CE-B5BC-54F0F937AB90}"/>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15280</c:v>
                </c:pt>
                <c:pt idx="1">
                  <c:v>15295</c:v>
                </c:pt>
                <c:pt idx="2">
                  <c:v>15315</c:v>
                </c:pt>
                <c:pt idx="3">
                  <c:v>15320</c:v>
                </c:pt>
                <c:pt idx="4">
                  <c:v>15334</c:v>
                </c:pt>
                <c:pt idx="5">
                  <c:v>15354</c:v>
                </c:pt>
                <c:pt idx="6">
                  <c:v>15369</c:v>
                </c:pt>
                <c:pt idx="7">
                  <c:v>15379</c:v>
                </c:pt>
                <c:pt idx="8">
                  <c:v>15385</c:v>
                </c:pt>
                <c:pt idx="9">
                  <c:v>15396</c:v>
                </c:pt>
                <c:pt idx="10">
                  <c:v>15397</c:v>
                </c:pt>
                <c:pt idx="11">
                  <c:v>15404</c:v>
                </c:pt>
                <c:pt idx="12">
                  <c:v>15407</c:v>
                </c:pt>
                <c:pt idx="13">
                  <c:v>15412</c:v>
                </c:pt>
                <c:pt idx="14">
                  <c:v>15418</c:v>
                </c:pt>
                <c:pt idx="15">
                  <c:v>15418</c:v>
                </c:pt>
                <c:pt idx="16">
                  <c:v>15425</c:v>
                </c:pt>
                <c:pt idx="17">
                  <c:v>15431</c:v>
                </c:pt>
                <c:pt idx="18">
                  <c:v>15440</c:v>
                </c:pt>
                <c:pt idx="19">
                  <c:v>15446</c:v>
                </c:pt>
                <c:pt idx="20">
                  <c:v>15451</c:v>
                </c:pt>
                <c:pt idx="21">
                  <c:v>15453</c:v>
                </c:pt>
                <c:pt idx="22">
                  <c:v>15459</c:v>
                </c:pt>
                <c:pt idx="23">
                  <c:v>15459</c:v>
                </c:pt>
                <c:pt idx="24">
                  <c:v>15467</c:v>
                </c:pt>
                <c:pt idx="25">
                  <c:v>15482</c:v>
                </c:pt>
                <c:pt idx="26">
                  <c:v>15491</c:v>
                </c:pt>
                <c:pt idx="27">
                  <c:v>15498</c:v>
                </c:pt>
                <c:pt idx="28">
                  <c:v>15502</c:v>
                </c:pt>
                <c:pt idx="29">
                  <c:v>15502</c:v>
                </c:pt>
                <c:pt idx="30">
                  <c:v>15503</c:v>
                </c:pt>
              </c:numCache>
            </c:numRef>
          </c:val>
          <c:smooth val="0"/>
          <c:extLst>
            <c:ext xmlns:c16="http://schemas.microsoft.com/office/drawing/2014/chart" uri="{C3380CC4-5D6E-409C-BE32-E72D297353CC}">
              <c16:uniqueId val="{00000001-3C2D-45CE-B5BC-54F0F937AB90}"/>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37346</c:v>
                </c:pt>
                <c:pt idx="1">
                  <c:v>37396</c:v>
                </c:pt>
                <c:pt idx="2">
                  <c:v>37472</c:v>
                </c:pt>
                <c:pt idx="3">
                  <c:v>37582</c:v>
                </c:pt>
                <c:pt idx="4">
                  <c:v>37668</c:v>
                </c:pt>
                <c:pt idx="5">
                  <c:v>37735</c:v>
                </c:pt>
                <c:pt idx="6">
                  <c:v>37777</c:v>
                </c:pt>
                <c:pt idx="7">
                  <c:v>37800</c:v>
                </c:pt>
                <c:pt idx="8">
                  <c:v>37830</c:v>
                </c:pt>
                <c:pt idx="9">
                  <c:v>37868</c:v>
                </c:pt>
                <c:pt idx="10">
                  <c:v>37883</c:v>
                </c:pt>
                <c:pt idx="11">
                  <c:v>37893</c:v>
                </c:pt>
                <c:pt idx="12">
                  <c:v>37912</c:v>
                </c:pt>
                <c:pt idx="13">
                  <c:v>37934</c:v>
                </c:pt>
                <c:pt idx="14">
                  <c:v>37953</c:v>
                </c:pt>
                <c:pt idx="15">
                  <c:v>37971</c:v>
                </c:pt>
                <c:pt idx="16">
                  <c:v>37972</c:v>
                </c:pt>
                <c:pt idx="17">
                  <c:v>37987</c:v>
                </c:pt>
                <c:pt idx="18">
                  <c:v>38007</c:v>
                </c:pt>
                <c:pt idx="19">
                  <c:v>38024</c:v>
                </c:pt>
                <c:pt idx="20">
                  <c:v>38046</c:v>
                </c:pt>
                <c:pt idx="21">
                  <c:v>38064</c:v>
                </c:pt>
                <c:pt idx="22">
                  <c:v>38102</c:v>
                </c:pt>
                <c:pt idx="23">
                  <c:v>38123</c:v>
                </c:pt>
                <c:pt idx="24">
                  <c:v>38200</c:v>
                </c:pt>
                <c:pt idx="25">
                  <c:v>38262</c:v>
                </c:pt>
                <c:pt idx="26">
                  <c:v>38302</c:v>
                </c:pt>
                <c:pt idx="27">
                  <c:v>38394</c:v>
                </c:pt>
                <c:pt idx="28">
                  <c:v>38504</c:v>
                </c:pt>
                <c:pt idx="29">
                  <c:v>38549</c:v>
                </c:pt>
                <c:pt idx="30">
                  <c:v>38572</c:v>
                </c:pt>
              </c:numCache>
            </c:numRef>
          </c:val>
          <c:smooth val="0"/>
          <c:extLst>
            <c:ext xmlns:c16="http://schemas.microsoft.com/office/drawing/2014/chart" uri="{C3380CC4-5D6E-409C-BE32-E72D297353CC}">
              <c16:uniqueId val="{00000002-3C2D-45CE-B5BC-54F0F937AB90}"/>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20855</c:v>
                </c:pt>
                <c:pt idx="1">
                  <c:v>20861</c:v>
                </c:pt>
                <c:pt idx="2">
                  <c:v>20870</c:v>
                </c:pt>
                <c:pt idx="3">
                  <c:v>20880</c:v>
                </c:pt>
                <c:pt idx="4">
                  <c:v>20888</c:v>
                </c:pt>
                <c:pt idx="5">
                  <c:v>20900</c:v>
                </c:pt>
                <c:pt idx="6">
                  <c:v>20903</c:v>
                </c:pt>
                <c:pt idx="7">
                  <c:v>20908</c:v>
                </c:pt>
                <c:pt idx="8">
                  <c:v>20926</c:v>
                </c:pt>
                <c:pt idx="9">
                  <c:v>20958</c:v>
                </c:pt>
                <c:pt idx="10">
                  <c:v>20962</c:v>
                </c:pt>
                <c:pt idx="11">
                  <c:v>20969</c:v>
                </c:pt>
                <c:pt idx="12">
                  <c:v>20978</c:v>
                </c:pt>
                <c:pt idx="13">
                  <c:v>20981</c:v>
                </c:pt>
                <c:pt idx="14">
                  <c:v>20984</c:v>
                </c:pt>
                <c:pt idx="15">
                  <c:v>20988</c:v>
                </c:pt>
                <c:pt idx="16">
                  <c:v>20986</c:v>
                </c:pt>
                <c:pt idx="17">
                  <c:v>20986</c:v>
                </c:pt>
                <c:pt idx="18">
                  <c:v>20996</c:v>
                </c:pt>
                <c:pt idx="19">
                  <c:v>20993</c:v>
                </c:pt>
                <c:pt idx="20">
                  <c:v>21006</c:v>
                </c:pt>
                <c:pt idx="21">
                  <c:v>21010</c:v>
                </c:pt>
                <c:pt idx="22">
                  <c:v>21018</c:v>
                </c:pt>
                <c:pt idx="23">
                  <c:v>21022</c:v>
                </c:pt>
                <c:pt idx="24">
                  <c:v>21025</c:v>
                </c:pt>
                <c:pt idx="25">
                  <c:v>21034</c:v>
                </c:pt>
                <c:pt idx="26">
                  <c:v>21043</c:v>
                </c:pt>
                <c:pt idx="27">
                  <c:v>21046</c:v>
                </c:pt>
                <c:pt idx="28">
                  <c:v>21054</c:v>
                </c:pt>
                <c:pt idx="29">
                  <c:v>21062</c:v>
                </c:pt>
                <c:pt idx="30">
                  <c:v>21064</c:v>
                </c:pt>
              </c:numCache>
            </c:numRef>
          </c:val>
          <c:smooth val="0"/>
          <c:extLst>
            <c:ext xmlns:c16="http://schemas.microsoft.com/office/drawing/2014/chart" uri="{C3380CC4-5D6E-409C-BE32-E72D297353CC}">
              <c16:uniqueId val="{00000003-3C2D-45CE-B5BC-54F0F937AB90}"/>
            </c:ext>
          </c:extLst>
        </c:ser>
        <c:dLbls>
          <c:showLegendKey val="0"/>
          <c:showVal val="0"/>
          <c:showCatName val="0"/>
          <c:showSerName val="0"/>
          <c:showPercent val="0"/>
          <c:showBubbleSize val="0"/>
        </c:dLbls>
        <c:smooth val="0"/>
        <c:axId val="417550928"/>
        <c:axId val="417543712"/>
      </c:lineChart>
      <c:dateAx>
        <c:axId val="41755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3712"/>
        <c:crosses val="autoZero"/>
        <c:auto val="1"/>
        <c:lblOffset val="100"/>
        <c:baseTimeUnit val="days"/>
      </c:dateAx>
      <c:valAx>
        <c:axId val="41754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5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5</c:v>
                </c:pt>
                <c:pt idx="1">
                  <c:v>6</c:v>
                </c:pt>
                <c:pt idx="2">
                  <c:v>8</c:v>
                </c:pt>
                <c:pt idx="3">
                  <c:v>-1</c:v>
                </c:pt>
                <c:pt idx="4">
                  <c:v>8</c:v>
                </c:pt>
                <c:pt idx="5">
                  <c:v>5</c:v>
                </c:pt>
                <c:pt idx="6">
                  <c:v>4</c:v>
                </c:pt>
                <c:pt idx="7">
                  <c:v>1</c:v>
                </c:pt>
                <c:pt idx="8">
                  <c:v>8</c:v>
                </c:pt>
                <c:pt idx="9">
                  <c:v>6</c:v>
                </c:pt>
                <c:pt idx="10">
                  <c:v>5</c:v>
                </c:pt>
                <c:pt idx="11">
                  <c:v>1</c:v>
                </c:pt>
                <c:pt idx="12">
                  <c:v>-1</c:v>
                </c:pt>
                <c:pt idx="13">
                  <c:v>10</c:v>
                </c:pt>
                <c:pt idx="14">
                  <c:v>2</c:v>
                </c:pt>
                <c:pt idx="15">
                  <c:v>-2</c:v>
                </c:pt>
                <c:pt idx="16">
                  <c:v>3</c:v>
                </c:pt>
                <c:pt idx="17">
                  <c:v>40</c:v>
                </c:pt>
                <c:pt idx="18">
                  <c:v>27</c:v>
                </c:pt>
                <c:pt idx="19">
                  <c:v>11</c:v>
                </c:pt>
                <c:pt idx="20">
                  <c:v>14</c:v>
                </c:pt>
                <c:pt idx="21">
                  <c:v>19</c:v>
                </c:pt>
                <c:pt idx="22">
                  <c:v>0</c:v>
                </c:pt>
                <c:pt idx="23">
                  <c:v>4</c:v>
                </c:pt>
                <c:pt idx="24">
                  <c:v>1</c:v>
                </c:pt>
                <c:pt idx="25">
                  <c:v>4</c:v>
                </c:pt>
                <c:pt idx="26">
                  <c:v>8</c:v>
                </c:pt>
                <c:pt idx="27">
                  <c:v>8</c:v>
                </c:pt>
                <c:pt idx="28">
                  <c:v>10</c:v>
                </c:pt>
                <c:pt idx="29">
                  <c:v>4</c:v>
                </c:pt>
                <c:pt idx="30">
                  <c:v>0</c:v>
                </c:pt>
              </c:numCache>
            </c:numRef>
          </c:val>
          <c:smooth val="0"/>
          <c:extLst>
            <c:ext xmlns:c16="http://schemas.microsoft.com/office/drawing/2014/chart" uri="{C3380CC4-5D6E-409C-BE32-E72D297353CC}">
              <c16:uniqueId val="{00000000-AE9C-4B9A-9050-D70E4F685379}"/>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14</c:v>
                </c:pt>
                <c:pt idx="1">
                  <c:v>15</c:v>
                </c:pt>
                <c:pt idx="2">
                  <c:v>20</c:v>
                </c:pt>
                <c:pt idx="3">
                  <c:v>5</c:v>
                </c:pt>
                <c:pt idx="4">
                  <c:v>14</c:v>
                </c:pt>
                <c:pt idx="5">
                  <c:v>20</c:v>
                </c:pt>
                <c:pt idx="6">
                  <c:v>15</c:v>
                </c:pt>
                <c:pt idx="7">
                  <c:v>10</c:v>
                </c:pt>
                <c:pt idx="8">
                  <c:v>6</c:v>
                </c:pt>
                <c:pt idx="9">
                  <c:v>11</c:v>
                </c:pt>
                <c:pt idx="10">
                  <c:v>1</c:v>
                </c:pt>
                <c:pt idx="11">
                  <c:v>7</c:v>
                </c:pt>
                <c:pt idx="12">
                  <c:v>3</c:v>
                </c:pt>
                <c:pt idx="13">
                  <c:v>5</c:v>
                </c:pt>
                <c:pt idx="14">
                  <c:v>6</c:v>
                </c:pt>
                <c:pt idx="15">
                  <c:v>0</c:v>
                </c:pt>
                <c:pt idx="16">
                  <c:v>7</c:v>
                </c:pt>
                <c:pt idx="17">
                  <c:v>6</c:v>
                </c:pt>
                <c:pt idx="18">
                  <c:v>9</c:v>
                </c:pt>
                <c:pt idx="19">
                  <c:v>6</c:v>
                </c:pt>
                <c:pt idx="20">
                  <c:v>5</c:v>
                </c:pt>
                <c:pt idx="21">
                  <c:v>2</c:v>
                </c:pt>
                <c:pt idx="22">
                  <c:v>6</c:v>
                </c:pt>
                <c:pt idx="23">
                  <c:v>0</c:v>
                </c:pt>
                <c:pt idx="24">
                  <c:v>8</c:v>
                </c:pt>
                <c:pt idx="25">
                  <c:v>15</c:v>
                </c:pt>
                <c:pt idx="26">
                  <c:v>9</c:v>
                </c:pt>
                <c:pt idx="27">
                  <c:v>7</c:v>
                </c:pt>
                <c:pt idx="28">
                  <c:v>4</c:v>
                </c:pt>
                <c:pt idx="29">
                  <c:v>0</c:v>
                </c:pt>
                <c:pt idx="30">
                  <c:v>1</c:v>
                </c:pt>
              </c:numCache>
            </c:numRef>
          </c:val>
          <c:smooth val="0"/>
          <c:extLst>
            <c:ext xmlns:c16="http://schemas.microsoft.com/office/drawing/2014/chart" uri="{C3380CC4-5D6E-409C-BE32-E72D297353CC}">
              <c16:uniqueId val="{00000001-AE9C-4B9A-9050-D70E4F685379}"/>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15</c:v>
                </c:pt>
                <c:pt idx="1">
                  <c:v>50</c:v>
                </c:pt>
                <c:pt idx="2">
                  <c:v>76</c:v>
                </c:pt>
                <c:pt idx="3">
                  <c:v>110</c:v>
                </c:pt>
                <c:pt idx="4">
                  <c:v>86</c:v>
                </c:pt>
                <c:pt idx="5">
                  <c:v>67</c:v>
                </c:pt>
                <c:pt idx="6">
                  <c:v>42</c:v>
                </c:pt>
                <c:pt idx="7">
                  <c:v>23</c:v>
                </c:pt>
                <c:pt idx="8">
                  <c:v>30</c:v>
                </c:pt>
                <c:pt idx="9">
                  <c:v>38</c:v>
                </c:pt>
                <c:pt idx="10">
                  <c:v>15</c:v>
                </c:pt>
                <c:pt idx="11">
                  <c:v>10</c:v>
                </c:pt>
                <c:pt idx="12">
                  <c:v>19</c:v>
                </c:pt>
                <c:pt idx="13">
                  <c:v>22</c:v>
                </c:pt>
                <c:pt idx="14">
                  <c:v>19</c:v>
                </c:pt>
                <c:pt idx="15">
                  <c:v>18</c:v>
                </c:pt>
                <c:pt idx="16">
                  <c:v>1</c:v>
                </c:pt>
                <c:pt idx="17">
                  <c:v>15</c:v>
                </c:pt>
                <c:pt idx="18">
                  <c:v>20</c:v>
                </c:pt>
                <c:pt idx="19">
                  <c:v>17</c:v>
                </c:pt>
                <c:pt idx="20">
                  <c:v>22</c:v>
                </c:pt>
                <c:pt idx="21">
                  <c:v>18</c:v>
                </c:pt>
                <c:pt idx="22">
                  <c:v>38</c:v>
                </c:pt>
                <c:pt idx="23">
                  <c:v>21</c:v>
                </c:pt>
                <c:pt idx="24">
                  <c:v>77</c:v>
                </c:pt>
                <c:pt idx="25">
                  <c:v>62</c:v>
                </c:pt>
                <c:pt idx="26">
                  <c:v>40</c:v>
                </c:pt>
                <c:pt idx="27">
                  <c:v>92</c:v>
                </c:pt>
                <c:pt idx="28">
                  <c:v>110</c:v>
                </c:pt>
                <c:pt idx="29">
                  <c:v>45</c:v>
                </c:pt>
                <c:pt idx="30">
                  <c:v>23</c:v>
                </c:pt>
              </c:numCache>
            </c:numRef>
          </c:val>
          <c:smooth val="0"/>
          <c:extLst>
            <c:ext xmlns:c16="http://schemas.microsoft.com/office/drawing/2014/chart" uri="{C3380CC4-5D6E-409C-BE32-E72D297353CC}">
              <c16:uniqueId val="{00000002-AE9C-4B9A-9050-D70E4F685379}"/>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11</c:v>
                </c:pt>
                <c:pt idx="1">
                  <c:v>6</c:v>
                </c:pt>
                <c:pt idx="2">
                  <c:v>9</c:v>
                </c:pt>
                <c:pt idx="3">
                  <c:v>10</c:v>
                </c:pt>
                <c:pt idx="4">
                  <c:v>8</c:v>
                </c:pt>
                <c:pt idx="5">
                  <c:v>12</c:v>
                </c:pt>
                <c:pt idx="6">
                  <c:v>3</c:v>
                </c:pt>
                <c:pt idx="7">
                  <c:v>5</c:v>
                </c:pt>
                <c:pt idx="8">
                  <c:v>18</c:v>
                </c:pt>
                <c:pt idx="9">
                  <c:v>32</c:v>
                </c:pt>
                <c:pt idx="10">
                  <c:v>4</c:v>
                </c:pt>
                <c:pt idx="11">
                  <c:v>7</c:v>
                </c:pt>
                <c:pt idx="12">
                  <c:v>9</c:v>
                </c:pt>
                <c:pt idx="13">
                  <c:v>3</c:v>
                </c:pt>
                <c:pt idx="14">
                  <c:v>3</c:v>
                </c:pt>
                <c:pt idx="15">
                  <c:v>4</c:v>
                </c:pt>
                <c:pt idx="16">
                  <c:v>-2</c:v>
                </c:pt>
                <c:pt idx="17">
                  <c:v>0</c:v>
                </c:pt>
                <c:pt idx="18">
                  <c:v>10</c:v>
                </c:pt>
                <c:pt idx="19">
                  <c:v>-3</c:v>
                </c:pt>
                <c:pt idx="20">
                  <c:v>13</c:v>
                </c:pt>
                <c:pt idx="21">
                  <c:v>4</c:v>
                </c:pt>
                <c:pt idx="22">
                  <c:v>8</c:v>
                </c:pt>
                <c:pt idx="23">
                  <c:v>4</c:v>
                </c:pt>
                <c:pt idx="24">
                  <c:v>3</c:v>
                </c:pt>
                <c:pt idx="25">
                  <c:v>9</c:v>
                </c:pt>
                <c:pt idx="26">
                  <c:v>9</c:v>
                </c:pt>
                <c:pt idx="27">
                  <c:v>3</c:v>
                </c:pt>
                <c:pt idx="28">
                  <c:v>8</c:v>
                </c:pt>
                <c:pt idx="29">
                  <c:v>8</c:v>
                </c:pt>
                <c:pt idx="30">
                  <c:v>2</c:v>
                </c:pt>
              </c:numCache>
            </c:numRef>
          </c:val>
          <c:smooth val="0"/>
          <c:extLst>
            <c:ext xmlns:c16="http://schemas.microsoft.com/office/drawing/2014/chart" uri="{C3380CC4-5D6E-409C-BE32-E72D297353CC}">
              <c16:uniqueId val="{00000003-AE9C-4B9A-9050-D70E4F685379}"/>
            </c:ext>
          </c:extLst>
        </c:ser>
        <c:dLbls>
          <c:showLegendKey val="0"/>
          <c:showVal val="0"/>
          <c:showCatName val="0"/>
          <c:showSerName val="0"/>
          <c:showPercent val="0"/>
          <c:showBubbleSize val="0"/>
        </c:dLbls>
        <c:smooth val="0"/>
        <c:axId val="446681168"/>
        <c:axId val="446676904"/>
      </c:lineChart>
      <c:dateAx>
        <c:axId val="44668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76904"/>
        <c:crosses val="autoZero"/>
        <c:auto val="1"/>
        <c:lblOffset val="100"/>
        <c:baseTimeUnit val="days"/>
      </c:dateAx>
      <c:valAx>
        <c:axId val="44667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7</c:v>
                </c:pt>
                <c:pt idx="3">
                  <c:v>3</c:v>
                </c:pt>
                <c:pt idx="4">
                  <c:v>4</c:v>
                </c:pt>
                <c:pt idx="5">
                  <c:v>11</c:v>
                </c:pt>
                <c:pt idx="6">
                  <c:v>10</c:v>
                </c:pt>
              </c:numCache>
            </c:numRef>
          </c:val>
          <c:extLst>
            <c:ext xmlns:c16="http://schemas.microsoft.com/office/drawing/2014/chart" uri="{C3380CC4-5D6E-409C-BE32-E72D297353CC}">
              <c16:uniqueId val="{00000000-8808-45F9-8B64-2148E1184AD9}"/>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7</c:v>
                </c:pt>
                <c:pt idx="3">
                  <c:v>5</c:v>
                </c:pt>
                <c:pt idx="4">
                  <c:v>8</c:v>
                </c:pt>
                <c:pt idx="5">
                  <c:v>5</c:v>
                </c:pt>
                <c:pt idx="6">
                  <c:v>11</c:v>
                </c:pt>
              </c:numCache>
            </c:numRef>
          </c:val>
          <c:extLst>
            <c:ext xmlns:c16="http://schemas.microsoft.com/office/drawing/2014/chart" uri="{C3380CC4-5D6E-409C-BE32-E72D297353CC}">
              <c16:uniqueId val="{00000001-8808-45F9-8B64-2148E1184AD9}"/>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36</c:v>
                </c:pt>
                <c:pt idx="1">
                  <c:v>45</c:v>
                </c:pt>
                <c:pt idx="2">
                  <c:v>37</c:v>
                </c:pt>
                <c:pt idx="3">
                  <c:v>36</c:v>
                </c:pt>
                <c:pt idx="4">
                  <c:v>32</c:v>
                </c:pt>
                <c:pt idx="5">
                  <c:v>54</c:v>
                </c:pt>
                <c:pt idx="6">
                  <c:v>45</c:v>
                </c:pt>
              </c:numCache>
            </c:numRef>
          </c:val>
          <c:extLst>
            <c:ext xmlns:c16="http://schemas.microsoft.com/office/drawing/2014/chart" uri="{C3380CC4-5D6E-409C-BE32-E72D297353CC}">
              <c16:uniqueId val="{00000002-8808-45F9-8B64-2148E1184AD9}"/>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6</c:v>
                </c:pt>
                <c:pt idx="2">
                  <c:v>6</c:v>
                </c:pt>
                <c:pt idx="3">
                  <c:v>9</c:v>
                </c:pt>
                <c:pt idx="4">
                  <c:v>9</c:v>
                </c:pt>
                <c:pt idx="5">
                  <c:v>4</c:v>
                </c:pt>
                <c:pt idx="6">
                  <c:v>9</c:v>
                </c:pt>
              </c:numCache>
            </c:numRef>
          </c:val>
          <c:extLst>
            <c:ext xmlns:c16="http://schemas.microsoft.com/office/drawing/2014/chart" uri="{C3380CC4-5D6E-409C-BE32-E72D297353CC}">
              <c16:uniqueId val="{00000003-8808-45F9-8B64-2148E1184AD9}"/>
            </c:ext>
          </c:extLst>
        </c:ser>
        <c:dLbls>
          <c:showLegendKey val="0"/>
          <c:showVal val="0"/>
          <c:showCatName val="0"/>
          <c:showSerName val="0"/>
          <c:showPercent val="0"/>
          <c:showBubbleSize val="0"/>
        </c:dLbls>
        <c:gapWidth val="219"/>
        <c:overlap val="-27"/>
        <c:axId val="446680184"/>
        <c:axId val="446682808"/>
      </c:barChart>
      <c:catAx>
        <c:axId val="44668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2808"/>
        <c:crosses val="autoZero"/>
        <c:auto val="1"/>
        <c:lblAlgn val="ctr"/>
        <c:lblOffset val="100"/>
        <c:noMultiLvlLbl val="0"/>
      </c:catAx>
      <c:valAx>
        <c:axId val="44668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0</c:v>
                </c:pt>
                <c:pt idx="3">
                  <c:v>2</c:v>
                </c:pt>
                <c:pt idx="4">
                  <c:v>0</c:v>
                </c:pt>
                <c:pt idx="5">
                  <c:v>1</c:v>
                </c:pt>
                <c:pt idx="6">
                  <c:v>0</c:v>
                </c:pt>
              </c:numCache>
            </c:numRef>
          </c:val>
          <c:extLst>
            <c:ext xmlns:c16="http://schemas.microsoft.com/office/drawing/2014/chart" uri="{C3380CC4-5D6E-409C-BE32-E72D297353CC}">
              <c16:uniqueId val="{00000000-4D20-4296-A41C-423EF9DF375F}"/>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4D20-4296-A41C-423EF9DF375F}"/>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6</c:v>
                </c:pt>
                <c:pt idx="3">
                  <c:v>3</c:v>
                </c:pt>
                <c:pt idx="4">
                  <c:v>5</c:v>
                </c:pt>
                <c:pt idx="5">
                  <c:v>1</c:v>
                </c:pt>
                <c:pt idx="6">
                  <c:v>1</c:v>
                </c:pt>
              </c:numCache>
            </c:numRef>
          </c:val>
          <c:extLst>
            <c:ext xmlns:c16="http://schemas.microsoft.com/office/drawing/2014/chart" uri="{C3380CC4-5D6E-409C-BE32-E72D297353CC}">
              <c16:uniqueId val="{00000002-4D20-4296-A41C-423EF9DF375F}"/>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2</c:v>
                </c:pt>
                <c:pt idx="2">
                  <c:v>1</c:v>
                </c:pt>
                <c:pt idx="3">
                  <c:v>2</c:v>
                </c:pt>
                <c:pt idx="4">
                  <c:v>4</c:v>
                </c:pt>
                <c:pt idx="5">
                  <c:v>0</c:v>
                </c:pt>
                <c:pt idx="6">
                  <c:v>0</c:v>
                </c:pt>
              </c:numCache>
            </c:numRef>
          </c:val>
          <c:extLst>
            <c:ext xmlns:c16="http://schemas.microsoft.com/office/drawing/2014/chart" uri="{C3380CC4-5D6E-409C-BE32-E72D297353CC}">
              <c16:uniqueId val="{00000003-4D20-4296-A41C-423EF9DF375F}"/>
            </c:ext>
          </c:extLst>
        </c:ser>
        <c:dLbls>
          <c:showLegendKey val="0"/>
          <c:showVal val="0"/>
          <c:showCatName val="0"/>
          <c:showSerName val="0"/>
          <c:showPercent val="0"/>
          <c:showBubbleSize val="0"/>
        </c:dLbls>
        <c:gapWidth val="219"/>
        <c:overlap val="-27"/>
        <c:axId val="446690024"/>
        <c:axId val="446686744"/>
      </c:barChart>
      <c:catAx>
        <c:axId val="44669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6744"/>
        <c:crosses val="autoZero"/>
        <c:auto val="1"/>
        <c:lblAlgn val="ctr"/>
        <c:lblOffset val="100"/>
        <c:noMultiLvlLbl val="0"/>
      </c:catAx>
      <c:valAx>
        <c:axId val="44668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9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0.19997818419808699</c:v>
                </c:pt>
                <c:pt idx="1">
                  <c:v>0.27633349089190301</c:v>
                </c:pt>
                <c:pt idx="3">
                  <c:v>0.109079009562593</c:v>
                </c:pt>
                <c:pt idx="5">
                  <c:v>0.20361415118350701</c:v>
                </c:pt>
              </c:numCache>
            </c:numRef>
          </c:val>
          <c:extLst>
            <c:ext xmlns:c16="http://schemas.microsoft.com/office/drawing/2014/chart" uri="{C3380CC4-5D6E-409C-BE32-E72D297353CC}">
              <c16:uniqueId val="{00000000-9B39-4E3B-AAA1-67EDDC864A86}"/>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9B39-4E3B-AAA1-67EDDC864A86}"/>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0.21009510261071199</c:v>
                </c:pt>
                <c:pt idx="1">
                  <c:v>0.133696883479544</c:v>
                </c:pt>
                <c:pt idx="2">
                  <c:v>0.20636300569913199</c:v>
                </c:pt>
                <c:pt idx="3">
                  <c:v>0.80174223065237005</c:v>
                </c:pt>
                <c:pt idx="4">
                  <c:v>0.92520877789193601</c:v>
                </c:pt>
                <c:pt idx="5">
                  <c:v>0.47946468558181199</c:v>
                </c:pt>
                <c:pt idx="6">
                  <c:v>0.32930266866882701</c:v>
                </c:pt>
              </c:numCache>
            </c:numRef>
          </c:val>
          <c:extLst>
            <c:ext xmlns:c16="http://schemas.microsoft.com/office/drawing/2014/chart" uri="{C3380CC4-5D6E-409C-BE32-E72D297353CC}">
              <c16:uniqueId val="{00000002-9B39-4E3B-AAA1-67EDDC864A86}"/>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0.27195954005439199</c:v>
                </c:pt>
                <c:pt idx="1">
                  <c:v>0.68467007013693404</c:v>
                </c:pt>
                <c:pt idx="2">
                  <c:v>0.39601126007920201</c:v>
                </c:pt>
                <c:pt idx="3">
                  <c:v>0.243332220048666</c:v>
                </c:pt>
                <c:pt idx="4">
                  <c:v>0.25168185505033602</c:v>
                </c:pt>
              </c:numCache>
            </c:numRef>
          </c:val>
          <c:extLst>
            <c:ext xmlns:c16="http://schemas.microsoft.com/office/drawing/2014/chart" uri="{C3380CC4-5D6E-409C-BE32-E72D297353CC}">
              <c16:uniqueId val="{00000003-9B39-4E3B-AAA1-67EDDC864A86}"/>
            </c:ext>
          </c:extLst>
        </c:ser>
        <c:dLbls>
          <c:showLegendKey val="0"/>
          <c:showVal val="0"/>
          <c:showCatName val="0"/>
          <c:showSerName val="0"/>
          <c:showPercent val="0"/>
          <c:showBubbleSize val="0"/>
        </c:dLbls>
        <c:gapWidth val="219"/>
        <c:overlap val="-27"/>
        <c:axId val="446692320"/>
        <c:axId val="446685760"/>
      </c:barChart>
      <c:catAx>
        <c:axId val="44669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5760"/>
        <c:crosses val="autoZero"/>
        <c:auto val="1"/>
        <c:lblAlgn val="ctr"/>
        <c:lblOffset val="100"/>
        <c:noMultiLvlLbl val="0"/>
      </c:catAx>
      <c:valAx>
        <c:axId val="44668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9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1</c:v>
                </c:pt>
                <c:pt idx="16">
                  <c:v>1</c:v>
                </c:pt>
                <c:pt idx="17">
                  <c:v>0</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8410-4643-BE36-30A807DEACF7}"/>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410-4643-BE36-30A807DEACF7}"/>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8</c:v>
                </c:pt>
                <c:pt idx="18">
                  <c:v>3</c:v>
                </c:pt>
                <c:pt idx="19">
                  <c:v>0</c:v>
                </c:pt>
                <c:pt idx="20">
                  <c:v>0</c:v>
                </c:pt>
                <c:pt idx="21">
                  <c:v>2</c:v>
                </c:pt>
                <c:pt idx="22">
                  <c:v>0</c:v>
                </c:pt>
                <c:pt idx="23">
                  <c:v>0</c:v>
                </c:pt>
              </c:numCache>
            </c:numRef>
          </c:val>
          <c:smooth val="0"/>
          <c:extLst>
            <c:ext xmlns:c16="http://schemas.microsoft.com/office/drawing/2014/chart" uri="{C3380CC4-5D6E-409C-BE32-E72D297353CC}">
              <c16:uniqueId val="{00000002-8410-4643-BE36-30A807DEACF7}"/>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4</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3-8410-4643-BE36-30A807DEACF7}"/>
            </c:ext>
          </c:extLst>
        </c:ser>
        <c:dLbls>
          <c:showLegendKey val="0"/>
          <c:showVal val="0"/>
          <c:showCatName val="0"/>
          <c:showSerName val="0"/>
          <c:showPercent val="0"/>
          <c:showBubbleSize val="0"/>
        </c:dLbls>
        <c:smooth val="0"/>
        <c:axId val="446693960"/>
        <c:axId val="446688384"/>
      </c:lineChart>
      <c:catAx>
        <c:axId val="44669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88384"/>
        <c:crosses val="autoZero"/>
        <c:auto val="1"/>
        <c:lblAlgn val="ctr"/>
        <c:lblOffset val="100"/>
        <c:noMultiLvlLbl val="0"/>
      </c:catAx>
      <c:valAx>
        <c:axId val="44668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0.10181077739800699</c:v>
                </c:pt>
                <c:pt idx="15">
                  <c:v>0.20362155479601499</c:v>
                </c:pt>
                <c:pt idx="16">
                  <c:v>0.116355174169151</c:v>
                </c:pt>
                <c:pt idx="17">
                  <c:v>0</c:v>
                </c:pt>
                <c:pt idx="18">
                  <c:v>0.221802050759945</c:v>
                </c:pt>
                <c:pt idx="19">
                  <c:v>0.276343538651734</c:v>
                </c:pt>
                <c:pt idx="20">
                  <c:v>0.17816886044651301</c:v>
                </c:pt>
                <c:pt idx="21">
                  <c:v>0</c:v>
                </c:pt>
                <c:pt idx="22">
                  <c:v>0</c:v>
                </c:pt>
                <c:pt idx="23">
                  <c:v>0</c:v>
                </c:pt>
              </c:numCache>
            </c:numRef>
          </c:val>
          <c:smooth val="0"/>
          <c:extLst>
            <c:ext xmlns:c16="http://schemas.microsoft.com/office/drawing/2014/chart" uri="{C3380CC4-5D6E-409C-BE32-E72D297353CC}">
              <c16:uniqueId val="{00000000-3613-4401-8613-459CCEEF514D}"/>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613-4401-8613-459CCEEF514D}"/>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0.25559273800426902</c:v>
                </c:pt>
                <c:pt idx="13">
                  <c:v>0.22924297119970499</c:v>
                </c:pt>
                <c:pt idx="14">
                  <c:v>0.346499433480014</c:v>
                </c:pt>
                <c:pt idx="15">
                  <c:v>0.76546072567257795</c:v>
                </c:pt>
                <c:pt idx="16">
                  <c:v>0.957374860565817</c:v>
                </c:pt>
                <c:pt idx="17">
                  <c:v>0.39024004637559001</c:v>
                </c:pt>
                <c:pt idx="18">
                  <c:v>0.27491590032761498</c:v>
                </c:pt>
                <c:pt idx="19">
                  <c:v>0</c:v>
                </c:pt>
                <c:pt idx="20">
                  <c:v>0</c:v>
                </c:pt>
                <c:pt idx="21">
                  <c:v>7.3779347052778596E-2</c:v>
                </c:pt>
                <c:pt idx="22">
                  <c:v>0</c:v>
                </c:pt>
                <c:pt idx="23">
                  <c:v>0</c:v>
                </c:pt>
              </c:numCache>
            </c:numRef>
          </c:val>
          <c:smooth val="0"/>
          <c:extLst>
            <c:ext xmlns:c16="http://schemas.microsoft.com/office/drawing/2014/chart" uri="{C3380CC4-5D6E-409C-BE32-E72D297353CC}">
              <c16:uniqueId val="{00000002-3613-4401-8613-459CCEEF514D}"/>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0.26246719160104998</c:v>
                </c:pt>
                <c:pt idx="12">
                  <c:v>0</c:v>
                </c:pt>
                <c:pt idx="13">
                  <c:v>0</c:v>
                </c:pt>
                <c:pt idx="14">
                  <c:v>0</c:v>
                </c:pt>
                <c:pt idx="15">
                  <c:v>0</c:v>
                </c:pt>
                <c:pt idx="16">
                  <c:v>0</c:v>
                </c:pt>
                <c:pt idx="17">
                  <c:v>0.50345979479837699</c:v>
                </c:pt>
                <c:pt idx="18">
                  <c:v>0.24815079933190201</c:v>
                </c:pt>
                <c:pt idx="19">
                  <c:v>0</c:v>
                </c:pt>
                <c:pt idx="20">
                  <c:v>0</c:v>
                </c:pt>
                <c:pt idx="21">
                  <c:v>0</c:v>
                </c:pt>
                <c:pt idx="22">
                  <c:v>0</c:v>
                </c:pt>
                <c:pt idx="23">
                  <c:v>0</c:v>
                </c:pt>
              </c:numCache>
            </c:numRef>
          </c:val>
          <c:smooth val="0"/>
          <c:extLst>
            <c:ext xmlns:c16="http://schemas.microsoft.com/office/drawing/2014/chart" uri="{C3380CC4-5D6E-409C-BE32-E72D297353CC}">
              <c16:uniqueId val="{00000003-3613-4401-8613-459CCEEF514D}"/>
            </c:ext>
          </c:extLst>
        </c:ser>
        <c:dLbls>
          <c:showLegendKey val="0"/>
          <c:showVal val="0"/>
          <c:showCatName val="0"/>
          <c:showSerName val="0"/>
          <c:showPercent val="0"/>
          <c:showBubbleSize val="0"/>
        </c:dLbls>
        <c:smooth val="0"/>
        <c:axId val="446668704"/>
        <c:axId val="446673624"/>
      </c:lineChart>
      <c:catAx>
        <c:axId val="44666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73624"/>
        <c:crosses val="autoZero"/>
        <c:auto val="1"/>
        <c:lblAlgn val="ctr"/>
        <c:lblOffset val="100"/>
        <c:noMultiLvlLbl val="0"/>
      </c:catAx>
      <c:valAx>
        <c:axId val="44667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0</c:v>
                </c:pt>
                <c:pt idx="1">
                  <c:v>0</c:v>
                </c:pt>
                <c:pt idx="2">
                  <c:v>5</c:v>
                </c:pt>
                <c:pt idx="3">
                  <c:v>1</c:v>
                </c:pt>
              </c:numCache>
            </c:numRef>
          </c:val>
          <c:extLst>
            <c:ext xmlns:c16="http://schemas.microsoft.com/office/drawing/2014/chart" uri="{C3380CC4-5D6E-409C-BE32-E72D297353CC}">
              <c16:uniqueId val="{00000000-A8EE-4F99-8D13-976CD9A32F00}"/>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6</c:v>
                </c:pt>
                <c:pt idx="1">
                  <c:v>0</c:v>
                </c:pt>
                <c:pt idx="2">
                  <c:v>12</c:v>
                </c:pt>
                <c:pt idx="3">
                  <c:v>4</c:v>
                </c:pt>
              </c:numCache>
            </c:numRef>
          </c:val>
          <c:extLst>
            <c:ext xmlns:c16="http://schemas.microsoft.com/office/drawing/2014/chart" uri="{C3380CC4-5D6E-409C-BE32-E72D297353CC}">
              <c16:uniqueId val="{00000001-A8EE-4F99-8D13-976CD9A32F00}"/>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0</c:v>
                </c:pt>
                <c:pt idx="1">
                  <c:v>0</c:v>
                </c:pt>
                <c:pt idx="2">
                  <c:v>7</c:v>
                </c:pt>
                <c:pt idx="3">
                  <c:v>5</c:v>
                </c:pt>
              </c:numCache>
            </c:numRef>
          </c:val>
          <c:extLst>
            <c:ext xmlns:c16="http://schemas.microsoft.com/office/drawing/2014/chart" uri="{C3380CC4-5D6E-409C-BE32-E72D297353CC}">
              <c16:uniqueId val="{00000002-A8EE-4F99-8D13-976CD9A32F00}"/>
            </c:ext>
          </c:extLst>
        </c:ser>
        <c:dLbls>
          <c:showLegendKey val="0"/>
          <c:showVal val="0"/>
          <c:showCatName val="0"/>
          <c:showSerName val="0"/>
          <c:showPercent val="0"/>
          <c:showBubbleSize val="0"/>
        </c:dLbls>
        <c:gapWidth val="150"/>
        <c:overlap val="100"/>
        <c:axId val="446672640"/>
        <c:axId val="446673296"/>
      </c:barChart>
      <c:catAx>
        <c:axId val="44667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73296"/>
        <c:crosses val="autoZero"/>
        <c:auto val="1"/>
        <c:lblAlgn val="ctr"/>
        <c:lblOffset val="100"/>
        <c:noMultiLvlLbl val="0"/>
      </c:catAx>
      <c:valAx>
        <c:axId val="446673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7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302</c:v>
                </c:pt>
                <c:pt idx="1">
                  <c:v>0</c:v>
                </c:pt>
                <c:pt idx="2">
                  <c:v>1352</c:v>
                </c:pt>
                <c:pt idx="3">
                  <c:v>311</c:v>
                </c:pt>
              </c:numCache>
            </c:numRef>
          </c:val>
          <c:extLst>
            <c:ext xmlns:c16="http://schemas.microsoft.com/office/drawing/2014/chart" uri="{C3380CC4-5D6E-409C-BE32-E72D297353CC}">
              <c16:uniqueId val="{00000000-7435-4EB9-AF31-1DBCF8405519}"/>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0</c:v>
                </c:pt>
                <c:pt idx="1">
                  <c:v>0</c:v>
                </c:pt>
                <c:pt idx="2">
                  <c:v>2092</c:v>
                </c:pt>
                <c:pt idx="3">
                  <c:v>381</c:v>
                </c:pt>
              </c:numCache>
            </c:numRef>
          </c:val>
          <c:extLst>
            <c:ext xmlns:c16="http://schemas.microsoft.com/office/drawing/2014/chart" uri="{C3380CC4-5D6E-409C-BE32-E72D297353CC}">
              <c16:uniqueId val="{00000001-7435-4EB9-AF31-1DBCF8405519}"/>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0</c:v>
                </c:pt>
                <c:pt idx="1">
                  <c:v>0</c:v>
                </c:pt>
                <c:pt idx="2">
                  <c:v>524</c:v>
                </c:pt>
                <c:pt idx="3">
                  <c:v>48</c:v>
                </c:pt>
              </c:numCache>
            </c:numRef>
          </c:val>
          <c:extLst>
            <c:ext xmlns:c16="http://schemas.microsoft.com/office/drawing/2014/chart" uri="{C3380CC4-5D6E-409C-BE32-E72D297353CC}">
              <c16:uniqueId val="{00000002-7435-4EB9-AF31-1DBCF8405519}"/>
            </c:ext>
          </c:extLst>
        </c:ser>
        <c:dLbls>
          <c:showLegendKey val="0"/>
          <c:showVal val="0"/>
          <c:showCatName val="0"/>
          <c:showSerName val="0"/>
          <c:showPercent val="0"/>
          <c:showBubbleSize val="0"/>
        </c:dLbls>
        <c:gapWidth val="150"/>
        <c:overlap val="100"/>
        <c:axId val="446667392"/>
        <c:axId val="446668376"/>
      </c:barChart>
      <c:catAx>
        <c:axId val="44666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68376"/>
        <c:crosses val="autoZero"/>
        <c:auto val="1"/>
        <c:lblAlgn val="ctr"/>
        <c:lblOffset val="100"/>
        <c:noMultiLvlLbl val="0"/>
      </c:catAx>
      <c:valAx>
        <c:axId val="446668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66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0.182980750605472</c:v>
                </c:pt>
                <c:pt idx="2">
                  <c:v>0</c:v>
                </c:pt>
              </c:numCache>
            </c:numRef>
          </c:val>
          <c:extLst>
            <c:ext xmlns:c16="http://schemas.microsoft.com/office/drawing/2014/chart" uri="{C3380CC4-5D6E-409C-BE32-E72D297353CC}">
              <c16:uniqueId val="{00000000-0BF3-4C2D-9A67-EBFEF3B2D142}"/>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0BF3-4C2D-9A67-EBFEF3B2D142}"/>
            </c:ext>
          </c:extLst>
        </c:ser>
        <c:ser>
          <c:idx val="2"/>
          <c:order val="2"/>
          <c:tx>
            <c:strRef>
              <c:f>Sheet1!$D$1</c:f>
              <c:strCache>
                <c:ptCount val="1"/>
                <c:pt idx="0">
                  <c:v>motomeloficial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0.27660116737075802</c:v>
                </c:pt>
                <c:pt idx="1">
                  <c:v>0.29739077823914101</c:v>
                </c:pt>
                <c:pt idx="2">
                  <c:v>0.78947267636402796</c:v>
                </c:pt>
              </c:numCache>
            </c:numRef>
          </c:val>
          <c:extLst>
            <c:ext xmlns:c16="http://schemas.microsoft.com/office/drawing/2014/chart" uri="{C3380CC4-5D6E-409C-BE32-E72D297353CC}">
              <c16:uniqueId val="{00000002-0BF3-4C2D-9A67-EBFEF3B2D142}"/>
            </c:ext>
          </c:extLst>
        </c:ser>
        <c:ser>
          <c:idx val="3"/>
          <c:order val="3"/>
          <c:tx>
            <c:strRef>
              <c:f>Sheet1!$E$1</c:f>
              <c:strCache>
                <c:ptCount val="1"/>
                <c:pt idx="0">
                  <c:v>zanellahnos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0.22870211549457001</c:v>
                </c:pt>
                <c:pt idx="1">
                  <c:v>0.37101944538638698</c:v>
                </c:pt>
                <c:pt idx="2">
                  <c:v>0.36252121238403801</c:v>
                </c:pt>
              </c:numCache>
            </c:numRef>
          </c:val>
          <c:extLst>
            <c:ext xmlns:c16="http://schemas.microsoft.com/office/drawing/2014/chart" uri="{C3380CC4-5D6E-409C-BE32-E72D297353CC}">
              <c16:uniqueId val="{00000003-0BF3-4C2D-9A67-EBFEF3B2D142}"/>
            </c:ext>
          </c:extLst>
        </c:ser>
        <c:dLbls>
          <c:showLegendKey val="0"/>
          <c:showVal val="0"/>
          <c:showCatName val="0"/>
          <c:showSerName val="0"/>
          <c:showPercent val="0"/>
          <c:showBubbleSize val="0"/>
        </c:dLbls>
        <c:gapWidth val="219"/>
        <c:overlap val="-27"/>
        <c:axId val="417551256"/>
        <c:axId val="417544040"/>
      </c:barChart>
      <c:catAx>
        <c:axId val="41755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4040"/>
        <c:crosses val="autoZero"/>
        <c:auto val="1"/>
        <c:lblAlgn val="ctr"/>
        <c:lblOffset val="100"/>
        <c:noMultiLvlLbl val="0"/>
      </c:catAx>
      <c:valAx>
        <c:axId val="4175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5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297</c:v>
                </c:pt>
                <c:pt idx="1">
                  <c:v>0</c:v>
                </c:pt>
                <c:pt idx="2">
                  <c:v>2693</c:v>
                </c:pt>
                <c:pt idx="3">
                  <c:v>691</c:v>
                </c:pt>
              </c:numCache>
            </c:numRef>
          </c:val>
          <c:extLst>
            <c:ext xmlns:c16="http://schemas.microsoft.com/office/drawing/2014/chart" uri="{C3380CC4-5D6E-409C-BE32-E72D297353CC}">
              <c16:uniqueId val="{00000000-8588-4FB1-B862-D138C90A6DB0}"/>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5</c:v>
                </c:pt>
                <c:pt idx="1">
                  <c:v>0</c:v>
                </c:pt>
                <c:pt idx="2">
                  <c:v>1275</c:v>
                </c:pt>
                <c:pt idx="3">
                  <c:v>49</c:v>
                </c:pt>
              </c:numCache>
            </c:numRef>
          </c:val>
          <c:extLst>
            <c:ext xmlns:c16="http://schemas.microsoft.com/office/drawing/2014/chart" uri="{C3380CC4-5D6E-409C-BE32-E72D297353CC}">
              <c16:uniqueId val="{00000001-8588-4FB1-B862-D138C90A6DB0}"/>
            </c:ext>
          </c:extLst>
        </c:ser>
        <c:dLbls>
          <c:showLegendKey val="0"/>
          <c:showVal val="0"/>
          <c:showCatName val="0"/>
          <c:showSerName val="0"/>
          <c:showPercent val="0"/>
          <c:showBubbleSize val="0"/>
        </c:dLbls>
        <c:gapWidth val="150"/>
        <c:overlap val="100"/>
        <c:axId val="333040456"/>
        <c:axId val="333041768"/>
      </c:barChart>
      <c:catAx>
        <c:axId val="33304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1768"/>
        <c:crosses val="autoZero"/>
        <c:auto val="1"/>
        <c:lblAlgn val="ctr"/>
        <c:lblOffset val="100"/>
        <c:noMultiLvlLbl val="0"/>
      </c:catAx>
      <c:valAx>
        <c:axId val="333041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2F5D-F1E5-4651-B6CF-ADEE0E5E269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42334B4-F812-42EF-B05C-6A357335FB3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8617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80A0-69BA-4C89-920C-67BE76C4AF54}"/>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F7FB25FC-9E70-49E3-ADF8-226D486F7EC8}"/>
              </a:ext>
            </a:extLst>
          </p:cNvPr>
          <p:cNvGraphicFramePr>
            <a:graphicFrameLocks noGrp="1"/>
          </p:cNvGraphicFramePr>
          <p:nvPr>
            <p:ph type="tbl" sz="quarter" idx="13"/>
            <p:extLst>
              <p:ext uri="{D42A27DB-BD31-4B8C-83A1-F6EECF244321}">
                <p14:modId xmlns:p14="http://schemas.microsoft.com/office/powerpoint/2010/main" val="89079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2695282"/>
                    </a:ext>
                  </a:extLst>
                </a:gridCol>
                <a:gridCol w="658368">
                  <a:extLst>
                    <a:ext uri="{9D8B030D-6E8A-4147-A177-3AD203B41FA5}">
                      <a16:colId xmlns:a16="http://schemas.microsoft.com/office/drawing/2014/main" val="1980422330"/>
                    </a:ext>
                  </a:extLst>
                </a:gridCol>
                <a:gridCol w="658368">
                  <a:extLst>
                    <a:ext uri="{9D8B030D-6E8A-4147-A177-3AD203B41FA5}">
                      <a16:colId xmlns:a16="http://schemas.microsoft.com/office/drawing/2014/main" val="807786022"/>
                    </a:ext>
                  </a:extLst>
                </a:gridCol>
                <a:gridCol w="658368">
                  <a:extLst>
                    <a:ext uri="{9D8B030D-6E8A-4147-A177-3AD203B41FA5}">
                      <a16:colId xmlns:a16="http://schemas.microsoft.com/office/drawing/2014/main" val="2529405494"/>
                    </a:ext>
                  </a:extLst>
                </a:gridCol>
                <a:gridCol w="658368">
                  <a:extLst>
                    <a:ext uri="{9D8B030D-6E8A-4147-A177-3AD203B41FA5}">
                      <a16:colId xmlns:a16="http://schemas.microsoft.com/office/drawing/2014/main" val="858182547"/>
                    </a:ext>
                  </a:extLst>
                </a:gridCol>
                <a:gridCol w="658368">
                  <a:extLst>
                    <a:ext uri="{9D8B030D-6E8A-4147-A177-3AD203B41FA5}">
                      <a16:colId xmlns:a16="http://schemas.microsoft.com/office/drawing/2014/main" val="1488357757"/>
                    </a:ext>
                  </a:extLst>
                </a:gridCol>
                <a:gridCol w="658368">
                  <a:extLst>
                    <a:ext uri="{9D8B030D-6E8A-4147-A177-3AD203B41FA5}">
                      <a16:colId xmlns:a16="http://schemas.microsoft.com/office/drawing/2014/main" val="3043440806"/>
                    </a:ext>
                  </a:extLst>
                </a:gridCol>
                <a:gridCol w="658368">
                  <a:extLst>
                    <a:ext uri="{9D8B030D-6E8A-4147-A177-3AD203B41FA5}">
                      <a16:colId xmlns:a16="http://schemas.microsoft.com/office/drawing/2014/main" val="4054958169"/>
                    </a:ext>
                  </a:extLst>
                </a:gridCol>
                <a:gridCol w="658368">
                  <a:extLst>
                    <a:ext uri="{9D8B030D-6E8A-4147-A177-3AD203B41FA5}">
                      <a16:colId xmlns:a16="http://schemas.microsoft.com/office/drawing/2014/main" val="1202583594"/>
                    </a:ext>
                  </a:extLst>
                </a:gridCol>
                <a:gridCol w="658368">
                  <a:extLst>
                    <a:ext uri="{9D8B030D-6E8A-4147-A177-3AD203B41FA5}">
                      <a16:colId xmlns:a16="http://schemas.microsoft.com/office/drawing/2014/main" val="24230311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9466554"/>
                  </a:ext>
                </a:extLst>
              </a:tr>
              <a:tr h="370840">
                <a:tc>
                  <a:txBody>
                    <a:bodyPr/>
                    <a:lstStyle/>
                    <a:p>
                      <a:r>
                        <a:rPr lang="en-US" sz="1000"/>
                        <a:t>motomeloficial</a:t>
                      </a:r>
                    </a:p>
                  </a:txBody>
                  <a:tcPr/>
                </a:tc>
                <a:tc>
                  <a:txBody>
                    <a:bodyPr/>
                    <a:lstStyle/>
                    <a:p>
                      <a:r>
                        <a:rPr lang="en-US" sz="1000"/>
                        <a:t>38572</a:t>
                      </a:r>
                    </a:p>
                  </a:txBody>
                  <a:tcPr/>
                </a:tc>
                <a:tc>
                  <a:txBody>
                    <a:bodyPr/>
                    <a:lstStyle/>
                    <a:p>
                      <a:r>
                        <a:rPr lang="en-US" sz="1000"/>
                        <a:t>1241</a:t>
                      </a:r>
                    </a:p>
                  </a:txBody>
                  <a:tcPr/>
                </a:tc>
                <a:tc>
                  <a:txBody>
                    <a:bodyPr/>
                    <a:lstStyle/>
                    <a:p>
                      <a:r>
                        <a:rPr lang="en-US" sz="1000"/>
                        <a:t>12</a:t>
                      </a:r>
                    </a:p>
                  </a:txBody>
                  <a:tcPr/>
                </a:tc>
                <a:tc>
                  <a:txBody>
                    <a:bodyPr/>
                    <a:lstStyle/>
                    <a:p>
                      <a:r>
                        <a:rPr lang="en-US" sz="1000"/>
                        <a:t>5</a:t>
                      </a:r>
                    </a:p>
                  </a:txBody>
                  <a:tcPr/>
                </a:tc>
                <a:tc>
                  <a:txBody>
                    <a:bodyPr/>
                    <a:lstStyle/>
                    <a:p>
                      <a:r>
                        <a:rPr lang="en-US" sz="1000"/>
                        <a:t>7</a:t>
                      </a:r>
                    </a:p>
                  </a:txBody>
                  <a:tcPr/>
                </a:tc>
                <a:tc>
                  <a:txBody>
                    <a:bodyPr/>
                    <a:lstStyle/>
                    <a:p>
                      <a:r>
                        <a:rPr lang="en-US" sz="1000"/>
                        <a:t>24</a:t>
                      </a:r>
                    </a:p>
                  </a:txBody>
                  <a:tcPr/>
                </a:tc>
                <a:tc>
                  <a:txBody>
                    <a:bodyPr/>
                    <a:lstStyle/>
                    <a:p>
                      <a:r>
                        <a:rPr lang="en-US" sz="1000"/>
                        <a:t>2693</a:t>
                      </a:r>
                    </a:p>
                  </a:txBody>
                  <a:tcPr/>
                </a:tc>
                <a:tc>
                  <a:txBody>
                    <a:bodyPr/>
                    <a:lstStyle/>
                    <a:p>
                      <a:r>
                        <a:rPr lang="en-US" sz="1000"/>
                        <a:t>1275</a:t>
                      </a:r>
                    </a:p>
                  </a:txBody>
                  <a:tcPr/>
                </a:tc>
                <a:tc>
                  <a:txBody>
                    <a:bodyPr/>
                    <a:lstStyle/>
                    <a:p>
                      <a:r>
                        <a:rPr lang="en-US" sz="1000"/>
                        <a:t>0.4356 %</a:t>
                      </a:r>
                    </a:p>
                  </a:txBody>
                  <a:tcPr/>
                </a:tc>
                <a:extLst>
                  <a:ext uri="{0D108BD9-81ED-4DB2-BD59-A6C34878D82A}">
                    <a16:rowId xmlns:a16="http://schemas.microsoft.com/office/drawing/2014/main" val="1416399527"/>
                  </a:ext>
                </a:extLst>
              </a:tr>
              <a:tr h="370840">
                <a:tc>
                  <a:txBody>
                    <a:bodyPr/>
                    <a:lstStyle/>
                    <a:p>
                      <a:r>
                        <a:rPr lang="en-US" sz="1000"/>
                        <a:t>corvenmotos</a:t>
                      </a:r>
                    </a:p>
                  </a:txBody>
                  <a:tcPr/>
                </a:tc>
                <a:tc>
                  <a:txBody>
                    <a:bodyPr/>
                    <a:lstStyle/>
                    <a:p>
                      <a:r>
                        <a:rPr lang="en-US" sz="1000"/>
                        <a:t>27610</a:t>
                      </a:r>
                    </a:p>
                  </a:txBody>
                  <a:tcPr/>
                </a:tc>
                <a:tc>
                  <a:txBody>
                    <a:bodyPr/>
                    <a:lstStyle/>
                    <a:p>
                      <a:r>
                        <a:rPr lang="en-US" sz="1000"/>
                        <a:t>218</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297</a:t>
                      </a:r>
                    </a:p>
                  </a:txBody>
                  <a:tcPr/>
                </a:tc>
                <a:tc>
                  <a:txBody>
                    <a:bodyPr/>
                    <a:lstStyle/>
                    <a:p>
                      <a:r>
                        <a:rPr lang="en-US" sz="1000"/>
                        <a:t>5</a:t>
                      </a:r>
                    </a:p>
                  </a:txBody>
                  <a:tcPr/>
                </a:tc>
                <a:tc>
                  <a:txBody>
                    <a:bodyPr/>
                    <a:lstStyle/>
                    <a:p>
                      <a:r>
                        <a:rPr lang="en-US" sz="1000"/>
                        <a:t>0.1830 %</a:t>
                      </a:r>
                    </a:p>
                  </a:txBody>
                  <a:tcPr/>
                </a:tc>
                <a:extLst>
                  <a:ext uri="{0D108BD9-81ED-4DB2-BD59-A6C34878D82A}">
                    <a16:rowId xmlns:a16="http://schemas.microsoft.com/office/drawing/2014/main" val="1493826584"/>
                  </a:ext>
                </a:extLst>
              </a:tr>
              <a:tr h="370840">
                <a:tc>
                  <a:txBody>
                    <a:bodyPr/>
                    <a:lstStyle/>
                    <a:p>
                      <a:r>
                        <a:rPr lang="en-US" sz="1000"/>
                        <a:t>zanellahnos</a:t>
                      </a:r>
                    </a:p>
                  </a:txBody>
                  <a:tcPr/>
                </a:tc>
                <a:tc>
                  <a:txBody>
                    <a:bodyPr/>
                    <a:lstStyle/>
                    <a:p>
                      <a:r>
                        <a:rPr lang="en-US" sz="1000"/>
                        <a:t>21064</a:t>
                      </a:r>
                    </a:p>
                  </a:txBody>
                  <a:tcPr/>
                </a:tc>
                <a:tc>
                  <a:txBody>
                    <a:bodyPr/>
                    <a:lstStyle/>
                    <a:p>
                      <a:r>
                        <a:rPr lang="en-US" sz="1000"/>
                        <a:t>220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10</a:t>
                      </a:r>
                    </a:p>
                  </a:txBody>
                  <a:tcPr/>
                </a:tc>
                <a:tc>
                  <a:txBody>
                    <a:bodyPr/>
                    <a:lstStyle/>
                    <a:p>
                      <a:r>
                        <a:rPr lang="en-US" sz="1000"/>
                        <a:t>691</a:t>
                      </a:r>
                    </a:p>
                  </a:txBody>
                  <a:tcPr/>
                </a:tc>
                <a:tc>
                  <a:txBody>
                    <a:bodyPr/>
                    <a:lstStyle/>
                    <a:p>
                      <a:r>
                        <a:rPr lang="en-US" sz="1000"/>
                        <a:t>49</a:t>
                      </a:r>
                    </a:p>
                  </a:txBody>
                  <a:tcPr/>
                </a:tc>
                <a:tc>
                  <a:txBody>
                    <a:bodyPr/>
                    <a:lstStyle/>
                    <a:p>
                      <a:r>
                        <a:rPr lang="en-US" sz="1000"/>
                        <a:t>0.3532 %</a:t>
                      </a:r>
                    </a:p>
                  </a:txBody>
                  <a:tcPr/>
                </a:tc>
                <a:extLst>
                  <a:ext uri="{0D108BD9-81ED-4DB2-BD59-A6C34878D82A}">
                    <a16:rowId xmlns:a16="http://schemas.microsoft.com/office/drawing/2014/main" val="3247150030"/>
                  </a:ext>
                </a:extLst>
              </a:tr>
              <a:tr h="370840">
                <a:tc>
                  <a:txBody>
                    <a:bodyPr/>
                    <a:lstStyle/>
                    <a:p>
                      <a:r>
                        <a:rPr lang="en-US" sz="1000"/>
                        <a:t>gileramotorsarg</a:t>
                      </a:r>
                    </a:p>
                  </a:txBody>
                  <a:tcPr/>
                </a:tc>
                <a:tc>
                  <a:txBody>
                    <a:bodyPr/>
                    <a:lstStyle/>
                    <a:p>
                      <a:r>
                        <a:rPr lang="en-US" sz="1000"/>
                        <a:t>15503</a:t>
                      </a:r>
                    </a:p>
                  </a:txBody>
                  <a:tcPr/>
                </a:tc>
                <a:tc>
                  <a:txBody>
                    <a:bodyPr/>
                    <a:lstStyle/>
                    <a:p>
                      <a:r>
                        <a:rPr lang="en-US" sz="1000"/>
                        <a:t>237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438644"/>
                  </a:ext>
                </a:extLst>
              </a:tr>
            </a:tbl>
          </a:graphicData>
        </a:graphic>
      </p:graphicFrame>
      <p:sp>
        <p:nvSpPr>
          <p:cNvPr id="4" name="Text Placeholder 3">
            <a:extLst>
              <a:ext uri="{FF2B5EF4-FFF2-40B4-BE49-F238E27FC236}">
                <a16:creationId xmlns:a16="http://schemas.microsoft.com/office/drawing/2014/main" id="{4A717397-29DC-406A-A3C6-06655904D16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74038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F736-3B61-4AB1-8AA7-91A9768C6E0C}"/>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8BC5DA03-C989-43A5-B4AA-B4D4F7AAC7EC}"/>
              </a:ext>
            </a:extLst>
          </p:cNvPr>
          <p:cNvGraphicFramePr>
            <a:graphicFrameLocks noGrp="1"/>
          </p:cNvGraphicFramePr>
          <p:nvPr>
            <p:ph type="chart" sz="quarter" idx="13"/>
            <p:extLst>
              <p:ext uri="{D42A27DB-BD31-4B8C-83A1-F6EECF244321}">
                <p14:modId xmlns:p14="http://schemas.microsoft.com/office/powerpoint/2010/main" val="2754283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0FEB3-C478-4797-B088-93F8B3451A9C}"/>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878C313-1F74-45C6-A597-14BD5B3C9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83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5459E-3088-4BAB-B1D4-8DC652A6AB0B}"/>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150FB883-1D42-4509-8F0B-70731850AD29}"/>
              </a:ext>
            </a:extLst>
          </p:cNvPr>
          <p:cNvGraphicFramePr>
            <a:graphicFrameLocks noGrp="1"/>
          </p:cNvGraphicFramePr>
          <p:nvPr>
            <p:ph type="chart" sz="quarter" idx="13"/>
            <p:extLst>
              <p:ext uri="{D42A27DB-BD31-4B8C-83A1-F6EECF244321}">
                <p14:modId xmlns:p14="http://schemas.microsoft.com/office/powerpoint/2010/main" val="3761467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06AF7-D787-4D94-B717-1BFE04054D0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EBFA6ED-83B9-4775-8D83-5886DB768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191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823D-1642-4458-A20A-1392127D7481}"/>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289B06BC-DD90-46A8-909F-179D6FCB8CD2}"/>
              </a:ext>
            </a:extLst>
          </p:cNvPr>
          <p:cNvGraphicFramePr>
            <a:graphicFrameLocks noGrp="1"/>
          </p:cNvGraphicFramePr>
          <p:nvPr>
            <p:ph type="chart" sz="quarter" idx="13"/>
            <p:extLst>
              <p:ext uri="{D42A27DB-BD31-4B8C-83A1-F6EECF244321}">
                <p14:modId xmlns:p14="http://schemas.microsoft.com/office/powerpoint/2010/main" val="481831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E68A2-2F9A-447F-8E73-90A7097458C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EF902041-C583-4695-B95B-9386E5E68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86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33864-76DB-42E5-8DFF-56EB4C8FB8C1}"/>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41F346B1-2441-4494-8DE3-0AFDB67B07EB}"/>
              </a:ext>
            </a:extLst>
          </p:cNvPr>
          <p:cNvGraphicFramePr>
            <a:graphicFrameLocks noGrp="1"/>
          </p:cNvGraphicFramePr>
          <p:nvPr>
            <p:ph type="chart" sz="quarter" idx="13"/>
            <p:extLst>
              <p:ext uri="{D42A27DB-BD31-4B8C-83A1-F6EECF244321}">
                <p14:modId xmlns:p14="http://schemas.microsoft.com/office/powerpoint/2010/main" val="2223861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8DCA1-D09C-4BF4-974F-6ADF67272FF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71DBCD6-5E6C-4BA0-BB60-418B6A28B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050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67CA4-5CAF-4C1B-98BE-55860CCFAC27}"/>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42F299FE-4C07-4BEA-ADA5-723B4BD5E0F5}"/>
              </a:ext>
            </a:extLst>
          </p:cNvPr>
          <p:cNvGraphicFramePr>
            <a:graphicFrameLocks noGrp="1"/>
          </p:cNvGraphicFramePr>
          <p:nvPr>
            <p:ph type="chart" sz="quarter" idx="13"/>
            <p:extLst>
              <p:ext uri="{D42A27DB-BD31-4B8C-83A1-F6EECF244321}">
                <p14:modId xmlns:p14="http://schemas.microsoft.com/office/powerpoint/2010/main" val="351893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FAF00-A845-4127-85A0-A7C52C62710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E354522-91A8-4E1E-87FE-3DF439371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68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BB54-EF06-4245-BFA6-21B010AD14D8}"/>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413A4C52-E858-45E4-B13C-0CC137B93A33}"/>
              </a:ext>
            </a:extLst>
          </p:cNvPr>
          <p:cNvGraphicFramePr>
            <a:graphicFrameLocks noGrp="1"/>
          </p:cNvGraphicFramePr>
          <p:nvPr>
            <p:ph type="chart" sz="quarter" idx="13"/>
            <p:extLst>
              <p:ext uri="{D42A27DB-BD31-4B8C-83A1-F6EECF244321}">
                <p14:modId xmlns:p14="http://schemas.microsoft.com/office/powerpoint/2010/main" val="483278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04217-308E-48F7-864A-49D8058AF3B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30D6B3C-504E-4510-9734-BB7342B98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951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9AB5-CC2E-4A89-A65C-5BDA764958DC}"/>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23BC10D1-CDBA-439D-80D6-38BEBAD68B10}"/>
              </a:ext>
            </a:extLst>
          </p:cNvPr>
          <p:cNvGraphicFramePr>
            <a:graphicFrameLocks noGrp="1"/>
          </p:cNvGraphicFramePr>
          <p:nvPr>
            <p:ph type="chart" sz="quarter" idx="13"/>
            <p:extLst>
              <p:ext uri="{D42A27DB-BD31-4B8C-83A1-F6EECF244321}">
                <p14:modId xmlns:p14="http://schemas.microsoft.com/office/powerpoint/2010/main" val="270058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01807-E751-4AC1-8DA0-FE00EA2D15A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763AA7C-CBDC-43E2-A4E4-C09DD2036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662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5CC7-4235-4528-9201-A4CED6291CFF}"/>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AEE7B396-ECF3-4477-9A71-E1B04BFD8BF7}"/>
              </a:ext>
            </a:extLst>
          </p:cNvPr>
          <p:cNvGraphicFramePr>
            <a:graphicFrameLocks noGrp="1"/>
          </p:cNvGraphicFramePr>
          <p:nvPr>
            <p:ph type="chart" sz="quarter" idx="13"/>
            <p:extLst>
              <p:ext uri="{D42A27DB-BD31-4B8C-83A1-F6EECF244321}">
                <p14:modId xmlns:p14="http://schemas.microsoft.com/office/powerpoint/2010/main" val="834888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B95F2A-1F97-44F4-BA57-AD5D380A310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34F4635-D536-4CC2-AD41-7AA49DD08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8637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C13F1-8DD3-47B8-AACF-62A21138FBE1}"/>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E1A92DDA-1AB9-4CC4-9CA7-81DC1ECDC61D}"/>
              </a:ext>
            </a:extLst>
          </p:cNvPr>
          <p:cNvGraphicFramePr>
            <a:graphicFrameLocks noGrp="1"/>
          </p:cNvGraphicFramePr>
          <p:nvPr>
            <p:ph type="chart" sz="quarter" idx="13"/>
            <p:extLst>
              <p:ext uri="{D42A27DB-BD31-4B8C-83A1-F6EECF244321}">
                <p14:modId xmlns:p14="http://schemas.microsoft.com/office/powerpoint/2010/main" val="2319332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0939B-42A1-4EF4-866E-D6E4024D45C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80976A1-9425-475B-9272-5ABB4333C6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887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9607-AC50-4B8E-8014-469D909D6BF5}"/>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942C597B-E31B-4D72-A934-9E188BB1141B}"/>
              </a:ext>
            </a:extLst>
          </p:cNvPr>
          <p:cNvGraphicFramePr>
            <a:graphicFrameLocks noGrp="1"/>
          </p:cNvGraphicFramePr>
          <p:nvPr>
            <p:ph type="chart" sz="quarter" idx="13"/>
            <p:extLst>
              <p:ext uri="{D42A27DB-BD31-4B8C-83A1-F6EECF244321}">
                <p14:modId xmlns:p14="http://schemas.microsoft.com/office/powerpoint/2010/main" val="395504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04B16-7512-493E-A0DD-90013631D7A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D858777-87B2-4E6A-8D86-44C225E4F9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711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E7C7-A4A2-49DB-BA3B-99C7EF0DF2D3}"/>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57349A13-A031-453F-9701-6D2BC4CB9F59}"/>
              </a:ext>
            </a:extLst>
          </p:cNvPr>
          <p:cNvGraphicFramePr>
            <a:graphicFrameLocks noGrp="1"/>
          </p:cNvGraphicFramePr>
          <p:nvPr>
            <p:ph type="chart" sz="quarter" idx="13"/>
            <p:extLst>
              <p:ext uri="{D42A27DB-BD31-4B8C-83A1-F6EECF244321}">
                <p14:modId xmlns:p14="http://schemas.microsoft.com/office/powerpoint/2010/main" val="100306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895B0-638D-4EBF-9440-8DF9392EAED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7ECEF348-E19C-468B-B5FF-45B925A4B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376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F2F6-CB79-4F3A-88B0-A743F6E4F237}"/>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AFC0DC2C-28E3-4158-96F3-8CBA582ABE6B}"/>
              </a:ext>
            </a:extLst>
          </p:cNvPr>
          <p:cNvGraphicFramePr>
            <a:graphicFrameLocks noGrp="1"/>
          </p:cNvGraphicFramePr>
          <p:nvPr>
            <p:ph type="chart" sz="quarter" idx="13"/>
            <p:extLst>
              <p:ext uri="{D42A27DB-BD31-4B8C-83A1-F6EECF244321}">
                <p14:modId xmlns:p14="http://schemas.microsoft.com/office/powerpoint/2010/main" val="3284025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9D4A8-D7AE-4598-8298-4E00D85831C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8CDAA69-0119-47AF-A889-8568403997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810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BF1A-7C44-4BE2-AE2D-7550DB469C43}"/>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010C6B5B-9C1D-4872-A3BA-8B6B976F1885}"/>
              </a:ext>
            </a:extLst>
          </p:cNvPr>
          <p:cNvGraphicFramePr>
            <a:graphicFrameLocks noGrp="1"/>
          </p:cNvGraphicFramePr>
          <p:nvPr>
            <p:ph type="tbl" sz="quarter" idx="13"/>
            <p:extLst>
              <p:ext uri="{D42A27DB-BD31-4B8C-83A1-F6EECF244321}">
                <p14:modId xmlns:p14="http://schemas.microsoft.com/office/powerpoint/2010/main" val="664943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7426655"/>
                    </a:ext>
                  </a:extLst>
                </a:gridCol>
                <a:gridCol w="1399032">
                  <a:extLst>
                    <a:ext uri="{9D8B030D-6E8A-4147-A177-3AD203B41FA5}">
                      <a16:colId xmlns:a16="http://schemas.microsoft.com/office/drawing/2014/main" val="3208492910"/>
                    </a:ext>
                  </a:extLst>
                </a:gridCol>
                <a:gridCol w="1399032">
                  <a:extLst>
                    <a:ext uri="{9D8B030D-6E8A-4147-A177-3AD203B41FA5}">
                      <a16:colId xmlns:a16="http://schemas.microsoft.com/office/drawing/2014/main" val="331858637"/>
                    </a:ext>
                  </a:extLst>
                </a:gridCol>
                <a:gridCol w="1399032">
                  <a:extLst>
                    <a:ext uri="{9D8B030D-6E8A-4147-A177-3AD203B41FA5}">
                      <a16:colId xmlns:a16="http://schemas.microsoft.com/office/drawing/2014/main" val="1271889202"/>
                    </a:ext>
                  </a:extLst>
                </a:gridCol>
                <a:gridCol w="1399032">
                  <a:extLst>
                    <a:ext uri="{9D8B030D-6E8A-4147-A177-3AD203B41FA5}">
                      <a16:colId xmlns:a16="http://schemas.microsoft.com/office/drawing/2014/main" val="37650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4597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extLst>
                  <a:ext uri="{0D108BD9-81ED-4DB2-BD59-A6C34878D82A}">
                    <a16:rowId xmlns:a16="http://schemas.microsoft.com/office/drawing/2014/main" val="190125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193.15</a:t>
                      </a:r>
                    </a:p>
                  </a:txBody>
                  <a:tcPr/>
                </a:tc>
                <a:extLst>
                  <a:ext uri="{0D108BD9-81ED-4DB2-BD59-A6C34878D82A}">
                    <a16:rowId xmlns:a16="http://schemas.microsoft.com/office/drawing/2014/main" val="211866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#𝐉𝐮𝐠𝐚𝐝𝐨𝐫𝐌𝐨𝐭𝐨𝐦𝐞𝐥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313.875</a:t>
                      </a:r>
                    </a:p>
                  </a:txBody>
                  <a:tcPr/>
                </a:tc>
                <a:extLst>
                  <a:ext uri="{0D108BD9-81ED-4DB2-BD59-A6C34878D82A}">
                    <a16:rowId xmlns:a16="http://schemas.microsoft.com/office/drawing/2014/main" val="38669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extLst>
                  <a:ext uri="{0D108BD9-81ED-4DB2-BD59-A6C34878D82A}">
                    <a16:rowId xmlns:a16="http://schemas.microsoft.com/office/drawing/2014/main" val="423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extLst>
                  <a:ext uri="{0D108BD9-81ED-4DB2-BD59-A6C34878D82A}">
                    <a16:rowId xmlns:a16="http://schemas.microsoft.com/office/drawing/2014/main" val="186067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55232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extLst>
                  <a:ext uri="{0D108BD9-81ED-4DB2-BD59-A6C34878D82A}">
                    <a16:rowId xmlns:a16="http://schemas.microsoft.com/office/drawing/2014/main" val="420558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#Zanellizate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a:t>
                      </a:r>
                    </a:p>
                  </a:txBody>
                  <a:tcPr/>
                </a:tc>
                <a:extLst>
                  <a:ext uri="{0D108BD9-81ED-4DB2-BD59-A6C34878D82A}">
                    <a16:rowId xmlns:a16="http://schemas.microsoft.com/office/drawing/2014/main" val="193907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extLst>
                  <a:ext uri="{0D108BD9-81ED-4DB2-BD59-A6C34878D82A}">
                    <a16:rowId xmlns:a16="http://schemas.microsoft.com/office/drawing/2014/main" val="331691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64.333333333333</a:t>
                      </a:r>
                    </a:p>
                  </a:txBody>
                  <a:tcPr/>
                </a:tc>
                <a:extLst>
                  <a:ext uri="{0D108BD9-81ED-4DB2-BD59-A6C34878D82A}">
                    <a16:rowId xmlns:a16="http://schemas.microsoft.com/office/drawing/2014/main" val="2344685953"/>
                  </a:ext>
                </a:extLst>
              </a:tr>
            </a:tbl>
          </a:graphicData>
        </a:graphic>
      </p:graphicFrame>
      <p:sp>
        <p:nvSpPr>
          <p:cNvPr id="4" name="Text Placeholder 3">
            <a:extLst>
              <a:ext uri="{FF2B5EF4-FFF2-40B4-BE49-F238E27FC236}">
                <a16:creationId xmlns:a16="http://schemas.microsoft.com/office/drawing/2014/main" id="{9449A86C-1DB7-46B6-8B11-F411654D375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3308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63B5-D962-4E9E-A391-909D2C369CF4}"/>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F4A91011-98F3-46F8-8308-8F5E3A4DC980}"/>
              </a:ext>
            </a:extLst>
          </p:cNvPr>
          <p:cNvGraphicFramePr>
            <a:graphicFrameLocks noGrp="1"/>
          </p:cNvGraphicFramePr>
          <p:nvPr>
            <p:ph type="tbl" sz="quarter" idx="13"/>
            <p:extLst>
              <p:ext uri="{D42A27DB-BD31-4B8C-83A1-F6EECF244321}">
                <p14:modId xmlns:p14="http://schemas.microsoft.com/office/powerpoint/2010/main" val="207084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4838388"/>
                    </a:ext>
                  </a:extLst>
                </a:gridCol>
                <a:gridCol w="1399032">
                  <a:extLst>
                    <a:ext uri="{9D8B030D-6E8A-4147-A177-3AD203B41FA5}">
                      <a16:colId xmlns:a16="http://schemas.microsoft.com/office/drawing/2014/main" val="2779251394"/>
                    </a:ext>
                  </a:extLst>
                </a:gridCol>
                <a:gridCol w="1399032">
                  <a:extLst>
                    <a:ext uri="{9D8B030D-6E8A-4147-A177-3AD203B41FA5}">
                      <a16:colId xmlns:a16="http://schemas.microsoft.com/office/drawing/2014/main" val="1193610553"/>
                    </a:ext>
                  </a:extLst>
                </a:gridCol>
                <a:gridCol w="1399032">
                  <a:extLst>
                    <a:ext uri="{9D8B030D-6E8A-4147-A177-3AD203B41FA5}">
                      <a16:colId xmlns:a16="http://schemas.microsoft.com/office/drawing/2014/main" val="2716418254"/>
                    </a:ext>
                  </a:extLst>
                </a:gridCol>
                <a:gridCol w="1399032">
                  <a:extLst>
                    <a:ext uri="{9D8B030D-6E8A-4147-A177-3AD203B41FA5}">
                      <a16:colId xmlns:a16="http://schemas.microsoft.com/office/drawing/2014/main" val="56923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8947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424265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266267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69186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84738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#zanellizate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218781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extLst>
                  <a:ext uri="{0D108BD9-81ED-4DB2-BD59-A6C34878D82A}">
                    <a16:rowId xmlns:a16="http://schemas.microsoft.com/office/drawing/2014/main" val="287398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843.5</a:t>
                      </a:r>
                    </a:p>
                  </a:txBody>
                  <a:tcPr/>
                </a:tc>
                <a:extLst>
                  <a:ext uri="{0D108BD9-81ED-4DB2-BD59-A6C34878D82A}">
                    <a16:rowId xmlns:a16="http://schemas.microsoft.com/office/drawing/2014/main" val="169152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843.5</a:t>
                      </a:r>
                    </a:p>
                  </a:txBody>
                  <a:tcPr/>
                </a:tc>
                <a:extLst>
                  <a:ext uri="{0D108BD9-81ED-4DB2-BD59-A6C34878D82A}">
                    <a16:rowId xmlns:a16="http://schemas.microsoft.com/office/drawing/2014/main" val="234140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18475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#RX150teconecta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21083485"/>
                  </a:ext>
                </a:extLst>
              </a:tr>
            </a:tbl>
          </a:graphicData>
        </a:graphic>
      </p:graphicFrame>
      <p:sp>
        <p:nvSpPr>
          <p:cNvPr id="4" name="Text Placeholder 3">
            <a:extLst>
              <a:ext uri="{FF2B5EF4-FFF2-40B4-BE49-F238E27FC236}">
                <a16:creationId xmlns:a16="http://schemas.microsoft.com/office/drawing/2014/main" id="{67030528-04F7-43CB-8B51-93F68EBCB42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0016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D082-AC9F-4C25-9765-74EBBFDF6365}"/>
              </a:ext>
            </a:extLst>
          </p:cNvPr>
          <p:cNvSpPr>
            <a:spLocks noGrp="1"/>
          </p:cNvSpPr>
          <p:nvPr>
            <p:ph type="title"/>
          </p:nvPr>
        </p:nvSpPr>
        <p:spPr/>
        <p:txBody>
          <a:bodyPr/>
          <a:lstStyle/>
          <a:p>
            <a:r>
              <a:rPr lang="en-US"/>
              <a:t>Instagram Posts Table | Motomel - 1 of 25</a:t>
            </a:r>
          </a:p>
        </p:txBody>
      </p:sp>
      <p:graphicFrame>
        <p:nvGraphicFramePr>
          <p:cNvPr id="5" name="Table Placeholder 4">
            <a:extLst>
              <a:ext uri="{FF2B5EF4-FFF2-40B4-BE49-F238E27FC236}">
                <a16:creationId xmlns:a16="http://schemas.microsoft.com/office/drawing/2014/main" id="{57003577-AEDB-4021-93AC-9817AD19BF3F}"/>
              </a:ext>
            </a:extLst>
          </p:cNvPr>
          <p:cNvGraphicFramePr>
            <a:graphicFrameLocks noGrp="1"/>
          </p:cNvGraphicFramePr>
          <p:nvPr>
            <p:ph type="tbl" sz="quarter" idx="13"/>
            <p:extLst>
              <p:ext uri="{D42A27DB-BD31-4B8C-83A1-F6EECF244321}">
                <p14:modId xmlns:p14="http://schemas.microsoft.com/office/powerpoint/2010/main" val="39961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5919533"/>
                    </a:ext>
                  </a:extLst>
                </a:gridCol>
                <a:gridCol w="1810512">
                  <a:extLst>
                    <a:ext uri="{9D8B030D-6E8A-4147-A177-3AD203B41FA5}">
                      <a16:colId xmlns:a16="http://schemas.microsoft.com/office/drawing/2014/main" val="1615308825"/>
                    </a:ext>
                  </a:extLst>
                </a:gridCol>
                <a:gridCol w="822960">
                  <a:extLst>
                    <a:ext uri="{9D8B030D-6E8A-4147-A177-3AD203B41FA5}">
                      <a16:colId xmlns:a16="http://schemas.microsoft.com/office/drawing/2014/main" val="510175763"/>
                    </a:ext>
                  </a:extLst>
                </a:gridCol>
                <a:gridCol w="822960">
                  <a:extLst>
                    <a:ext uri="{9D8B030D-6E8A-4147-A177-3AD203B41FA5}">
                      <a16:colId xmlns:a16="http://schemas.microsoft.com/office/drawing/2014/main" val="505967794"/>
                    </a:ext>
                  </a:extLst>
                </a:gridCol>
                <a:gridCol w="822960">
                  <a:extLst>
                    <a:ext uri="{9D8B030D-6E8A-4147-A177-3AD203B41FA5}">
                      <a16:colId xmlns:a16="http://schemas.microsoft.com/office/drawing/2014/main" val="3124680411"/>
                    </a:ext>
                  </a:extLst>
                </a:gridCol>
                <a:gridCol w="822960">
                  <a:extLst>
                    <a:ext uri="{9D8B030D-6E8A-4147-A177-3AD203B41FA5}">
                      <a16:colId xmlns:a16="http://schemas.microsoft.com/office/drawing/2014/main" val="2350934267"/>
                    </a:ext>
                  </a:extLst>
                </a:gridCol>
                <a:gridCol w="822960">
                  <a:extLst>
                    <a:ext uri="{9D8B030D-6E8A-4147-A177-3AD203B41FA5}">
                      <a16:colId xmlns:a16="http://schemas.microsoft.com/office/drawing/2014/main" val="365032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529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- 2021-12-10 15:51:09</a:t>
                      </a:r>
                      <a:r>
                        <a:rPr kumimoji="0" lang="en-US" sz="1000" b="0" i="0" u="none" strike="noStrike" kern="1200" cap="none" spc="0" normalizeH="0" baseline="0" noProof="0">
                          <a:ln>
                            <a:noFill/>
                          </a:ln>
                          <a:solidFill>
                            <a:prstClr val="black"/>
                          </a:solidFill>
                          <a:effectLst/>
                          <a:uLnTx/>
                          <a:uFillTx/>
                          <a:latin typeface="+mn-lt"/>
                          <a:ea typeface="+mn-ea"/>
                          <a:cs typeface="+mn-cs"/>
                        </a:rPr>
                        <a:t>
 𝐉𝐮𝐥𝐢𝐚́𝐧 Ál𝐯𝐚𝐫𝐞𝐳, elegido por ustedes como el #𝐉𝐮𝐠𝐚𝐝𝐨𝐫𝐌𝐨𝐭𝐨𝐦𝐞𝐥 de Septiembre y Octubre, disfrutando de su premio.
¡Muchas gracias juliaanalvarez por recibirnos!
Bancamos el fútbol argentino.⁣⁣⁣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267108545_654308675587243_4201447941504388242_n.jpg?_nc_cat=105&amp;ccb=1-5&amp;_nc_sid=8ae9d6&amp;_nc_ohc=m0g1rdQVdcQAX9f7V-2&amp;_nc_ht=scontent-lga3-2.cdninstagram.com&amp;edm=AL-3X8kEAAAA&amp;oh=00_AT-yMqAKAYLHMeIc1SFrDLfUJSFbv0QwXSwUNK70dwzg8w&amp;oe=61D82D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7872674"/>
                  </a:ext>
                </a:extLst>
              </a:tr>
            </a:tbl>
          </a:graphicData>
        </a:graphic>
      </p:graphicFrame>
      <p:sp>
        <p:nvSpPr>
          <p:cNvPr id="4" name="Text Placeholder 3">
            <a:extLst>
              <a:ext uri="{FF2B5EF4-FFF2-40B4-BE49-F238E27FC236}">
                <a16:creationId xmlns:a16="http://schemas.microsoft.com/office/drawing/2014/main" id="{3616AA09-4A1E-457B-AAE9-ED5E622D78E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7533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3431-A38D-4450-A8C9-D5782D5E5F6C}"/>
              </a:ext>
            </a:extLst>
          </p:cNvPr>
          <p:cNvSpPr>
            <a:spLocks noGrp="1"/>
          </p:cNvSpPr>
          <p:nvPr>
            <p:ph type="title"/>
          </p:nvPr>
        </p:nvSpPr>
        <p:spPr/>
        <p:txBody>
          <a:bodyPr/>
          <a:lstStyle/>
          <a:p>
            <a:r>
              <a:rPr lang="en-US"/>
              <a:t>Instagram Posts Table | Motomel - 2 of 25</a:t>
            </a:r>
          </a:p>
        </p:txBody>
      </p:sp>
      <p:graphicFrame>
        <p:nvGraphicFramePr>
          <p:cNvPr id="5" name="Table Placeholder 4">
            <a:extLst>
              <a:ext uri="{FF2B5EF4-FFF2-40B4-BE49-F238E27FC236}">
                <a16:creationId xmlns:a16="http://schemas.microsoft.com/office/drawing/2014/main" id="{D3A890E0-DCD2-4457-ABBA-DCBEDA08043D}"/>
              </a:ext>
            </a:extLst>
          </p:cNvPr>
          <p:cNvGraphicFramePr>
            <a:graphicFrameLocks noGrp="1"/>
          </p:cNvGraphicFramePr>
          <p:nvPr>
            <p:ph type="tbl" sz="quarter" idx="13"/>
            <p:extLst>
              <p:ext uri="{D42A27DB-BD31-4B8C-83A1-F6EECF244321}">
                <p14:modId xmlns:p14="http://schemas.microsoft.com/office/powerpoint/2010/main" val="398114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6517314"/>
                    </a:ext>
                  </a:extLst>
                </a:gridCol>
                <a:gridCol w="1810512">
                  <a:extLst>
                    <a:ext uri="{9D8B030D-6E8A-4147-A177-3AD203B41FA5}">
                      <a16:colId xmlns:a16="http://schemas.microsoft.com/office/drawing/2014/main" val="3155205348"/>
                    </a:ext>
                  </a:extLst>
                </a:gridCol>
                <a:gridCol w="822960">
                  <a:extLst>
                    <a:ext uri="{9D8B030D-6E8A-4147-A177-3AD203B41FA5}">
                      <a16:colId xmlns:a16="http://schemas.microsoft.com/office/drawing/2014/main" val="4093269479"/>
                    </a:ext>
                  </a:extLst>
                </a:gridCol>
                <a:gridCol w="822960">
                  <a:extLst>
                    <a:ext uri="{9D8B030D-6E8A-4147-A177-3AD203B41FA5}">
                      <a16:colId xmlns:a16="http://schemas.microsoft.com/office/drawing/2014/main" val="4209902498"/>
                    </a:ext>
                  </a:extLst>
                </a:gridCol>
                <a:gridCol w="822960">
                  <a:extLst>
                    <a:ext uri="{9D8B030D-6E8A-4147-A177-3AD203B41FA5}">
                      <a16:colId xmlns:a16="http://schemas.microsoft.com/office/drawing/2014/main" val="4277110905"/>
                    </a:ext>
                  </a:extLst>
                </a:gridCol>
                <a:gridCol w="822960">
                  <a:extLst>
                    <a:ext uri="{9D8B030D-6E8A-4147-A177-3AD203B41FA5}">
                      <a16:colId xmlns:a16="http://schemas.microsoft.com/office/drawing/2014/main" val="3209340338"/>
                    </a:ext>
                  </a:extLst>
                </a:gridCol>
                <a:gridCol w="822960">
                  <a:extLst>
                    <a:ext uri="{9D8B030D-6E8A-4147-A177-3AD203B41FA5}">
                      <a16:colId xmlns:a16="http://schemas.microsoft.com/office/drawing/2014/main" val="206959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676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- 2021-12-03 16:24:40</a:t>
                      </a:r>
                      <a:r>
                        <a:rPr kumimoji="0" lang="en-US" sz="1000" b="0" i="0" u="none" strike="noStrike" kern="1200" cap="none" spc="0" normalizeH="0" baseline="0" noProof="0">
                          <a:ln>
                            <a:noFill/>
                          </a:ln>
                          <a:solidFill>
                            <a:prstClr val="black"/>
                          </a:solidFill>
                          <a:effectLst/>
                          <a:uLnTx/>
                          <a:uFillTx/>
                          <a:latin typeface="+mn-lt"/>
                          <a:ea typeface="+mn-ea"/>
                          <a:cs typeface="+mn-cs"/>
                        </a:rPr>
                        <a:t>
 ¡Llegó el turno de votar por el #𝐉𝐮𝐠𝐚𝐝𝐨𝐫𝐌𝐨𝐭𝐨𝐦𝐞𝐥 𝐝𝐞 𝐍𝐨𝐯𝐢𝐞𝐦𝐛𝐫𝐞
¡Te podes ganar una #𝐁𝐢𝐜𝐢𝐌𝐨𝐭𝐨𝐦𝐞𝐥 para vos y otra para el jugador elegido!
¿Cómo participar? Muy sencillo:
- 𝐒𝐞𝐠𝐮𝐢𝐫 a la cuenta de motomeloficial y motomelbicicletas
- 𝐃𝐚𝐫𝐥𝐞 𝐥𝐢𝐤𝐞 a la publicación
- 𝐂𝐨𝐦𝐞𝐧𝐭𝐚𝐫 eligiendo el #JugadorMotomel del mes
Podes participar en Facebook, Twitter o Instagram.
Podes elegir entre estos jugadores:
𝐉𝐮𝐥𝐢𝐚́𝐧 Á𝐥𝐯𝐚𝐫𝐞𝐳
𝐄𝐦𝐢𝐥𝐢𝐚𝐧𝐨 𝐕𝐞𝐜𝐜𝐡𝐢𝐨
𝐌𝐚𝐫𝐜𝐨 𝐑𝐮𝐛𝐞𝐧
�𝐌𝐢𝐥𝐭𝐨𝐧 𝐆𝐢𝐦𝐞́𝐧𝐞𝐳
¿Para vos cuál de estos 4 fue el #𝐉𝐮𝐠𝐚𝐝𝐨𝐫𝐌𝐨𝐭𝐨𝐦𝐞𝐥 del mes?
Tenes tiempo hasta el 10/12. Bases y condiciones en el link de nuestra bio.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263105003_228532986063387_1427150061302329020_n.jpg?_nc_ht=scontent.cdninstagram.com&amp;_nc_cat=103&amp;_nc_ohc=N6Tb21MOH_wAX-h8PPy&amp;edm=AMO9-JQAAAAA&amp;ccb=7-4&amp;oh=00_AT-pVbnnj-Lvpca3qGiU3VJypTZ9OX7BiofSCHUM9iG8Bg&amp;oe=61D31B14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00674"/>
                  </a:ext>
                </a:extLst>
              </a:tr>
            </a:tbl>
          </a:graphicData>
        </a:graphic>
      </p:graphicFrame>
      <p:sp>
        <p:nvSpPr>
          <p:cNvPr id="4" name="Text Placeholder 3">
            <a:extLst>
              <a:ext uri="{FF2B5EF4-FFF2-40B4-BE49-F238E27FC236}">
                <a16:creationId xmlns:a16="http://schemas.microsoft.com/office/drawing/2014/main" id="{E7339267-EA24-4BEF-BBD0-2D710D53FFF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24814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56388-E87F-4C5A-B4F7-970773A20494}"/>
              </a:ext>
            </a:extLst>
          </p:cNvPr>
          <p:cNvSpPr>
            <a:spLocks noGrp="1"/>
          </p:cNvSpPr>
          <p:nvPr>
            <p:ph type="title"/>
          </p:nvPr>
        </p:nvSpPr>
        <p:spPr/>
        <p:txBody>
          <a:bodyPr/>
          <a:lstStyle/>
          <a:p>
            <a:r>
              <a:rPr lang="en-US"/>
              <a:t>Instagram Posts Table | Motomel - 3 of 25</a:t>
            </a:r>
          </a:p>
        </p:txBody>
      </p:sp>
      <p:graphicFrame>
        <p:nvGraphicFramePr>
          <p:cNvPr id="5" name="Table Placeholder 4">
            <a:extLst>
              <a:ext uri="{FF2B5EF4-FFF2-40B4-BE49-F238E27FC236}">
                <a16:creationId xmlns:a16="http://schemas.microsoft.com/office/drawing/2014/main" id="{A0D1404A-7E34-45E4-BF75-B5FD9275F95F}"/>
              </a:ext>
            </a:extLst>
          </p:cNvPr>
          <p:cNvGraphicFramePr>
            <a:graphicFrameLocks noGrp="1"/>
          </p:cNvGraphicFramePr>
          <p:nvPr>
            <p:ph type="tbl" sz="quarter" idx="13"/>
            <p:extLst>
              <p:ext uri="{D42A27DB-BD31-4B8C-83A1-F6EECF244321}">
                <p14:modId xmlns:p14="http://schemas.microsoft.com/office/powerpoint/2010/main" val="258262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4329010"/>
                    </a:ext>
                  </a:extLst>
                </a:gridCol>
                <a:gridCol w="1810512">
                  <a:extLst>
                    <a:ext uri="{9D8B030D-6E8A-4147-A177-3AD203B41FA5}">
                      <a16:colId xmlns:a16="http://schemas.microsoft.com/office/drawing/2014/main" val="2975706005"/>
                    </a:ext>
                  </a:extLst>
                </a:gridCol>
                <a:gridCol w="822960">
                  <a:extLst>
                    <a:ext uri="{9D8B030D-6E8A-4147-A177-3AD203B41FA5}">
                      <a16:colId xmlns:a16="http://schemas.microsoft.com/office/drawing/2014/main" val="1663173267"/>
                    </a:ext>
                  </a:extLst>
                </a:gridCol>
                <a:gridCol w="822960">
                  <a:extLst>
                    <a:ext uri="{9D8B030D-6E8A-4147-A177-3AD203B41FA5}">
                      <a16:colId xmlns:a16="http://schemas.microsoft.com/office/drawing/2014/main" val="682192483"/>
                    </a:ext>
                  </a:extLst>
                </a:gridCol>
                <a:gridCol w="822960">
                  <a:extLst>
                    <a:ext uri="{9D8B030D-6E8A-4147-A177-3AD203B41FA5}">
                      <a16:colId xmlns:a16="http://schemas.microsoft.com/office/drawing/2014/main" val="3355213911"/>
                    </a:ext>
                  </a:extLst>
                </a:gridCol>
                <a:gridCol w="822960">
                  <a:extLst>
                    <a:ext uri="{9D8B030D-6E8A-4147-A177-3AD203B41FA5}">
                      <a16:colId xmlns:a16="http://schemas.microsoft.com/office/drawing/2014/main" val="4292938918"/>
                    </a:ext>
                  </a:extLst>
                </a:gridCol>
                <a:gridCol w="822960">
                  <a:extLst>
                    <a:ext uri="{9D8B030D-6E8A-4147-A177-3AD203B41FA5}">
                      <a16:colId xmlns:a16="http://schemas.microsoft.com/office/drawing/2014/main" val="424159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448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- 2021-12-23 17:00:59</a:t>
                      </a:r>
                      <a:r>
                        <a:rPr kumimoji="0" lang="es-ES" sz="1000" b="0" i="0" u="none" strike="noStrike" kern="1200" cap="none" spc="0" normalizeH="0" baseline="0" noProof="0">
                          <a:ln>
                            <a:noFill/>
                          </a:ln>
                          <a:solidFill>
                            <a:prstClr val="black"/>
                          </a:solidFill>
                          <a:effectLst/>
                          <a:uLnTx/>
                          <a:uFillTx/>
                          <a:latin typeface="+mn-lt"/>
                          <a:ea typeface="+mn-ea"/>
                          <a:cs typeface="+mn-cs"/>
                        </a:rPr>
                        <a:t>
 ¡Último sorteo del año, no te lo podes perder!
Elegí el #JugadorMotomel de diciembre y participá.
¡Te podes ganar una #BiciMotomel para vos y otra para el jugador elegido!
¿Cómo participar? Muy sencillo, mirá 👇:
- Seguir a la cuenta de motomeloficial y motomelbicicletas
- Darle like a la publicación
- Comentar eligiendo el #JugadorMotomel del mes
Podes participar en Facebook, Twitter o Instagram.
Podes elegir entre estos jugadores:
Gabriel Hauche
�Luis Rodriguez
¿Para vos cuál de estos 2 fue el #JugadorMotomel del mes?
Tenes tiempo hasta el 29/12.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269790069_484578719768798_1812924858252009545_n.jpg?_nc_ht=scontent.cdninstagram.com&amp;_nc_cat=102&amp;_nc_ohc=Bkrau5CJSLgAX9qfDil&amp;edm=AMO9-JQAAAAA&amp;ccb=7-4&amp;oh=00_AT-PITcFQDTqORWsCvmzllBiAwNeQsIXpUWN0cDeoYbEtw&amp;oe=61D31DB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9127708"/>
                  </a:ext>
                </a:extLst>
              </a:tr>
            </a:tbl>
          </a:graphicData>
        </a:graphic>
      </p:graphicFrame>
      <p:sp>
        <p:nvSpPr>
          <p:cNvPr id="4" name="Text Placeholder 3">
            <a:extLst>
              <a:ext uri="{FF2B5EF4-FFF2-40B4-BE49-F238E27FC236}">
                <a16:creationId xmlns:a16="http://schemas.microsoft.com/office/drawing/2014/main" id="{C06572A0-4BEC-4CF6-9B1E-45551AFC2CC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62692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8FF60-183A-468B-B585-878E13D4554F}"/>
              </a:ext>
            </a:extLst>
          </p:cNvPr>
          <p:cNvSpPr>
            <a:spLocks noGrp="1"/>
          </p:cNvSpPr>
          <p:nvPr>
            <p:ph type="title"/>
          </p:nvPr>
        </p:nvSpPr>
        <p:spPr/>
        <p:txBody>
          <a:bodyPr/>
          <a:lstStyle/>
          <a:p>
            <a:r>
              <a:rPr lang="en-US"/>
              <a:t>Instagram Posts Table | Motomel - 4 of 25</a:t>
            </a:r>
          </a:p>
        </p:txBody>
      </p:sp>
      <p:graphicFrame>
        <p:nvGraphicFramePr>
          <p:cNvPr id="5" name="Table Placeholder 4">
            <a:extLst>
              <a:ext uri="{FF2B5EF4-FFF2-40B4-BE49-F238E27FC236}">
                <a16:creationId xmlns:a16="http://schemas.microsoft.com/office/drawing/2014/main" id="{3C86FB5A-F08A-4634-9561-7A523452829A}"/>
              </a:ext>
            </a:extLst>
          </p:cNvPr>
          <p:cNvGraphicFramePr>
            <a:graphicFrameLocks noGrp="1"/>
          </p:cNvGraphicFramePr>
          <p:nvPr>
            <p:ph type="tbl" sz="quarter" idx="13"/>
            <p:extLst>
              <p:ext uri="{D42A27DB-BD31-4B8C-83A1-F6EECF244321}">
                <p14:modId xmlns:p14="http://schemas.microsoft.com/office/powerpoint/2010/main" val="176502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1690241"/>
                    </a:ext>
                  </a:extLst>
                </a:gridCol>
                <a:gridCol w="1810512">
                  <a:extLst>
                    <a:ext uri="{9D8B030D-6E8A-4147-A177-3AD203B41FA5}">
                      <a16:colId xmlns:a16="http://schemas.microsoft.com/office/drawing/2014/main" val="1379842592"/>
                    </a:ext>
                  </a:extLst>
                </a:gridCol>
                <a:gridCol w="822960">
                  <a:extLst>
                    <a:ext uri="{9D8B030D-6E8A-4147-A177-3AD203B41FA5}">
                      <a16:colId xmlns:a16="http://schemas.microsoft.com/office/drawing/2014/main" val="1986217801"/>
                    </a:ext>
                  </a:extLst>
                </a:gridCol>
                <a:gridCol w="822960">
                  <a:extLst>
                    <a:ext uri="{9D8B030D-6E8A-4147-A177-3AD203B41FA5}">
                      <a16:colId xmlns:a16="http://schemas.microsoft.com/office/drawing/2014/main" val="3031094503"/>
                    </a:ext>
                  </a:extLst>
                </a:gridCol>
                <a:gridCol w="822960">
                  <a:extLst>
                    <a:ext uri="{9D8B030D-6E8A-4147-A177-3AD203B41FA5}">
                      <a16:colId xmlns:a16="http://schemas.microsoft.com/office/drawing/2014/main" val="291973658"/>
                    </a:ext>
                  </a:extLst>
                </a:gridCol>
                <a:gridCol w="822960">
                  <a:extLst>
                    <a:ext uri="{9D8B030D-6E8A-4147-A177-3AD203B41FA5}">
                      <a16:colId xmlns:a16="http://schemas.microsoft.com/office/drawing/2014/main" val="1217548418"/>
                    </a:ext>
                  </a:extLst>
                </a:gridCol>
                <a:gridCol w="822960">
                  <a:extLst>
                    <a:ext uri="{9D8B030D-6E8A-4147-A177-3AD203B41FA5}">
                      <a16:colId xmlns:a16="http://schemas.microsoft.com/office/drawing/2014/main" val="392905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305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- 2021-12-04 14:00:49</a:t>
                      </a:r>
                      <a:r>
                        <a:rPr kumimoji="0" lang="es-ES" sz="1000" b="0" i="0" u="none" strike="noStrike" kern="1200" cap="none" spc="0" normalizeH="0" baseline="0" noProof="0">
                          <a:ln>
                            <a:noFill/>
                          </a:ln>
                          <a:solidFill>
                            <a:prstClr val="black"/>
                          </a:solidFill>
                          <a:effectLst/>
                          <a:uLnTx/>
                          <a:uFillTx/>
                          <a:latin typeface="+mn-lt"/>
                          <a:ea typeface="+mn-ea"/>
                          <a:cs typeface="+mn-cs"/>
                        </a:rPr>
                        <a:t>
 Que nada te condicione. Subite a una 𝐒𝐤𝐮𝐚 𝟏𝟓𝟎 y elegí el camino que más te guste.
La mejor opción para un uso 𝐎𝐍/𝐎𝐅𝐅 urbano.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263414064_396928578798897_2416934109886408275_n.jpg?_nc_cat=105&amp;ccb=1-5&amp;_nc_sid=8ae9d6&amp;_nc_ohc=cxtYXiHP9ooAX_IX0tN&amp;_nc_ht=scontent-lga3-2.cdninstagram.com&amp;edm=AL-3X8kEAAAA&amp;oh=00_AT_zr0VmxiOsqAQzMRSZvtJl-6LQf3KB36HCHhaCQYcoCQ&amp;oe=61D854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53555161"/>
                  </a:ext>
                </a:extLst>
              </a:tr>
            </a:tbl>
          </a:graphicData>
        </a:graphic>
      </p:graphicFrame>
      <p:sp>
        <p:nvSpPr>
          <p:cNvPr id="4" name="Text Placeholder 3">
            <a:extLst>
              <a:ext uri="{FF2B5EF4-FFF2-40B4-BE49-F238E27FC236}">
                <a16:creationId xmlns:a16="http://schemas.microsoft.com/office/drawing/2014/main" id="{212CB47C-4753-4C28-8B62-5B693B6B54D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20386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04A8-B580-44E8-86C1-EB772A82906C}"/>
              </a:ext>
            </a:extLst>
          </p:cNvPr>
          <p:cNvSpPr>
            <a:spLocks noGrp="1"/>
          </p:cNvSpPr>
          <p:nvPr>
            <p:ph type="title"/>
          </p:nvPr>
        </p:nvSpPr>
        <p:spPr/>
        <p:txBody>
          <a:bodyPr/>
          <a:lstStyle/>
          <a:p>
            <a:r>
              <a:rPr lang="en-US"/>
              <a:t>Instagram Posts Table | Motomel - 5 of 25</a:t>
            </a:r>
          </a:p>
        </p:txBody>
      </p:sp>
      <p:graphicFrame>
        <p:nvGraphicFramePr>
          <p:cNvPr id="5" name="Table Placeholder 4">
            <a:extLst>
              <a:ext uri="{FF2B5EF4-FFF2-40B4-BE49-F238E27FC236}">
                <a16:creationId xmlns:a16="http://schemas.microsoft.com/office/drawing/2014/main" id="{50ECFA75-4047-4261-A1EF-020638075CF8}"/>
              </a:ext>
            </a:extLst>
          </p:cNvPr>
          <p:cNvGraphicFramePr>
            <a:graphicFrameLocks noGrp="1"/>
          </p:cNvGraphicFramePr>
          <p:nvPr>
            <p:ph type="tbl" sz="quarter" idx="13"/>
            <p:extLst>
              <p:ext uri="{D42A27DB-BD31-4B8C-83A1-F6EECF244321}">
                <p14:modId xmlns:p14="http://schemas.microsoft.com/office/powerpoint/2010/main" val="4020743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1705144"/>
                    </a:ext>
                  </a:extLst>
                </a:gridCol>
                <a:gridCol w="1810512">
                  <a:extLst>
                    <a:ext uri="{9D8B030D-6E8A-4147-A177-3AD203B41FA5}">
                      <a16:colId xmlns:a16="http://schemas.microsoft.com/office/drawing/2014/main" val="32613246"/>
                    </a:ext>
                  </a:extLst>
                </a:gridCol>
                <a:gridCol w="822960">
                  <a:extLst>
                    <a:ext uri="{9D8B030D-6E8A-4147-A177-3AD203B41FA5}">
                      <a16:colId xmlns:a16="http://schemas.microsoft.com/office/drawing/2014/main" val="1140181760"/>
                    </a:ext>
                  </a:extLst>
                </a:gridCol>
                <a:gridCol w="822960">
                  <a:extLst>
                    <a:ext uri="{9D8B030D-6E8A-4147-A177-3AD203B41FA5}">
                      <a16:colId xmlns:a16="http://schemas.microsoft.com/office/drawing/2014/main" val="1970068210"/>
                    </a:ext>
                  </a:extLst>
                </a:gridCol>
                <a:gridCol w="822960">
                  <a:extLst>
                    <a:ext uri="{9D8B030D-6E8A-4147-A177-3AD203B41FA5}">
                      <a16:colId xmlns:a16="http://schemas.microsoft.com/office/drawing/2014/main" val="3106726095"/>
                    </a:ext>
                  </a:extLst>
                </a:gridCol>
                <a:gridCol w="822960">
                  <a:extLst>
                    <a:ext uri="{9D8B030D-6E8A-4147-A177-3AD203B41FA5}">
                      <a16:colId xmlns:a16="http://schemas.microsoft.com/office/drawing/2014/main" val="329255864"/>
                    </a:ext>
                  </a:extLst>
                </a:gridCol>
                <a:gridCol w="822960">
                  <a:extLst>
                    <a:ext uri="{9D8B030D-6E8A-4147-A177-3AD203B41FA5}">
                      <a16:colId xmlns:a16="http://schemas.microsoft.com/office/drawing/2014/main" val="63779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63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- 2021-12-31 18:01:02</a:t>
                      </a:r>
                      <a:r>
                        <a:rPr kumimoji="0" lang="es-ES" sz="1000" b="0" i="0" u="none" strike="noStrike" kern="1200" cap="none" spc="0" normalizeH="0" baseline="0" noProof="0">
                          <a:ln>
                            <a:noFill/>
                          </a:ln>
                          <a:solidFill>
                            <a:prstClr val="black"/>
                          </a:solidFill>
                          <a:effectLst/>
                          <a:uLnTx/>
                          <a:uFillTx/>
                          <a:latin typeface="+mn-lt"/>
                          <a:ea typeface="+mn-ea"/>
                          <a:cs typeface="+mn-cs"/>
                        </a:rPr>
                        <a:t>
 Cerramos este 2021 lleno de emociones, satisfacciones y experiencias hermosas 💙
Comenzamos el 𝟐𝟎𝟐𝟐 con mucha expectativa y sabiendo que los tenemos a ustedes, los que nos bancan desde hace años.
Les dejamos un saludo de la figura del fútbol argentino, el #JugadorMotomel más votado del año por ustedes, juliaanalvarez
¡𝐅𝐞𝐥𝐢𝐳 𝐚ñ𝐨 𝐧𝐮𝐞𝐯𝐨!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270417509_457451406007880_4566792522415031704_n.jpg?_nc_ht=scontent.cdninstagram.com&amp;_nc_cat=108&amp;_nc_ohc=Dj86-4AQdjIAX9J11mw&amp;edm=AMO9-JQAAAAA&amp;ccb=7-4&amp;oh=00_AT8Xjvl2NrtAZcbv4HPCgfqvW9fFyc_Urp6lNnGdnEn3Bg&amp;oe=61D34011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7806341"/>
                  </a:ext>
                </a:extLst>
              </a:tr>
            </a:tbl>
          </a:graphicData>
        </a:graphic>
      </p:graphicFrame>
      <p:sp>
        <p:nvSpPr>
          <p:cNvPr id="4" name="Text Placeholder 3">
            <a:extLst>
              <a:ext uri="{FF2B5EF4-FFF2-40B4-BE49-F238E27FC236}">
                <a16:creationId xmlns:a16="http://schemas.microsoft.com/office/drawing/2014/main" id="{011C8407-E1BF-493B-A0C6-59A9D4CFFD7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76099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15FEA-9A1A-478A-A4C0-18BE951E1D2A}"/>
              </a:ext>
            </a:extLst>
          </p:cNvPr>
          <p:cNvSpPr>
            <a:spLocks noGrp="1"/>
          </p:cNvSpPr>
          <p:nvPr>
            <p:ph type="title"/>
          </p:nvPr>
        </p:nvSpPr>
        <p:spPr/>
        <p:txBody>
          <a:bodyPr/>
          <a:lstStyle/>
          <a:p>
            <a:r>
              <a:rPr lang="en-US"/>
              <a:t>Instagram Posts Table | Motomel - 6 of 25</a:t>
            </a:r>
          </a:p>
        </p:txBody>
      </p:sp>
      <p:graphicFrame>
        <p:nvGraphicFramePr>
          <p:cNvPr id="5" name="Table Placeholder 4">
            <a:extLst>
              <a:ext uri="{FF2B5EF4-FFF2-40B4-BE49-F238E27FC236}">
                <a16:creationId xmlns:a16="http://schemas.microsoft.com/office/drawing/2014/main" id="{079A563C-B380-4258-A25A-0CF879B4F213}"/>
              </a:ext>
            </a:extLst>
          </p:cNvPr>
          <p:cNvGraphicFramePr>
            <a:graphicFrameLocks noGrp="1"/>
          </p:cNvGraphicFramePr>
          <p:nvPr>
            <p:ph type="tbl" sz="quarter" idx="13"/>
            <p:extLst>
              <p:ext uri="{D42A27DB-BD31-4B8C-83A1-F6EECF244321}">
                <p14:modId xmlns:p14="http://schemas.microsoft.com/office/powerpoint/2010/main" val="42527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7966132"/>
                    </a:ext>
                  </a:extLst>
                </a:gridCol>
                <a:gridCol w="1810512">
                  <a:extLst>
                    <a:ext uri="{9D8B030D-6E8A-4147-A177-3AD203B41FA5}">
                      <a16:colId xmlns:a16="http://schemas.microsoft.com/office/drawing/2014/main" val="904783602"/>
                    </a:ext>
                  </a:extLst>
                </a:gridCol>
                <a:gridCol w="822960">
                  <a:extLst>
                    <a:ext uri="{9D8B030D-6E8A-4147-A177-3AD203B41FA5}">
                      <a16:colId xmlns:a16="http://schemas.microsoft.com/office/drawing/2014/main" val="2029752071"/>
                    </a:ext>
                  </a:extLst>
                </a:gridCol>
                <a:gridCol w="822960">
                  <a:extLst>
                    <a:ext uri="{9D8B030D-6E8A-4147-A177-3AD203B41FA5}">
                      <a16:colId xmlns:a16="http://schemas.microsoft.com/office/drawing/2014/main" val="4168873602"/>
                    </a:ext>
                  </a:extLst>
                </a:gridCol>
                <a:gridCol w="822960">
                  <a:extLst>
                    <a:ext uri="{9D8B030D-6E8A-4147-A177-3AD203B41FA5}">
                      <a16:colId xmlns:a16="http://schemas.microsoft.com/office/drawing/2014/main" val="2888772571"/>
                    </a:ext>
                  </a:extLst>
                </a:gridCol>
                <a:gridCol w="822960">
                  <a:extLst>
                    <a:ext uri="{9D8B030D-6E8A-4147-A177-3AD203B41FA5}">
                      <a16:colId xmlns:a16="http://schemas.microsoft.com/office/drawing/2014/main" val="2394009003"/>
                    </a:ext>
                  </a:extLst>
                </a:gridCol>
                <a:gridCol w="822960">
                  <a:extLst>
                    <a:ext uri="{9D8B030D-6E8A-4147-A177-3AD203B41FA5}">
                      <a16:colId xmlns:a16="http://schemas.microsoft.com/office/drawing/2014/main" val="146871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042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- 2021-12-21 17:34:35</a:t>
                      </a:r>
                      <a:r>
                        <a:rPr kumimoji="0" lang="es-ES" sz="1000" b="0" i="0" u="none" strike="noStrike" kern="1200" cap="none" spc="0" normalizeH="0" baseline="0" noProof="0">
                          <a:ln>
                            <a:noFill/>
                          </a:ln>
                          <a:solidFill>
                            <a:prstClr val="black"/>
                          </a:solidFill>
                          <a:effectLst/>
                          <a:uLnTx/>
                          <a:uFillTx/>
                          <a:latin typeface="+mn-lt"/>
                          <a:ea typeface="+mn-ea"/>
                          <a:cs typeface="+mn-cs"/>
                        </a:rPr>
                        <a:t>
 Lo bueno no queda en el pasado.
La Ceccato 60 Serie combina el perfecto equilibrio entre elegancia, carácter, tradición y tecnología, una mezcla que lleva la esencia del motociclismo a la máxima expresión.
#Zanella #Ceccato60 #NosImpulsaNuestraHistoria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269716888_1567215490314446_84151360988443251_n.jpg?_nc_ht=scontent.cdninstagram.com&amp;_nc_cat=102&amp;_nc_ohc=fu3C3GMdksQAX8x3jEa&amp;edm=AMO9-JQAAAAA&amp;ccb=7-4&amp;oh=00_AT9PidFVn9ItB3qfheGlQkYzRz2JnPe1Y-ySUh33WNu5zQ&amp;oe=61D32F47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6797236"/>
                  </a:ext>
                </a:extLst>
              </a:tr>
            </a:tbl>
          </a:graphicData>
        </a:graphic>
      </p:graphicFrame>
      <p:sp>
        <p:nvSpPr>
          <p:cNvPr id="4" name="Text Placeholder 3">
            <a:extLst>
              <a:ext uri="{FF2B5EF4-FFF2-40B4-BE49-F238E27FC236}">
                <a16:creationId xmlns:a16="http://schemas.microsoft.com/office/drawing/2014/main" id="{569A884A-A7BF-43FB-BEEC-34084DC152C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70398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D65A-0F11-4990-BAD6-004F1074940D}"/>
              </a:ext>
            </a:extLst>
          </p:cNvPr>
          <p:cNvSpPr>
            <a:spLocks noGrp="1"/>
          </p:cNvSpPr>
          <p:nvPr>
            <p:ph type="title"/>
          </p:nvPr>
        </p:nvSpPr>
        <p:spPr/>
        <p:txBody>
          <a:bodyPr/>
          <a:lstStyle/>
          <a:p>
            <a:r>
              <a:rPr lang="en-US"/>
              <a:t>Instagram Posts Table | Motomel - 7 of 25</a:t>
            </a:r>
          </a:p>
        </p:txBody>
      </p:sp>
      <p:graphicFrame>
        <p:nvGraphicFramePr>
          <p:cNvPr id="5" name="Table Placeholder 4">
            <a:extLst>
              <a:ext uri="{FF2B5EF4-FFF2-40B4-BE49-F238E27FC236}">
                <a16:creationId xmlns:a16="http://schemas.microsoft.com/office/drawing/2014/main" id="{BC69483D-D5F6-46F2-AF5A-40B0AED62F69}"/>
              </a:ext>
            </a:extLst>
          </p:cNvPr>
          <p:cNvGraphicFramePr>
            <a:graphicFrameLocks noGrp="1"/>
          </p:cNvGraphicFramePr>
          <p:nvPr>
            <p:ph type="tbl" sz="quarter" idx="13"/>
            <p:extLst>
              <p:ext uri="{D42A27DB-BD31-4B8C-83A1-F6EECF244321}">
                <p14:modId xmlns:p14="http://schemas.microsoft.com/office/powerpoint/2010/main" val="19033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5058501"/>
                    </a:ext>
                  </a:extLst>
                </a:gridCol>
                <a:gridCol w="1810512">
                  <a:extLst>
                    <a:ext uri="{9D8B030D-6E8A-4147-A177-3AD203B41FA5}">
                      <a16:colId xmlns:a16="http://schemas.microsoft.com/office/drawing/2014/main" val="885060579"/>
                    </a:ext>
                  </a:extLst>
                </a:gridCol>
                <a:gridCol w="822960">
                  <a:extLst>
                    <a:ext uri="{9D8B030D-6E8A-4147-A177-3AD203B41FA5}">
                      <a16:colId xmlns:a16="http://schemas.microsoft.com/office/drawing/2014/main" val="766788219"/>
                    </a:ext>
                  </a:extLst>
                </a:gridCol>
                <a:gridCol w="822960">
                  <a:extLst>
                    <a:ext uri="{9D8B030D-6E8A-4147-A177-3AD203B41FA5}">
                      <a16:colId xmlns:a16="http://schemas.microsoft.com/office/drawing/2014/main" val="2147855005"/>
                    </a:ext>
                  </a:extLst>
                </a:gridCol>
                <a:gridCol w="822960">
                  <a:extLst>
                    <a:ext uri="{9D8B030D-6E8A-4147-A177-3AD203B41FA5}">
                      <a16:colId xmlns:a16="http://schemas.microsoft.com/office/drawing/2014/main" val="1739349964"/>
                    </a:ext>
                  </a:extLst>
                </a:gridCol>
                <a:gridCol w="822960">
                  <a:extLst>
                    <a:ext uri="{9D8B030D-6E8A-4147-A177-3AD203B41FA5}">
                      <a16:colId xmlns:a16="http://schemas.microsoft.com/office/drawing/2014/main" val="904115827"/>
                    </a:ext>
                  </a:extLst>
                </a:gridCol>
                <a:gridCol w="822960">
                  <a:extLst>
                    <a:ext uri="{9D8B030D-6E8A-4147-A177-3AD203B41FA5}">
                      <a16:colId xmlns:a16="http://schemas.microsoft.com/office/drawing/2014/main" val="10377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3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- 2021-12-24 17:13:17</a:t>
                      </a:r>
                      <a:r>
                        <a:rPr kumimoji="0" lang="en-US" sz="1000" b="0" i="0" u="none" strike="noStrike" kern="1200" cap="none" spc="0" normalizeH="0" baseline="0" noProof="0">
                          <a:ln>
                            <a:noFill/>
                          </a:ln>
                          <a:solidFill>
                            <a:prstClr val="black"/>
                          </a:solidFill>
                          <a:effectLst/>
                          <a:uLnTx/>
                          <a:uFillTx/>
                          <a:latin typeface="+mn-lt"/>
                          <a:ea typeface="+mn-ea"/>
                          <a:cs typeface="+mn-cs"/>
                        </a:rPr>
                        <a:t>
 Desde la familia 𝐌𝐨𝐭𝐨𝐦𝐞𝐥 queremos desearles, a todos los que nos confían su movilidad, una 𝐦𝐮𝐲 𝐟𝐞𝐥𝐢𝐳 𝐧𝐨𝐜𝐡𝐞 𝐛𝐮𝐞𝐧𝐚 𝐲 𝐧𝐚𝐯𝐢𝐝𝐚𝐝.
Es momento de frenar y disfrutar con nuestros seres queridos.
De nuestra parte sabes que vamos a estar ahí, bancándote como siempre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269822305_1116503055844481_7040270550672873090_n.jpg?_nc_cat=104&amp;ccb=1-5&amp;_nc_sid=8ae9d6&amp;_nc_ohc=78Z13JO_nOQAX_8rWYf&amp;_nc_ht=scontent-lga3-2.cdninstagram.com&amp;edm=AL-3X8kEAAAA&amp;oh=00_AT_fr_hRhP2bEZs9UZ0fnX_INA_k94UTmDpczHMudRBn4w&amp;oe=61D7BA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313638"/>
                  </a:ext>
                </a:extLst>
              </a:tr>
            </a:tbl>
          </a:graphicData>
        </a:graphic>
      </p:graphicFrame>
      <p:sp>
        <p:nvSpPr>
          <p:cNvPr id="4" name="Text Placeholder 3">
            <a:extLst>
              <a:ext uri="{FF2B5EF4-FFF2-40B4-BE49-F238E27FC236}">
                <a16:creationId xmlns:a16="http://schemas.microsoft.com/office/drawing/2014/main" id="{0986F311-A0D4-4EFF-AA09-87330C9EA1A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09635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FFEF-275D-4941-846A-26AD3B433875}"/>
              </a:ext>
            </a:extLst>
          </p:cNvPr>
          <p:cNvSpPr>
            <a:spLocks noGrp="1"/>
          </p:cNvSpPr>
          <p:nvPr>
            <p:ph type="title"/>
          </p:nvPr>
        </p:nvSpPr>
        <p:spPr/>
        <p:txBody>
          <a:bodyPr/>
          <a:lstStyle/>
          <a:p>
            <a:r>
              <a:rPr lang="en-US"/>
              <a:t>Instagram Posts Table | Motomel - 8 of 25</a:t>
            </a:r>
          </a:p>
        </p:txBody>
      </p:sp>
      <p:graphicFrame>
        <p:nvGraphicFramePr>
          <p:cNvPr id="5" name="Table Placeholder 4">
            <a:extLst>
              <a:ext uri="{FF2B5EF4-FFF2-40B4-BE49-F238E27FC236}">
                <a16:creationId xmlns:a16="http://schemas.microsoft.com/office/drawing/2014/main" id="{028A2EA9-374C-49CB-977D-BE12C9568329}"/>
              </a:ext>
            </a:extLst>
          </p:cNvPr>
          <p:cNvGraphicFramePr>
            <a:graphicFrameLocks noGrp="1"/>
          </p:cNvGraphicFramePr>
          <p:nvPr>
            <p:ph type="tbl" sz="quarter" idx="13"/>
            <p:extLst>
              <p:ext uri="{D42A27DB-BD31-4B8C-83A1-F6EECF244321}">
                <p14:modId xmlns:p14="http://schemas.microsoft.com/office/powerpoint/2010/main" val="32804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7169633"/>
                    </a:ext>
                  </a:extLst>
                </a:gridCol>
                <a:gridCol w="1810512">
                  <a:extLst>
                    <a:ext uri="{9D8B030D-6E8A-4147-A177-3AD203B41FA5}">
                      <a16:colId xmlns:a16="http://schemas.microsoft.com/office/drawing/2014/main" val="1678317103"/>
                    </a:ext>
                  </a:extLst>
                </a:gridCol>
                <a:gridCol w="822960">
                  <a:extLst>
                    <a:ext uri="{9D8B030D-6E8A-4147-A177-3AD203B41FA5}">
                      <a16:colId xmlns:a16="http://schemas.microsoft.com/office/drawing/2014/main" val="2099911661"/>
                    </a:ext>
                  </a:extLst>
                </a:gridCol>
                <a:gridCol w="822960">
                  <a:extLst>
                    <a:ext uri="{9D8B030D-6E8A-4147-A177-3AD203B41FA5}">
                      <a16:colId xmlns:a16="http://schemas.microsoft.com/office/drawing/2014/main" val="2494854103"/>
                    </a:ext>
                  </a:extLst>
                </a:gridCol>
                <a:gridCol w="822960">
                  <a:extLst>
                    <a:ext uri="{9D8B030D-6E8A-4147-A177-3AD203B41FA5}">
                      <a16:colId xmlns:a16="http://schemas.microsoft.com/office/drawing/2014/main" val="1515900491"/>
                    </a:ext>
                  </a:extLst>
                </a:gridCol>
                <a:gridCol w="822960">
                  <a:extLst>
                    <a:ext uri="{9D8B030D-6E8A-4147-A177-3AD203B41FA5}">
                      <a16:colId xmlns:a16="http://schemas.microsoft.com/office/drawing/2014/main" val="4144623719"/>
                    </a:ext>
                  </a:extLst>
                </a:gridCol>
                <a:gridCol w="822960">
                  <a:extLst>
                    <a:ext uri="{9D8B030D-6E8A-4147-A177-3AD203B41FA5}">
                      <a16:colId xmlns:a16="http://schemas.microsoft.com/office/drawing/2014/main" val="11821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803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- 2021-12-15 17:23:25</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la moto 𝐎𝐍/𝐎𝐅𝐅 más elegida por los argentinos.
Ideal para los que buscan una moto versátil, que se adapte a diferentes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267246319_1055669971877407_1529449279303191607_n.jpg?_nc_cat=101&amp;ccb=1-5&amp;_nc_sid=8ae9d6&amp;_nc_ohc=ph_Hq3eqGS4AX808EeJ&amp;_nc_ht=scontent-lga3-2.cdninstagram.com&amp;edm=AL-3X8kEAAAA&amp;oh=00_AT8bzfd0HlkVza1vE9_EC5z3jkcN35xp8P3tkoA4lYYWgA&amp;oe=61D83D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9872354"/>
                  </a:ext>
                </a:extLst>
              </a:tr>
            </a:tbl>
          </a:graphicData>
        </a:graphic>
      </p:graphicFrame>
      <p:sp>
        <p:nvSpPr>
          <p:cNvPr id="4" name="Text Placeholder 3">
            <a:extLst>
              <a:ext uri="{FF2B5EF4-FFF2-40B4-BE49-F238E27FC236}">
                <a16:creationId xmlns:a16="http://schemas.microsoft.com/office/drawing/2014/main" id="{ED619C74-31E4-4846-91DD-B0A119ACFC0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7193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DE266-90B2-450F-A70E-DB6DE1F56CDC}"/>
              </a:ext>
            </a:extLst>
          </p:cNvPr>
          <p:cNvSpPr>
            <a:spLocks noGrp="1"/>
          </p:cNvSpPr>
          <p:nvPr>
            <p:ph type="title"/>
          </p:nvPr>
        </p:nvSpPr>
        <p:spPr/>
        <p:txBody>
          <a:bodyPr/>
          <a:lstStyle/>
          <a:p>
            <a:r>
              <a:rPr lang="en-US"/>
              <a:t>Instagram Posts Table | Motomel - 9 of 25</a:t>
            </a:r>
          </a:p>
        </p:txBody>
      </p:sp>
      <p:graphicFrame>
        <p:nvGraphicFramePr>
          <p:cNvPr id="5" name="Table Placeholder 4">
            <a:extLst>
              <a:ext uri="{FF2B5EF4-FFF2-40B4-BE49-F238E27FC236}">
                <a16:creationId xmlns:a16="http://schemas.microsoft.com/office/drawing/2014/main" id="{FDC47FFE-7F9B-430E-BA12-A96E4C267AAB}"/>
              </a:ext>
            </a:extLst>
          </p:cNvPr>
          <p:cNvGraphicFramePr>
            <a:graphicFrameLocks noGrp="1"/>
          </p:cNvGraphicFramePr>
          <p:nvPr>
            <p:ph type="tbl" sz="quarter" idx="13"/>
            <p:extLst>
              <p:ext uri="{D42A27DB-BD31-4B8C-83A1-F6EECF244321}">
                <p14:modId xmlns:p14="http://schemas.microsoft.com/office/powerpoint/2010/main" val="363229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1690036"/>
                    </a:ext>
                  </a:extLst>
                </a:gridCol>
                <a:gridCol w="1810512">
                  <a:extLst>
                    <a:ext uri="{9D8B030D-6E8A-4147-A177-3AD203B41FA5}">
                      <a16:colId xmlns:a16="http://schemas.microsoft.com/office/drawing/2014/main" val="1994047332"/>
                    </a:ext>
                  </a:extLst>
                </a:gridCol>
                <a:gridCol w="822960">
                  <a:extLst>
                    <a:ext uri="{9D8B030D-6E8A-4147-A177-3AD203B41FA5}">
                      <a16:colId xmlns:a16="http://schemas.microsoft.com/office/drawing/2014/main" val="3401005178"/>
                    </a:ext>
                  </a:extLst>
                </a:gridCol>
                <a:gridCol w="822960">
                  <a:extLst>
                    <a:ext uri="{9D8B030D-6E8A-4147-A177-3AD203B41FA5}">
                      <a16:colId xmlns:a16="http://schemas.microsoft.com/office/drawing/2014/main" val="1119544823"/>
                    </a:ext>
                  </a:extLst>
                </a:gridCol>
                <a:gridCol w="822960">
                  <a:extLst>
                    <a:ext uri="{9D8B030D-6E8A-4147-A177-3AD203B41FA5}">
                      <a16:colId xmlns:a16="http://schemas.microsoft.com/office/drawing/2014/main" val="1354029027"/>
                    </a:ext>
                  </a:extLst>
                </a:gridCol>
                <a:gridCol w="822960">
                  <a:extLst>
                    <a:ext uri="{9D8B030D-6E8A-4147-A177-3AD203B41FA5}">
                      <a16:colId xmlns:a16="http://schemas.microsoft.com/office/drawing/2014/main" val="1177502324"/>
                    </a:ext>
                  </a:extLst>
                </a:gridCol>
                <a:gridCol w="822960">
                  <a:extLst>
                    <a:ext uri="{9D8B030D-6E8A-4147-A177-3AD203B41FA5}">
                      <a16:colId xmlns:a16="http://schemas.microsoft.com/office/drawing/2014/main" val="4162172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03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- 2021-12-05 16:35:06</a:t>
                      </a:r>
                      <a:r>
                        <a:rPr kumimoji="0" lang="en-US" sz="1000" b="0" i="0" u="none" strike="noStrike" kern="1200" cap="none" spc="0" normalizeH="0" baseline="0" noProof="0">
                          <a:ln>
                            <a:noFill/>
                          </a:ln>
                          <a:solidFill>
                            <a:prstClr val="black"/>
                          </a:solidFill>
                          <a:effectLst/>
                          <a:uLnTx/>
                          <a:uFillTx/>
                          <a:latin typeface="+mn-lt"/>
                          <a:ea typeface="+mn-ea"/>
                          <a:cs typeface="+mn-cs"/>
                        </a:rPr>
                        <a:t>
 Darío Cvitanich, elegido como el #𝐉𝐮𝐠𝐚𝐝𝐨𝐫𝐌𝐨𝐭𝐨𝐦𝐞𝐥 , disfrutando de su premio, una #BiciMotomel
¡Gracias Darío por la buena onda!
Bancamos el fútbol argentino.⁣⁣⁣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264048271_491475158995292_7661616113827699_n.jpg?_nc_cat=109&amp;ccb=1-5&amp;_nc_sid=8ae9d6&amp;_nc_ohc=WinnI33KZAgAX_6QERq&amp;_nc_ht=scontent-lga3-2.cdninstagram.com&amp;edm=AL-3X8kEAAAA&amp;oh=00_AT-S2pRZetn36Tyo3MZG9rXs1GZG_8cy2AmY4b9oThpaFg&amp;oe=61D77E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7929527"/>
                  </a:ext>
                </a:extLst>
              </a:tr>
            </a:tbl>
          </a:graphicData>
        </a:graphic>
      </p:graphicFrame>
      <p:sp>
        <p:nvSpPr>
          <p:cNvPr id="4" name="Text Placeholder 3">
            <a:extLst>
              <a:ext uri="{FF2B5EF4-FFF2-40B4-BE49-F238E27FC236}">
                <a16:creationId xmlns:a16="http://schemas.microsoft.com/office/drawing/2014/main" id="{E42B804D-28C4-4998-8987-B8316916A0F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62805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E5540-B60A-44AD-9C96-C47F52E29C83}"/>
              </a:ext>
            </a:extLst>
          </p:cNvPr>
          <p:cNvSpPr>
            <a:spLocks noGrp="1"/>
          </p:cNvSpPr>
          <p:nvPr>
            <p:ph type="title"/>
          </p:nvPr>
        </p:nvSpPr>
        <p:spPr/>
        <p:txBody>
          <a:bodyPr/>
          <a:lstStyle/>
          <a:p>
            <a:r>
              <a:rPr lang="en-US"/>
              <a:t>Instagram Posts Table | Motomel - 10 of 25</a:t>
            </a:r>
          </a:p>
        </p:txBody>
      </p:sp>
      <p:graphicFrame>
        <p:nvGraphicFramePr>
          <p:cNvPr id="5" name="Table Placeholder 4">
            <a:extLst>
              <a:ext uri="{FF2B5EF4-FFF2-40B4-BE49-F238E27FC236}">
                <a16:creationId xmlns:a16="http://schemas.microsoft.com/office/drawing/2014/main" id="{DD64F46D-57C2-4B9D-821A-7B0BD4AB3236}"/>
              </a:ext>
            </a:extLst>
          </p:cNvPr>
          <p:cNvGraphicFramePr>
            <a:graphicFrameLocks noGrp="1"/>
          </p:cNvGraphicFramePr>
          <p:nvPr>
            <p:ph type="tbl" sz="quarter" idx="13"/>
            <p:extLst>
              <p:ext uri="{D42A27DB-BD31-4B8C-83A1-F6EECF244321}">
                <p14:modId xmlns:p14="http://schemas.microsoft.com/office/powerpoint/2010/main" val="3276105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5030722"/>
                    </a:ext>
                  </a:extLst>
                </a:gridCol>
                <a:gridCol w="1810512">
                  <a:extLst>
                    <a:ext uri="{9D8B030D-6E8A-4147-A177-3AD203B41FA5}">
                      <a16:colId xmlns:a16="http://schemas.microsoft.com/office/drawing/2014/main" val="3119555147"/>
                    </a:ext>
                  </a:extLst>
                </a:gridCol>
                <a:gridCol w="822960">
                  <a:extLst>
                    <a:ext uri="{9D8B030D-6E8A-4147-A177-3AD203B41FA5}">
                      <a16:colId xmlns:a16="http://schemas.microsoft.com/office/drawing/2014/main" val="2314616770"/>
                    </a:ext>
                  </a:extLst>
                </a:gridCol>
                <a:gridCol w="822960">
                  <a:extLst>
                    <a:ext uri="{9D8B030D-6E8A-4147-A177-3AD203B41FA5}">
                      <a16:colId xmlns:a16="http://schemas.microsoft.com/office/drawing/2014/main" val="1450295877"/>
                    </a:ext>
                  </a:extLst>
                </a:gridCol>
                <a:gridCol w="822960">
                  <a:extLst>
                    <a:ext uri="{9D8B030D-6E8A-4147-A177-3AD203B41FA5}">
                      <a16:colId xmlns:a16="http://schemas.microsoft.com/office/drawing/2014/main" val="3211877576"/>
                    </a:ext>
                  </a:extLst>
                </a:gridCol>
                <a:gridCol w="822960">
                  <a:extLst>
                    <a:ext uri="{9D8B030D-6E8A-4147-A177-3AD203B41FA5}">
                      <a16:colId xmlns:a16="http://schemas.microsoft.com/office/drawing/2014/main" val="2801744516"/>
                    </a:ext>
                  </a:extLst>
                </a:gridCol>
                <a:gridCol w="822960">
                  <a:extLst>
                    <a:ext uri="{9D8B030D-6E8A-4147-A177-3AD203B41FA5}">
                      <a16:colId xmlns:a16="http://schemas.microsoft.com/office/drawing/2014/main" val="2198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619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- 2021-12-07 17:00:42</a:t>
                      </a:r>
                      <a:r>
                        <a:rPr kumimoji="0" lang="es-ES" sz="1000" b="0" i="0" u="none" strike="noStrike" kern="1200" cap="none" spc="0" normalizeH="0" baseline="0" noProof="0">
                          <a:ln>
                            <a:noFill/>
                          </a:ln>
                          <a:solidFill>
                            <a:prstClr val="black"/>
                          </a:solidFill>
                          <a:effectLst/>
                          <a:uLnTx/>
                          <a:uFillTx/>
                          <a:latin typeface="+mn-lt"/>
                          <a:ea typeface="+mn-ea"/>
                          <a:cs typeface="+mn-cs"/>
                        </a:rPr>
                        <a:t>
 Para cada aventura, hay un destino y para cada estilo, hay una Zanella. 
Este diciembre, #Zanellizate y elegí la moto que siempre quisiste en cuotas. 
Te la podes llevar en: 
👉🏼Cuotas fijas con Ahora 12
👉🏼Cuotas fijas con Ahora 18
👉🏼Cuotas fijas con BNA 48 cuotas
Vos elegís el camino, nosotros te llevamos.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264519801_135914615527596_1335358351707467852_n.jpg?_nc_cat=106&amp;ccb=1-5&amp;_nc_sid=8ae9d6&amp;_nc_ohc=LWucV5tiI5UAX9xCap6&amp;_nc_ht=scontent-iad3-1.cdninstagram.com&amp;edm=AL-3X8kEAAAA&amp;oh=00_AT8NcfqHkCMMnEZxF4bzLG7aKT2qydiVvByyOHksV44Kyg&amp;oe=61D7DC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1610680"/>
                  </a:ext>
                </a:extLst>
              </a:tr>
            </a:tbl>
          </a:graphicData>
        </a:graphic>
      </p:graphicFrame>
      <p:sp>
        <p:nvSpPr>
          <p:cNvPr id="4" name="Text Placeholder 3">
            <a:extLst>
              <a:ext uri="{FF2B5EF4-FFF2-40B4-BE49-F238E27FC236}">
                <a16:creationId xmlns:a16="http://schemas.microsoft.com/office/drawing/2014/main" id="{06D08E36-0F30-40D3-81B7-5E46AAECF6D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75350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60FE2-95B3-4044-9A37-24DFC1D36282}"/>
              </a:ext>
            </a:extLst>
          </p:cNvPr>
          <p:cNvSpPr>
            <a:spLocks noGrp="1"/>
          </p:cNvSpPr>
          <p:nvPr>
            <p:ph type="title"/>
          </p:nvPr>
        </p:nvSpPr>
        <p:spPr/>
        <p:txBody>
          <a:bodyPr/>
          <a:lstStyle/>
          <a:p>
            <a:r>
              <a:rPr lang="en-US"/>
              <a:t>Instagram Posts Table | Motomel - 11 of 25</a:t>
            </a:r>
          </a:p>
        </p:txBody>
      </p:sp>
      <p:graphicFrame>
        <p:nvGraphicFramePr>
          <p:cNvPr id="5" name="Table Placeholder 4">
            <a:extLst>
              <a:ext uri="{FF2B5EF4-FFF2-40B4-BE49-F238E27FC236}">
                <a16:creationId xmlns:a16="http://schemas.microsoft.com/office/drawing/2014/main" id="{0AD1CCE1-40B1-4017-852D-7C8683B980C1}"/>
              </a:ext>
            </a:extLst>
          </p:cNvPr>
          <p:cNvGraphicFramePr>
            <a:graphicFrameLocks noGrp="1"/>
          </p:cNvGraphicFramePr>
          <p:nvPr>
            <p:ph type="tbl" sz="quarter" idx="13"/>
            <p:extLst>
              <p:ext uri="{D42A27DB-BD31-4B8C-83A1-F6EECF244321}">
                <p14:modId xmlns:p14="http://schemas.microsoft.com/office/powerpoint/2010/main" val="358576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8012883"/>
                    </a:ext>
                  </a:extLst>
                </a:gridCol>
                <a:gridCol w="1810512">
                  <a:extLst>
                    <a:ext uri="{9D8B030D-6E8A-4147-A177-3AD203B41FA5}">
                      <a16:colId xmlns:a16="http://schemas.microsoft.com/office/drawing/2014/main" val="3759338051"/>
                    </a:ext>
                  </a:extLst>
                </a:gridCol>
                <a:gridCol w="822960">
                  <a:extLst>
                    <a:ext uri="{9D8B030D-6E8A-4147-A177-3AD203B41FA5}">
                      <a16:colId xmlns:a16="http://schemas.microsoft.com/office/drawing/2014/main" val="2560328803"/>
                    </a:ext>
                  </a:extLst>
                </a:gridCol>
                <a:gridCol w="822960">
                  <a:extLst>
                    <a:ext uri="{9D8B030D-6E8A-4147-A177-3AD203B41FA5}">
                      <a16:colId xmlns:a16="http://schemas.microsoft.com/office/drawing/2014/main" val="2469994921"/>
                    </a:ext>
                  </a:extLst>
                </a:gridCol>
                <a:gridCol w="822960">
                  <a:extLst>
                    <a:ext uri="{9D8B030D-6E8A-4147-A177-3AD203B41FA5}">
                      <a16:colId xmlns:a16="http://schemas.microsoft.com/office/drawing/2014/main" val="2819850485"/>
                    </a:ext>
                  </a:extLst>
                </a:gridCol>
                <a:gridCol w="822960">
                  <a:extLst>
                    <a:ext uri="{9D8B030D-6E8A-4147-A177-3AD203B41FA5}">
                      <a16:colId xmlns:a16="http://schemas.microsoft.com/office/drawing/2014/main" val="2566161145"/>
                    </a:ext>
                  </a:extLst>
                </a:gridCol>
                <a:gridCol w="822960">
                  <a:extLst>
                    <a:ext uri="{9D8B030D-6E8A-4147-A177-3AD203B41FA5}">
                      <a16:colId xmlns:a16="http://schemas.microsoft.com/office/drawing/2014/main" val="140755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851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- 2021-12-20 18:12:19</a:t>
                      </a:r>
                      <a:r>
                        <a:rPr kumimoji="0" lang="en-US" sz="1000" b="0" i="0" u="none" strike="noStrike" kern="1200" cap="none" spc="0" normalizeH="0" baseline="0" noProof="0">
                          <a:ln>
                            <a:noFill/>
                          </a:ln>
                          <a:solidFill>
                            <a:prstClr val="black"/>
                          </a:solidFill>
                          <a:effectLst/>
                          <a:uLnTx/>
                          <a:uFillTx/>
                          <a:latin typeface="+mn-lt"/>
                          <a:ea typeface="+mn-ea"/>
                          <a:cs typeface="+mn-cs"/>
                        </a:rPr>
                        <a:t>
 Con su atractivo 𝐝𝐢𝐬𝐞ñ𝐨 𝐝𝐞 𝐞𝐬𝐭𝐢𝐥𝐨 𝐭𝐮𝐧𝐧𝐢𝐧𝐠, la 𝐁𝐥𝐢𝐭𝐳 𝟏𝟏𝟎 te lleva a donde necesites sin importar cuanto la exijas.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269773946_1127647101378063_5482612097900395908_n.jpg?_nc_cat=102&amp;ccb=1-5&amp;_nc_sid=8ae9d6&amp;_nc_ohc=ToP3zgp_YuUAX-U7RXE&amp;_nc_ht=scontent-lga3-2.cdninstagram.com&amp;edm=AL-3X8kEAAAA&amp;oh=00_AT8H8YCLuNkfccm7BMITe9rNZD1If4IZ55hmBoMl5xWkrQ&amp;oe=61D7484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9707719"/>
                  </a:ext>
                </a:extLst>
              </a:tr>
            </a:tbl>
          </a:graphicData>
        </a:graphic>
      </p:graphicFrame>
      <p:sp>
        <p:nvSpPr>
          <p:cNvPr id="4" name="Text Placeholder 3">
            <a:extLst>
              <a:ext uri="{FF2B5EF4-FFF2-40B4-BE49-F238E27FC236}">
                <a16:creationId xmlns:a16="http://schemas.microsoft.com/office/drawing/2014/main" id="{380267EB-2EFA-4577-BF99-405DC4DA8BB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41505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D214-E204-42C5-A732-A3A008E14170}"/>
              </a:ext>
            </a:extLst>
          </p:cNvPr>
          <p:cNvSpPr>
            <a:spLocks noGrp="1"/>
          </p:cNvSpPr>
          <p:nvPr>
            <p:ph type="title"/>
          </p:nvPr>
        </p:nvSpPr>
        <p:spPr/>
        <p:txBody>
          <a:bodyPr/>
          <a:lstStyle/>
          <a:p>
            <a:r>
              <a:rPr lang="en-US"/>
              <a:t>Instagram Posts Table | Motomel - 12 of 25</a:t>
            </a:r>
          </a:p>
        </p:txBody>
      </p:sp>
      <p:graphicFrame>
        <p:nvGraphicFramePr>
          <p:cNvPr id="5" name="Table Placeholder 4">
            <a:extLst>
              <a:ext uri="{FF2B5EF4-FFF2-40B4-BE49-F238E27FC236}">
                <a16:creationId xmlns:a16="http://schemas.microsoft.com/office/drawing/2014/main" id="{7C30E3DE-885D-462C-88E5-CC204A081955}"/>
              </a:ext>
            </a:extLst>
          </p:cNvPr>
          <p:cNvGraphicFramePr>
            <a:graphicFrameLocks noGrp="1"/>
          </p:cNvGraphicFramePr>
          <p:nvPr>
            <p:ph type="tbl" sz="quarter" idx="13"/>
            <p:extLst>
              <p:ext uri="{D42A27DB-BD31-4B8C-83A1-F6EECF244321}">
                <p14:modId xmlns:p14="http://schemas.microsoft.com/office/powerpoint/2010/main" val="35519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4559205"/>
                    </a:ext>
                  </a:extLst>
                </a:gridCol>
                <a:gridCol w="1810512">
                  <a:extLst>
                    <a:ext uri="{9D8B030D-6E8A-4147-A177-3AD203B41FA5}">
                      <a16:colId xmlns:a16="http://schemas.microsoft.com/office/drawing/2014/main" val="294123536"/>
                    </a:ext>
                  </a:extLst>
                </a:gridCol>
                <a:gridCol w="822960">
                  <a:extLst>
                    <a:ext uri="{9D8B030D-6E8A-4147-A177-3AD203B41FA5}">
                      <a16:colId xmlns:a16="http://schemas.microsoft.com/office/drawing/2014/main" val="3228363973"/>
                    </a:ext>
                  </a:extLst>
                </a:gridCol>
                <a:gridCol w="822960">
                  <a:extLst>
                    <a:ext uri="{9D8B030D-6E8A-4147-A177-3AD203B41FA5}">
                      <a16:colId xmlns:a16="http://schemas.microsoft.com/office/drawing/2014/main" val="2169498285"/>
                    </a:ext>
                  </a:extLst>
                </a:gridCol>
                <a:gridCol w="822960">
                  <a:extLst>
                    <a:ext uri="{9D8B030D-6E8A-4147-A177-3AD203B41FA5}">
                      <a16:colId xmlns:a16="http://schemas.microsoft.com/office/drawing/2014/main" val="3390844139"/>
                    </a:ext>
                  </a:extLst>
                </a:gridCol>
                <a:gridCol w="822960">
                  <a:extLst>
                    <a:ext uri="{9D8B030D-6E8A-4147-A177-3AD203B41FA5}">
                      <a16:colId xmlns:a16="http://schemas.microsoft.com/office/drawing/2014/main" val="3141728311"/>
                    </a:ext>
                  </a:extLst>
                </a:gridCol>
                <a:gridCol w="822960">
                  <a:extLst>
                    <a:ext uri="{9D8B030D-6E8A-4147-A177-3AD203B41FA5}">
                      <a16:colId xmlns:a16="http://schemas.microsoft.com/office/drawing/2014/main" val="55153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677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- 2021-12-22 12:00:37</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arriba de la 𝐒𝐤𝐮𝐚 𝟏𝟓𝟎 nada te condiciona.
La mejor alternativa 𝐎𝐍/𝐎𝐅𝐅 para todos los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269845308_2710360982603020_8671528200569627137_n.jpg?_nc_cat=105&amp;ccb=1-5&amp;_nc_sid=8ae9d6&amp;_nc_ohc=RaE3rh9F8fQAX9FSLlu&amp;_nc_ht=scontent-lga3-2.cdninstagram.com&amp;edm=AL-3X8kEAAAA&amp;oh=00_AT9KalZOB7pkv6PBBzdoix9xSO7cJlbB80e4BcWlGuWsnQ&amp;oe=61D84A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3258363"/>
                  </a:ext>
                </a:extLst>
              </a:tr>
            </a:tbl>
          </a:graphicData>
        </a:graphic>
      </p:graphicFrame>
      <p:sp>
        <p:nvSpPr>
          <p:cNvPr id="4" name="Text Placeholder 3">
            <a:extLst>
              <a:ext uri="{FF2B5EF4-FFF2-40B4-BE49-F238E27FC236}">
                <a16:creationId xmlns:a16="http://schemas.microsoft.com/office/drawing/2014/main" id="{A34B2A0A-9A6E-42AC-B693-3E5F2945839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82823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6D31B-DE50-41A0-839B-230E93AB40A4}"/>
              </a:ext>
            </a:extLst>
          </p:cNvPr>
          <p:cNvSpPr>
            <a:spLocks noGrp="1"/>
          </p:cNvSpPr>
          <p:nvPr>
            <p:ph type="title"/>
          </p:nvPr>
        </p:nvSpPr>
        <p:spPr/>
        <p:txBody>
          <a:bodyPr/>
          <a:lstStyle/>
          <a:p>
            <a:r>
              <a:rPr lang="en-US"/>
              <a:t>Instagram Posts Table | Motomel - 13 of 25</a:t>
            </a:r>
          </a:p>
        </p:txBody>
      </p:sp>
      <p:graphicFrame>
        <p:nvGraphicFramePr>
          <p:cNvPr id="5" name="Table Placeholder 4">
            <a:extLst>
              <a:ext uri="{FF2B5EF4-FFF2-40B4-BE49-F238E27FC236}">
                <a16:creationId xmlns:a16="http://schemas.microsoft.com/office/drawing/2014/main" id="{F0C6D9E2-7488-43F4-B135-4BA6463C01C4}"/>
              </a:ext>
            </a:extLst>
          </p:cNvPr>
          <p:cNvGraphicFramePr>
            <a:graphicFrameLocks noGrp="1"/>
          </p:cNvGraphicFramePr>
          <p:nvPr>
            <p:ph type="tbl" sz="quarter" idx="13"/>
            <p:extLst>
              <p:ext uri="{D42A27DB-BD31-4B8C-83A1-F6EECF244321}">
                <p14:modId xmlns:p14="http://schemas.microsoft.com/office/powerpoint/2010/main" val="211311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9132808"/>
                    </a:ext>
                  </a:extLst>
                </a:gridCol>
                <a:gridCol w="1810512">
                  <a:extLst>
                    <a:ext uri="{9D8B030D-6E8A-4147-A177-3AD203B41FA5}">
                      <a16:colId xmlns:a16="http://schemas.microsoft.com/office/drawing/2014/main" val="2729264242"/>
                    </a:ext>
                  </a:extLst>
                </a:gridCol>
                <a:gridCol w="822960">
                  <a:extLst>
                    <a:ext uri="{9D8B030D-6E8A-4147-A177-3AD203B41FA5}">
                      <a16:colId xmlns:a16="http://schemas.microsoft.com/office/drawing/2014/main" val="1103767313"/>
                    </a:ext>
                  </a:extLst>
                </a:gridCol>
                <a:gridCol w="822960">
                  <a:extLst>
                    <a:ext uri="{9D8B030D-6E8A-4147-A177-3AD203B41FA5}">
                      <a16:colId xmlns:a16="http://schemas.microsoft.com/office/drawing/2014/main" val="4253393790"/>
                    </a:ext>
                  </a:extLst>
                </a:gridCol>
                <a:gridCol w="822960">
                  <a:extLst>
                    <a:ext uri="{9D8B030D-6E8A-4147-A177-3AD203B41FA5}">
                      <a16:colId xmlns:a16="http://schemas.microsoft.com/office/drawing/2014/main" val="3215911597"/>
                    </a:ext>
                  </a:extLst>
                </a:gridCol>
                <a:gridCol w="822960">
                  <a:extLst>
                    <a:ext uri="{9D8B030D-6E8A-4147-A177-3AD203B41FA5}">
                      <a16:colId xmlns:a16="http://schemas.microsoft.com/office/drawing/2014/main" val="3396482945"/>
                    </a:ext>
                  </a:extLst>
                </a:gridCol>
                <a:gridCol w="822960">
                  <a:extLst>
                    <a:ext uri="{9D8B030D-6E8A-4147-A177-3AD203B41FA5}">
                      <a16:colId xmlns:a16="http://schemas.microsoft.com/office/drawing/2014/main" val="91993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461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- 2021-12-08 15:55:06</a:t>
                      </a:r>
                      <a:r>
                        <a:rPr kumimoji="0" lang="es-ES" sz="1000" b="0" i="0" u="none" strike="noStrike" kern="1200" cap="none" spc="0" normalizeH="0" baseline="0" noProof="0">
                          <a:ln>
                            <a:noFill/>
                          </a:ln>
                          <a:solidFill>
                            <a:prstClr val="black"/>
                          </a:solidFill>
                          <a:effectLst/>
                          <a:uLnTx/>
                          <a:uFillTx/>
                          <a:latin typeface="+mn-lt"/>
                          <a:ea typeface="+mn-ea"/>
                          <a:cs typeface="+mn-cs"/>
                        </a:rPr>
                        <a:t>
 La 𝐒𝐭𝐫𝐚𝐭𝐨 𝐄𝐮𝐫𝐨 𝟏𝟓𝟎 es un scooter con diseño retro adaptado para la nueva generación.
Su clásico tablero analógico combina con el típico estilo de scooter italiano.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264991413_114100101108438_206568359847851691_n.jpg?_nc_cat=104&amp;ccb=1-5&amp;_nc_sid=8ae9d6&amp;_nc_ohc=DQCsMbYTKOUAX8cHr3g&amp;_nc_ht=scontent-lga3-2.cdninstagram.com&amp;edm=AL-3X8kEAAAA&amp;oh=00_AT-lw4sVM-lXdy-m0tiBxZ2RzeDUhuFk-paQ24Lf8hk7JQ&amp;oe=61D88606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6879643"/>
                  </a:ext>
                </a:extLst>
              </a:tr>
            </a:tbl>
          </a:graphicData>
        </a:graphic>
      </p:graphicFrame>
      <p:sp>
        <p:nvSpPr>
          <p:cNvPr id="4" name="Text Placeholder 3">
            <a:extLst>
              <a:ext uri="{FF2B5EF4-FFF2-40B4-BE49-F238E27FC236}">
                <a16:creationId xmlns:a16="http://schemas.microsoft.com/office/drawing/2014/main" id="{BF9DB0E5-A27C-43AE-BC04-2F9D4ABD694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68348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E8799-5078-4DE8-98E9-4711B64E2053}"/>
              </a:ext>
            </a:extLst>
          </p:cNvPr>
          <p:cNvSpPr>
            <a:spLocks noGrp="1"/>
          </p:cNvSpPr>
          <p:nvPr>
            <p:ph type="title"/>
          </p:nvPr>
        </p:nvSpPr>
        <p:spPr/>
        <p:txBody>
          <a:bodyPr/>
          <a:lstStyle/>
          <a:p>
            <a:r>
              <a:rPr lang="en-US"/>
              <a:t>Instagram Posts Table | Motomel - 14 of 25</a:t>
            </a:r>
          </a:p>
        </p:txBody>
      </p:sp>
      <p:graphicFrame>
        <p:nvGraphicFramePr>
          <p:cNvPr id="5" name="Table Placeholder 4">
            <a:extLst>
              <a:ext uri="{FF2B5EF4-FFF2-40B4-BE49-F238E27FC236}">
                <a16:creationId xmlns:a16="http://schemas.microsoft.com/office/drawing/2014/main" id="{A7864885-8D79-4919-A4F1-FA604607A7AB}"/>
              </a:ext>
            </a:extLst>
          </p:cNvPr>
          <p:cNvGraphicFramePr>
            <a:graphicFrameLocks noGrp="1"/>
          </p:cNvGraphicFramePr>
          <p:nvPr>
            <p:ph type="tbl" sz="quarter" idx="13"/>
            <p:extLst>
              <p:ext uri="{D42A27DB-BD31-4B8C-83A1-F6EECF244321}">
                <p14:modId xmlns:p14="http://schemas.microsoft.com/office/powerpoint/2010/main" val="73706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6115166"/>
                    </a:ext>
                  </a:extLst>
                </a:gridCol>
                <a:gridCol w="1810512">
                  <a:extLst>
                    <a:ext uri="{9D8B030D-6E8A-4147-A177-3AD203B41FA5}">
                      <a16:colId xmlns:a16="http://schemas.microsoft.com/office/drawing/2014/main" val="2966769070"/>
                    </a:ext>
                  </a:extLst>
                </a:gridCol>
                <a:gridCol w="822960">
                  <a:extLst>
                    <a:ext uri="{9D8B030D-6E8A-4147-A177-3AD203B41FA5}">
                      <a16:colId xmlns:a16="http://schemas.microsoft.com/office/drawing/2014/main" val="2702689756"/>
                    </a:ext>
                  </a:extLst>
                </a:gridCol>
                <a:gridCol w="822960">
                  <a:extLst>
                    <a:ext uri="{9D8B030D-6E8A-4147-A177-3AD203B41FA5}">
                      <a16:colId xmlns:a16="http://schemas.microsoft.com/office/drawing/2014/main" val="1170354677"/>
                    </a:ext>
                  </a:extLst>
                </a:gridCol>
                <a:gridCol w="822960">
                  <a:extLst>
                    <a:ext uri="{9D8B030D-6E8A-4147-A177-3AD203B41FA5}">
                      <a16:colId xmlns:a16="http://schemas.microsoft.com/office/drawing/2014/main" val="210017272"/>
                    </a:ext>
                  </a:extLst>
                </a:gridCol>
                <a:gridCol w="822960">
                  <a:extLst>
                    <a:ext uri="{9D8B030D-6E8A-4147-A177-3AD203B41FA5}">
                      <a16:colId xmlns:a16="http://schemas.microsoft.com/office/drawing/2014/main" val="2440850435"/>
                    </a:ext>
                  </a:extLst>
                </a:gridCol>
                <a:gridCol w="822960">
                  <a:extLst>
                    <a:ext uri="{9D8B030D-6E8A-4147-A177-3AD203B41FA5}">
                      <a16:colId xmlns:a16="http://schemas.microsoft.com/office/drawing/2014/main" val="135708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256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- 2021-12-06 17:06:21</a:t>
                      </a:r>
                      <a:r>
                        <a:rPr kumimoji="0" lang="es-ES" sz="1000" b="0" i="0" u="none" strike="noStrike" kern="1200" cap="none" spc="0" normalizeH="0" baseline="0" noProof="0">
                          <a:ln>
                            <a:noFill/>
                          </a:ln>
                          <a:solidFill>
                            <a:prstClr val="black"/>
                          </a:solidFill>
                          <a:effectLst/>
                          <a:uLnTx/>
                          <a:uFillTx/>
                          <a:latin typeface="+mn-lt"/>
                          <a:ea typeface="+mn-ea"/>
                          <a:cs typeface="+mn-cs"/>
                        </a:rPr>
                        <a:t>
 La 𝐁𝐥𝐢𝐭𝐳 𝐓𝐮𝐧𝐧𝐢𝐧𝐠 es la moto perfecta para aquellos que buscan dejar atrás los modelos start y ampliar su experiencia.
Además, viene disponible en 4 colores diferentes.
¡Elegí la que más te guste!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264653735_102726825568462_6404761756974623105_n.jpg?_nc_cat=100&amp;ccb=1-5&amp;_nc_sid=8ae9d6&amp;_nc_ohc=JC2i3MI95WEAX_gS7_P&amp;_nc_ht=scontent-lga3-2.cdninstagram.com&amp;edm=AL-3X8kEAAAA&amp;oh=00_AT-lPYWn95oOMJ207sqTTIoSc9anXUUuaN4IEI9fACIoEQ&amp;oe=61D699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1285117"/>
                  </a:ext>
                </a:extLst>
              </a:tr>
            </a:tbl>
          </a:graphicData>
        </a:graphic>
      </p:graphicFrame>
      <p:sp>
        <p:nvSpPr>
          <p:cNvPr id="4" name="Text Placeholder 3">
            <a:extLst>
              <a:ext uri="{FF2B5EF4-FFF2-40B4-BE49-F238E27FC236}">
                <a16:creationId xmlns:a16="http://schemas.microsoft.com/office/drawing/2014/main" id="{F4E46132-CC0A-4A1C-9FBA-DE277FE7CBB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97474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4229E-9D98-486B-8472-CA3FAB406BDC}"/>
              </a:ext>
            </a:extLst>
          </p:cNvPr>
          <p:cNvSpPr>
            <a:spLocks noGrp="1"/>
          </p:cNvSpPr>
          <p:nvPr>
            <p:ph type="title"/>
          </p:nvPr>
        </p:nvSpPr>
        <p:spPr/>
        <p:txBody>
          <a:bodyPr/>
          <a:lstStyle/>
          <a:p>
            <a:r>
              <a:rPr lang="en-US"/>
              <a:t>Instagram Posts Table | Motomel - 15 of 25</a:t>
            </a:r>
          </a:p>
        </p:txBody>
      </p:sp>
      <p:graphicFrame>
        <p:nvGraphicFramePr>
          <p:cNvPr id="5" name="Table Placeholder 4">
            <a:extLst>
              <a:ext uri="{FF2B5EF4-FFF2-40B4-BE49-F238E27FC236}">
                <a16:creationId xmlns:a16="http://schemas.microsoft.com/office/drawing/2014/main" id="{CCDADF63-A671-4F9D-BDA9-6241E2DD5D58}"/>
              </a:ext>
            </a:extLst>
          </p:cNvPr>
          <p:cNvGraphicFramePr>
            <a:graphicFrameLocks noGrp="1"/>
          </p:cNvGraphicFramePr>
          <p:nvPr>
            <p:ph type="tbl" sz="quarter" idx="13"/>
            <p:extLst>
              <p:ext uri="{D42A27DB-BD31-4B8C-83A1-F6EECF244321}">
                <p14:modId xmlns:p14="http://schemas.microsoft.com/office/powerpoint/2010/main" val="3424918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2902635"/>
                    </a:ext>
                  </a:extLst>
                </a:gridCol>
                <a:gridCol w="1810512">
                  <a:extLst>
                    <a:ext uri="{9D8B030D-6E8A-4147-A177-3AD203B41FA5}">
                      <a16:colId xmlns:a16="http://schemas.microsoft.com/office/drawing/2014/main" val="776007891"/>
                    </a:ext>
                  </a:extLst>
                </a:gridCol>
                <a:gridCol w="822960">
                  <a:extLst>
                    <a:ext uri="{9D8B030D-6E8A-4147-A177-3AD203B41FA5}">
                      <a16:colId xmlns:a16="http://schemas.microsoft.com/office/drawing/2014/main" val="449827630"/>
                    </a:ext>
                  </a:extLst>
                </a:gridCol>
                <a:gridCol w="822960">
                  <a:extLst>
                    <a:ext uri="{9D8B030D-6E8A-4147-A177-3AD203B41FA5}">
                      <a16:colId xmlns:a16="http://schemas.microsoft.com/office/drawing/2014/main" val="3432461719"/>
                    </a:ext>
                  </a:extLst>
                </a:gridCol>
                <a:gridCol w="822960">
                  <a:extLst>
                    <a:ext uri="{9D8B030D-6E8A-4147-A177-3AD203B41FA5}">
                      <a16:colId xmlns:a16="http://schemas.microsoft.com/office/drawing/2014/main" val="72150999"/>
                    </a:ext>
                  </a:extLst>
                </a:gridCol>
                <a:gridCol w="822960">
                  <a:extLst>
                    <a:ext uri="{9D8B030D-6E8A-4147-A177-3AD203B41FA5}">
                      <a16:colId xmlns:a16="http://schemas.microsoft.com/office/drawing/2014/main" val="3663681840"/>
                    </a:ext>
                  </a:extLst>
                </a:gridCol>
                <a:gridCol w="822960">
                  <a:extLst>
                    <a:ext uri="{9D8B030D-6E8A-4147-A177-3AD203B41FA5}">
                      <a16:colId xmlns:a16="http://schemas.microsoft.com/office/drawing/2014/main" val="148845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40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- 2021-12-29 17:27:51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detalle la 𝐁𝐥𝐢𝐭𝐳 𝐓𝐮𝐧𝐧𝐢𝐧𝐠, una moto super práctica y equipada con todo lo que necesitas para moverte libremente en tu rutina diaria.
Desde nuestra web vas a poder conocerla más en profundidad.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270204544_328096845645674_1099997816032338039_n.jpg?_nc_cat=100&amp;ccb=1-5&amp;_nc_sid=8ae9d6&amp;_nc_ohc=tKCyilpNhMAAX8QhB2L&amp;_nc_ht=scontent-lga3-2.cdninstagram.com&amp;edm=AL-3X8kEAAAA&amp;oh=00_AT9mHms4f8OeOJBaJqsIKW9gD1DrWbe4rigCkHLIJ0YwLA&amp;oe=61D81895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08157470"/>
                  </a:ext>
                </a:extLst>
              </a:tr>
            </a:tbl>
          </a:graphicData>
        </a:graphic>
      </p:graphicFrame>
      <p:sp>
        <p:nvSpPr>
          <p:cNvPr id="4" name="Text Placeholder 3">
            <a:extLst>
              <a:ext uri="{FF2B5EF4-FFF2-40B4-BE49-F238E27FC236}">
                <a16:creationId xmlns:a16="http://schemas.microsoft.com/office/drawing/2014/main" id="{9D93CEEA-7173-4104-BE5F-0D7E61ED07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93659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DB193-66B6-4283-A7EA-31CDDA9E8681}"/>
              </a:ext>
            </a:extLst>
          </p:cNvPr>
          <p:cNvSpPr>
            <a:spLocks noGrp="1"/>
          </p:cNvSpPr>
          <p:nvPr>
            <p:ph type="title"/>
          </p:nvPr>
        </p:nvSpPr>
        <p:spPr/>
        <p:txBody>
          <a:bodyPr/>
          <a:lstStyle/>
          <a:p>
            <a:r>
              <a:rPr lang="en-US"/>
              <a:t>Instagram Posts Table | Motomel - 16 of 25</a:t>
            </a:r>
          </a:p>
        </p:txBody>
      </p:sp>
      <p:graphicFrame>
        <p:nvGraphicFramePr>
          <p:cNvPr id="5" name="Table Placeholder 4">
            <a:extLst>
              <a:ext uri="{FF2B5EF4-FFF2-40B4-BE49-F238E27FC236}">
                <a16:creationId xmlns:a16="http://schemas.microsoft.com/office/drawing/2014/main" id="{FD413196-F5A4-427A-B95D-0DEEC924C803}"/>
              </a:ext>
            </a:extLst>
          </p:cNvPr>
          <p:cNvGraphicFramePr>
            <a:graphicFrameLocks noGrp="1"/>
          </p:cNvGraphicFramePr>
          <p:nvPr>
            <p:ph type="tbl" sz="quarter" idx="13"/>
            <p:extLst>
              <p:ext uri="{D42A27DB-BD31-4B8C-83A1-F6EECF244321}">
                <p14:modId xmlns:p14="http://schemas.microsoft.com/office/powerpoint/2010/main" val="344401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9213987"/>
                    </a:ext>
                  </a:extLst>
                </a:gridCol>
                <a:gridCol w="1810512">
                  <a:extLst>
                    <a:ext uri="{9D8B030D-6E8A-4147-A177-3AD203B41FA5}">
                      <a16:colId xmlns:a16="http://schemas.microsoft.com/office/drawing/2014/main" val="1547717056"/>
                    </a:ext>
                  </a:extLst>
                </a:gridCol>
                <a:gridCol w="822960">
                  <a:extLst>
                    <a:ext uri="{9D8B030D-6E8A-4147-A177-3AD203B41FA5}">
                      <a16:colId xmlns:a16="http://schemas.microsoft.com/office/drawing/2014/main" val="431447778"/>
                    </a:ext>
                  </a:extLst>
                </a:gridCol>
                <a:gridCol w="822960">
                  <a:extLst>
                    <a:ext uri="{9D8B030D-6E8A-4147-A177-3AD203B41FA5}">
                      <a16:colId xmlns:a16="http://schemas.microsoft.com/office/drawing/2014/main" val="802723884"/>
                    </a:ext>
                  </a:extLst>
                </a:gridCol>
                <a:gridCol w="822960">
                  <a:extLst>
                    <a:ext uri="{9D8B030D-6E8A-4147-A177-3AD203B41FA5}">
                      <a16:colId xmlns:a16="http://schemas.microsoft.com/office/drawing/2014/main" val="4220103350"/>
                    </a:ext>
                  </a:extLst>
                </a:gridCol>
                <a:gridCol w="822960">
                  <a:extLst>
                    <a:ext uri="{9D8B030D-6E8A-4147-A177-3AD203B41FA5}">
                      <a16:colId xmlns:a16="http://schemas.microsoft.com/office/drawing/2014/main" val="1470385220"/>
                    </a:ext>
                  </a:extLst>
                </a:gridCol>
                <a:gridCol w="822960">
                  <a:extLst>
                    <a:ext uri="{9D8B030D-6E8A-4147-A177-3AD203B41FA5}">
                      <a16:colId xmlns:a16="http://schemas.microsoft.com/office/drawing/2014/main" val="1057186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841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- 2021-12-21 19:54:58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269730225_663594651716080_7495632743359683107_n.jpg?_nc_cat=107&amp;ccb=1-5&amp;_nc_sid=8ae9d6&amp;_nc_eui2=AeGBgVYxcAX3XGsJYJdlFZllO4oA676Ekps7igDrvoSSm38x1cVhPQvGp4AkWt9pZEY&amp;_nc_ohc=Wm6zDMAaw3EAX9U1O5Q&amp;_nc_ht=scontent-lga3-1.cdninstagram.com&amp;edm=AL-3X8kEAAAA&amp;oh=00_AT_9iUo3Y6ZbL3XaiGWnBXLzaZEWj7MBYM09OmTQyIKbgQ&amp;oe=61D710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2608924"/>
                  </a:ext>
                </a:extLst>
              </a:tr>
            </a:tbl>
          </a:graphicData>
        </a:graphic>
      </p:graphicFrame>
      <p:sp>
        <p:nvSpPr>
          <p:cNvPr id="4" name="Text Placeholder 3">
            <a:extLst>
              <a:ext uri="{FF2B5EF4-FFF2-40B4-BE49-F238E27FC236}">
                <a16:creationId xmlns:a16="http://schemas.microsoft.com/office/drawing/2014/main" id="{E32935E2-3A84-428A-938E-12ADB89DAF8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77132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76471-2AA7-4C86-8A9D-6F3A14978F6F}"/>
              </a:ext>
            </a:extLst>
          </p:cNvPr>
          <p:cNvSpPr>
            <a:spLocks noGrp="1"/>
          </p:cNvSpPr>
          <p:nvPr>
            <p:ph type="title"/>
          </p:nvPr>
        </p:nvSpPr>
        <p:spPr/>
        <p:txBody>
          <a:bodyPr/>
          <a:lstStyle/>
          <a:p>
            <a:r>
              <a:rPr lang="en-US"/>
              <a:t>Instagram Posts Table | Motomel - 17 of 25</a:t>
            </a:r>
          </a:p>
        </p:txBody>
      </p:sp>
      <p:graphicFrame>
        <p:nvGraphicFramePr>
          <p:cNvPr id="5" name="Table Placeholder 4">
            <a:extLst>
              <a:ext uri="{FF2B5EF4-FFF2-40B4-BE49-F238E27FC236}">
                <a16:creationId xmlns:a16="http://schemas.microsoft.com/office/drawing/2014/main" id="{040935E6-0E78-4BC5-9DC4-F5721F4C7893}"/>
              </a:ext>
            </a:extLst>
          </p:cNvPr>
          <p:cNvGraphicFramePr>
            <a:graphicFrameLocks noGrp="1"/>
          </p:cNvGraphicFramePr>
          <p:nvPr>
            <p:ph type="tbl" sz="quarter" idx="13"/>
            <p:extLst>
              <p:ext uri="{D42A27DB-BD31-4B8C-83A1-F6EECF244321}">
                <p14:modId xmlns:p14="http://schemas.microsoft.com/office/powerpoint/2010/main" val="427430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9099948"/>
                    </a:ext>
                  </a:extLst>
                </a:gridCol>
                <a:gridCol w="1810512">
                  <a:extLst>
                    <a:ext uri="{9D8B030D-6E8A-4147-A177-3AD203B41FA5}">
                      <a16:colId xmlns:a16="http://schemas.microsoft.com/office/drawing/2014/main" val="1460562020"/>
                    </a:ext>
                  </a:extLst>
                </a:gridCol>
                <a:gridCol w="822960">
                  <a:extLst>
                    <a:ext uri="{9D8B030D-6E8A-4147-A177-3AD203B41FA5}">
                      <a16:colId xmlns:a16="http://schemas.microsoft.com/office/drawing/2014/main" val="280670994"/>
                    </a:ext>
                  </a:extLst>
                </a:gridCol>
                <a:gridCol w="822960">
                  <a:extLst>
                    <a:ext uri="{9D8B030D-6E8A-4147-A177-3AD203B41FA5}">
                      <a16:colId xmlns:a16="http://schemas.microsoft.com/office/drawing/2014/main" val="1975368158"/>
                    </a:ext>
                  </a:extLst>
                </a:gridCol>
                <a:gridCol w="822960">
                  <a:extLst>
                    <a:ext uri="{9D8B030D-6E8A-4147-A177-3AD203B41FA5}">
                      <a16:colId xmlns:a16="http://schemas.microsoft.com/office/drawing/2014/main" val="2356872809"/>
                    </a:ext>
                  </a:extLst>
                </a:gridCol>
                <a:gridCol w="822960">
                  <a:extLst>
                    <a:ext uri="{9D8B030D-6E8A-4147-A177-3AD203B41FA5}">
                      <a16:colId xmlns:a16="http://schemas.microsoft.com/office/drawing/2014/main" val="3310408540"/>
                    </a:ext>
                  </a:extLst>
                </a:gridCol>
                <a:gridCol w="822960">
                  <a:extLst>
                    <a:ext uri="{9D8B030D-6E8A-4147-A177-3AD203B41FA5}">
                      <a16:colId xmlns:a16="http://schemas.microsoft.com/office/drawing/2014/main" val="166503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81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- 2021-12-03 14:00:04</a:t>
                      </a:r>
                      <a:r>
                        <a:rPr kumimoji="0" lang="en-US" sz="1000" b="0" i="0" u="none" strike="noStrike" kern="1200" cap="none" spc="0" normalizeH="0" baseline="0" noProof="0">
                          <a:ln>
                            <a:noFill/>
                          </a:ln>
                          <a:solidFill>
                            <a:prstClr val="black"/>
                          </a:solidFill>
                          <a:effectLst/>
                          <a:uLnTx/>
                          <a:uFillTx/>
                          <a:latin typeface="+mn-lt"/>
                          <a:ea typeface="+mn-ea"/>
                          <a:cs typeface="+mn-cs"/>
                        </a:rPr>
                        <a:t>
 La 𝐒𝐭𝐫𝐚𝐭𝐨 𝐀𝐥𝐩𝐢𝐧𝐨 es un scooter práctico, donde convergen 𝐝𝐢𝐬𝐞ñ𝐨, 𝐜𝐥𝐚𝐬𝐞, 𝐩𝐨𝐭𝐞𝐧𝐜𝐢𝐚 𝐲 𝐞𝐥𝐞𝐠𝐚𝐧𝐜𝐢𝐚.
Sentite único arriba de tu Motomel.
Conocé más sobre y todos nuestros modelos visitando nuestra web oficial.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262699944_587421962491419_6346499370356212063_n.jpg?_nc_cat=100&amp;ccb=1-5&amp;_nc_sid=8ae9d6&amp;_nc_ohc=7gJaoS363XgAX87ZvPa&amp;_nc_ht=scontent-lga3-2.cdninstagram.com&amp;edm=AL-3X8kEAAAA&amp;oh=00_AT-8HpjubxytWlBC2HBbJNN6ghe-iciQ7OJFNpWAzk5q9A&amp;oe=61D6F9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8923682"/>
                  </a:ext>
                </a:extLst>
              </a:tr>
            </a:tbl>
          </a:graphicData>
        </a:graphic>
      </p:graphicFrame>
      <p:sp>
        <p:nvSpPr>
          <p:cNvPr id="4" name="Text Placeholder 3">
            <a:extLst>
              <a:ext uri="{FF2B5EF4-FFF2-40B4-BE49-F238E27FC236}">
                <a16:creationId xmlns:a16="http://schemas.microsoft.com/office/drawing/2014/main" id="{A7B3779A-E2B3-4AC9-ACB9-C458EAF9355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25065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4676-1E56-44A4-9062-E909012D8850}"/>
              </a:ext>
            </a:extLst>
          </p:cNvPr>
          <p:cNvSpPr>
            <a:spLocks noGrp="1"/>
          </p:cNvSpPr>
          <p:nvPr>
            <p:ph type="title"/>
          </p:nvPr>
        </p:nvSpPr>
        <p:spPr/>
        <p:txBody>
          <a:bodyPr/>
          <a:lstStyle/>
          <a:p>
            <a:r>
              <a:rPr lang="en-US"/>
              <a:t>Instagram Posts Table | Motomel - 18 of 25</a:t>
            </a:r>
          </a:p>
        </p:txBody>
      </p:sp>
      <p:graphicFrame>
        <p:nvGraphicFramePr>
          <p:cNvPr id="5" name="Table Placeholder 4">
            <a:extLst>
              <a:ext uri="{FF2B5EF4-FFF2-40B4-BE49-F238E27FC236}">
                <a16:creationId xmlns:a16="http://schemas.microsoft.com/office/drawing/2014/main" id="{689C3613-06B0-4134-993B-6591B6F33E6C}"/>
              </a:ext>
            </a:extLst>
          </p:cNvPr>
          <p:cNvGraphicFramePr>
            <a:graphicFrameLocks noGrp="1"/>
          </p:cNvGraphicFramePr>
          <p:nvPr>
            <p:ph type="tbl" sz="quarter" idx="13"/>
            <p:extLst>
              <p:ext uri="{D42A27DB-BD31-4B8C-83A1-F6EECF244321}">
                <p14:modId xmlns:p14="http://schemas.microsoft.com/office/powerpoint/2010/main" val="73098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5982143"/>
                    </a:ext>
                  </a:extLst>
                </a:gridCol>
                <a:gridCol w="1810512">
                  <a:extLst>
                    <a:ext uri="{9D8B030D-6E8A-4147-A177-3AD203B41FA5}">
                      <a16:colId xmlns:a16="http://schemas.microsoft.com/office/drawing/2014/main" val="1530533378"/>
                    </a:ext>
                  </a:extLst>
                </a:gridCol>
                <a:gridCol w="822960">
                  <a:extLst>
                    <a:ext uri="{9D8B030D-6E8A-4147-A177-3AD203B41FA5}">
                      <a16:colId xmlns:a16="http://schemas.microsoft.com/office/drawing/2014/main" val="618957652"/>
                    </a:ext>
                  </a:extLst>
                </a:gridCol>
                <a:gridCol w="822960">
                  <a:extLst>
                    <a:ext uri="{9D8B030D-6E8A-4147-A177-3AD203B41FA5}">
                      <a16:colId xmlns:a16="http://schemas.microsoft.com/office/drawing/2014/main" val="2853586648"/>
                    </a:ext>
                  </a:extLst>
                </a:gridCol>
                <a:gridCol w="822960">
                  <a:extLst>
                    <a:ext uri="{9D8B030D-6E8A-4147-A177-3AD203B41FA5}">
                      <a16:colId xmlns:a16="http://schemas.microsoft.com/office/drawing/2014/main" val="928113857"/>
                    </a:ext>
                  </a:extLst>
                </a:gridCol>
                <a:gridCol w="822960">
                  <a:extLst>
                    <a:ext uri="{9D8B030D-6E8A-4147-A177-3AD203B41FA5}">
                      <a16:colId xmlns:a16="http://schemas.microsoft.com/office/drawing/2014/main" val="2998488285"/>
                    </a:ext>
                  </a:extLst>
                </a:gridCol>
                <a:gridCol w="822960">
                  <a:extLst>
                    <a:ext uri="{9D8B030D-6E8A-4147-A177-3AD203B41FA5}">
                      <a16:colId xmlns:a16="http://schemas.microsoft.com/office/drawing/2014/main" val="1434269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71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- 2021-12-14 13:01:11</a:t>
                      </a:r>
                      <a:r>
                        <a:rPr kumimoji="0" lang="en-US" sz="1000" b="0" i="0" u="none" strike="noStrike" kern="1200" cap="none" spc="0" normalizeH="0" baseline="0" noProof="0">
                          <a:ln>
                            <a:noFill/>
                          </a:ln>
                          <a:solidFill>
                            <a:prstClr val="black"/>
                          </a:solidFill>
                          <a:effectLst/>
                          <a:uLnTx/>
                          <a:uFillTx/>
                          <a:latin typeface="+mn-lt"/>
                          <a:ea typeface="+mn-ea"/>
                          <a:cs typeface="+mn-cs"/>
                        </a:rPr>
                        <a:t>
 Con un diseño dinámico y deportivo, la 𝐁𝐥𝐢𝐭𝐳 𝐓𝐮𝐧𝐧𝐢𝐧𝐠 𝟏𝟏𝟎 se posiciona como una moto perfecta para ser exigida en la ciudad.
Viene equipada con 𝐥𝐥𝐚𝐧𝐭𝐚𝐬 𝐝𝐞 𝐚𝐥𝐞𝐚𝐜𝐢𝐨́𝐧, 𝐟𝐫𝐞𝐧𝐨 𝐝𝐞𝐥𝐚𝐧𝐭𝐞𝐫𝐨 𝐚 𝐝𝐢𝐬𝐜𝐨 𝐥𝐨𝐛𝐮𝐥𝐚𝐝𝐨 𝐲 𝐚𝐩𝐨𝐲𝐚𝐩𝐢𝐞́𝐬 𝐝𝐞 𝐚𝐥𝐮𝐦𝐢𝐧𝐢𝐨.
Conocé más sobre y todos nuestros modelos visitando nuestra web oficial.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267043775_516617699359560_4438099878086693838_n.jpg?_nc_ht=scontent.cdninstagram.com&amp;_nc_cat=100&amp;_nc_ohc=TpeicV6wPhoAX95X0hO&amp;edm=AMO9-JQAAAAA&amp;ccb=7-4&amp;oh=00_AT-yK3dppwmw9js-9i_FJUxVteyGKRvqdDExY4bT1SpMYw&amp;oe=61D326F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5624260"/>
                  </a:ext>
                </a:extLst>
              </a:tr>
            </a:tbl>
          </a:graphicData>
        </a:graphic>
      </p:graphicFrame>
      <p:sp>
        <p:nvSpPr>
          <p:cNvPr id="4" name="Text Placeholder 3">
            <a:extLst>
              <a:ext uri="{FF2B5EF4-FFF2-40B4-BE49-F238E27FC236}">
                <a16:creationId xmlns:a16="http://schemas.microsoft.com/office/drawing/2014/main" id="{60971904-D64B-47FB-B79A-B738870CD8D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73476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5786-A576-4D51-AAF4-A3601A01D812}"/>
              </a:ext>
            </a:extLst>
          </p:cNvPr>
          <p:cNvSpPr>
            <a:spLocks noGrp="1"/>
          </p:cNvSpPr>
          <p:nvPr>
            <p:ph type="title"/>
          </p:nvPr>
        </p:nvSpPr>
        <p:spPr/>
        <p:txBody>
          <a:bodyPr/>
          <a:lstStyle/>
          <a:p>
            <a:r>
              <a:rPr lang="en-US"/>
              <a:t>Instagram Posts Table | Motomel - 19 of 25</a:t>
            </a:r>
          </a:p>
        </p:txBody>
      </p:sp>
      <p:graphicFrame>
        <p:nvGraphicFramePr>
          <p:cNvPr id="5" name="Table Placeholder 4">
            <a:extLst>
              <a:ext uri="{FF2B5EF4-FFF2-40B4-BE49-F238E27FC236}">
                <a16:creationId xmlns:a16="http://schemas.microsoft.com/office/drawing/2014/main" id="{458EF65F-C28A-4A2A-8BC5-C350F88346E7}"/>
              </a:ext>
            </a:extLst>
          </p:cNvPr>
          <p:cNvGraphicFramePr>
            <a:graphicFrameLocks noGrp="1"/>
          </p:cNvGraphicFramePr>
          <p:nvPr>
            <p:ph type="tbl" sz="quarter" idx="13"/>
            <p:extLst>
              <p:ext uri="{D42A27DB-BD31-4B8C-83A1-F6EECF244321}">
                <p14:modId xmlns:p14="http://schemas.microsoft.com/office/powerpoint/2010/main" val="285167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968652"/>
                    </a:ext>
                  </a:extLst>
                </a:gridCol>
                <a:gridCol w="1810512">
                  <a:extLst>
                    <a:ext uri="{9D8B030D-6E8A-4147-A177-3AD203B41FA5}">
                      <a16:colId xmlns:a16="http://schemas.microsoft.com/office/drawing/2014/main" val="2919798754"/>
                    </a:ext>
                  </a:extLst>
                </a:gridCol>
                <a:gridCol w="822960">
                  <a:extLst>
                    <a:ext uri="{9D8B030D-6E8A-4147-A177-3AD203B41FA5}">
                      <a16:colId xmlns:a16="http://schemas.microsoft.com/office/drawing/2014/main" val="2714865576"/>
                    </a:ext>
                  </a:extLst>
                </a:gridCol>
                <a:gridCol w="822960">
                  <a:extLst>
                    <a:ext uri="{9D8B030D-6E8A-4147-A177-3AD203B41FA5}">
                      <a16:colId xmlns:a16="http://schemas.microsoft.com/office/drawing/2014/main" val="1504929211"/>
                    </a:ext>
                  </a:extLst>
                </a:gridCol>
                <a:gridCol w="822960">
                  <a:extLst>
                    <a:ext uri="{9D8B030D-6E8A-4147-A177-3AD203B41FA5}">
                      <a16:colId xmlns:a16="http://schemas.microsoft.com/office/drawing/2014/main" val="1073635768"/>
                    </a:ext>
                  </a:extLst>
                </a:gridCol>
                <a:gridCol w="822960">
                  <a:extLst>
                    <a:ext uri="{9D8B030D-6E8A-4147-A177-3AD203B41FA5}">
                      <a16:colId xmlns:a16="http://schemas.microsoft.com/office/drawing/2014/main" val="3820316691"/>
                    </a:ext>
                  </a:extLst>
                </a:gridCol>
                <a:gridCol w="822960">
                  <a:extLst>
                    <a:ext uri="{9D8B030D-6E8A-4147-A177-3AD203B41FA5}">
                      <a16:colId xmlns:a16="http://schemas.microsoft.com/office/drawing/2014/main" val="109696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68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- 2021-12-29 17:30:05</a:t>
                      </a:r>
                      <a:r>
                        <a:rPr kumimoji="0" lang="es-ES" sz="1000" b="0" i="0" u="none" strike="noStrike" kern="1200" cap="none" spc="0" normalizeH="0" baseline="0" noProof="0">
                          <a:ln>
                            <a:noFill/>
                          </a:ln>
                          <a:solidFill>
                            <a:prstClr val="black"/>
                          </a:solidFill>
                          <a:effectLst/>
                          <a:uLnTx/>
                          <a:uFillTx/>
                          <a:latin typeface="+mn-lt"/>
                          <a:ea typeface="+mn-ea"/>
                          <a:cs typeface="+mn-cs"/>
                        </a:rPr>
                        <a:t>
 Deportividad en su máxima belleza.
Pensada para usuarios exigentes, la RX 150 ofrece un estilo naked que se destaca por su asiento deportivo de doble altura y frenos a disco.
Te la podes llevar en: 
👉🏼Cuotas fijas con Ahora 12
👉🏼Cuotas fijas con Ahora 18
👉🏼Cuotas fijas con BNA 48 cuotas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270247211_332014968549719_7983756346742015433_n.jpg?_nc_cat=107&amp;ccb=1-5&amp;_nc_sid=8ae9d6&amp;_nc_ohc=ayEnm3S-5PIAX9DywFz&amp;_nc_ht=scontent-iad3-1.cdninstagram.com&amp;edm=AL-3X8kEAAAA&amp;oh=00_AT97pZnjiCkNbQDc13JQE4wLjpvrMNSjhXNn4T2nGR4gBg&amp;oe=61D7244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0429567"/>
                  </a:ext>
                </a:extLst>
              </a:tr>
            </a:tbl>
          </a:graphicData>
        </a:graphic>
      </p:graphicFrame>
      <p:sp>
        <p:nvSpPr>
          <p:cNvPr id="4" name="Text Placeholder 3">
            <a:extLst>
              <a:ext uri="{FF2B5EF4-FFF2-40B4-BE49-F238E27FC236}">
                <a16:creationId xmlns:a16="http://schemas.microsoft.com/office/drawing/2014/main" id="{B2651F42-C8C2-40EA-A579-B4DC547A9F3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22653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38C48-19AF-4E0C-8C25-ACAC745AB54F}"/>
              </a:ext>
            </a:extLst>
          </p:cNvPr>
          <p:cNvSpPr>
            <a:spLocks noGrp="1"/>
          </p:cNvSpPr>
          <p:nvPr>
            <p:ph type="title"/>
          </p:nvPr>
        </p:nvSpPr>
        <p:spPr/>
        <p:txBody>
          <a:bodyPr/>
          <a:lstStyle/>
          <a:p>
            <a:r>
              <a:rPr lang="en-US"/>
              <a:t>Instagram Posts Table | Motomel - 20 of 25</a:t>
            </a:r>
          </a:p>
        </p:txBody>
      </p:sp>
      <p:graphicFrame>
        <p:nvGraphicFramePr>
          <p:cNvPr id="5" name="Table Placeholder 4">
            <a:extLst>
              <a:ext uri="{FF2B5EF4-FFF2-40B4-BE49-F238E27FC236}">
                <a16:creationId xmlns:a16="http://schemas.microsoft.com/office/drawing/2014/main" id="{26D9619F-A2A3-4A1A-94F0-BBC6B1F7F6BF}"/>
              </a:ext>
            </a:extLst>
          </p:cNvPr>
          <p:cNvGraphicFramePr>
            <a:graphicFrameLocks noGrp="1"/>
          </p:cNvGraphicFramePr>
          <p:nvPr>
            <p:ph type="tbl" sz="quarter" idx="13"/>
            <p:extLst>
              <p:ext uri="{D42A27DB-BD31-4B8C-83A1-F6EECF244321}">
                <p14:modId xmlns:p14="http://schemas.microsoft.com/office/powerpoint/2010/main" val="410584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6755634"/>
                    </a:ext>
                  </a:extLst>
                </a:gridCol>
                <a:gridCol w="1810512">
                  <a:extLst>
                    <a:ext uri="{9D8B030D-6E8A-4147-A177-3AD203B41FA5}">
                      <a16:colId xmlns:a16="http://schemas.microsoft.com/office/drawing/2014/main" val="8986293"/>
                    </a:ext>
                  </a:extLst>
                </a:gridCol>
                <a:gridCol w="822960">
                  <a:extLst>
                    <a:ext uri="{9D8B030D-6E8A-4147-A177-3AD203B41FA5}">
                      <a16:colId xmlns:a16="http://schemas.microsoft.com/office/drawing/2014/main" val="281554202"/>
                    </a:ext>
                  </a:extLst>
                </a:gridCol>
                <a:gridCol w="822960">
                  <a:extLst>
                    <a:ext uri="{9D8B030D-6E8A-4147-A177-3AD203B41FA5}">
                      <a16:colId xmlns:a16="http://schemas.microsoft.com/office/drawing/2014/main" val="1419371685"/>
                    </a:ext>
                  </a:extLst>
                </a:gridCol>
                <a:gridCol w="822960">
                  <a:extLst>
                    <a:ext uri="{9D8B030D-6E8A-4147-A177-3AD203B41FA5}">
                      <a16:colId xmlns:a16="http://schemas.microsoft.com/office/drawing/2014/main" val="342675485"/>
                    </a:ext>
                  </a:extLst>
                </a:gridCol>
                <a:gridCol w="822960">
                  <a:extLst>
                    <a:ext uri="{9D8B030D-6E8A-4147-A177-3AD203B41FA5}">
                      <a16:colId xmlns:a16="http://schemas.microsoft.com/office/drawing/2014/main" val="3282388555"/>
                    </a:ext>
                  </a:extLst>
                </a:gridCol>
                <a:gridCol w="822960">
                  <a:extLst>
                    <a:ext uri="{9D8B030D-6E8A-4147-A177-3AD203B41FA5}">
                      <a16:colId xmlns:a16="http://schemas.microsoft.com/office/drawing/2014/main" val="13322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080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- 2021-12-16 16:52:45</a:t>
                      </a:r>
                      <a:r>
                        <a:rPr kumimoji="0" lang="es-ES" sz="1000" b="0" i="0" u="none" strike="noStrike" kern="1200" cap="none" spc="0" normalizeH="0" baseline="0" noProof="0">
                          <a:ln>
                            <a:noFill/>
                          </a:ln>
                          <a:solidFill>
                            <a:prstClr val="black"/>
                          </a:solidFill>
                          <a:effectLst/>
                          <a:uLnTx/>
                          <a:uFillTx/>
                          <a:latin typeface="+mn-lt"/>
                          <a:ea typeface="+mn-ea"/>
                          <a:cs typeface="+mn-cs"/>
                        </a:rPr>
                        <a:t>
 La gama de colores de la 𝐒𝐭𝐫𝐚𝐭𝐨 𝐄𝐮𝐫𝐨 𝟏𝟓𝟎 hace que sea difícil elegir solo una 😍
¿Cuál elegirías para salir a rodar?
¡Contanos! 👇
Para conocer más sobre nuestros modelos visitá nuestra web oficial o acercate a un concesionario de nuestra red.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267515610_109512104920472_3611959912231394231_n.jpg?_nc_cat=111&amp;ccb=1-5&amp;_nc_sid=8ae9d6&amp;_nc_ohc=ZxjvoU9ghLYAX-QAB9o&amp;_nc_ht=scontent-lga3-2.cdninstagram.com&amp;edm=AL-3X8kEAAAA&amp;oh=00_AT-lUPz6m0WjrzS_SQlFYvPSTkEBzRCHrAYr7fL2BCUnZA&amp;oe=61D8176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1582032"/>
                  </a:ext>
                </a:extLst>
              </a:tr>
            </a:tbl>
          </a:graphicData>
        </a:graphic>
      </p:graphicFrame>
      <p:sp>
        <p:nvSpPr>
          <p:cNvPr id="4" name="Text Placeholder 3">
            <a:extLst>
              <a:ext uri="{FF2B5EF4-FFF2-40B4-BE49-F238E27FC236}">
                <a16:creationId xmlns:a16="http://schemas.microsoft.com/office/drawing/2014/main" id="{24B3BF0E-DA97-4448-A13B-6F530BC6982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03361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617C-D4DC-4735-892C-FFEA2CA549EB}"/>
              </a:ext>
            </a:extLst>
          </p:cNvPr>
          <p:cNvSpPr>
            <a:spLocks noGrp="1"/>
          </p:cNvSpPr>
          <p:nvPr>
            <p:ph type="title"/>
          </p:nvPr>
        </p:nvSpPr>
        <p:spPr/>
        <p:txBody>
          <a:bodyPr/>
          <a:lstStyle/>
          <a:p>
            <a:r>
              <a:rPr lang="en-US"/>
              <a:t>Instagram Posts Table | Motomel - 21 of 25</a:t>
            </a:r>
          </a:p>
        </p:txBody>
      </p:sp>
      <p:graphicFrame>
        <p:nvGraphicFramePr>
          <p:cNvPr id="5" name="Table Placeholder 4">
            <a:extLst>
              <a:ext uri="{FF2B5EF4-FFF2-40B4-BE49-F238E27FC236}">
                <a16:creationId xmlns:a16="http://schemas.microsoft.com/office/drawing/2014/main" id="{7DF1C01E-B3E2-43D6-B7B9-A81994CDC480}"/>
              </a:ext>
            </a:extLst>
          </p:cNvPr>
          <p:cNvGraphicFramePr>
            <a:graphicFrameLocks noGrp="1"/>
          </p:cNvGraphicFramePr>
          <p:nvPr>
            <p:ph type="tbl" sz="quarter" idx="13"/>
            <p:extLst>
              <p:ext uri="{D42A27DB-BD31-4B8C-83A1-F6EECF244321}">
                <p14:modId xmlns:p14="http://schemas.microsoft.com/office/powerpoint/2010/main" val="4190078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7087829"/>
                    </a:ext>
                  </a:extLst>
                </a:gridCol>
                <a:gridCol w="1810512">
                  <a:extLst>
                    <a:ext uri="{9D8B030D-6E8A-4147-A177-3AD203B41FA5}">
                      <a16:colId xmlns:a16="http://schemas.microsoft.com/office/drawing/2014/main" val="4278804150"/>
                    </a:ext>
                  </a:extLst>
                </a:gridCol>
                <a:gridCol w="822960">
                  <a:extLst>
                    <a:ext uri="{9D8B030D-6E8A-4147-A177-3AD203B41FA5}">
                      <a16:colId xmlns:a16="http://schemas.microsoft.com/office/drawing/2014/main" val="2954100004"/>
                    </a:ext>
                  </a:extLst>
                </a:gridCol>
                <a:gridCol w="822960">
                  <a:extLst>
                    <a:ext uri="{9D8B030D-6E8A-4147-A177-3AD203B41FA5}">
                      <a16:colId xmlns:a16="http://schemas.microsoft.com/office/drawing/2014/main" val="241509163"/>
                    </a:ext>
                  </a:extLst>
                </a:gridCol>
                <a:gridCol w="822960">
                  <a:extLst>
                    <a:ext uri="{9D8B030D-6E8A-4147-A177-3AD203B41FA5}">
                      <a16:colId xmlns:a16="http://schemas.microsoft.com/office/drawing/2014/main" val="3332865313"/>
                    </a:ext>
                  </a:extLst>
                </a:gridCol>
                <a:gridCol w="822960">
                  <a:extLst>
                    <a:ext uri="{9D8B030D-6E8A-4147-A177-3AD203B41FA5}">
                      <a16:colId xmlns:a16="http://schemas.microsoft.com/office/drawing/2014/main" val="2572827343"/>
                    </a:ext>
                  </a:extLst>
                </a:gridCol>
                <a:gridCol w="822960">
                  <a:extLst>
                    <a:ext uri="{9D8B030D-6E8A-4147-A177-3AD203B41FA5}">
                      <a16:colId xmlns:a16="http://schemas.microsoft.com/office/drawing/2014/main" val="3658432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93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- 2021-12-06 18:17:12</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263739088_580504269722175_2479829934895291522_n.jpg?_nc_cat=111&amp;ccb=1-5&amp;_nc_sid=8ae9d6&amp;_nc_eui2=AeFrXjZ4NeTCqayXx-TnKuKterNeZAz7FLN6s15kDPsUsxL3cQtjDfvVOiwDWX2gjcs&amp;_nc_ohc=grjs8cbHMdoAX9WVXHq&amp;_nc_ht=scontent-lga3-1.cdninstagram.com&amp;edm=AL-3X8kEAAAA&amp;oh=00_AT9t3PFPhAaHgza6zQqotauHFR-LpFsyuLPlqd4cPpF4xg&amp;oe=61D6AD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2690896"/>
                  </a:ext>
                </a:extLst>
              </a:tr>
            </a:tbl>
          </a:graphicData>
        </a:graphic>
      </p:graphicFrame>
      <p:sp>
        <p:nvSpPr>
          <p:cNvPr id="4" name="Text Placeholder 3">
            <a:extLst>
              <a:ext uri="{FF2B5EF4-FFF2-40B4-BE49-F238E27FC236}">
                <a16:creationId xmlns:a16="http://schemas.microsoft.com/office/drawing/2014/main" id="{36161F2D-45DD-4074-83B7-BAF3C84A0B8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06148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8A841-1397-4324-BE84-2FE5200611A9}"/>
              </a:ext>
            </a:extLst>
          </p:cNvPr>
          <p:cNvSpPr>
            <a:spLocks noGrp="1"/>
          </p:cNvSpPr>
          <p:nvPr>
            <p:ph type="title"/>
          </p:nvPr>
        </p:nvSpPr>
        <p:spPr/>
        <p:txBody>
          <a:bodyPr/>
          <a:lstStyle/>
          <a:p>
            <a:r>
              <a:rPr lang="en-US"/>
              <a:t>Instagram Posts Table | Motomel - 22 of 25</a:t>
            </a:r>
          </a:p>
        </p:txBody>
      </p:sp>
      <p:graphicFrame>
        <p:nvGraphicFramePr>
          <p:cNvPr id="5" name="Table Placeholder 4">
            <a:extLst>
              <a:ext uri="{FF2B5EF4-FFF2-40B4-BE49-F238E27FC236}">
                <a16:creationId xmlns:a16="http://schemas.microsoft.com/office/drawing/2014/main" id="{0EF0D978-B91A-4488-B29E-DEF2329978B1}"/>
              </a:ext>
            </a:extLst>
          </p:cNvPr>
          <p:cNvGraphicFramePr>
            <a:graphicFrameLocks noGrp="1"/>
          </p:cNvGraphicFramePr>
          <p:nvPr>
            <p:ph type="tbl" sz="quarter" idx="13"/>
            <p:extLst>
              <p:ext uri="{D42A27DB-BD31-4B8C-83A1-F6EECF244321}">
                <p14:modId xmlns:p14="http://schemas.microsoft.com/office/powerpoint/2010/main" val="5164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7958716"/>
                    </a:ext>
                  </a:extLst>
                </a:gridCol>
                <a:gridCol w="1810512">
                  <a:extLst>
                    <a:ext uri="{9D8B030D-6E8A-4147-A177-3AD203B41FA5}">
                      <a16:colId xmlns:a16="http://schemas.microsoft.com/office/drawing/2014/main" val="3423291112"/>
                    </a:ext>
                  </a:extLst>
                </a:gridCol>
                <a:gridCol w="822960">
                  <a:extLst>
                    <a:ext uri="{9D8B030D-6E8A-4147-A177-3AD203B41FA5}">
                      <a16:colId xmlns:a16="http://schemas.microsoft.com/office/drawing/2014/main" val="4196180456"/>
                    </a:ext>
                  </a:extLst>
                </a:gridCol>
                <a:gridCol w="822960">
                  <a:extLst>
                    <a:ext uri="{9D8B030D-6E8A-4147-A177-3AD203B41FA5}">
                      <a16:colId xmlns:a16="http://schemas.microsoft.com/office/drawing/2014/main" val="595616780"/>
                    </a:ext>
                  </a:extLst>
                </a:gridCol>
                <a:gridCol w="822960">
                  <a:extLst>
                    <a:ext uri="{9D8B030D-6E8A-4147-A177-3AD203B41FA5}">
                      <a16:colId xmlns:a16="http://schemas.microsoft.com/office/drawing/2014/main" val="2088291341"/>
                    </a:ext>
                  </a:extLst>
                </a:gridCol>
                <a:gridCol w="822960">
                  <a:extLst>
                    <a:ext uri="{9D8B030D-6E8A-4147-A177-3AD203B41FA5}">
                      <a16:colId xmlns:a16="http://schemas.microsoft.com/office/drawing/2014/main" val="1355626573"/>
                    </a:ext>
                  </a:extLst>
                </a:gridCol>
                <a:gridCol w="822960">
                  <a:extLst>
                    <a:ext uri="{9D8B030D-6E8A-4147-A177-3AD203B41FA5}">
                      <a16:colId xmlns:a16="http://schemas.microsoft.com/office/drawing/2014/main" val="3954138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077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- 2021-12-11 15:00:44</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266478416_3112585005676146_5674594021729346211_n.jpg?_nc_cat=101&amp;ccb=1-5&amp;_nc_sid=8ae9d6&amp;_nc_eui2=AeGRVQ8R-S-wpalCH2RGueVqlxinbjcGdWOXGKduNwZ1YzO_7tMTw69aCHPDU9aoGZE&amp;_nc_ohc=0tR5oRO58WcAX-J7gXY&amp;_nc_ht=scontent-lga3-1.cdninstagram.com&amp;edm=AL-3X8kEAAAA&amp;oh=00_AT_i-uJQis3pWQgFIvTxyn61WL4ueuKmfIPkO1fXzLWGqQ&amp;oe=61D8137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9342356"/>
                  </a:ext>
                </a:extLst>
              </a:tr>
            </a:tbl>
          </a:graphicData>
        </a:graphic>
      </p:graphicFrame>
      <p:sp>
        <p:nvSpPr>
          <p:cNvPr id="4" name="Text Placeholder 3">
            <a:extLst>
              <a:ext uri="{FF2B5EF4-FFF2-40B4-BE49-F238E27FC236}">
                <a16:creationId xmlns:a16="http://schemas.microsoft.com/office/drawing/2014/main" id="{F22C8B2B-3FF5-4B56-9A2B-B349654EFE9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656240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CF78F-9EB3-4B36-9866-E2C6A2D544A6}"/>
              </a:ext>
            </a:extLst>
          </p:cNvPr>
          <p:cNvSpPr>
            <a:spLocks noGrp="1"/>
          </p:cNvSpPr>
          <p:nvPr>
            <p:ph type="title"/>
          </p:nvPr>
        </p:nvSpPr>
        <p:spPr/>
        <p:txBody>
          <a:bodyPr/>
          <a:lstStyle/>
          <a:p>
            <a:r>
              <a:rPr lang="en-US"/>
              <a:t>Instagram Posts Table | Motomel - 23 of 25</a:t>
            </a:r>
          </a:p>
        </p:txBody>
      </p:sp>
      <p:graphicFrame>
        <p:nvGraphicFramePr>
          <p:cNvPr id="5" name="Table Placeholder 4">
            <a:extLst>
              <a:ext uri="{FF2B5EF4-FFF2-40B4-BE49-F238E27FC236}">
                <a16:creationId xmlns:a16="http://schemas.microsoft.com/office/drawing/2014/main" id="{FD98582B-873F-4920-AFBE-B26C00279991}"/>
              </a:ext>
            </a:extLst>
          </p:cNvPr>
          <p:cNvGraphicFramePr>
            <a:graphicFrameLocks noGrp="1"/>
          </p:cNvGraphicFramePr>
          <p:nvPr>
            <p:ph type="tbl" sz="quarter" idx="13"/>
            <p:extLst>
              <p:ext uri="{D42A27DB-BD31-4B8C-83A1-F6EECF244321}">
                <p14:modId xmlns:p14="http://schemas.microsoft.com/office/powerpoint/2010/main" val="66049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9057845"/>
                    </a:ext>
                  </a:extLst>
                </a:gridCol>
                <a:gridCol w="1810512">
                  <a:extLst>
                    <a:ext uri="{9D8B030D-6E8A-4147-A177-3AD203B41FA5}">
                      <a16:colId xmlns:a16="http://schemas.microsoft.com/office/drawing/2014/main" val="853675249"/>
                    </a:ext>
                  </a:extLst>
                </a:gridCol>
                <a:gridCol w="822960">
                  <a:extLst>
                    <a:ext uri="{9D8B030D-6E8A-4147-A177-3AD203B41FA5}">
                      <a16:colId xmlns:a16="http://schemas.microsoft.com/office/drawing/2014/main" val="974910803"/>
                    </a:ext>
                  </a:extLst>
                </a:gridCol>
                <a:gridCol w="822960">
                  <a:extLst>
                    <a:ext uri="{9D8B030D-6E8A-4147-A177-3AD203B41FA5}">
                      <a16:colId xmlns:a16="http://schemas.microsoft.com/office/drawing/2014/main" val="3828987561"/>
                    </a:ext>
                  </a:extLst>
                </a:gridCol>
                <a:gridCol w="822960">
                  <a:extLst>
                    <a:ext uri="{9D8B030D-6E8A-4147-A177-3AD203B41FA5}">
                      <a16:colId xmlns:a16="http://schemas.microsoft.com/office/drawing/2014/main" val="746758135"/>
                    </a:ext>
                  </a:extLst>
                </a:gridCol>
                <a:gridCol w="822960">
                  <a:extLst>
                    <a:ext uri="{9D8B030D-6E8A-4147-A177-3AD203B41FA5}">
                      <a16:colId xmlns:a16="http://schemas.microsoft.com/office/drawing/2014/main" val="84099503"/>
                    </a:ext>
                  </a:extLst>
                </a:gridCol>
                <a:gridCol w="822960">
                  <a:extLst>
                    <a:ext uri="{9D8B030D-6E8A-4147-A177-3AD203B41FA5}">
                      <a16:colId xmlns:a16="http://schemas.microsoft.com/office/drawing/2014/main" val="178213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707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- 2021-12-27 18:03:19</a:t>
                      </a:r>
                      <a:r>
                        <a:rPr kumimoji="0" lang="es-ES" sz="1000" b="0" i="0" u="none" strike="noStrike" kern="1200" cap="none" spc="0" normalizeH="0" baseline="0" noProof="0">
                          <a:ln>
                            <a:noFill/>
                          </a:ln>
                          <a:solidFill>
                            <a:prstClr val="black"/>
                          </a:solidFill>
                          <a:effectLst/>
                          <a:uLnTx/>
                          <a:uFillTx/>
                          <a:latin typeface="+mn-lt"/>
                          <a:ea typeface="+mn-ea"/>
                          <a:cs typeface="+mn-cs"/>
                        </a:rPr>
                        <a:t>
 Vos pones tus objetivos, nosotros te ayudamos a alcanzarlos.
Gracias por el video belencouso 🏆.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269999638_323413996303476_5235703099762631876_n.jpg?_nc_ht=scontent.cdninstagram.com&amp;_nc_cat=100&amp;_nc_ohc=Pzbzmlj5hFIAX947Q8f&amp;edm=AMO9-JQAAAAA&amp;ccb=7-4&amp;oh=00_AT_njk3DrT0IxvZQYFzSFic2dD-68MYHXjPGicoldpRctg&amp;oe=61D342B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2752994"/>
                  </a:ext>
                </a:extLst>
              </a:tr>
            </a:tbl>
          </a:graphicData>
        </a:graphic>
      </p:graphicFrame>
      <p:sp>
        <p:nvSpPr>
          <p:cNvPr id="4" name="Text Placeholder 3">
            <a:extLst>
              <a:ext uri="{FF2B5EF4-FFF2-40B4-BE49-F238E27FC236}">
                <a16:creationId xmlns:a16="http://schemas.microsoft.com/office/drawing/2014/main" id="{0C296337-6B34-4C74-8C64-C996A409F7B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26093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ED15-1C70-4A88-B2E1-33EB9A09885F}"/>
              </a:ext>
            </a:extLst>
          </p:cNvPr>
          <p:cNvSpPr>
            <a:spLocks noGrp="1"/>
          </p:cNvSpPr>
          <p:nvPr>
            <p:ph type="title"/>
          </p:nvPr>
        </p:nvSpPr>
        <p:spPr/>
        <p:txBody>
          <a:bodyPr/>
          <a:lstStyle/>
          <a:p>
            <a:r>
              <a:rPr lang="en-US"/>
              <a:t>Instagram Posts Table | Motomel - 24 of 25</a:t>
            </a:r>
          </a:p>
        </p:txBody>
      </p:sp>
      <p:graphicFrame>
        <p:nvGraphicFramePr>
          <p:cNvPr id="5" name="Table Placeholder 4">
            <a:extLst>
              <a:ext uri="{FF2B5EF4-FFF2-40B4-BE49-F238E27FC236}">
                <a16:creationId xmlns:a16="http://schemas.microsoft.com/office/drawing/2014/main" id="{00C0CE34-4F9F-42ED-B9F8-CFA12D1BA158}"/>
              </a:ext>
            </a:extLst>
          </p:cNvPr>
          <p:cNvGraphicFramePr>
            <a:graphicFrameLocks noGrp="1"/>
          </p:cNvGraphicFramePr>
          <p:nvPr>
            <p:ph type="tbl" sz="quarter" idx="13"/>
            <p:extLst>
              <p:ext uri="{D42A27DB-BD31-4B8C-83A1-F6EECF244321}">
                <p14:modId xmlns:p14="http://schemas.microsoft.com/office/powerpoint/2010/main" val="378703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5624133"/>
                    </a:ext>
                  </a:extLst>
                </a:gridCol>
                <a:gridCol w="1810512">
                  <a:extLst>
                    <a:ext uri="{9D8B030D-6E8A-4147-A177-3AD203B41FA5}">
                      <a16:colId xmlns:a16="http://schemas.microsoft.com/office/drawing/2014/main" val="2874145367"/>
                    </a:ext>
                  </a:extLst>
                </a:gridCol>
                <a:gridCol w="822960">
                  <a:extLst>
                    <a:ext uri="{9D8B030D-6E8A-4147-A177-3AD203B41FA5}">
                      <a16:colId xmlns:a16="http://schemas.microsoft.com/office/drawing/2014/main" val="253527096"/>
                    </a:ext>
                  </a:extLst>
                </a:gridCol>
                <a:gridCol w="822960">
                  <a:extLst>
                    <a:ext uri="{9D8B030D-6E8A-4147-A177-3AD203B41FA5}">
                      <a16:colId xmlns:a16="http://schemas.microsoft.com/office/drawing/2014/main" val="2066662601"/>
                    </a:ext>
                  </a:extLst>
                </a:gridCol>
                <a:gridCol w="822960">
                  <a:extLst>
                    <a:ext uri="{9D8B030D-6E8A-4147-A177-3AD203B41FA5}">
                      <a16:colId xmlns:a16="http://schemas.microsoft.com/office/drawing/2014/main" val="2110752243"/>
                    </a:ext>
                  </a:extLst>
                </a:gridCol>
                <a:gridCol w="822960">
                  <a:extLst>
                    <a:ext uri="{9D8B030D-6E8A-4147-A177-3AD203B41FA5}">
                      <a16:colId xmlns:a16="http://schemas.microsoft.com/office/drawing/2014/main" val="3334439527"/>
                    </a:ext>
                  </a:extLst>
                </a:gridCol>
                <a:gridCol w="822960">
                  <a:extLst>
                    <a:ext uri="{9D8B030D-6E8A-4147-A177-3AD203B41FA5}">
                      <a16:colId xmlns:a16="http://schemas.microsoft.com/office/drawing/2014/main" val="305495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11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- 2021-12-27 17:37:33</a:t>
                      </a:r>
                      <a:r>
                        <a:rPr kumimoji="0" lang="en-US" sz="1000" b="0" i="0" u="none" strike="noStrike" kern="1200" cap="none" spc="0" normalizeH="0" baseline="0" noProof="0">
                          <a:ln>
                            <a:noFill/>
                          </a:ln>
                          <a:solidFill>
                            <a:prstClr val="black"/>
                          </a:solidFill>
                          <a:effectLst/>
                          <a:uLnTx/>
                          <a:uFillTx/>
                          <a:latin typeface="+mn-lt"/>
                          <a:ea typeface="+mn-ea"/>
                          <a:cs typeface="+mn-cs"/>
                        </a:rPr>
                        <a:t>
 La 𝐒𝐭𝐫𝐚𝐭𝐨 𝐄𝐮𝐫𝐨 𝟏𝟓𝟎 destaca por su 𝐞𝐥𝐞𝐠𝐚𝐧𝐭𝐞 𝐝𝐢𝐬𝐞ñ𝐨 pero además sus componentes están pensados para garantizar 𝐜𝐨𝐦𝐨𝐝𝐢𝐝𝐚𝐝 y 𝐬𝐞𝐠𝐮𝐫𝐢𝐝𝐚𝐝 en tus recorridos urbanos.
¡Mirá todo que tiene para ofrecerte!
Para conocer más sobre nuestros modelos visitá nuestra web oficial o acercate a un concesionario de nuestra red.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270182607_293379386171190_2411980588225571516_n.jpg?_nc_ht=scontent.cdninstagram.com&amp;_nc_cat=106&amp;_nc_ohc=x4xpoNhteE4AX_pVc77&amp;edm=AMO9-JQAAAAA&amp;ccb=7-4&amp;oh=00_AT_EOjtB561zwFoeVin3sNkBYujA63aPIkf6pj-uZNZ6Rg&amp;oe=61D3227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7159002"/>
                  </a:ext>
                </a:extLst>
              </a:tr>
            </a:tbl>
          </a:graphicData>
        </a:graphic>
      </p:graphicFrame>
      <p:sp>
        <p:nvSpPr>
          <p:cNvPr id="4" name="Text Placeholder 3">
            <a:extLst>
              <a:ext uri="{FF2B5EF4-FFF2-40B4-BE49-F238E27FC236}">
                <a16:creationId xmlns:a16="http://schemas.microsoft.com/office/drawing/2014/main" id="{87526D1C-24D7-4544-80EA-4FD357139CE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85771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21BB3-D598-4393-9624-5ECBE4B91C83}"/>
              </a:ext>
            </a:extLst>
          </p:cNvPr>
          <p:cNvSpPr>
            <a:spLocks noGrp="1"/>
          </p:cNvSpPr>
          <p:nvPr>
            <p:ph type="title"/>
          </p:nvPr>
        </p:nvSpPr>
        <p:spPr/>
        <p:txBody>
          <a:bodyPr/>
          <a:lstStyle/>
          <a:p>
            <a:r>
              <a:rPr lang="en-US"/>
              <a:t>Instagram Posts Table | Motomel - 25 of 25</a:t>
            </a:r>
          </a:p>
        </p:txBody>
      </p:sp>
      <p:graphicFrame>
        <p:nvGraphicFramePr>
          <p:cNvPr id="5" name="Table Placeholder 4">
            <a:extLst>
              <a:ext uri="{FF2B5EF4-FFF2-40B4-BE49-F238E27FC236}">
                <a16:creationId xmlns:a16="http://schemas.microsoft.com/office/drawing/2014/main" id="{4F0B9A42-C01F-44E7-B169-4A68127BF619}"/>
              </a:ext>
            </a:extLst>
          </p:cNvPr>
          <p:cNvGraphicFramePr>
            <a:graphicFrameLocks noGrp="1"/>
          </p:cNvGraphicFramePr>
          <p:nvPr>
            <p:ph type="tbl" sz="quarter" idx="13"/>
            <p:extLst>
              <p:ext uri="{D42A27DB-BD31-4B8C-83A1-F6EECF244321}">
                <p14:modId xmlns:p14="http://schemas.microsoft.com/office/powerpoint/2010/main" val="858254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85884709"/>
                    </a:ext>
                  </a:extLst>
                </a:gridCol>
                <a:gridCol w="1810512">
                  <a:extLst>
                    <a:ext uri="{9D8B030D-6E8A-4147-A177-3AD203B41FA5}">
                      <a16:colId xmlns:a16="http://schemas.microsoft.com/office/drawing/2014/main" val="1250507453"/>
                    </a:ext>
                  </a:extLst>
                </a:gridCol>
                <a:gridCol w="822960">
                  <a:extLst>
                    <a:ext uri="{9D8B030D-6E8A-4147-A177-3AD203B41FA5}">
                      <a16:colId xmlns:a16="http://schemas.microsoft.com/office/drawing/2014/main" val="747911984"/>
                    </a:ext>
                  </a:extLst>
                </a:gridCol>
                <a:gridCol w="822960">
                  <a:extLst>
                    <a:ext uri="{9D8B030D-6E8A-4147-A177-3AD203B41FA5}">
                      <a16:colId xmlns:a16="http://schemas.microsoft.com/office/drawing/2014/main" val="359328787"/>
                    </a:ext>
                  </a:extLst>
                </a:gridCol>
                <a:gridCol w="822960">
                  <a:extLst>
                    <a:ext uri="{9D8B030D-6E8A-4147-A177-3AD203B41FA5}">
                      <a16:colId xmlns:a16="http://schemas.microsoft.com/office/drawing/2014/main" val="2877047537"/>
                    </a:ext>
                  </a:extLst>
                </a:gridCol>
                <a:gridCol w="822960">
                  <a:extLst>
                    <a:ext uri="{9D8B030D-6E8A-4147-A177-3AD203B41FA5}">
                      <a16:colId xmlns:a16="http://schemas.microsoft.com/office/drawing/2014/main" val="3037600115"/>
                    </a:ext>
                  </a:extLst>
                </a:gridCol>
                <a:gridCol w="822960">
                  <a:extLst>
                    <a:ext uri="{9D8B030D-6E8A-4147-A177-3AD203B41FA5}">
                      <a16:colId xmlns:a16="http://schemas.microsoft.com/office/drawing/2014/main" val="149962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550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- 2021-12-07 17:45:18</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un moto 𝐜𝐨𝐧𝐟𝐢𝐚𝐛𝐥𝐞 y 𝐩𝐨𝐭𝐞𝐧𝐭𝐞 que te banca tanto en la ciudad como en terrenos más irregulares.
Su rendimiento, suspensión, durabilidad, bajo consumo y fácil mantenimiento hacen de la Skua 150 una excelente opción a la hora de elegir una moto 𝐎𝐍/𝐎𝐅𝐅.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264931498_608608183739753_5657654621774328280_n.jpg?_nc_ht=scontent.cdninstagram.com&amp;_nc_cat=105&amp;_nc_ohc=eDPKWjZBJmwAX_1aYiM&amp;edm=AMO9-JQAAAAA&amp;ccb=7-4&amp;oh=00_AT_lB3GEf2P0Ss2xCS_OYr1k3gjSUBleLffp0sy06-kdxw&amp;oe=61D342E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333054"/>
                  </a:ext>
                </a:extLst>
              </a:tr>
            </a:tbl>
          </a:graphicData>
        </a:graphic>
      </p:graphicFrame>
      <p:sp>
        <p:nvSpPr>
          <p:cNvPr id="4" name="Text Placeholder 3">
            <a:extLst>
              <a:ext uri="{FF2B5EF4-FFF2-40B4-BE49-F238E27FC236}">
                <a16:creationId xmlns:a16="http://schemas.microsoft.com/office/drawing/2014/main" id="{8B070EDC-5231-417D-95B6-4D30611BECB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556794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3066</Words>
  <Application>Microsoft Office PowerPoint</Application>
  <PresentationFormat>On-screen Show (4:3)</PresentationFormat>
  <Paragraphs>604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Motomel</vt:lpstr>
      <vt:lpstr>Instagram Key Metrics Radar | Motomel</vt:lpstr>
      <vt:lpstr>Instagram Followers Total | Motomel</vt:lpstr>
      <vt:lpstr>Instagram Followers Change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25</vt:lpstr>
      <vt:lpstr>Instagram Posts Table | Motomel - 2 of 25</vt:lpstr>
      <vt:lpstr>Instagram Posts Table | Motomel - 3 of 25</vt:lpstr>
      <vt:lpstr>Instagram Posts Table | Motomel - 4 of 25</vt:lpstr>
      <vt:lpstr>Instagram Posts Table | Motomel - 5 of 25</vt:lpstr>
      <vt:lpstr>Instagram Posts Table | Motomel - 6 of 25</vt:lpstr>
      <vt:lpstr>Instagram Posts Table | Motomel - 7 of 25</vt:lpstr>
      <vt:lpstr>Instagram Posts Table | Motomel - 8 of 25</vt:lpstr>
      <vt:lpstr>Instagram Posts Table | Motomel - 9 of 25</vt:lpstr>
      <vt:lpstr>Instagram Posts Table | Motomel - 10 of 25</vt:lpstr>
      <vt:lpstr>Instagram Posts Table | Motomel - 11 of 25</vt:lpstr>
      <vt:lpstr>Instagram Posts Table | Motomel - 12 of 25</vt:lpstr>
      <vt:lpstr>Instagram Posts Table | Motomel - 13 of 25</vt:lpstr>
      <vt:lpstr>Instagram Posts Table | Motomel - 14 of 25</vt:lpstr>
      <vt:lpstr>Instagram Posts Table | Motomel - 15 of 25</vt:lpstr>
      <vt:lpstr>Instagram Posts Table | Motomel - 16 of 25</vt:lpstr>
      <vt:lpstr>Instagram Posts Table | Motomel - 17 of 25</vt:lpstr>
      <vt:lpstr>Instagram Posts Table | Motomel - 18 of 25</vt:lpstr>
      <vt:lpstr>Instagram Posts Table | Motomel - 19 of 25</vt:lpstr>
      <vt:lpstr>Instagram Posts Table | Motomel - 20 of 25</vt:lpstr>
      <vt:lpstr>Instagram Posts Table | Motomel - 21 of 25</vt:lpstr>
      <vt:lpstr>Instagram Posts Table | Motomel - 22 of 25</vt:lpstr>
      <vt:lpstr>Instagram Posts Table | Motomel - 23 of 25</vt:lpstr>
      <vt:lpstr>Instagram Posts Table | Motomel - 24 of 25</vt:lpstr>
      <vt:lpstr>Instagram Posts Table | Motomel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2022-01-03T11:46:01Z</dcterms:created>
  <dcterms:modified xsi:type="dcterms:W3CDTF">2022-01-03T11:47:19Z</dcterms:modified>
</cp:coreProperties>
</file>