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C-4C84-AD6E-53CF6BD84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0309792"/>
        <c:axId val="390303888"/>
      </c:radarChart>
      <c:catAx>
        <c:axId val="39030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03888"/>
        <c:crosses val="autoZero"/>
        <c:auto val="1"/>
        <c:lblAlgn val="ctr"/>
        <c:lblOffset val="100"/>
        <c:noMultiLvlLbl val="0"/>
      </c:catAx>
      <c:valAx>
        <c:axId val="39030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0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5998</c:v>
                </c:pt>
                <c:pt idx="1">
                  <c:v>6087</c:v>
                </c:pt>
                <c:pt idx="2">
                  <c:v>6162</c:v>
                </c:pt>
                <c:pt idx="3">
                  <c:v>6258</c:v>
                </c:pt>
                <c:pt idx="4">
                  <c:v>6341</c:v>
                </c:pt>
                <c:pt idx="5">
                  <c:v>6432</c:v>
                </c:pt>
                <c:pt idx="6">
                  <c:v>6521</c:v>
                </c:pt>
                <c:pt idx="7">
                  <c:v>6619</c:v>
                </c:pt>
                <c:pt idx="8">
                  <c:v>6697</c:v>
                </c:pt>
                <c:pt idx="9">
                  <c:v>6775</c:v>
                </c:pt>
                <c:pt idx="10">
                  <c:v>6851</c:v>
                </c:pt>
                <c:pt idx="11">
                  <c:v>6932</c:v>
                </c:pt>
                <c:pt idx="12">
                  <c:v>7009</c:v>
                </c:pt>
                <c:pt idx="13">
                  <c:v>7087</c:v>
                </c:pt>
                <c:pt idx="14">
                  <c:v>7156</c:v>
                </c:pt>
                <c:pt idx="15">
                  <c:v>7226</c:v>
                </c:pt>
                <c:pt idx="16">
                  <c:v>7281</c:v>
                </c:pt>
                <c:pt idx="17">
                  <c:v>7346</c:v>
                </c:pt>
                <c:pt idx="18">
                  <c:v>7413</c:v>
                </c:pt>
                <c:pt idx="19">
                  <c:v>7471</c:v>
                </c:pt>
                <c:pt idx="20">
                  <c:v>7547</c:v>
                </c:pt>
                <c:pt idx="21">
                  <c:v>7609</c:v>
                </c:pt>
                <c:pt idx="22">
                  <c:v>7653</c:v>
                </c:pt>
                <c:pt idx="23">
                  <c:v>7715</c:v>
                </c:pt>
                <c:pt idx="24">
                  <c:v>7792</c:v>
                </c:pt>
                <c:pt idx="25">
                  <c:v>7894</c:v>
                </c:pt>
                <c:pt idx="26">
                  <c:v>7970</c:v>
                </c:pt>
                <c:pt idx="27">
                  <c:v>8053</c:v>
                </c:pt>
                <c:pt idx="28">
                  <c:v>8123</c:v>
                </c:pt>
                <c:pt idx="29">
                  <c:v>8202</c:v>
                </c:pt>
                <c:pt idx="30">
                  <c:v>8275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B8-499C-BBA9-9943FB8A8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351056"/>
        <c:axId val="430351384"/>
      </c:lineChart>
      <c:dateAx>
        <c:axId val="430351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351384"/>
        <c:crosses val="autoZero"/>
        <c:auto val="1"/>
        <c:lblOffset val="100"/>
        <c:baseTimeUnit val="days"/>
      </c:dateAx>
      <c:valAx>
        <c:axId val="43035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35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89</c:v>
                </c:pt>
                <c:pt idx="1">
                  <c:v>89</c:v>
                </c:pt>
                <c:pt idx="2">
                  <c:v>75</c:v>
                </c:pt>
                <c:pt idx="3">
                  <c:v>96</c:v>
                </c:pt>
                <c:pt idx="4">
                  <c:v>83</c:v>
                </c:pt>
                <c:pt idx="5">
                  <c:v>91</c:v>
                </c:pt>
                <c:pt idx="6">
                  <c:v>89</c:v>
                </c:pt>
                <c:pt idx="7">
                  <c:v>98</c:v>
                </c:pt>
                <c:pt idx="8">
                  <c:v>78</c:v>
                </c:pt>
                <c:pt idx="9">
                  <c:v>78</c:v>
                </c:pt>
                <c:pt idx="10">
                  <c:v>76</c:v>
                </c:pt>
                <c:pt idx="11">
                  <c:v>81</c:v>
                </c:pt>
                <c:pt idx="12">
                  <c:v>77</c:v>
                </c:pt>
                <c:pt idx="13">
                  <c:v>78</c:v>
                </c:pt>
                <c:pt idx="14">
                  <c:v>69</c:v>
                </c:pt>
                <c:pt idx="15">
                  <c:v>70</c:v>
                </c:pt>
                <c:pt idx="16">
                  <c:v>55</c:v>
                </c:pt>
                <c:pt idx="17">
                  <c:v>65</c:v>
                </c:pt>
                <c:pt idx="18">
                  <c:v>67</c:v>
                </c:pt>
                <c:pt idx="19">
                  <c:v>58</c:v>
                </c:pt>
                <c:pt idx="20">
                  <c:v>76</c:v>
                </c:pt>
                <c:pt idx="21">
                  <c:v>62</c:v>
                </c:pt>
                <c:pt idx="22">
                  <c:v>44</c:v>
                </c:pt>
                <c:pt idx="23">
                  <c:v>62</c:v>
                </c:pt>
                <c:pt idx="24">
                  <c:v>77</c:v>
                </c:pt>
                <c:pt idx="25">
                  <c:v>102</c:v>
                </c:pt>
                <c:pt idx="26">
                  <c:v>76</c:v>
                </c:pt>
                <c:pt idx="27">
                  <c:v>83</c:v>
                </c:pt>
                <c:pt idx="28">
                  <c:v>70</c:v>
                </c:pt>
                <c:pt idx="29">
                  <c:v>79</c:v>
                </c:pt>
                <c:pt idx="30">
                  <c:v>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4C-499C-B678-A616BDA91C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354336"/>
        <c:axId val="430357616"/>
      </c:lineChart>
      <c:dateAx>
        <c:axId val="430354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357616"/>
        <c:crosses val="autoZero"/>
        <c:auto val="1"/>
        <c:lblOffset val="100"/>
        <c:baseTimeUnit val="days"/>
      </c:dateAx>
      <c:valAx>
        <c:axId val="43035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35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76</c:v>
                </c:pt>
                <c:pt idx="1">
                  <c:v>82</c:v>
                </c:pt>
                <c:pt idx="2">
                  <c:v>78</c:v>
                </c:pt>
                <c:pt idx="3">
                  <c:v>72</c:v>
                </c:pt>
                <c:pt idx="4">
                  <c:v>69</c:v>
                </c:pt>
                <c:pt idx="5">
                  <c:v>79</c:v>
                </c:pt>
                <c:pt idx="6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9-48C6-A7B4-22C02C863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352696"/>
        <c:axId val="430347120"/>
      </c:barChart>
      <c:catAx>
        <c:axId val="43035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347120"/>
        <c:crosses val="autoZero"/>
        <c:auto val="1"/>
        <c:lblAlgn val="ctr"/>
        <c:lblOffset val="100"/>
        <c:noMultiLvlLbl val="0"/>
      </c:catAx>
      <c:valAx>
        <c:axId val="43034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35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1.5061770181079699</c:v>
                </c:pt>
                <c:pt idx="1">
                  <c:v>1.48382794264755</c:v>
                </c:pt>
                <c:pt idx="2">
                  <c:v>1.23213405618531</c:v>
                </c:pt>
                <c:pt idx="3">
                  <c:v>1.55793573515093</c:v>
                </c:pt>
                <c:pt idx="4">
                  <c:v>1.32630233301374</c:v>
                </c:pt>
                <c:pt idx="5">
                  <c:v>1.4351048730484199</c:v>
                </c:pt>
                <c:pt idx="6">
                  <c:v>1.3837064676616899</c:v>
                </c:pt>
                <c:pt idx="7">
                  <c:v>1.5028369881920001</c:v>
                </c:pt>
                <c:pt idx="8">
                  <c:v>1.1784257440701</c:v>
                </c:pt>
                <c:pt idx="9">
                  <c:v>1.1647006122144199</c:v>
                </c:pt>
                <c:pt idx="10">
                  <c:v>1.1217712177121799</c:v>
                </c:pt>
                <c:pt idx="11">
                  <c:v>1.18230915194862</c:v>
                </c:pt>
                <c:pt idx="12">
                  <c:v>1.1107905366416599</c:v>
                </c:pt>
                <c:pt idx="13">
                  <c:v>1.1128549008417701</c:v>
                </c:pt>
                <c:pt idx="14">
                  <c:v>0.97361365881190898</c:v>
                </c:pt>
                <c:pt idx="15">
                  <c:v>0.978200111794299</c:v>
                </c:pt>
                <c:pt idx="16">
                  <c:v>0.76114032659839503</c:v>
                </c:pt>
                <c:pt idx="17">
                  <c:v>0.89273451448976804</c:v>
                </c:pt>
                <c:pt idx="18">
                  <c:v>0.91206098557037796</c:v>
                </c:pt>
                <c:pt idx="19">
                  <c:v>0.78240928099285001</c:v>
                </c:pt>
                <c:pt idx="20">
                  <c:v>1.0172667648239899</c:v>
                </c:pt>
                <c:pt idx="21">
                  <c:v>0.82151848416589401</c:v>
                </c:pt>
                <c:pt idx="22">
                  <c:v>0.57826258378236295</c:v>
                </c:pt>
                <c:pt idx="23">
                  <c:v>0.81013981445184902</c:v>
                </c:pt>
                <c:pt idx="24">
                  <c:v>0.99805573558003902</c:v>
                </c:pt>
                <c:pt idx="25">
                  <c:v>1.30903490759754</c:v>
                </c:pt>
                <c:pt idx="26">
                  <c:v>0.96275652394223499</c:v>
                </c:pt>
                <c:pt idx="27">
                  <c:v>1.0414052697616101</c:v>
                </c:pt>
                <c:pt idx="28">
                  <c:v>0.86924127654290295</c:v>
                </c:pt>
                <c:pt idx="29">
                  <c:v>0.97254708851409599</c:v>
                </c:pt>
                <c:pt idx="30">
                  <c:v>0.89002682272616396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21-4899-AFB6-BC1C4ABA40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165952"/>
        <c:axId val="426170216"/>
      </c:lineChart>
      <c:dateAx>
        <c:axId val="426165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70216"/>
        <c:crosses val="autoZero"/>
        <c:auto val="1"/>
        <c:lblOffset val="100"/>
        <c:baseTimeUnit val="days"/>
      </c:dateAx>
      <c:valAx>
        <c:axId val="42617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6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33-40F0-8DBC-5C0D30B008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170872"/>
        <c:axId val="426160704"/>
      </c:lineChart>
      <c:dateAx>
        <c:axId val="426170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60704"/>
        <c:crosses val="autoZero"/>
        <c:auto val="1"/>
        <c:lblOffset val="100"/>
        <c:baseTimeUnit val="days"/>
      </c:dateAx>
      <c:valAx>
        <c:axId val="42616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7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98-43D0-B290-7BA73D636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167592"/>
        <c:axId val="426163328"/>
      </c:lineChart>
      <c:catAx>
        <c:axId val="42616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63328"/>
        <c:crosses val="autoZero"/>
        <c:auto val="1"/>
        <c:lblAlgn val="ctr"/>
        <c:lblOffset val="100"/>
        <c:noMultiLvlLbl val="0"/>
      </c:catAx>
      <c:valAx>
        <c:axId val="42616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6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D9-4EFE-905A-B0D1ACD98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147912"/>
        <c:axId val="426148568"/>
      </c:barChart>
      <c:catAx>
        <c:axId val="42614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48568"/>
        <c:crosses val="autoZero"/>
        <c:auto val="1"/>
        <c:lblAlgn val="ctr"/>
        <c:lblOffset val="100"/>
        <c:noMultiLvlLbl val="0"/>
      </c:catAx>
      <c:valAx>
        <c:axId val="42614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4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77-47C7-A4E5-D6334132E8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77-47C7-A4E5-D6334132E8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77-47C7-A4E5-D6334132E8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77-47C7-A4E5-D6334132E8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77-47C7-A4E5-D6334132E8C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77-47C7-A4E5-D6334132E8C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77-47C7-A4E5-D6334132E8C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077-47C7-A4E5-D6334132E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144960"/>
        <c:axId val="426148240"/>
      </c:barChart>
      <c:catAx>
        <c:axId val="42614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48240"/>
        <c:crosses val="autoZero"/>
        <c:auto val="1"/>
        <c:lblAlgn val="ctr"/>
        <c:lblOffset val="100"/>
        <c:noMultiLvlLbl val="0"/>
      </c:catAx>
      <c:valAx>
        <c:axId val="42614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4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F-4390-9A1E-439819266D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3F-4390-9A1E-439819266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141352"/>
        <c:axId val="426145616"/>
      </c:barChart>
      <c:catAx>
        <c:axId val="42614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45616"/>
        <c:crosses val="autoZero"/>
        <c:auto val="1"/>
        <c:lblAlgn val="ctr"/>
        <c:lblOffset val="100"/>
        <c:noMultiLvlLbl val="0"/>
      </c:catAx>
      <c:valAx>
        <c:axId val="42614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4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4.2040358744394601E-2</c:v>
                </c:pt>
                <c:pt idx="3">
                  <c:v>0.38536995515695099</c:v>
                </c:pt>
                <c:pt idx="4">
                  <c:v>4.2040358744394601E-2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48-482B-902D-07D7BD30B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154472"/>
        <c:axId val="426151848"/>
      </c:barChart>
      <c:catAx>
        <c:axId val="426154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51848"/>
        <c:crosses val="autoZero"/>
        <c:auto val="1"/>
        <c:lblAlgn val="ctr"/>
        <c:lblOffset val="100"/>
        <c:noMultiLvlLbl val="0"/>
      </c:catAx>
      <c:valAx>
        <c:axId val="42615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5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0.64548162859980096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0.165214779212977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0.37546933667083898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0.43244659939719599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3.7091988130563802E-2</c:v>
                </c:pt>
                <c:pt idx="29">
                  <c:v>0</c:v>
                </c:pt>
                <c:pt idx="30">
                  <c:v>3.64166059723234E-2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04-4F04-9FF2-0B58D8D06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151520"/>
        <c:axId val="426150536"/>
      </c:lineChart>
      <c:dateAx>
        <c:axId val="426151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50536"/>
        <c:crosses val="autoZero"/>
        <c:auto val="1"/>
        <c:lblOffset val="100"/>
        <c:baseTimeUnit val="days"/>
      </c:dateAx>
      <c:valAx>
        <c:axId val="42615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5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0.64070970921636305</c:v>
                </c:pt>
                <c:pt idx="1">
                  <c:v>0.208458550041212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D6-4956-9CF7-3E8A0B751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152832"/>
        <c:axId val="426153160"/>
      </c:barChart>
      <c:catAx>
        <c:axId val="426152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53160"/>
        <c:crosses val="autoZero"/>
        <c:auto val="1"/>
        <c:lblAlgn val="ctr"/>
        <c:lblOffset val="100"/>
        <c:noMultiLvlLbl val="0"/>
      </c:catAx>
      <c:valAx>
        <c:axId val="42615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5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0.54713804713804703</c:v>
                </c:pt>
                <c:pt idx="11">
                  <c:v>0</c:v>
                </c:pt>
                <c:pt idx="12">
                  <c:v>0.33202394313505401</c:v>
                </c:pt>
                <c:pt idx="13">
                  <c:v>0</c:v>
                </c:pt>
                <c:pt idx="14">
                  <c:v>4.2087542087542097E-2</c:v>
                </c:pt>
                <c:pt idx="15">
                  <c:v>0</c:v>
                </c:pt>
                <c:pt idx="16">
                  <c:v>0</c:v>
                </c:pt>
                <c:pt idx="17">
                  <c:v>4.2087542087542097E-2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65-4C90-BB01-EFEB776EF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349416"/>
        <c:axId val="430352368"/>
      </c:lineChart>
      <c:catAx>
        <c:axId val="43034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352368"/>
        <c:crosses val="autoZero"/>
        <c:auto val="1"/>
        <c:lblAlgn val="ctr"/>
        <c:lblOffset val="100"/>
        <c:noMultiLvlLbl val="0"/>
      </c:catAx>
      <c:valAx>
        <c:axId val="43035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34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6A-4FDD-9A4F-E3F4FD0879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124192"/>
        <c:axId val="452127800"/>
      </c:lineChart>
      <c:dateAx>
        <c:axId val="452124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127800"/>
        <c:crosses val="autoZero"/>
        <c:auto val="1"/>
        <c:lblOffset val="100"/>
        <c:baseTimeUnit val="days"/>
      </c:dateAx>
      <c:valAx>
        <c:axId val="45212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12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15070-9687-446F-A10D-916798CD48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BE4EE6-6C17-452F-BC76-2945D6D44B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73624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499A1-ED9E-4537-8275-D5E0C5E44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4EBFA-9C24-4B8A-B3BE-806BFF37AD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0946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19088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05495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9690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7989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77200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9054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0386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8061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4694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57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830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DE8E4-1A1E-485E-AE4D-528D73C0F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000896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EED2F-B199-4138-A604-D489091F6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88E169-1953-47AC-83C7-745244628C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3106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3F478-2E0D-43F7-A8FF-67F7EA089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92710-571F-4D7C-8DB4-93113F71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612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20C6A-030B-405E-B7D8-8E5E902DA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0E90B6-ABC3-4290-B795-194B153A3D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3742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B9D0E-7626-4D86-BA7E-91DA5FB28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6134D-6F39-4612-AA5A-B910E8ACF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544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BD359-48FA-48A7-AE4A-1380063FA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6AD276-7902-49AB-9E80-24F0AD153B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1114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6ED7F-635D-4973-98A9-03111B877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51A00-648C-47DF-BB93-84B1F7E18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784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F2AD4-BB06-4942-B183-49FE151A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08794F-CD73-4320-873B-90C9390900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114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64B7D-2C0D-46C8-B6CF-571D27B99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33ACA-2AA0-4A2E-AF8B-0C1E45D52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453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420C6-48CB-431C-A167-AC162566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54BA38-74E9-43B7-8CAD-BE124D1959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6289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B3231-DBEC-4447-9494-C5C962540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57CEE-EB0A-4271-A518-6280D3E8A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958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7604B-C2EB-4423-82CB-57140CA4C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249916-60CE-403E-9501-E2FBF7861A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0614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8DADD-F1C5-4B16-BC2B-81AA6A7DA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3563E-4865-43D3-A528-CCFD4D0A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502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F51A0-1074-42DB-A7B1-896B4516F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D843F4-E4EA-4DFA-A978-ABD4BE66AD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0772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371B8-1FD1-4D32-8308-620D4AB36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DCAA1-B84A-4CE0-9ED9-6B9068A88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875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EBA81-E192-4B3C-8058-B5CD2476F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C73FE7-7977-4F90-9852-D3D6004C8A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0730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EA84F-8817-4135-9783-1FC33B882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6AF29-D215-4081-8E64-09ADFD27D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976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81824-E39A-499F-81B7-27FDC5615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8CA114-9226-4BD9-AF24-CC689F7B34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6501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0EF30-A6F5-4C2A-A9A6-932ACF6CD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6E8AE-678A-4AC2-9193-7A3697793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37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3220-589F-4BC2-B049-237AB407B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D374E4-B492-4236-830E-B4A3A542BE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9110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58434-7DD9-46EF-9949-5DE6BB9EC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FA9F7-FA24-41EB-B09B-BE72B7FB9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519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D47F-DDFE-4C84-A2BD-0D596B3CB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FCD1DF-8381-4791-9D58-22D62F43D4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8324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9B841-8CD9-41E6-B6BD-B63553E35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36B31-A16A-4787-91A0-06A223FBA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224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C3F50-6CD2-4548-9E87-D2F81D8E2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DA5B52-0A18-4A84-A5A4-9161D76AEA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2798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AB577-FFE5-4A70-9AB2-36933354C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DE6C9-823A-4331-B6DF-DB5D67385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717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082D8-10F2-448E-BF88-C067E3B5A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CB3832-86DA-4FC5-A71F-D06A60A3C8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1608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3A7A2-9D11-4DB1-8FB3-8EEDDDCE2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6E3D5-7A3B-4D77-9579-CDAB392F4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267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4BBB5-3B0C-46D0-B3A8-641357753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F90789-C284-493B-91D7-D1F7247D16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9755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CF663-8DBE-48A8-BEE3-CE6828B9E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AA060-53B0-4844-BF87-F554CF806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012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68463-69F7-479C-8051-79174765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8ED90F-D0EA-4BB2-9C3D-16F46068D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193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051434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36789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963329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698128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41336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4813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50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28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29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02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99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18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0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17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38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37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815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C0556-D4EC-4CA3-8C7A-A2D32ECD0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729353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9C562-899B-43D9-97A2-FA3997779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E57FE5-94D8-4E81-B646-D28CAB6A8C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4540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1840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138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9867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561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3456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555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1505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302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1666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6307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197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050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14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- 2021-12-02 10:58:24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𝐋𝐨𝐛𝐨 𝐞𝐬 𝐭𝐮 𝐦𝐨𝐜𝐡𝐢𝐥𝐚 𝐝𝐞 𝐡𝐢𝐝𝐫𝐚𝐭𝐚𝐜𝐢𝐨́𝐧!
Para esos días perfectos en los que necesitás mantenerte hidratado. 
Con una capacidad de almacenamiento total de 9 litros y un depósito Crux de 3 litros con Quicklink, transporta suficiente agua para un viaje de un día. 
#CamelbakArgentina #Camelbak #agua #hidratacion #deportes #ciclismo  #lobo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624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78C9F-4343-463D-968D-7BAF1F196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377762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14D51-BC4A-4B1A-925E-9311BD0C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3E235-E64B-49C3-A128-EAD104B879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2510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4284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089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001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800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480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414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8352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2595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6829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862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8978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443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317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- 2021-12-23 12:00:23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próxima mochila de hidratación te espera para tus vacaciones: 
𝐂𝐚𝐦𝐞𝐥𝐛𝐚𝐤 𝐌.𝐔.𝐋.𝐄. 
Tiene todo lo que necesita y MÁS. 
Ligera y fácil de maniobrar, aún cuando está completamente cargada.
Su nuevo depósito Crux, es más fácil de cargar y rellenar, y suministra más agua con cada sorbo. 
#hidratacion  #camelbak #argentina #ciclismo #cycling #mountainbike #mtb #roadcycling #health #salud #water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288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FE62F-7D4A-45BF-9CD1-88236C8C8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09968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7A0DB-7CD0-4F79-BC24-FED5E4498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E4B41F-EFE5-4455-BE84-47960CF824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103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8644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89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2450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4952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5821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359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6151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096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9755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6556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702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9001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03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- 2021-12-16 12:01:01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regalo para el arbolito se llama Camebak🎄
Elegí tu caramañola Podium y hacé especial la llegada de Papá Noel 🎅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19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- 2021-12-09 12:33:15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regalo para los peques de la familia está en Camelbak🎄🎁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851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914A5-E46F-471C-B122-99466A63A3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93724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4085E-CEE5-4B5F-9E4B-89B8A837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554D37-58AA-4F67-B66E-438714B4C0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6964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7810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635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9825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5689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9880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534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705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4556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93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1159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2593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425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47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- 2021-12-29 14:35:02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Empezó el verano y tu hidratación es muy importante. Si salís a andar en bici no te olvides tu Camelbak para evitar golpes de calor.
¿𝐂𝐨́𝐦𝐨 𝐩𝐨𝐝𝐞́𝐬 𝐩𝐫𝐞𝐯𝐞𝐧𝐢𝐫𝐥𝐨𝐬?
✅Evitar el sol entre las 12 y 17hs.
✅Tomar abundante agua aunque no tengas sed.
✅Comer alimentos frescos, frutas y verduras.
✅Usar ropa suelta y clara.
¡Prepará tu Camelbak, tené en cuenta estos consejos y salí! 😎
#hidratacion  #camelbak #argentina #ciclismo 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980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6ACD7-09FE-4E77-9102-5BA6157D0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470049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80623-AF00-47BF-8717-1166A9AA1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4F3005-2996-4091-A2C8-E51416BBED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7806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0676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522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80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8647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2985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5325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5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9498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83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676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5158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9302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79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- 2021-12-31 17:30:07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Brindemos por un 2022 lleno de momentos únicos.
¡Feliz Año Nuevo!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930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F5A27-F8DF-4506-AC81-D04FB6F51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78890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E01B5-7498-43EF-82D9-5E4B775DB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EDA5F7-706A-4C31-BDBD-ABDC52A0D9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5251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0792C-CF91-40BC-A3EA-A764BC7E0A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7A33B-4D16-4E1F-B3CA-BFA6C745F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2830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558</Words>
  <Application>Microsoft Office PowerPoint</Application>
  <PresentationFormat>On-screen Show (4:3)</PresentationFormat>
  <Paragraphs>277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Key Metrics Radar | CamelBak</vt:lpstr>
      <vt:lpstr>Facebook Page Likes Total | CamelBak</vt:lpstr>
      <vt:lpstr>Facebook Fans Change | CamelBak</vt:lpstr>
      <vt:lpstr>Facebook Fans Change Per Weekday | CamelBak</vt:lpstr>
      <vt:lpstr>Facebook Fans Change Rate | CamelBak</vt:lpstr>
      <vt:lpstr>Facebook Own Posts | CamelBak</vt:lpstr>
      <vt:lpstr>Facebook Own Posts By Hour | CamelBak</vt:lpstr>
      <vt:lpstr>Facebook Own Posts By Weekday | CamelBak</vt:lpstr>
      <vt:lpstr>Facebook Interactions Distribution | CamelBak</vt:lpstr>
      <vt:lpstr>Facebook Post Type Distribution Per Profile | CamelBak</vt:lpstr>
      <vt:lpstr>Facebook Interaction Rate By Weekday | CamelBak</vt:lpstr>
      <vt:lpstr>Facebook Interaction Rate | CamelBak</vt:lpstr>
      <vt:lpstr>Facebook Interaction Rate By Post Type | CamelBak</vt:lpstr>
      <vt:lpstr>Facebook Interaction Rate By Hour | CamelBak</vt:lpstr>
      <vt:lpstr>Facebook Hashtag Detection | CamelBak</vt:lpstr>
      <vt:lpstr>Facebook Post Table + Reactions | CamelBak - 1 of 5</vt:lpstr>
      <vt:lpstr>Facebook Post Table + Reactions | CamelBak - 2 of 5</vt:lpstr>
      <vt:lpstr>Facebook Post Table + Reactions | CamelBak - 3 of 5</vt:lpstr>
      <vt:lpstr>Facebook Post Table + Reactions | CamelBak - 4 of 5</vt:lpstr>
      <vt:lpstr>Facebook Post Table + Reactions | CamelBak - 5 of 5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2022-01-03T09:51:52Z</dcterms:created>
  <dcterms:modified xsi:type="dcterms:W3CDTF">2022-01-03T09:52:42Z</dcterms:modified>
</cp:coreProperties>
</file>