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12.1295</c:v>
                </c:pt>
                <c:pt idx="1">
                  <c:v>100</c:v>
                </c:pt>
                <c:pt idx="2">
                  <c:v>86.162800000000004</c:v>
                </c:pt>
                <c:pt idx="3">
                  <c:v>0</c:v>
                </c:pt>
                <c:pt idx="4">
                  <c:v>61.574599999999997</c:v>
                </c:pt>
                <c:pt idx="5">
                  <c:v>-3.9234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0B-4991-BD7B-36D8389AF4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0.4829</c:v>
                </c:pt>
                <c:pt idx="1">
                  <c:v>35.714300000000001</c:v>
                </c:pt>
                <c:pt idx="2">
                  <c:v>1.9766999999999999</c:v>
                </c:pt>
                <c:pt idx="3">
                  <c:v>0</c:v>
                </c:pt>
                <c:pt idx="4">
                  <c:v>100</c:v>
                </c:pt>
                <c:pt idx="5">
                  <c:v>74.828999999999994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0B-4991-BD7B-36D8389AF4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19.0608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45.648800000000001</c:v>
                </c:pt>
                <c:pt idx="5">
                  <c:v>43.898299999999999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0B-4991-BD7B-36D8389AF4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12.141999999999999</c:v>
                </c:pt>
                <c:pt idx="1">
                  <c:v>57.142899999999997</c:v>
                </c:pt>
                <c:pt idx="2">
                  <c:v>10</c:v>
                </c:pt>
                <c:pt idx="3">
                  <c:v>0</c:v>
                </c:pt>
                <c:pt idx="4">
                  <c:v>12.595499999999999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0B-4991-BD7B-36D8389AF4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-5.0911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A0B-4991-BD7B-36D8389AF4F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10.7971</c:v>
                </c:pt>
                <c:pt idx="1">
                  <c:v>57.142899999999997</c:v>
                </c:pt>
                <c:pt idx="2">
                  <c:v>3.0232999999999999</c:v>
                </c:pt>
                <c:pt idx="3">
                  <c:v>0</c:v>
                </c:pt>
                <c:pt idx="4">
                  <c:v>4.2603</c:v>
                </c:pt>
                <c:pt idx="5">
                  <c:v>34.143599999999999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A0B-4991-BD7B-36D8389AF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8697760"/>
        <c:axId val="418699400"/>
      </c:radarChart>
      <c:catAx>
        <c:axId val="41869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99400"/>
        <c:crosses val="autoZero"/>
        <c:auto val="1"/>
        <c:lblAlgn val="ctr"/>
        <c:lblOffset val="100"/>
        <c:noMultiLvlLbl val="0"/>
      </c:catAx>
      <c:valAx>
        <c:axId val="41869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9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32117</c:v>
                </c:pt>
                <c:pt idx="1">
                  <c:v>32117</c:v>
                </c:pt>
                <c:pt idx="2">
                  <c:v>32116</c:v>
                </c:pt>
                <c:pt idx="3">
                  <c:v>32116</c:v>
                </c:pt>
                <c:pt idx="4">
                  <c:v>32113</c:v>
                </c:pt>
                <c:pt idx="5">
                  <c:v>32111</c:v>
                </c:pt>
                <c:pt idx="6">
                  <c:v>32109</c:v>
                </c:pt>
                <c:pt idx="7">
                  <c:v>32109</c:v>
                </c:pt>
                <c:pt idx="8">
                  <c:v>32108</c:v>
                </c:pt>
                <c:pt idx="9">
                  <c:v>32108</c:v>
                </c:pt>
                <c:pt idx="10">
                  <c:v>32106</c:v>
                </c:pt>
                <c:pt idx="11">
                  <c:v>32105</c:v>
                </c:pt>
                <c:pt idx="12">
                  <c:v>32107</c:v>
                </c:pt>
                <c:pt idx="13">
                  <c:v>32106</c:v>
                </c:pt>
                <c:pt idx="14">
                  <c:v>32105</c:v>
                </c:pt>
                <c:pt idx="15">
                  <c:v>32104</c:v>
                </c:pt>
                <c:pt idx="16">
                  <c:v>32104</c:v>
                </c:pt>
                <c:pt idx="17">
                  <c:v>32105</c:v>
                </c:pt>
                <c:pt idx="18">
                  <c:v>32104</c:v>
                </c:pt>
                <c:pt idx="19">
                  <c:v>32106</c:v>
                </c:pt>
                <c:pt idx="20">
                  <c:v>32106</c:v>
                </c:pt>
                <c:pt idx="21">
                  <c:v>32105</c:v>
                </c:pt>
                <c:pt idx="22">
                  <c:v>32105</c:v>
                </c:pt>
                <c:pt idx="23">
                  <c:v>32104</c:v>
                </c:pt>
                <c:pt idx="24">
                  <c:v>32103</c:v>
                </c:pt>
                <c:pt idx="25">
                  <c:v>32102</c:v>
                </c:pt>
                <c:pt idx="26">
                  <c:v>32101</c:v>
                </c:pt>
                <c:pt idx="27">
                  <c:v>32102</c:v>
                </c:pt>
                <c:pt idx="28">
                  <c:v>32103</c:v>
                </c:pt>
                <c:pt idx="29">
                  <c:v>32102</c:v>
                </c:pt>
                <c:pt idx="30">
                  <c:v>32098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9A-4921-AA81-6BD6B91197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1263</c:v>
                </c:pt>
                <c:pt idx="1">
                  <c:v>1264</c:v>
                </c:pt>
                <c:pt idx="2">
                  <c:v>1264</c:v>
                </c:pt>
                <c:pt idx="3">
                  <c:v>1265</c:v>
                </c:pt>
                <c:pt idx="4">
                  <c:v>1265</c:v>
                </c:pt>
                <c:pt idx="5">
                  <c:v>1264</c:v>
                </c:pt>
                <c:pt idx="6">
                  <c:v>1264</c:v>
                </c:pt>
                <c:pt idx="7">
                  <c:v>1264</c:v>
                </c:pt>
                <c:pt idx="8">
                  <c:v>1264</c:v>
                </c:pt>
                <c:pt idx="9">
                  <c:v>1267</c:v>
                </c:pt>
                <c:pt idx="10">
                  <c:v>1266</c:v>
                </c:pt>
                <c:pt idx="11">
                  <c:v>1267</c:v>
                </c:pt>
                <c:pt idx="12">
                  <c:v>1267</c:v>
                </c:pt>
                <c:pt idx="13">
                  <c:v>1268</c:v>
                </c:pt>
                <c:pt idx="14">
                  <c:v>1269</c:v>
                </c:pt>
                <c:pt idx="15">
                  <c:v>1272</c:v>
                </c:pt>
                <c:pt idx="16">
                  <c:v>1272</c:v>
                </c:pt>
                <c:pt idx="17">
                  <c:v>1274</c:v>
                </c:pt>
                <c:pt idx="18">
                  <c:v>1274</c:v>
                </c:pt>
                <c:pt idx="19">
                  <c:v>1274</c:v>
                </c:pt>
                <c:pt idx="20">
                  <c:v>1274</c:v>
                </c:pt>
                <c:pt idx="21">
                  <c:v>1275</c:v>
                </c:pt>
                <c:pt idx="22">
                  <c:v>1275</c:v>
                </c:pt>
                <c:pt idx="23">
                  <c:v>1275</c:v>
                </c:pt>
                <c:pt idx="24">
                  <c:v>1275</c:v>
                </c:pt>
                <c:pt idx="25">
                  <c:v>1275</c:v>
                </c:pt>
                <c:pt idx="26">
                  <c:v>1275</c:v>
                </c:pt>
                <c:pt idx="27">
                  <c:v>1276</c:v>
                </c:pt>
                <c:pt idx="28">
                  <c:v>1277</c:v>
                </c:pt>
                <c:pt idx="29">
                  <c:v>1278</c:v>
                </c:pt>
                <c:pt idx="30">
                  <c:v>1278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9A-4921-AA81-6BD6B91197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50090</c:v>
                </c:pt>
                <c:pt idx="1">
                  <c:v>50090</c:v>
                </c:pt>
                <c:pt idx="2">
                  <c:v>50093</c:v>
                </c:pt>
                <c:pt idx="3">
                  <c:v>50089</c:v>
                </c:pt>
                <c:pt idx="4">
                  <c:v>50094</c:v>
                </c:pt>
                <c:pt idx="5">
                  <c:v>50092</c:v>
                </c:pt>
                <c:pt idx="6">
                  <c:v>50093</c:v>
                </c:pt>
                <c:pt idx="7">
                  <c:v>50100</c:v>
                </c:pt>
                <c:pt idx="8">
                  <c:v>50101</c:v>
                </c:pt>
                <c:pt idx="9">
                  <c:v>50100</c:v>
                </c:pt>
                <c:pt idx="10">
                  <c:v>50101</c:v>
                </c:pt>
                <c:pt idx="11">
                  <c:v>50105</c:v>
                </c:pt>
                <c:pt idx="12">
                  <c:v>50104</c:v>
                </c:pt>
                <c:pt idx="13">
                  <c:v>50106</c:v>
                </c:pt>
                <c:pt idx="14">
                  <c:v>50104</c:v>
                </c:pt>
                <c:pt idx="15">
                  <c:v>50103</c:v>
                </c:pt>
                <c:pt idx="16">
                  <c:v>50102</c:v>
                </c:pt>
                <c:pt idx="17">
                  <c:v>50100</c:v>
                </c:pt>
                <c:pt idx="18">
                  <c:v>50100</c:v>
                </c:pt>
                <c:pt idx="19">
                  <c:v>50101</c:v>
                </c:pt>
                <c:pt idx="20">
                  <c:v>50104</c:v>
                </c:pt>
                <c:pt idx="21">
                  <c:v>50104</c:v>
                </c:pt>
                <c:pt idx="22">
                  <c:v>50103</c:v>
                </c:pt>
                <c:pt idx="23">
                  <c:v>50105</c:v>
                </c:pt>
                <c:pt idx="24">
                  <c:v>50102</c:v>
                </c:pt>
                <c:pt idx="25">
                  <c:v>50113</c:v>
                </c:pt>
                <c:pt idx="26">
                  <c:v>50344</c:v>
                </c:pt>
                <c:pt idx="27">
                  <c:v>50420</c:v>
                </c:pt>
                <c:pt idx="28">
                  <c:v>50440</c:v>
                </c:pt>
                <c:pt idx="29">
                  <c:v>50442</c:v>
                </c:pt>
                <c:pt idx="30">
                  <c:v>50440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9A-4921-AA81-6BD6B91197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31631</c:v>
                </c:pt>
                <c:pt idx="1">
                  <c:v>31647</c:v>
                </c:pt>
                <c:pt idx="2">
                  <c:v>31658</c:v>
                </c:pt>
                <c:pt idx="3">
                  <c:v>31690</c:v>
                </c:pt>
                <c:pt idx="4">
                  <c:v>31700</c:v>
                </c:pt>
                <c:pt idx="5">
                  <c:v>31722</c:v>
                </c:pt>
                <c:pt idx="6">
                  <c:v>31741</c:v>
                </c:pt>
                <c:pt idx="7">
                  <c:v>31757</c:v>
                </c:pt>
                <c:pt idx="8">
                  <c:v>31772</c:v>
                </c:pt>
                <c:pt idx="9">
                  <c:v>31785</c:v>
                </c:pt>
                <c:pt idx="10">
                  <c:v>31805</c:v>
                </c:pt>
                <c:pt idx="11">
                  <c:v>31826</c:v>
                </c:pt>
                <c:pt idx="12">
                  <c:v>31844</c:v>
                </c:pt>
                <c:pt idx="13">
                  <c:v>31861</c:v>
                </c:pt>
                <c:pt idx="14">
                  <c:v>31878</c:v>
                </c:pt>
                <c:pt idx="15">
                  <c:v>31897</c:v>
                </c:pt>
                <c:pt idx="16">
                  <c:v>31905</c:v>
                </c:pt>
                <c:pt idx="17">
                  <c:v>31914</c:v>
                </c:pt>
                <c:pt idx="18">
                  <c:v>31927</c:v>
                </c:pt>
                <c:pt idx="19">
                  <c:v>31941</c:v>
                </c:pt>
                <c:pt idx="20">
                  <c:v>31953</c:v>
                </c:pt>
                <c:pt idx="21">
                  <c:v>31969</c:v>
                </c:pt>
                <c:pt idx="22">
                  <c:v>31979</c:v>
                </c:pt>
                <c:pt idx="23">
                  <c:v>31992</c:v>
                </c:pt>
                <c:pt idx="24">
                  <c:v>32011</c:v>
                </c:pt>
                <c:pt idx="25">
                  <c:v>32031</c:v>
                </c:pt>
                <c:pt idx="26">
                  <c:v>32060</c:v>
                </c:pt>
                <c:pt idx="27">
                  <c:v>32082</c:v>
                </c:pt>
                <c:pt idx="28">
                  <c:v>32105</c:v>
                </c:pt>
                <c:pt idx="29">
                  <c:v>32128</c:v>
                </c:pt>
                <c:pt idx="30">
                  <c:v>32131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9A-4921-AA81-6BD6B91197B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264828</c:v>
                </c:pt>
                <c:pt idx="1">
                  <c:v>264819</c:v>
                </c:pt>
                <c:pt idx="2">
                  <c:v>264810</c:v>
                </c:pt>
                <c:pt idx="3">
                  <c:v>264801</c:v>
                </c:pt>
                <c:pt idx="4">
                  <c:v>264791</c:v>
                </c:pt>
                <c:pt idx="5">
                  <c:v>264784</c:v>
                </c:pt>
                <c:pt idx="6">
                  <c:v>264777</c:v>
                </c:pt>
                <c:pt idx="7">
                  <c:v>264773</c:v>
                </c:pt>
                <c:pt idx="8">
                  <c:v>264771</c:v>
                </c:pt>
                <c:pt idx="9">
                  <c:v>264763</c:v>
                </c:pt>
                <c:pt idx="10">
                  <c:v>264761</c:v>
                </c:pt>
                <c:pt idx="11">
                  <c:v>264755</c:v>
                </c:pt>
                <c:pt idx="12">
                  <c:v>264747</c:v>
                </c:pt>
                <c:pt idx="13">
                  <c:v>264744</c:v>
                </c:pt>
                <c:pt idx="14">
                  <c:v>264733</c:v>
                </c:pt>
                <c:pt idx="15">
                  <c:v>264724</c:v>
                </c:pt>
                <c:pt idx="16">
                  <c:v>264717</c:v>
                </c:pt>
                <c:pt idx="17">
                  <c:v>264704</c:v>
                </c:pt>
                <c:pt idx="18">
                  <c:v>264695</c:v>
                </c:pt>
                <c:pt idx="19">
                  <c:v>264685</c:v>
                </c:pt>
                <c:pt idx="20">
                  <c:v>264687</c:v>
                </c:pt>
                <c:pt idx="21">
                  <c:v>264685</c:v>
                </c:pt>
                <c:pt idx="22">
                  <c:v>264685</c:v>
                </c:pt>
                <c:pt idx="23">
                  <c:v>264675</c:v>
                </c:pt>
                <c:pt idx="24">
                  <c:v>264672</c:v>
                </c:pt>
                <c:pt idx="25">
                  <c:v>264662</c:v>
                </c:pt>
                <c:pt idx="26">
                  <c:v>264659</c:v>
                </c:pt>
                <c:pt idx="27">
                  <c:v>264654</c:v>
                </c:pt>
                <c:pt idx="28">
                  <c:v>264645</c:v>
                </c:pt>
                <c:pt idx="29">
                  <c:v>264635</c:v>
                </c:pt>
                <c:pt idx="30">
                  <c:v>264627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D9A-4921-AA81-6BD6B91197B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28418</c:v>
                </c:pt>
                <c:pt idx="1">
                  <c:v>28424</c:v>
                </c:pt>
                <c:pt idx="2">
                  <c:v>28431</c:v>
                </c:pt>
                <c:pt idx="3">
                  <c:v>28443</c:v>
                </c:pt>
                <c:pt idx="4">
                  <c:v>28446</c:v>
                </c:pt>
                <c:pt idx="5">
                  <c:v>28448</c:v>
                </c:pt>
                <c:pt idx="6">
                  <c:v>28453</c:v>
                </c:pt>
                <c:pt idx="7">
                  <c:v>28459</c:v>
                </c:pt>
                <c:pt idx="8">
                  <c:v>28465</c:v>
                </c:pt>
                <c:pt idx="9">
                  <c:v>28466</c:v>
                </c:pt>
                <c:pt idx="10">
                  <c:v>28472</c:v>
                </c:pt>
                <c:pt idx="11">
                  <c:v>28480</c:v>
                </c:pt>
                <c:pt idx="12">
                  <c:v>28491</c:v>
                </c:pt>
                <c:pt idx="13">
                  <c:v>28496</c:v>
                </c:pt>
                <c:pt idx="14">
                  <c:v>28498</c:v>
                </c:pt>
                <c:pt idx="15">
                  <c:v>28499</c:v>
                </c:pt>
                <c:pt idx="16">
                  <c:v>28502</c:v>
                </c:pt>
                <c:pt idx="17">
                  <c:v>28507</c:v>
                </c:pt>
                <c:pt idx="18">
                  <c:v>28515</c:v>
                </c:pt>
                <c:pt idx="19">
                  <c:v>28516</c:v>
                </c:pt>
                <c:pt idx="20">
                  <c:v>28520</c:v>
                </c:pt>
                <c:pt idx="21">
                  <c:v>28526</c:v>
                </c:pt>
                <c:pt idx="22">
                  <c:v>28531</c:v>
                </c:pt>
                <c:pt idx="23">
                  <c:v>28534</c:v>
                </c:pt>
                <c:pt idx="24">
                  <c:v>28538</c:v>
                </c:pt>
                <c:pt idx="25">
                  <c:v>28544</c:v>
                </c:pt>
                <c:pt idx="26">
                  <c:v>28556</c:v>
                </c:pt>
                <c:pt idx="27">
                  <c:v>28559</c:v>
                </c:pt>
                <c:pt idx="28">
                  <c:v>28565</c:v>
                </c:pt>
                <c:pt idx="29">
                  <c:v>28569</c:v>
                </c:pt>
                <c:pt idx="30">
                  <c:v>28572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D9A-4921-AA81-6BD6B91197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393248"/>
        <c:axId val="427392264"/>
      </c:lineChart>
      <c:dateAx>
        <c:axId val="427393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92264"/>
        <c:crosses val="autoZero"/>
        <c:auto val="1"/>
        <c:lblOffset val="100"/>
        <c:baseTimeUnit val="days"/>
      </c:dateAx>
      <c:valAx>
        <c:axId val="42739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9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</c:v>
                </c:pt>
                <c:pt idx="1">
                  <c:v>0</c:v>
                </c:pt>
                <c:pt idx="2">
                  <c:v>-1</c:v>
                </c:pt>
                <c:pt idx="3">
                  <c:v>0</c:v>
                </c:pt>
                <c:pt idx="4">
                  <c:v>-3</c:v>
                </c:pt>
                <c:pt idx="5">
                  <c:v>-2</c:v>
                </c:pt>
                <c:pt idx="6">
                  <c:v>-2</c:v>
                </c:pt>
                <c:pt idx="7">
                  <c:v>0</c:v>
                </c:pt>
                <c:pt idx="8">
                  <c:v>-1</c:v>
                </c:pt>
                <c:pt idx="9">
                  <c:v>0</c:v>
                </c:pt>
                <c:pt idx="10">
                  <c:v>-2</c:v>
                </c:pt>
                <c:pt idx="11">
                  <c:v>-1</c:v>
                </c:pt>
                <c:pt idx="12">
                  <c:v>2</c:v>
                </c:pt>
                <c:pt idx="13">
                  <c:v>-1</c:v>
                </c:pt>
                <c:pt idx="14">
                  <c:v>-1</c:v>
                </c:pt>
                <c:pt idx="15">
                  <c:v>-1</c:v>
                </c:pt>
                <c:pt idx="16">
                  <c:v>0</c:v>
                </c:pt>
                <c:pt idx="17">
                  <c:v>1</c:v>
                </c:pt>
                <c:pt idx="18">
                  <c:v>-1</c:v>
                </c:pt>
                <c:pt idx="19">
                  <c:v>2</c:v>
                </c:pt>
                <c:pt idx="20">
                  <c:v>0</c:v>
                </c:pt>
                <c:pt idx="21">
                  <c:v>-1</c:v>
                </c:pt>
                <c:pt idx="22">
                  <c:v>0</c:v>
                </c:pt>
                <c:pt idx="23">
                  <c:v>-1</c:v>
                </c:pt>
                <c:pt idx="24">
                  <c:v>-1</c:v>
                </c:pt>
                <c:pt idx="25">
                  <c:v>-1</c:v>
                </c:pt>
                <c:pt idx="26">
                  <c:v>-1</c:v>
                </c:pt>
                <c:pt idx="27">
                  <c:v>1</c:v>
                </c:pt>
                <c:pt idx="28">
                  <c:v>1</c:v>
                </c:pt>
                <c:pt idx="29">
                  <c:v>-1</c:v>
                </c:pt>
                <c:pt idx="30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65-421D-91D0-3AA79C77C8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-1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-1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3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65-421D-91D0-3AA79C77C8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-1</c:v>
                </c:pt>
                <c:pt idx="1">
                  <c:v>0</c:v>
                </c:pt>
                <c:pt idx="2">
                  <c:v>3</c:v>
                </c:pt>
                <c:pt idx="3">
                  <c:v>-4</c:v>
                </c:pt>
                <c:pt idx="4">
                  <c:v>5</c:v>
                </c:pt>
                <c:pt idx="5">
                  <c:v>-2</c:v>
                </c:pt>
                <c:pt idx="6">
                  <c:v>1</c:v>
                </c:pt>
                <c:pt idx="7">
                  <c:v>7</c:v>
                </c:pt>
                <c:pt idx="8">
                  <c:v>1</c:v>
                </c:pt>
                <c:pt idx="9">
                  <c:v>-1</c:v>
                </c:pt>
                <c:pt idx="10">
                  <c:v>1</c:v>
                </c:pt>
                <c:pt idx="11">
                  <c:v>4</c:v>
                </c:pt>
                <c:pt idx="12">
                  <c:v>-1</c:v>
                </c:pt>
                <c:pt idx="13">
                  <c:v>2</c:v>
                </c:pt>
                <c:pt idx="14">
                  <c:v>-2</c:v>
                </c:pt>
                <c:pt idx="15">
                  <c:v>-1</c:v>
                </c:pt>
                <c:pt idx="16">
                  <c:v>-1</c:v>
                </c:pt>
                <c:pt idx="17">
                  <c:v>-2</c:v>
                </c:pt>
                <c:pt idx="18">
                  <c:v>0</c:v>
                </c:pt>
                <c:pt idx="19">
                  <c:v>1</c:v>
                </c:pt>
                <c:pt idx="20">
                  <c:v>3</c:v>
                </c:pt>
                <c:pt idx="21">
                  <c:v>0</c:v>
                </c:pt>
                <c:pt idx="22">
                  <c:v>-1</c:v>
                </c:pt>
                <c:pt idx="23">
                  <c:v>2</c:v>
                </c:pt>
                <c:pt idx="24">
                  <c:v>-3</c:v>
                </c:pt>
                <c:pt idx="25">
                  <c:v>11</c:v>
                </c:pt>
                <c:pt idx="26">
                  <c:v>231</c:v>
                </c:pt>
                <c:pt idx="27">
                  <c:v>76</c:v>
                </c:pt>
                <c:pt idx="28">
                  <c:v>20</c:v>
                </c:pt>
                <c:pt idx="29">
                  <c:v>2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65-421D-91D0-3AA79C77C8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</c:v>
                </c:pt>
                <c:pt idx="1">
                  <c:v>16</c:v>
                </c:pt>
                <c:pt idx="2">
                  <c:v>11</c:v>
                </c:pt>
                <c:pt idx="3">
                  <c:v>32</c:v>
                </c:pt>
                <c:pt idx="4">
                  <c:v>10</c:v>
                </c:pt>
                <c:pt idx="5">
                  <c:v>22</c:v>
                </c:pt>
                <c:pt idx="6">
                  <c:v>19</c:v>
                </c:pt>
                <c:pt idx="7">
                  <c:v>16</c:v>
                </c:pt>
                <c:pt idx="8">
                  <c:v>15</c:v>
                </c:pt>
                <c:pt idx="9">
                  <c:v>13</c:v>
                </c:pt>
                <c:pt idx="10">
                  <c:v>20</c:v>
                </c:pt>
                <c:pt idx="11">
                  <c:v>21</c:v>
                </c:pt>
                <c:pt idx="12">
                  <c:v>18</c:v>
                </c:pt>
                <c:pt idx="13">
                  <c:v>17</c:v>
                </c:pt>
                <c:pt idx="14">
                  <c:v>17</c:v>
                </c:pt>
                <c:pt idx="15">
                  <c:v>19</c:v>
                </c:pt>
                <c:pt idx="16">
                  <c:v>8</c:v>
                </c:pt>
                <c:pt idx="17">
                  <c:v>9</c:v>
                </c:pt>
                <c:pt idx="18">
                  <c:v>13</c:v>
                </c:pt>
                <c:pt idx="19">
                  <c:v>14</c:v>
                </c:pt>
                <c:pt idx="20">
                  <c:v>12</c:v>
                </c:pt>
                <c:pt idx="21">
                  <c:v>16</c:v>
                </c:pt>
                <c:pt idx="22">
                  <c:v>10</c:v>
                </c:pt>
                <c:pt idx="23">
                  <c:v>13</c:v>
                </c:pt>
                <c:pt idx="24">
                  <c:v>19</c:v>
                </c:pt>
                <c:pt idx="25">
                  <c:v>20</c:v>
                </c:pt>
                <c:pt idx="26">
                  <c:v>29</c:v>
                </c:pt>
                <c:pt idx="27">
                  <c:v>22</c:v>
                </c:pt>
                <c:pt idx="28">
                  <c:v>23</c:v>
                </c:pt>
                <c:pt idx="29">
                  <c:v>23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65-421D-91D0-3AA79C77C87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-13</c:v>
                </c:pt>
                <c:pt idx="1">
                  <c:v>-9</c:v>
                </c:pt>
                <c:pt idx="2">
                  <c:v>-9</c:v>
                </c:pt>
                <c:pt idx="3">
                  <c:v>-9</c:v>
                </c:pt>
                <c:pt idx="4">
                  <c:v>-10</c:v>
                </c:pt>
                <c:pt idx="5">
                  <c:v>-7</c:v>
                </c:pt>
                <c:pt idx="6">
                  <c:v>-7</c:v>
                </c:pt>
                <c:pt idx="7">
                  <c:v>-4</c:v>
                </c:pt>
                <c:pt idx="8">
                  <c:v>-2</c:v>
                </c:pt>
                <c:pt idx="9">
                  <c:v>-8</c:v>
                </c:pt>
                <c:pt idx="10">
                  <c:v>-2</c:v>
                </c:pt>
                <c:pt idx="11">
                  <c:v>-6</c:v>
                </c:pt>
                <c:pt idx="12">
                  <c:v>-8</c:v>
                </c:pt>
                <c:pt idx="13">
                  <c:v>-3</c:v>
                </c:pt>
                <c:pt idx="14">
                  <c:v>-11</c:v>
                </c:pt>
                <c:pt idx="15">
                  <c:v>-9</c:v>
                </c:pt>
                <c:pt idx="16">
                  <c:v>-7</c:v>
                </c:pt>
                <c:pt idx="17">
                  <c:v>-13</c:v>
                </c:pt>
                <c:pt idx="18">
                  <c:v>-9</c:v>
                </c:pt>
                <c:pt idx="19">
                  <c:v>-10</c:v>
                </c:pt>
                <c:pt idx="20">
                  <c:v>2</c:v>
                </c:pt>
                <c:pt idx="21">
                  <c:v>-2</c:v>
                </c:pt>
                <c:pt idx="22">
                  <c:v>0</c:v>
                </c:pt>
                <c:pt idx="23">
                  <c:v>-10</c:v>
                </c:pt>
                <c:pt idx="24">
                  <c:v>-3</c:v>
                </c:pt>
                <c:pt idx="25">
                  <c:v>-10</c:v>
                </c:pt>
                <c:pt idx="26">
                  <c:v>-3</c:v>
                </c:pt>
                <c:pt idx="27">
                  <c:v>-5</c:v>
                </c:pt>
                <c:pt idx="28">
                  <c:v>-9</c:v>
                </c:pt>
                <c:pt idx="29">
                  <c:v>-10</c:v>
                </c:pt>
                <c:pt idx="30">
                  <c:v>-8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A65-421D-91D0-3AA79C77C87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6</c:v>
                </c:pt>
                <c:pt idx="2">
                  <c:v>7</c:v>
                </c:pt>
                <c:pt idx="3">
                  <c:v>12</c:v>
                </c:pt>
                <c:pt idx="4">
                  <c:v>3</c:v>
                </c:pt>
                <c:pt idx="5">
                  <c:v>2</c:v>
                </c:pt>
                <c:pt idx="6">
                  <c:v>5</c:v>
                </c:pt>
                <c:pt idx="7">
                  <c:v>6</c:v>
                </c:pt>
                <c:pt idx="8">
                  <c:v>6</c:v>
                </c:pt>
                <c:pt idx="9">
                  <c:v>1</c:v>
                </c:pt>
                <c:pt idx="10">
                  <c:v>6</c:v>
                </c:pt>
                <c:pt idx="11">
                  <c:v>8</c:v>
                </c:pt>
                <c:pt idx="12">
                  <c:v>11</c:v>
                </c:pt>
                <c:pt idx="13">
                  <c:v>5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5</c:v>
                </c:pt>
                <c:pt idx="18">
                  <c:v>8</c:v>
                </c:pt>
                <c:pt idx="19">
                  <c:v>1</c:v>
                </c:pt>
                <c:pt idx="20">
                  <c:v>4</c:v>
                </c:pt>
                <c:pt idx="21">
                  <c:v>6</c:v>
                </c:pt>
                <c:pt idx="22">
                  <c:v>5</c:v>
                </c:pt>
                <c:pt idx="23">
                  <c:v>3</c:v>
                </c:pt>
                <c:pt idx="24">
                  <c:v>4</c:v>
                </c:pt>
                <c:pt idx="25">
                  <c:v>6</c:v>
                </c:pt>
                <c:pt idx="26">
                  <c:v>12</c:v>
                </c:pt>
                <c:pt idx="27">
                  <c:v>3</c:v>
                </c:pt>
                <c:pt idx="28">
                  <c:v>6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A65-421D-91D0-3AA79C77C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2430800"/>
        <c:axId val="442432112"/>
      </c:lineChart>
      <c:dateAx>
        <c:axId val="442430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432112"/>
        <c:crosses val="autoZero"/>
        <c:auto val="1"/>
        <c:lblOffset val="100"/>
        <c:baseTimeUnit val="days"/>
      </c:dateAx>
      <c:valAx>
        <c:axId val="44243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43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-1</c:v>
                </c:pt>
                <c:pt idx="2">
                  <c:v>0</c:v>
                </c:pt>
                <c:pt idx="3">
                  <c:v>-1</c:v>
                </c:pt>
                <c:pt idx="4">
                  <c:v>-1</c:v>
                </c:pt>
                <c:pt idx="5">
                  <c:v>-1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6C-4E66-9EBD-AA2606B8CF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6C-4E66-9EBD-AA2606B8CF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57</c:v>
                </c:pt>
                <c:pt idx="1">
                  <c:v>21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-2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6C-4E66-9EBD-AA2606B8CF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21</c:v>
                </c:pt>
                <c:pt idx="1">
                  <c:v>18</c:v>
                </c:pt>
                <c:pt idx="2">
                  <c:v>15</c:v>
                </c:pt>
                <c:pt idx="3">
                  <c:v>17</c:v>
                </c:pt>
                <c:pt idx="4">
                  <c:v>10</c:v>
                </c:pt>
                <c:pt idx="5">
                  <c:v>20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6C-4E66-9EBD-AA2606B8CF5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-7</c:v>
                </c:pt>
                <c:pt idx="1">
                  <c:v>-3</c:v>
                </c:pt>
                <c:pt idx="2">
                  <c:v>-8</c:v>
                </c:pt>
                <c:pt idx="3">
                  <c:v>-6</c:v>
                </c:pt>
                <c:pt idx="4">
                  <c:v>-8</c:v>
                </c:pt>
                <c:pt idx="5">
                  <c:v>-7</c:v>
                </c:pt>
                <c:pt idx="6">
                  <c:v>-9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6C-4E66-9EBD-AA2606B8CF5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7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7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86C-4E66-9EBD-AA2606B8C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657464"/>
        <c:axId val="393655496"/>
      </c:barChart>
      <c:catAx>
        <c:axId val="39365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55496"/>
        <c:crosses val="autoZero"/>
        <c:auto val="1"/>
        <c:lblAlgn val="ctr"/>
        <c:lblOffset val="100"/>
        <c:noMultiLvlLbl val="0"/>
      </c:catAx>
      <c:valAx>
        <c:axId val="39365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5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-3.1135188990597199E-3</c:v>
                </c:pt>
                <c:pt idx="1">
                  <c:v>0</c:v>
                </c:pt>
                <c:pt idx="2">
                  <c:v>-3.1136158420774001E-3</c:v>
                </c:pt>
                <c:pt idx="3">
                  <c:v>0</c:v>
                </c:pt>
                <c:pt idx="4">
                  <c:v>-9.3411383733964393E-3</c:v>
                </c:pt>
                <c:pt idx="5">
                  <c:v>-6.22800734904867E-3</c:v>
                </c:pt>
                <c:pt idx="6">
                  <c:v>-6.2283952539628198E-3</c:v>
                </c:pt>
                <c:pt idx="7">
                  <c:v>0</c:v>
                </c:pt>
                <c:pt idx="8">
                  <c:v>-3.1143916036002399E-3</c:v>
                </c:pt>
                <c:pt idx="9">
                  <c:v>0</c:v>
                </c:pt>
                <c:pt idx="10">
                  <c:v>-6.2289772019434404E-3</c:v>
                </c:pt>
                <c:pt idx="11">
                  <c:v>-3.1146826138416499E-3</c:v>
                </c:pt>
                <c:pt idx="12">
                  <c:v>6.2295592586824504E-3</c:v>
                </c:pt>
                <c:pt idx="13">
                  <c:v>-3.11458560438534E-3</c:v>
                </c:pt>
                <c:pt idx="14">
                  <c:v>-3.1146826138416499E-3</c:v>
                </c:pt>
                <c:pt idx="15">
                  <c:v>-3.11477962934122E-3</c:v>
                </c:pt>
                <c:pt idx="16">
                  <c:v>0</c:v>
                </c:pt>
                <c:pt idx="17">
                  <c:v>3.11487665088463E-3</c:v>
                </c:pt>
                <c:pt idx="18">
                  <c:v>-3.11477962934122E-3</c:v>
                </c:pt>
                <c:pt idx="19">
                  <c:v>6.2297533017692504E-3</c:v>
                </c:pt>
                <c:pt idx="20">
                  <c:v>0</c:v>
                </c:pt>
                <c:pt idx="21">
                  <c:v>-3.1146826138416499E-3</c:v>
                </c:pt>
                <c:pt idx="22">
                  <c:v>0</c:v>
                </c:pt>
                <c:pt idx="23">
                  <c:v>-3.11477962934122E-3</c:v>
                </c:pt>
                <c:pt idx="24">
                  <c:v>-3.11487665088463E-3</c:v>
                </c:pt>
                <c:pt idx="25">
                  <c:v>-3.1149736784724198E-3</c:v>
                </c:pt>
                <c:pt idx="26">
                  <c:v>-3.1150707121051602E-3</c:v>
                </c:pt>
                <c:pt idx="27">
                  <c:v>3.1151677517834301E-3</c:v>
                </c:pt>
                <c:pt idx="28">
                  <c:v>3.1150707121051602E-3</c:v>
                </c:pt>
                <c:pt idx="29">
                  <c:v>-3.1149736784724198E-3</c:v>
                </c:pt>
                <c:pt idx="30">
                  <c:v>-1.24602828484207E-2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42-425F-8C0B-F37D1E948C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7.9176563737133804E-2</c:v>
                </c:pt>
                <c:pt idx="2">
                  <c:v>0</c:v>
                </c:pt>
                <c:pt idx="3">
                  <c:v>7.9113924050632903E-2</c:v>
                </c:pt>
                <c:pt idx="4">
                  <c:v>0</c:v>
                </c:pt>
                <c:pt idx="5">
                  <c:v>-7.9051383399209502E-2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0.237341772151899</c:v>
                </c:pt>
                <c:pt idx="10">
                  <c:v>-7.8926598263614797E-2</c:v>
                </c:pt>
                <c:pt idx="11">
                  <c:v>7.8988941548183297E-2</c:v>
                </c:pt>
                <c:pt idx="12">
                  <c:v>0</c:v>
                </c:pt>
                <c:pt idx="13">
                  <c:v>7.8926598263614797E-2</c:v>
                </c:pt>
                <c:pt idx="14">
                  <c:v>7.8864353312302807E-2</c:v>
                </c:pt>
                <c:pt idx="15">
                  <c:v>0.23640661938534299</c:v>
                </c:pt>
                <c:pt idx="16">
                  <c:v>0</c:v>
                </c:pt>
                <c:pt idx="17">
                  <c:v>0.15723270440251599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7.8492935635792793E-2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7.8431372549019607E-2</c:v>
                </c:pt>
                <c:pt idx="28">
                  <c:v>7.8369905956112804E-2</c:v>
                </c:pt>
                <c:pt idx="29">
                  <c:v>7.8308535630383702E-2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42-425F-8C0B-F37D1E948C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-1.9963666127647702E-3</c:v>
                </c:pt>
                <c:pt idx="1">
                  <c:v>0</c:v>
                </c:pt>
                <c:pt idx="2">
                  <c:v>5.9892194050708697E-3</c:v>
                </c:pt>
                <c:pt idx="3">
                  <c:v>-7.9851476254167303E-3</c:v>
                </c:pt>
                <c:pt idx="4">
                  <c:v>9.9822316277026896E-3</c:v>
                </c:pt>
                <c:pt idx="5">
                  <c:v>-3.9924941110711896E-3</c:v>
                </c:pt>
                <c:pt idx="6">
                  <c:v>1.99632675876387E-3</c:v>
                </c:pt>
                <c:pt idx="7">
                  <c:v>1.3974008344479301E-2</c:v>
                </c:pt>
                <c:pt idx="8">
                  <c:v>1.9960079840319399E-3</c:v>
                </c:pt>
                <c:pt idx="9">
                  <c:v>-1.9959681443484198E-3</c:v>
                </c:pt>
                <c:pt idx="10">
                  <c:v>1.9960079840319399E-3</c:v>
                </c:pt>
                <c:pt idx="11">
                  <c:v>7.9838725773936706E-3</c:v>
                </c:pt>
                <c:pt idx="12">
                  <c:v>-1.9958088015168099E-3</c:v>
                </c:pt>
                <c:pt idx="13">
                  <c:v>3.9916972696790697E-3</c:v>
                </c:pt>
                <c:pt idx="14">
                  <c:v>-3.9915379395681202E-3</c:v>
                </c:pt>
                <c:pt idx="15">
                  <c:v>-1.9958486348395301E-3</c:v>
                </c:pt>
                <c:pt idx="16">
                  <c:v>-1.9958884697523099E-3</c:v>
                </c:pt>
                <c:pt idx="17">
                  <c:v>-3.9918566125104801E-3</c:v>
                </c:pt>
                <c:pt idx="18">
                  <c:v>0</c:v>
                </c:pt>
                <c:pt idx="19">
                  <c:v>1.9960079840319399E-3</c:v>
                </c:pt>
                <c:pt idx="20">
                  <c:v>5.9879044330452503E-3</c:v>
                </c:pt>
                <c:pt idx="21">
                  <c:v>0</c:v>
                </c:pt>
                <c:pt idx="22">
                  <c:v>-1.9958486348395301E-3</c:v>
                </c:pt>
                <c:pt idx="23">
                  <c:v>3.9917769395046198E-3</c:v>
                </c:pt>
                <c:pt idx="24">
                  <c:v>-5.9874264045504397E-3</c:v>
                </c:pt>
                <c:pt idx="25">
                  <c:v>2.1955211368807601E-2</c:v>
                </c:pt>
                <c:pt idx="26">
                  <c:v>0.460958234390278</c:v>
                </c:pt>
                <c:pt idx="27">
                  <c:v>0.15096138566661399</c:v>
                </c:pt>
                <c:pt idx="28">
                  <c:v>3.9666798889329599E-2</c:v>
                </c:pt>
                <c:pt idx="29">
                  <c:v>3.9651070578905602E-3</c:v>
                </c:pt>
                <c:pt idx="30">
                  <c:v>-3.96494984338448E-3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42-425F-8C0B-F37D1E948C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6.3233108855796898E-3</c:v>
                </c:pt>
                <c:pt idx="1">
                  <c:v>5.0583288546046601E-2</c:v>
                </c:pt>
                <c:pt idx="2">
                  <c:v>3.4758428919012901E-2</c:v>
                </c:pt>
                <c:pt idx="3">
                  <c:v>0.101080295659865</c:v>
                </c:pt>
                <c:pt idx="4">
                  <c:v>3.1555695803092497E-2</c:v>
                </c:pt>
                <c:pt idx="5">
                  <c:v>6.9400630914826497E-2</c:v>
                </c:pt>
                <c:pt idx="6">
                  <c:v>5.98953407729651E-2</c:v>
                </c:pt>
                <c:pt idx="7">
                  <c:v>5.0407989666362098E-2</c:v>
                </c:pt>
                <c:pt idx="8">
                  <c:v>4.7233680763296301E-2</c:v>
                </c:pt>
                <c:pt idx="9">
                  <c:v>4.0916530278232402E-2</c:v>
                </c:pt>
                <c:pt idx="10">
                  <c:v>6.2922762309265398E-2</c:v>
                </c:pt>
                <c:pt idx="11">
                  <c:v>6.6027354189592796E-2</c:v>
                </c:pt>
                <c:pt idx="12">
                  <c:v>5.6557531577955102E-2</c:v>
                </c:pt>
                <c:pt idx="13">
                  <c:v>5.3385253108905899E-2</c:v>
                </c:pt>
                <c:pt idx="14">
                  <c:v>5.3356768463011198E-2</c:v>
                </c:pt>
                <c:pt idx="15">
                  <c:v>5.9602233515276999E-2</c:v>
                </c:pt>
                <c:pt idx="16">
                  <c:v>2.5080728595165701E-2</c:v>
                </c:pt>
                <c:pt idx="17">
                  <c:v>2.8208744710860399E-2</c:v>
                </c:pt>
                <c:pt idx="18">
                  <c:v>4.0734473898602498E-2</c:v>
                </c:pt>
                <c:pt idx="19">
                  <c:v>4.3850032887524697E-2</c:v>
                </c:pt>
                <c:pt idx="20">
                  <c:v>3.75692683384991E-2</c:v>
                </c:pt>
                <c:pt idx="21">
                  <c:v>5.0073545519982499E-2</c:v>
                </c:pt>
                <c:pt idx="22">
                  <c:v>3.1280302793331001E-2</c:v>
                </c:pt>
                <c:pt idx="23">
                  <c:v>4.0651677663466702E-2</c:v>
                </c:pt>
                <c:pt idx="24">
                  <c:v>5.93898474618655E-2</c:v>
                </c:pt>
                <c:pt idx="25">
                  <c:v>6.24785230077161E-2</c:v>
                </c:pt>
                <c:pt idx="26">
                  <c:v>9.0537291998376596E-2</c:v>
                </c:pt>
                <c:pt idx="27">
                  <c:v>6.8621334996880806E-2</c:v>
                </c:pt>
                <c:pt idx="28">
                  <c:v>7.1691291066641696E-2</c:v>
                </c:pt>
                <c:pt idx="29">
                  <c:v>7.1639931474848206E-2</c:v>
                </c:pt>
                <c:pt idx="30">
                  <c:v>9.3376494023904404E-3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D42-425F-8C0B-F37D1E948C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-4.9086055406829003E-3</c:v>
                </c:pt>
                <c:pt idx="1">
                  <c:v>-3.3984321899496999E-3</c:v>
                </c:pt>
                <c:pt idx="2">
                  <c:v>-3.3985476872883001E-3</c:v>
                </c:pt>
                <c:pt idx="3">
                  <c:v>-3.3986631924776299E-3</c:v>
                </c:pt>
                <c:pt idx="4">
                  <c:v>-3.7764207839094299E-3</c:v>
                </c:pt>
                <c:pt idx="5">
                  <c:v>-2.6435943819842801E-3</c:v>
                </c:pt>
                <c:pt idx="6">
                  <c:v>-2.6436642697444E-3</c:v>
                </c:pt>
                <c:pt idx="7">
                  <c:v>-1.51070523497132E-3</c:v>
                </c:pt>
                <c:pt idx="8">
                  <c:v>-7.5536402880958396E-4</c:v>
                </c:pt>
                <c:pt idx="9">
                  <c:v>-3.0214789384033799E-3</c:v>
                </c:pt>
                <c:pt idx="10">
                  <c:v>-7.5539255862790502E-4</c:v>
                </c:pt>
                <c:pt idx="11">
                  <c:v>-2.2661947945505599E-3</c:v>
                </c:pt>
                <c:pt idx="12">
                  <c:v>-3.0216615361371799E-3</c:v>
                </c:pt>
                <c:pt idx="13">
                  <c:v>-1.1331573162302101E-3</c:v>
                </c:pt>
                <c:pt idx="14">
                  <c:v>-4.1549572417127504E-3</c:v>
                </c:pt>
                <c:pt idx="15">
                  <c:v>-3.39965172456777E-3</c:v>
                </c:pt>
                <c:pt idx="16">
                  <c:v>-2.64426345930101E-3</c:v>
                </c:pt>
                <c:pt idx="17">
                  <c:v>-4.9109048531072799E-3</c:v>
                </c:pt>
                <c:pt idx="18">
                  <c:v>-3.4000241779497098E-3</c:v>
                </c:pt>
                <c:pt idx="19">
                  <c:v>-3.7779330928049298E-3</c:v>
                </c:pt>
                <c:pt idx="20">
                  <c:v>7.5561516519636501E-4</c:v>
                </c:pt>
                <c:pt idx="21">
                  <c:v>-7.5560945569672902E-4</c:v>
                </c:pt>
                <c:pt idx="22">
                  <c:v>0</c:v>
                </c:pt>
                <c:pt idx="23">
                  <c:v>-3.7780758259818299E-3</c:v>
                </c:pt>
                <c:pt idx="24">
                  <c:v>-1.1334655709832799E-3</c:v>
                </c:pt>
                <c:pt idx="25">
                  <c:v>-3.7782613952363699E-3</c:v>
                </c:pt>
                <c:pt idx="26">
                  <c:v>-1.13352124596655E-3</c:v>
                </c:pt>
                <c:pt idx="27">
                  <c:v>-1.88922349136058E-3</c:v>
                </c:pt>
                <c:pt idx="28">
                  <c:v>-3.4006665306400099E-3</c:v>
                </c:pt>
                <c:pt idx="29">
                  <c:v>-3.7786468665570901E-3</c:v>
                </c:pt>
                <c:pt idx="30">
                  <c:v>-3.0230317229391398E-3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D42-425F-8C0B-F37D1E948CA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2.11133788443944E-2</c:v>
                </c:pt>
                <c:pt idx="2">
                  <c:v>2.4627075710666999E-2</c:v>
                </c:pt>
                <c:pt idx="3">
                  <c:v>4.2207449614857E-2</c:v>
                </c:pt>
                <c:pt idx="4">
                  <c:v>1.0547410610695101E-2</c:v>
                </c:pt>
                <c:pt idx="5">
                  <c:v>7.0308654995429902E-3</c:v>
                </c:pt>
                <c:pt idx="6">
                  <c:v>1.75759280089989E-2</c:v>
                </c:pt>
                <c:pt idx="7">
                  <c:v>2.1087407303272101E-2</c:v>
                </c:pt>
                <c:pt idx="8">
                  <c:v>2.10829614533188E-2</c:v>
                </c:pt>
                <c:pt idx="9">
                  <c:v>3.5130862462673502E-3</c:v>
                </c:pt>
                <c:pt idx="10">
                  <c:v>2.10777769971194E-2</c:v>
                </c:pt>
                <c:pt idx="11">
                  <c:v>2.8097780275358201E-2</c:v>
                </c:pt>
                <c:pt idx="12">
                  <c:v>3.8623595505618002E-2</c:v>
                </c:pt>
                <c:pt idx="13">
                  <c:v>1.7549401565406599E-2</c:v>
                </c:pt>
                <c:pt idx="14">
                  <c:v>7.0185289163391404E-3</c:v>
                </c:pt>
                <c:pt idx="15">
                  <c:v>3.5090181767141598E-3</c:v>
                </c:pt>
                <c:pt idx="16">
                  <c:v>1.0526685146847301E-2</c:v>
                </c:pt>
                <c:pt idx="17">
                  <c:v>1.7542628587467499E-2</c:v>
                </c:pt>
                <c:pt idx="18">
                  <c:v>2.80632827024941E-2</c:v>
                </c:pt>
                <c:pt idx="19">
                  <c:v>3.50692617920393E-3</c:v>
                </c:pt>
                <c:pt idx="20">
                  <c:v>1.40272127928181E-2</c:v>
                </c:pt>
                <c:pt idx="21">
                  <c:v>2.1037868162692801E-2</c:v>
                </c:pt>
                <c:pt idx="22">
                  <c:v>1.7527869312206401E-2</c:v>
                </c:pt>
                <c:pt idx="23">
                  <c:v>1.0514878553152701E-2</c:v>
                </c:pt>
                <c:pt idx="24">
                  <c:v>1.40183640569146E-2</c:v>
                </c:pt>
                <c:pt idx="25">
                  <c:v>2.1024598780573299E-2</c:v>
                </c:pt>
                <c:pt idx="26">
                  <c:v>4.2040358744394601E-2</c:v>
                </c:pt>
                <c:pt idx="27">
                  <c:v>1.0505673063454299E-2</c:v>
                </c:pt>
                <c:pt idx="28">
                  <c:v>2.1009138975454301E-2</c:v>
                </c:pt>
                <c:pt idx="29">
                  <c:v>1.4003150708909499E-2</c:v>
                </c:pt>
                <c:pt idx="30">
                  <c:v>1.0500892575868901E-2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D42-425F-8C0B-F37D1E948C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368280"/>
        <c:axId val="416367952"/>
      </c:lineChart>
      <c:dateAx>
        <c:axId val="416368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367952"/>
        <c:crosses val="autoZero"/>
        <c:auto val="1"/>
        <c:lblOffset val="100"/>
        <c:baseTimeUnit val="days"/>
      </c:dateAx>
      <c:valAx>
        <c:axId val="41636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36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1C-439E-96D7-F577E1DA98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1C-439E-96D7-F577E1DA98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1C-439E-96D7-F577E1DA98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51C-439E-96D7-F577E1DA98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51C-439E-96D7-F577E1DA98E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51C-439E-96D7-F577E1DA98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404728"/>
        <c:axId val="427400136"/>
      </c:lineChart>
      <c:dateAx>
        <c:axId val="427404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00136"/>
        <c:crosses val="autoZero"/>
        <c:auto val="1"/>
        <c:lblOffset val="100"/>
        <c:baseTimeUnit val="days"/>
      </c:dateAx>
      <c:valAx>
        <c:axId val="42740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0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B-4ED8-9E6B-A698ACC1F0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B-4ED8-9E6B-A698ACC1F0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5B-4ED8-9E6B-A698ACC1F0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05B-4ED8-9E6B-A698ACC1F0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05B-4ED8-9E6B-A698ACC1F09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05B-4ED8-9E6B-A698ACC1F0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367624"/>
        <c:axId val="442432440"/>
      </c:lineChart>
      <c:catAx>
        <c:axId val="41636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432440"/>
        <c:crosses val="autoZero"/>
        <c:auto val="1"/>
        <c:lblAlgn val="ctr"/>
        <c:lblOffset val="100"/>
        <c:noMultiLvlLbl val="0"/>
      </c:catAx>
      <c:valAx>
        <c:axId val="44243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36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F7-43E1-8568-24425D65C8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F7-43E1-8568-24425D65C8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F7-43E1-8568-24425D65C8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F7-43E1-8568-24425D65C8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F7-43E1-8568-24425D65C8C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F7-43E1-8568-24425D65C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394560"/>
        <c:axId val="427396856"/>
      </c:barChart>
      <c:catAx>
        <c:axId val="42739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96856"/>
        <c:crosses val="autoZero"/>
        <c:auto val="1"/>
        <c:lblAlgn val="ctr"/>
        <c:lblOffset val="100"/>
        <c:noMultiLvlLbl val="0"/>
      </c:catAx>
      <c:valAx>
        <c:axId val="42739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9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558</c:v>
                </c:pt>
                <c:pt idx="1">
                  <c:v>15</c:v>
                </c:pt>
                <c:pt idx="2">
                  <c:v>484</c:v>
                </c:pt>
                <c:pt idx="3">
                  <c:v>71</c:v>
                </c:pt>
                <c:pt idx="4">
                  <c:v>0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10-47B5-AEAF-4C0293AB99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46</c:v>
                </c:pt>
                <c:pt idx="1">
                  <c:v>2</c:v>
                </c:pt>
                <c:pt idx="2">
                  <c:v>94</c:v>
                </c:pt>
                <c:pt idx="3">
                  <c:v>7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10-47B5-AEAF-4C0293AB99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10-47B5-AEAF-4C0293AB99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10-47B5-AEAF-4C0293AB99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10-47B5-AEAF-4C0293AB996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210-47B5-AEAF-4C0293AB996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118</c:v>
                </c:pt>
                <c:pt idx="1">
                  <c:v>0</c:v>
                </c:pt>
                <c:pt idx="2">
                  <c:v>252</c:v>
                </c:pt>
                <c:pt idx="3">
                  <c:v>7</c:v>
                </c:pt>
                <c:pt idx="4">
                  <c:v>0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210-47B5-AEAF-4C0293AB996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17</c:v>
                </c:pt>
                <c:pt idx="1">
                  <c:v>0</c:v>
                </c:pt>
                <c:pt idx="2">
                  <c:v>30</c:v>
                </c:pt>
                <c:pt idx="3">
                  <c:v>1</c:v>
                </c:pt>
                <c:pt idx="4">
                  <c:v>0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210-47B5-AEAF-4C0293AB9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3659432"/>
        <c:axId val="393658120"/>
      </c:barChart>
      <c:catAx>
        <c:axId val="39365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58120"/>
        <c:crosses val="autoZero"/>
        <c:auto val="1"/>
        <c:lblAlgn val="ctr"/>
        <c:lblOffset val="100"/>
        <c:noMultiLvlLbl val="0"/>
      </c:catAx>
      <c:valAx>
        <c:axId val="39365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5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5</c:v>
                </c:pt>
                <c:pt idx="2">
                  <c:v>8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9F-4C60-B16C-5D2678F57F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13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9F-4C60-B16C-5D2678F57F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9F-4C60-B16C-5D2678F57F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9F-4C60-B16C-5D2678F57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8693824"/>
        <c:axId val="418694480"/>
      </c:barChart>
      <c:catAx>
        <c:axId val="41869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94480"/>
        <c:crosses val="autoZero"/>
        <c:auto val="1"/>
        <c:lblAlgn val="ctr"/>
        <c:lblOffset val="100"/>
        <c:noMultiLvlLbl val="0"/>
      </c:catAx>
      <c:valAx>
        <c:axId val="41869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9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0.231257981125611</c:v>
                </c:pt>
                <c:pt idx="2">
                  <c:v>0.24169184290030199</c:v>
                </c:pt>
                <c:pt idx="4">
                  <c:v>4.3604198461394697E-2</c:v>
                </c:pt>
                <c:pt idx="5">
                  <c:v>3.2703148846045998E-2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6-4D81-8E78-EAD0C2C5C7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0.47244094488188998</c:v>
                </c:pt>
                <c:pt idx="1">
                  <c:v>7.8740157480315001E-2</c:v>
                </c:pt>
                <c:pt idx="2">
                  <c:v>0.35433070866141703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6-4D81-8E78-EAD0C2C5C7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7.2283563778639898E-2</c:v>
                </c:pt>
                <c:pt idx="2">
                  <c:v>6.5652044165920603E-2</c:v>
                </c:pt>
                <c:pt idx="3">
                  <c:v>5.1062701017938299E-2</c:v>
                </c:pt>
                <c:pt idx="4">
                  <c:v>0.10991743758082199</c:v>
                </c:pt>
                <c:pt idx="5">
                  <c:v>5.2720580921118101E-2</c:v>
                </c:pt>
                <c:pt idx="6">
                  <c:v>0.73013030936039003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36-4D81-8E78-EAD0C2C5C7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4.0776638123020001E-2</c:v>
                </c:pt>
                <c:pt idx="2">
                  <c:v>1.7251654590508501E-2</c:v>
                </c:pt>
                <c:pt idx="3">
                  <c:v>2.82299802390138E-2</c:v>
                </c:pt>
                <c:pt idx="4">
                  <c:v>4.39133025940215E-2</c:v>
                </c:pt>
                <c:pt idx="6">
                  <c:v>3.4503309181016899E-2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36-4D81-8E78-EAD0C2C5C7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D536-4D81-8E78-EAD0C2C5C7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7.0187752237234604E-3</c:v>
                </c:pt>
                <c:pt idx="1">
                  <c:v>8.7734690296543301E-3</c:v>
                </c:pt>
                <c:pt idx="3">
                  <c:v>5.2640814177926003E-3</c:v>
                </c:pt>
                <c:pt idx="4">
                  <c:v>1.9301631865239501E-2</c:v>
                </c:pt>
                <c:pt idx="6">
                  <c:v>1.7546938059308698E-2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536-4D81-8E78-EAD0C2C5C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397512"/>
        <c:axId val="427389640"/>
      </c:barChart>
      <c:catAx>
        <c:axId val="42739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89640"/>
        <c:crosses val="autoZero"/>
        <c:auto val="1"/>
        <c:lblAlgn val="ctr"/>
        <c:lblOffset val="100"/>
        <c:noMultiLvlLbl val="0"/>
      </c:catAx>
      <c:valAx>
        <c:axId val="42738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9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9.0294859420244705E-2</c:v>
                </c:pt>
                <c:pt idx="1">
                  <c:v>0</c:v>
                </c:pt>
                <c:pt idx="2">
                  <c:v>0</c:v>
                </c:pt>
                <c:pt idx="3">
                  <c:v>5.2933117449246503E-2</c:v>
                </c:pt>
                <c:pt idx="4">
                  <c:v>0</c:v>
                </c:pt>
                <c:pt idx="5">
                  <c:v>0.49825610363727002</c:v>
                </c:pt>
                <c:pt idx="6">
                  <c:v>0</c:v>
                </c:pt>
                <c:pt idx="7">
                  <c:v>1.0152916627736801</c:v>
                </c:pt>
                <c:pt idx="8">
                  <c:v>0</c:v>
                </c:pt>
                <c:pt idx="9">
                  <c:v>4.3602840413604099E-2</c:v>
                </c:pt>
                <c:pt idx="10">
                  <c:v>3.4260441648238701E-2</c:v>
                </c:pt>
                <c:pt idx="11">
                  <c:v>0</c:v>
                </c:pt>
                <c:pt idx="12">
                  <c:v>0.236715878651965</c:v>
                </c:pt>
                <c:pt idx="13">
                  <c:v>0</c:v>
                </c:pt>
                <c:pt idx="14">
                  <c:v>7.4754711104189395E-2</c:v>
                </c:pt>
                <c:pt idx="15">
                  <c:v>0</c:v>
                </c:pt>
                <c:pt idx="16">
                  <c:v>0</c:v>
                </c:pt>
                <c:pt idx="17">
                  <c:v>2.4919013207077002E-2</c:v>
                </c:pt>
                <c:pt idx="18">
                  <c:v>0</c:v>
                </c:pt>
                <c:pt idx="19">
                  <c:v>4.6721694440118401E-2</c:v>
                </c:pt>
                <c:pt idx="20">
                  <c:v>0</c:v>
                </c:pt>
                <c:pt idx="21">
                  <c:v>1.2459118517364901E-2</c:v>
                </c:pt>
                <c:pt idx="22">
                  <c:v>0</c:v>
                </c:pt>
                <c:pt idx="23">
                  <c:v>0</c:v>
                </c:pt>
                <c:pt idx="24">
                  <c:v>1.86898420708345E-2</c:v>
                </c:pt>
                <c:pt idx="25">
                  <c:v>0</c:v>
                </c:pt>
                <c:pt idx="26">
                  <c:v>0.14329771658203799</c:v>
                </c:pt>
                <c:pt idx="27">
                  <c:v>0</c:v>
                </c:pt>
                <c:pt idx="28">
                  <c:v>1.55753535605258E-2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8F-49C5-B22F-4DBEA6B8B5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0.474683544303798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7.8492935635792793E-2</c:v>
                </c:pt>
                <c:pt idx="21">
                  <c:v>0.23547880690737799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0.47021943573667702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8F-49C5-B22F-4DBEA6B8B5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6.5881413455779594E-2</c:v>
                </c:pt>
                <c:pt idx="1">
                  <c:v>0</c:v>
                </c:pt>
                <c:pt idx="2">
                  <c:v>0</c:v>
                </c:pt>
                <c:pt idx="3">
                  <c:v>8.5843764348884993E-2</c:v>
                </c:pt>
                <c:pt idx="4">
                  <c:v>0</c:v>
                </c:pt>
                <c:pt idx="5">
                  <c:v>0</c:v>
                </c:pt>
                <c:pt idx="6">
                  <c:v>4.9908168969096903E-2</c:v>
                </c:pt>
                <c:pt idx="7">
                  <c:v>0</c:v>
                </c:pt>
                <c:pt idx="8">
                  <c:v>6.9860279441117806E-2</c:v>
                </c:pt>
                <c:pt idx="9">
                  <c:v>0.30538922155688603</c:v>
                </c:pt>
                <c:pt idx="10">
                  <c:v>1.9960079840319399E-2</c:v>
                </c:pt>
                <c:pt idx="11">
                  <c:v>0</c:v>
                </c:pt>
                <c:pt idx="12">
                  <c:v>0</c:v>
                </c:pt>
                <c:pt idx="13">
                  <c:v>0.115756910487975</c:v>
                </c:pt>
                <c:pt idx="14">
                  <c:v>0</c:v>
                </c:pt>
                <c:pt idx="15">
                  <c:v>0</c:v>
                </c:pt>
                <c:pt idx="16">
                  <c:v>7.5845275637699106E-2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5.1894135962636201E-2</c:v>
                </c:pt>
                <c:pt idx="21">
                  <c:v>0</c:v>
                </c:pt>
                <c:pt idx="22">
                  <c:v>2.7942438576532301E-2</c:v>
                </c:pt>
                <c:pt idx="23">
                  <c:v>0</c:v>
                </c:pt>
                <c:pt idx="24">
                  <c:v>0</c:v>
                </c:pt>
                <c:pt idx="25">
                  <c:v>0.73243259424830898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5.5510398287107701E-2</c:v>
                </c:pt>
                <c:pt idx="30">
                  <c:v>2.9737713368093398E-2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8F-49C5-B22F-4DBEA6B8B5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2.21155061291546E-2</c:v>
                </c:pt>
                <c:pt idx="3">
                  <c:v>0</c:v>
                </c:pt>
                <c:pt idx="4">
                  <c:v>3.4705789556712399E-2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2.8333962976955E-2</c:v>
                </c:pt>
                <c:pt idx="9">
                  <c:v>8.4964440808106195E-2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1.8827073331450599E-2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4.0708962234608903E-2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1.5579721434580701E-2</c:v>
                </c:pt>
                <c:pt idx="29">
                  <c:v>0</c:v>
                </c:pt>
                <c:pt idx="30">
                  <c:v>2.48996233931962E-2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8F-49C5-B22F-4DBEA6B8B5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78F-49C5-B22F-4DBEA6B8B55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2.4624476729869501E-2</c:v>
                </c:pt>
                <c:pt idx="3">
                  <c:v>0</c:v>
                </c:pt>
                <c:pt idx="4">
                  <c:v>1.7578399662494699E-2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3.5134565385426201E-3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3.50963394517952E-3</c:v>
                </c:pt>
                <c:pt idx="14">
                  <c:v>0</c:v>
                </c:pt>
                <c:pt idx="15">
                  <c:v>7.0180363534283101E-3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7.0138523584078599E-3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1.4007073572153901E-2</c:v>
                </c:pt>
                <c:pt idx="28">
                  <c:v>0</c:v>
                </c:pt>
                <c:pt idx="29">
                  <c:v>0</c:v>
                </c:pt>
                <c:pt idx="30">
                  <c:v>1.40007000350018E-2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78F-49C5-B22F-4DBEA6B8B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777032"/>
        <c:axId val="69422896"/>
      </c:lineChart>
      <c:dateAx>
        <c:axId val="332777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22896"/>
        <c:crosses val="autoZero"/>
        <c:auto val="1"/>
        <c:lblOffset val="100"/>
        <c:baseTimeUnit val="days"/>
      </c:dateAx>
      <c:valAx>
        <c:axId val="6942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7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0.13919286366549699</c:v>
                </c:pt>
                <c:pt idx="2">
                  <c:v>0.49827162031702499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0C-4E5F-AEE5-102B8F4F2E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0.26736294940094901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0C-4E5F-AEE5-102B8F4F2E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0.14893073873583401</c:v>
                </c:pt>
                <c:pt idx="1">
                  <c:v>0.122345023375163</c:v>
                </c:pt>
                <c:pt idx="2">
                  <c:v>4.0641246841835697E-2</c:v>
                </c:pt>
                <c:pt idx="3">
                  <c:v>7.5845275637699106E-2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0C-4E5F-AEE5-102B8F4F2E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3.4513434677100802E-2</c:v>
                </c:pt>
                <c:pt idx="1">
                  <c:v>4.1663858190519702E-2</c:v>
                </c:pt>
                <c:pt idx="2">
                  <c:v>1.7197828049449401E-2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0C-4E5F-AEE5-102B8F4F2E5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0C-4E5F-AEE5-102B8F4F2E5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2.4621012275333299E-2</c:v>
                </c:pt>
                <c:pt idx="1">
                  <c:v>7.0106934408687999E-3</c:v>
                </c:pt>
                <c:pt idx="2">
                  <c:v>1.5791628199580202E-2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80C-4E5F-AEE5-102B8F4F2E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894608"/>
        <c:axId val="417893952"/>
      </c:barChart>
      <c:catAx>
        <c:axId val="41789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93952"/>
        <c:crosses val="autoZero"/>
        <c:auto val="1"/>
        <c:lblAlgn val="ctr"/>
        <c:lblOffset val="100"/>
        <c:noMultiLvlLbl val="0"/>
      </c:catAx>
      <c:valAx>
        <c:axId val="41789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9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0.23704718796284799</c:v>
                </c:pt>
                <c:pt idx="11">
                  <c:v>3.2702130310203102E-2</c:v>
                </c:pt>
                <c:pt idx="12">
                  <c:v>0</c:v>
                </c:pt>
                <c:pt idx="13">
                  <c:v>0</c:v>
                </c:pt>
                <c:pt idx="14">
                  <c:v>4.3602840413604099E-2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8B-4DA4-A2A0-8EF65F074F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0.47244094488188998</c:v>
                </c:pt>
                <c:pt idx="11">
                  <c:v>7.8740157480315001E-2</c:v>
                </c:pt>
                <c:pt idx="12">
                  <c:v>0.47244094488188998</c:v>
                </c:pt>
                <c:pt idx="13">
                  <c:v>0.23622047244094499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8B-4DA4-A2A0-8EF65F074F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0.30438675022381401</c:v>
                </c:pt>
                <c:pt idx="9">
                  <c:v>0</c:v>
                </c:pt>
                <c:pt idx="10">
                  <c:v>5.1725852979210202E-2</c:v>
                </c:pt>
                <c:pt idx="11">
                  <c:v>4.7746941211578603E-2</c:v>
                </c:pt>
                <c:pt idx="12">
                  <c:v>5.1062701017938299E-2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2.78523823734209E-2</c:v>
                </c:pt>
                <c:pt idx="18">
                  <c:v>7.8915083391359095E-2</c:v>
                </c:pt>
                <c:pt idx="19">
                  <c:v>0</c:v>
                </c:pt>
                <c:pt idx="20">
                  <c:v>0</c:v>
                </c:pt>
                <c:pt idx="21">
                  <c:v>0.377996617924998</c:v>
                </c:pt>
                <c:pt idx="22">
                  <c:v>8.5546603004078403E-2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8B-4DA4-A2A0-8EF65F074F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5.6459960478027697E-2</c:v>
                </c:pt>
                <c:pt idx="16">
                  <c:v>2.82299802390138E-2</c:v>
                </c:pt>
                <c:pt idx="17">
                  <c:v>2.5093315768012301E-2</c:v>
                </c:pt>
                <c:pt idx="18">
                  <c:v>2.5093315768012301E-2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08B-4DA4-A2A0-8EF65F074FB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08B-4DA4-A2A0-8EF65F074FB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3.5093876118617302E-3</c:v>
                </c:pt>
                <c:pt idx="10">
                  <c:v>1.8716733929929199E-2</c:v>
                </c:pt>
                <c:pt idx="11">
                  <c:v>3.5093876118617302E-3</c:v>
                </c:pt>
                <c:pt idx="12">
                  <c:v>0</c:v>
                </c:pt>
                <c:pt idx="13">
                  <c:v>7.0187752237234604E-3</c:v>
                </c:pt>
                <c:pt idx="14">
                  <c:v>0</c:v>
                </c:pt>
                <c:pt idx="15">
                  <c:v>0</c:v>
                </c:pt>
                <c:pt idx="16">
                  <c:v>1.0528162835585201E-2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08B-4DA4-A2A0-8EF65F074F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893624"/>
        <c:axId val="417888048"/>
      </c:lineChart>
      <c:catAx>
        <c:axId val="41789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88048"/>
        <c:crosses val="autoZero"/>
        <c:auto val="1"/>
        <c:lblAlgn val="ctr"/>
        <c:lblOffset val="100"/>
        <c:noMultiLvlLbl val="0"/>
      </c:catAx>
      <c:valAx>
        <c:axId val="41788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9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2C-42C6-B75C-499CED61A1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2C-42C6-B75C-499CED61A1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2C-42C6-B75C-499CED61A1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2C-42C6-B75C-499CED61A1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22C-42C6-B75C-499CED61A1E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22C-42C6-B75C-499CED61A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151840"/>
        <c:axId val="529152168"/>
      </c:lineChart>
      <c:dateAx>
        <c:axId val="529151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152168"/>
        <c:crosses val="autoZero"/>
        <c:auto val="1"/>
        <c:lblOffset val="100"/>
        <c:baseTimeUnit val="days"/>
      </c:dateAx>
      <c:valAx>
        <c:axId val="52915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15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2BC18-AABC-4E32-AB1D-30B25C26F9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4E707A-9A23-4987-A47A-BB437C47F9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826797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FBD05-66CA-480B-A841-E1692F10B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4705BD-3803-4805-B114-22AEA29DF5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403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881491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4796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81361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21248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55913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48952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6695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520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4619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061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70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644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60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27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22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635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4143E-0C42-401F-9998-822F7754C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502357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0F0A3-BE01-4C91-8A76-3B6FEBCE5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EDFA1A-503F-4A91-BBA8-858DB8CFF3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8010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CA9C2-8EE5-45E5-B1BC-03542586C2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6C21E-0362-416B-808D-1AFE2AD51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366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9235B-5EA9-448D-8D54-D64D4F0EE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6FAAA1-6B23-4866-A9AC-44367D151D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1298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484DD-46D5-4D2E-BE39-3248BB67A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0113C-27B1-416C-8B74-FF2D0260B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851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F6C90-18D2-44B9-B81B-3A79DCAEF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8F7282-D7AB-488F-85FC-563ED5CB8E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3715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B1D0F-949F-4E86-B387-7340890E9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C9F8B-3F07-41E3-9320-0E83AAAF9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541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EE565-9D9B-42D0-AA79-54937022F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58C9F7-CC7E-4B6E-B26B-C592194EF8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0302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9273F-DF06-4A9C-B52F-2FB1AFF650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D0FE0-B0F9-48D5-B8CB-1640862F8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905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93C44-2754-4521-8501-FC9B7AF5A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FCA9B7-5ECB-47CD-9558-A5AE6AB01E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1284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C57E2-7F9D-4026-8C0F-3AAB08F5EB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1EB22-AACD-4145-BDE9-917AEC50C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414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7CB00-BABA-4F42-ACAA-69139681D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0E03B7-1607-484E-B03A-E7B335BF91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9585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21E17-AFC2-4D8A-855B-70F8A82CE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002A3-7EF7-43F6-A5B0-488281522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007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868CF-16C6-4E49-8BB2-CA9A49D4F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936C49-663B-49A5-99A1-1AC6B41AC4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9848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F2960-24E4-4389-A9F8-6D2C78BB64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4EC20-7C56-43E7-85D5-D3FE72C35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226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92869-6BA5-4F7C-A033-D1B078B7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569587-117E-491D-B8AB-94E90A2979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1477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423AC4-0B0C-4B30-B7E1-E362621E4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8267C-D36D-4864-913F-CB1C15C76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164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5909E-A949-450D-8718-D2978DE89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17B1E8-0793-4E49-A346-70A1F388D3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6316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E4528-9CF4-47DF-90D1-D16C73A3F5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10FE3-A662-4126-AA57-F8CCAFFBF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0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7A439-0A07-401E-8648-1D5CC5EDA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C6FE37-0D69-40D3-A9B9-49F3485BBC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0609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D87F6-57C9-403F-97A1-42C7B051E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48736-993D-4CDD-BDA5-50C5248D0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693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7DFEB-9D1C-4558-BCEB-20ADD9771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278184-90F2-46E3-8455-A22ECE18D9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0591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1F8EF-A011-4846-BDC4-EE626FB300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4B145-4446-4E6F-B3D0-65FF897D9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830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7261D-C531-4A40-B32A-71F8691FD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752F03-6FFD-405E-BE5B-08D4964ED0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2474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49750-A038-4210-8659-9236E1B91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5CC86-16A6-41AA-9D07-6EB0888AC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054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4BB76-5B38-4056-B0CE-8CCEA6966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8A3EAA-12E8-45F5-8EF5-0DCA559ACD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939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F05C4-27E5-4CAE-96A0-520591C34A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FE637-9279-4B90-90EB-5714DF437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006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80C7D-F4C9-49F6-8054-FD0FB8015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FF53E4-BC0C-47B1-A5E1-911E4E3DD0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7065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F2EF3-0C37-46CD-8046-9D0567CD79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6B46E-A115-4731-BCD2-6FD9E4F3B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52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4CE74-0664-468E-B7CE-2EDDEF4D7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96B091-C60D-4AAA-BCBF-A6B2448F57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9425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323943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541866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611946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269509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62883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64789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23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26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15.041666666667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50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7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56.230769230769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84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891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41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09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865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25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526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D1F2F-AFD5-48C5-B79E-811F5B086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555139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EED59-E435-4326-BA8A-C0F55550A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18DE93-4AD7-4984-B17E-C68FFC74EF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4370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26857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153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121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772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887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1140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2194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3049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8561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89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5293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8746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731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FC020-AF3F-4BB4-8AB6-496987124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459592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18219-77B6-4978-8FDA-2B39BA0FA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EB3C6B-1FE6-4BD4-9EC0-349135B3D7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9335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71934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480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2515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9465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0077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9139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237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66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9964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7204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0303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4516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48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- 2021-12-26 21:57:29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🔥#SORTEO #VENZORAPTOR 🔥
.
.
Para participar seguí estos pasos:
📍1. Seguinos en instagram y facebook:
@venzoarg @venzo.travel @teamvenzo.arg @grupocarloskarabitian
.
📍2. Comentá este post arrobando a tus amigos!
.
.
📍Tip extra: mientras más amigos y comentarios más chances de ganar.
.
.
✅Se sorteará únicamente por el Instagram de @venzoarg 
⛔️No se pedirán datos bancarios de ningún tipo!!
🇦🇷Sorteo válido para toda #Argentina
.
.
Gracias a todos por un increíble #2021
Mucha suerte!! 🍀
.
#SOMOSVENZO #venzo #venzoargentina #venzobikes #venzobike #ciclismo #cycling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84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E5ED9-F77A-4CF0-9912-5F41C5132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281406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A33FC-2F23-497A-852C-3BD0100F2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057A3D-FFD3-452A-ACAE-1CB8B7D2F0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783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56462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601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587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061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115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8779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6934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4530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170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0984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2768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5094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02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- 2021-12-08 10:30:02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𝙈𝙤𝙫𝙚𝙩𝙚 𝙙𝙞𝙛𝙚𝙧𝙚𝙣𝙩𝙚 con nuestra #E-Bike 🚲🔌
.
La #Topmega eléctrica que necesitabas, para llegar rápido y 𝗳𝗲𝗹𝗶𝘇 𝗮 𝘁𝗼𝗱𝗼𝘀 𝗹𝗮𝗱𝗼𝘀 😁🙌
.
➡Conocé toda la línea de movilidad eléctrica en www.topmega.com.ar y encontranos también en las mejores bicicleterías del país. Envíos 𝗴𝗿𝗮𝘁𝗶𝘀 a toda la Argentina. 🛒🇦🇷
.
.
#topmega #tubicitumundo #actitudtopmega #adrenalina #aventura #ciclismo #ciclismourbano #ciclismoargentina #bicis #bicicletas #mtbargentina #mtblife #mtblifestyle #monopatin #bicielectrica #bicicletaelectrica #movilidadelectrica #movilidadsustentable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259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E75B9-84AD-4120-A30E-3E02DD84F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538628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34B5-ADEB-40D1-9A0B-ECF26BF95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D1DA50-82AE-4B25-AE1D-47EBAE9504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182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2124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3175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4785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4366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3803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771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9910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2164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1153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4244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3520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5972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03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- 2021-12-06 10:30:31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MTB #Topmega 𝙉𝙚𝙥𝙩𝙪𝙣𝙚 🤩
➡ Una opción 𝙍𝟮𝟲 con todo lo que necesitas para ser parte del mundo de las 𝗱𝗼𝘀 𝗿𝘂𝗲𝗱𝗮𝘀 🙌
Disponible en 𝘁𝗿𝗲𝘀 𝗰𝗼𝗹𝗼𝗿𝗲𝘀 ✅🌈
Conocé más en nuestra web [link en bio]
.
¡No pierdas tiempo! 🏃♀️ Metete a www.topmega.com.ar 🛒 y comprá ahora, desde tu casa, con envío 𝗴𝗿𝗮𝘁𝗶𝘀 a todo el país. 
➡Encontranos también en las mejores bicicleterías de Argentina. 🇦🇷
.
.
.
.
#topmega #tubicitumundo #actitudtopmega #adrenalina #aventura #ciclismo #ciclismourbano #ciclismoargentina #bicis #bicicletas #mtbargentina #mtblife #mtblifestyle #infanciafeliz #bicimtb #TopmegaNeptune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925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AC688-5EC2-46AF-8BC6-6B75ACCED5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598020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EF850-3D7F-49AE-8126-DE587657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116CB2-8519-495F-B37D-13093312CB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1245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84339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1391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371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0939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6286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919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6691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495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8028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9016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9718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4283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944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- 2021-12-10 08:22:52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84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C8B4D-5647-45C3-A3AA-4A207E8A0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195284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14EAA-1316-4347-9669-560E3597C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E7811F-971B-4123-8193-C855E13EF8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1997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13850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7500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4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575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348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3002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0892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4731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4340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4301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064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2703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135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- 2021-12-13 10:30:03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𝙉𝙪𝙚𝙫𝙖 𝙃𝙖𝙧𝙧𝙞𝙚𝙧 🤩  La #Topmega de 𝙧𝙪𝙩𝙖 que estabas esperando 🙌
.
ᴄᴀʀᴀᴄᴛᴇʀísᴛɪᴄᴀs:
✅ Cuadro de aluminio
✅ Rodado 700c - talles: 50, 52, 54
✅ 16 velocidades (2x8)
✅ Cambio/descarrilador: Shimano Claris RD-2000
✅ Engranaje: Shimano Claris R2000 50-34T
✅ Piñón: cassette Shimano Claris HG-50 11-28T
✅ Frenos: herradura Shimano Claris BR-R2000
✅ Manijas cambio/freno: Shimano Claris
✅ Mazas: Shimano Claris 32A
✅ Cubiertas: Arisun Vitesse Kevlar 700x23C
.
𝘿𝙞𝙨𝙥𝙤𝙣𝙞𝙗𝙡𝙚 𝙖𝙝𝙤𝙧𝙖 en www.topmega.com.ar 🛒Comprá seguro y recibila en tu casa. Envíos 𝗴𝗿𝗮𝘁𝗶𝘀 a todo el país. 😉
➡Buscala también en las mejores bicicleterías de Argentina. 🇦🇷
.
.
.
.
#topmega #tubicitumundo #actitudtopmega #adrenalina #aventura #ciclismo #ciclismourbano #ciclismoargentina #bicis #bicicletas #mtbargentina #mtblife #mtblifestyle #bicideruta #TopmegaHarrier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635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49E33-B242-4B86-B75D-CA347E2B43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01465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86931-7C8C-4565-8271-1CB461F8B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8EB80F-E1BE-4C5E-974D-89CA75D79D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5836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5308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1814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837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5111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5396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820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577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7566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847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0843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6855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6299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71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- 2021-12-14 18:08:10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🔥RAPTOR EXO🔥
.
Una de las #venzobike más codiciadas en el mercado no puede faltar en tu arbolito 🎄
.
Robusta, ágil y potente. Te contamos cómo viene equipada 👇🏽
.
💥Cuadro Venzo #RaptorEXO aluminio 6061
💥Horquilla RST Gila ML / SR Suntour XCT
💥Transmisión 2x9
💥Frenos a disco hidráulico
💥Ruedas #Venzo Rod.29 con llantas doble pared y mazas a rulemanes
💥Cubiertas #Maxxis Pace 29x2.10
💥Componentes Venzo de aluminio
.
.
#somosvenzo #vivivenzo #venzobikes #teamvenzo #cycling #ciclismo #ciclismoargentino #bike #mountainbike 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085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FF01A-198B-4381-BAC5-C8EB8CD4EC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5000099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C52CB-A0A1-4EC3-A3BE-83B397EE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50EB9C-7C59-44B3-9D81-7127BF93EE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549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94315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5583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8985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413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9167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4647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1116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7665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65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3722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1193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3059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376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- 2021-12-27 10:30:04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✅ En estas fiestas sumá hábitos 𝘀𝗮𝗹𝘂𝗱𝗮𝗯𝗹𝗲𝘀 y momentos de 𝗽𝘂𝗿𝗮 𝗱𝗶𝘃𝗲𝗿𝘀𝗶ó𝗻 a tu familia 🎅🎄
.
Regalá una #Topmega 😉🎁
.
📸En la foto: modelo 𝗡𝗲𝗽𝘁𝘂𝗻𝗲 (R26) ➡Conocé los modelos en www.topmega.com.ar y encontranos también en las mejores bicicleterías del país. Envíos 𝗴𝗿𝗮𝘁𝗶𝘀 a toda la Argentina. 🛒🇦🇷
.
.
.
#topmega #tubicitumundo #actitudtopmega #adrenalina #aventura #ciclismo #ciclismourbano #ciclismoargentina #bicis #bicicletas #mtbargentina #mtblife #mtblifestyle #biciskids #bicisniños #ligadeheroes #Vickfly #Flexygirl #Crossboy #Speedmike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92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55AB3-1CA9-4798-A290-817DFE3C37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590770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0BF17-496A-43D9-85F2-222CD1BFF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11F1C5-7118-4501-B588-10A869F13E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0260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7606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8557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8632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2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1901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9738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1529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7092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1912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160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5973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5673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46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- 2021-12-04 22:16:05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#PHOENIXPRO 🔥
.
.
La nueva #venzophoenix llegó para elevar al máximo la calidad de cada entrenamiento 💥
.
Fabricada en aluminio, llegó renovada.
Con nueva geometría, más liviana, más ágil, más pro 😎
.
Conseguila en todas las #bicicleteriasvenzo de #Argentina
.
.
Por precios y stock te sugerimos consultar en bicicleterías oficiales #venzo
.
#somosvenzo #venzophoenix #venzobikes #venzobike #vivivenzo #ciclismoderuta #venzotravel #cycling #cyclingroad #ciclismoargentino #ciclismo #phoenix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08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ED72A-FB4A-43D4-99BD-48C2F76F4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354130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DBBC7-A7DC-4808-856A-664CA96AE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49A1EC-0023-41AC-96A8-9026B0040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335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59219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4122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1079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0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2036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5605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482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2741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191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1181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3705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143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83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- 2021-12-17 11:31:41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❤️‍🔥PASIÓN❤️‍🔥
Es la clave y guía de cada paso que damos (o pedaleada, en este caso) 😊
.
Amamos la #bicicleta, y eso se nota… 
En nuestro trabajo, en nuestro día a día, en disfrutar del #ciclismo como forma de vida.
.
🔥 #SomosVenzo 🔥
.
.
#venzo #venzobikes #venzobike #vivivenzo #teamvenzo #cicloturistasvenzo #venzotravel #pasion #love #cycling #cyclinglove #mtb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666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92D02-771A-40EA-9828-8F56D4D0CC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173351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527AA-80F5-4BCB-AC1A-9DBFDE61F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471896-2229-4B0F-84B6-251EF7C329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840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5768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652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494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4754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971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0088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8971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5066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5030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5197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2847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502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36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- 2021-12-09 12:39:48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🖤EOLO evo🖤
Una clásica de #venzo.
La #bicicleta ideal para comenzar en el mundo del #ciclismo 
La #venzobike elegida por los campeones de @renaultarg
La compañera fiel para paseos y salidas rurales o urbanas.
Robusta, rígida y súper resistente 💪🏻🔥
.
.
Así viene equipada:
🖤Cuadro Venzo Eolo Rod.29 - Aluminio 6061
🖤Horquilla R.29 Suntour XCM con regulación + bloqueo en botella
🖤Transmisión 24 velocidades
🖤Sistema de Frenos Shimano a Disco Mecánico
🖤Ruedas Venzo Rod.29
• Llanta doble pared
• Mazas a rulemanes
• Cubiertas Chaoyang 29 x 2.00
🖤Componentes Venzo de Aluminio
(Asiento, ahead, p.silla y forma)
.
.
#somosvenzo #venzobikes #eolo #mtb #mtblife #mountainbike #cycling #bike #biker #vivivenzo #renault #renaultargentina #teamvenzo #venzoeolo #familiavenzo #cyclinglife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220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345D0-D31A-440B-8B3D-CBD6A03CA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6242699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185AA-EEA5-446D-8652-9BDF15803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6DE7FE-49E3-4839-A3FC-5B5973FB5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3037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5703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1413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5445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8690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719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9971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4786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7340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859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7631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7429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6500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08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- 2021-12-01 18:56:14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#Etna y #EtnaProDisc 🔥
Dos alternativas de #altagama para los ciclistas más exigentes.
.
Fabricadas en #fiibradecarbono los dos modelos de #Venzoetna arrasan en la #ruta 💥💥
.
🔥 Vos las elegís 🔥
.
Mirá todas las características en nuestra web. (Link en la bio)
.
www.venzoargentina.com.ar
.
.
Por precios y stock, consulta únicamente en #BicicleteriasVenzo 
.
#somosvenzo #venzobikes #venzoargentina #venzoarg #venzobike #ciclismoargentino #cycling #ciclismoderuta #cyclingroad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180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6F672-8B46-4B80-A857-7A3D8948D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9936121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D8B4A-4ACF-49AD-9004-069B67DE4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28EB1A-B76F-4916-BD42-323609971E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1713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34826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8189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1195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6427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4186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8923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536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3406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4085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756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6116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9458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587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- 2021-12-01 10:30:05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todos los 𝗯𝗲𝗻𝗲𝗳𝗶𝗰𝗶𝗼𝘀 de la 𝗺𝗶𝗰𝗿𝗼𝗺𝗼𝘃𝗶𝗹𝗶𝗱𝗮𝗱:
✅Ecológico y sostenible
✅Económico y de fácil recarga
✅Fácil de conducir y súper divertido
.
&gt;Subite a nuestro scooter 🛴 y llevalo a todos lados. 𝙈𝙤𝙫𝙚𝙩𝙚 𝙙𝙞𝙛𝙚𝙧𝙚𝙣𝙩𝙚 ⚡ con #Topmega 💥
.
➡Conocé toda la línea de movilidad eléctrica en www.topmega.com.ar y encontranos también en las mejores bicicleterías del país. Envíos 𝗴𝗿𝗮𝘁𝗶𝘀 a toda la Argentina. 🛒🇦🇷
.
.
#topmega #tubicitumundo #actitudtopmega #adrenalina #aventura #ciclismo #ciclismourbano #ciclismoargentina #bicis #bicicletas #mtbargentina #mtblife #mtblifestyle #monopatin #monopatines #movilidadelectrica #movilidadsustentable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268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D842A-AAFF-4B9E-A4FC-3910B0451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7555328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C6FFD-6404-436B-A8C2-314C112BA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AC1226-EA80-4463-930C-9F09DEEF9A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8135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77752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0289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3236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1325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0136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1075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7104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8045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2542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9889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4359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5168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38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- 2021-12-30 18:06:37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—¿Y qué vamos a hacer el año que viene? 
—Lo mismo que hacemos todos los años 😏
—¡Salir a buscar el mundo!
 🚲🗺️🏕️🏔️
Por un 2022 lleno de viajes y aventuras 🥂 
El deseo de todo el equipo de #Cicloturistas de @venzoarg ✨
@nacionsalvaje
@lavidadeviaje
@gonzalo.zamorano
@todoapedal
@edumiotti
@natibainotti
@andar.liviano
@unviajerofrecuente19
🙌 #SomosVenzo 🙌
#VenzoTravel #cicloturismo #ViajarEnBici #ViajesVenzo #ViviVenzo #cicloturistasvenzo #venzo #venzobikes #venzobike #CicloturismoArgentino #Bikepacking
#bikelifestyle #viajarenbici #AdventureByBike #Bikewander #worldbybike
#Cyclingshots #TravelAdventure #mtb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679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31FCC-83CB-46C5-A4FD-41A66F412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2916455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64446-4B1A-48EE-93D3-5315DDF3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4D3734-E02C-4423-9ACC-04ABD9D30D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629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433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3564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4884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1267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3829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8124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72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5750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1119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2753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985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5921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27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- 2021-12-10 15:51:05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𝐉𝐮𝐥𝐢𝐚́𝐧 Ál𝐯𝐚𝐫𝐞𝐳, elegido por ustedes como el #𝐉𝐮𝐠𝐚𝐝𝐨𝐫𝐌𝐨𝐭𝐨𝐦𝐞𝐥 de Septiembre y Octubre, disfrutando de su premio.
¡Muchas gracias @juliaanalvarez por recibirnos!
Bancamos el fútbol argentino.⁣⁣⁣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092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938A1-5280-4D2B-A3DE-8E4FA462D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3840732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7CDD9-E8C7-4651-8622-8EFD30E02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0AD776-4F0C-4142-87FC-DD9B565239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9465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06341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7502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713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7775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1100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117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0327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5473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4961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4709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5814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7655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72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- 2021-12-21 10:54:26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🎄En el arbolito está #venzo🎄
.
.
Si todavía no se te ocurrió que presente dejar en el arbolito para ese amante del ciclismo de la familia…
.
Acá te dejamos algunas ideas que lo harán muy feliz para sus salidas de verano.
.
Conseguí nuestros productos en todas las #bicicleteriasvenzo del país. (Link en nuestra web)
.
www.venzoargentina.com.ar
.
#somosvenzo #venzobikes #vivivenzo #venzobike #cycling #cyclinglife #mtb #mtblife #navidad #felicesfiestas #present #regalos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377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CD15A-B007-4B17-BF13-784E744D6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9776531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0F32F-3673-4CBA-B57C-275102140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45F8D3-832D-4BC6-AA0B-42913CCFF1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2731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03179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6916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6444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430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6072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7460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6985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1401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455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0908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2286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1711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53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- 2021-12-07 12:55:09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 En estas fiestas, viví la magia de rodar en tu primer #venzo ✨
.
Te mostramos en detalle esta hermosa #venzobike que nos tiene enamorados 🥰
.
#FridaBelle
.
🌺Cuadro Venzo Frida Belle Rod.29, Aluminio 6061
🌺Horquilla Rod.29 #VenzoFrida, Con bloqueo en botella
🌺Transmisión Full #Shimano 21 velocidades
🌺Sistema de Frenos Shimano a Disco Mecánico
🌺Ruedas Venzo Frida Rod.29
• Llanta doble pared 
• Mazas a rulemanes
• Cubiertas Chaoyang 29 x 2.00
🌺Componentes Venzo Frida de Aluminio
 (Asiento, ahead, p.silla y forma)
.
.
Conseguila en #BicicleteriasVenzo oficiales!!
.
#SOMOSVENZO
#venzo #vivivenzo #ciclismo #cycling #bike #biker #bikegirl #girlpower #mtbgirl #cyclingqueens #cyclingphotos #bicicleta #mountainbike #mtb #ciclismoargentino #venzobikes #vivilamagia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627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C1B43-88C9-4531-B97E-A2E6FEC0BA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1836224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7369F-DFAA-422A-9669-10F131E70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D2F5B6-8D96-4F77-9FE6-5C2227AB16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408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1880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4132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762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2727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7955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4421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7897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558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7676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5854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3964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244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93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- 2021-12-15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5⃣   razones para regalar una #Topmega en estas fiestas 🎅🎄
.
Estamos convencidos que el #boomdelasdosruedas llegó para quedarse 🔝 Pero si todavía no te uniste a esta movida, te dejamos motivos más que válidos para hacerlo 😉
.
✔es eco-friendly
✔te ayuda a ahorrar
✔mejora nuestro sistema inmunológico
✔es un ejercicio súper completo
✔reduce el estrés y te pone una sonrisa en la cara 😀😀😀
.
➡En la foto: 📸 modelo #Sunshine. Conocé más en www.topmega.com.ar Envíos 𝗴𝗿𝗮𝘁𝗶𝘀 a toda la Argentina. 🛒🇦🇷 
Encontranos también en las ᴍᴇᴊᴏʀᴇs ʙɪᴄɪᴄʟᴇᴛᴇʀíᴀs del país. 🇦🇷
.
.
.
.
#topmega #tubicitumundo #actitudtopmega #adrenalina #aventura #ciclismo #ciclismourbano #ciclismoargentina #bicis #bicicletas #mtbargentina #mtblife #mtblifestyle #bicimtb #TopmegaSunshine #Sunshine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62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75062-5675-458B-8A2A-16C80E78F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956036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BF092-460B-4CAF-900D-4219AE1D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B13000-CB84-41F2-9ACB-92B415E530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7306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45764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3368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3643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7351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2510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3372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404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1726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5879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7672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2149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0077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67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- 2021-12-31 12:15:37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la rueda siga girando y nos lleve siempre hacia adelante, descubriendo nuevos caminos y viviendo nuevas aventuras.
.
.
Por un 2022 de miles de kilómetros de felicidad 💫
.
#SomosVenzo
#venzobike #venzobikes #venzo #vivivenzo #cycling #mtb #mtblife #cyclinglife #ciclismo #ciclismoargentino #newyear #2022 #añonuevo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370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47B5C2-B593-487F-8A5E-F267CBC2C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384023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D7617-1449-4C07-9FD0-4312B0E59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6AB587-6AB3-4F7C-B410-20B0AEFCBF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949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95288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6210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884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250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5165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808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7801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029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7483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318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1353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5336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66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- 2021-12-04 11:30:02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𝗰𝗼𝗻𝘃𝗲𝗻𝗰𝗶𝗱𝗼𝘀 de que a cualquier niño/a le gustaría encontrarse una #Topmega 𝙎𝙡𝙞𝙙𝙚𝙧 en el arbolito. 🎄🎅
.
✅ Disponible en R20.
✅ Negra y amarillo. 
✅ Negra y fucsia.
.
¡No pierdas tiempo! 🏃♀️ Metete a www.topmega.com.ar 🛒 y comprá ahora, desde tu casa, con envío gratis a todo el país. 
➡Encontranos también en las mejores bicicleterías de Argentina. 🇦🇷
.
.
.
.
#topmega #tubicitumundo #actitudtopmega #adrenalina #aventura #ciclismo #ciclismourbano #ciclismoargentina #bicis #bicicletas #mtbargentina #mtblife #mtblifestyle #bicimtb #bicikids #TopmegaSlider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449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A44FC-D0DD-4158-871D-88B6677517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9581642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B964A-DC26-432D-8388-14D972882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E11B3B-013E-4451-9B19-17DC694503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716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85752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454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38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0908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1504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166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9422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102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1103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271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186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5309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39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- 2021-12-20 10:30:04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#Topmega 𝙍𝙚𝙜𝙖𝙡 un modelo que es un 🔥🔥 
.
ᴛᴇ ᴄᴏɴᴛᴀᴍᴏs ᴀʟɢᴜɴᴀs ᴅᴇ sᴜs ᴄᴀʀᴀᴄᴛᴇʀísᴛɪᴄᴀs por si todavía no decidís cuál es tu #Topmega ideal para arrancar el 2022: 👇
.
✅Cuadro de aluminio
✅Rodado 29
✅Sistema de transmisión de 21 velocidades
✅Frenos a discos mecánicos
✅Cubiertas Arisun Graham
.
🏃♀️ Metete a www.topmega.com.ar 🛒 y comprá ahora, desde tu casa, con envío 𝗴𝗿𝗮𝘁𝗶𝘀 a todo el país. 
➡Encontranos también en las mejores bicicleterías de Argentina. 🇦🇷
.
.
.
.
#topmega #tubicitumundo #actitudtopmega #adrenalina #aventura #ciclismo #ciclismourbano #ciclismoargentina #bicis #bicicletas #mtbargentina #mtblife #mtblifestyle #infanciafeliz #bicimtb #TopmegaRegal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965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4A516-AA0D-41C7-8D03-8F57B8447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3320534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D361B-B1C6-45D5-AC0E-A07013D2D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53BCAB-95A9-43FB-A767-533A0D0E60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1154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51953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0892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6185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594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5591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2095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225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3441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9801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043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1517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047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60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- 2021-12-23 17:19:30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deseamos una muy #feliznavidad a toda nuestra comunidad que forma esta gran #familiavenzo
.
Que la #pasión y el #amor con el que vivimos el día a día se potencien y se contagien en nuestros seres queridos.
.
.
⭐️ #Felicidades ⭐️
.
#somosvenzo
#felicesfiestas #navidad #christmas #merrychristmas #cycling #cyclinglife #cyclinglifestyle #cyclinglove #mtb #mountainbike #ciclismoargentino 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80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DE825-BE02-4CEC-AC3B-B051F5906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6361302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9B966-A06C-48A4-8A91-3008CF58D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8D6C5F-0AAA-4BE1-B0C9-B4AE2D5FD0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6470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24754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0883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2849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054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6350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3599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8475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1783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903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8638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0070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3736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35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- 2021-12-10 14:49:05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- 2021-12-20 17:06:26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 todo fin de año, es tiempo de balances y de planificar con todo lo que se viene 💪
¿Estás pensando en cambiar tu forma de moverte?
¡Comenzá el 2022 con hábitos más sanos! Subite a una 𝐌𝐨𝐭𝐨𝐦𝐞𝐥 🚲.
#CambiaTuFormaDeMoverte #Maxam95 #MotomelBicicleta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757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C2264-F2C8-43BF-91BD-4C7C24A02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4843732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A1919-B978-4019-98D0-6B263C860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7875B5-E574-4F0D-B528-7F3F555680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8441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45630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2345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4191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2062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2905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1372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6696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4114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2224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3968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8832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5490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11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- 2021-12-31 21:00:54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el #corazón abierto a un nuevo comienzo, seguimos rodando hacia un nuevo año guiados por la #pasión y el #amor al #ciclismo.
.
Feliz #2022 a toda esta gran comunidad.
#FelizAñoNuevo #FamiliaVenzo ❤️
.
#Somosvenzo
#venzobikes #venzobike #vivivenzo #venzo #cycling #mtb #newyear #añonuevo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323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96B4A-DE4E-4CA8-ACE1-25A2EDCB11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2721510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BE9B2-38EC-4F49-91F2-E546AB1F3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E22CF8-4E42-451E-B4BF-36CDE451A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552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60102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8524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9363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984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8984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0286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5152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7744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268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3942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283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6284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53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- 2021-12-05 16:35:02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Día Nacional del Ciclista!
Cada vez somos más los apasionados por las bicis.
#Diadelciclista #CambiaTuFormaDeMoverte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135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7E172-B1AD-4DEA-AAC6-A2B180FD0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726433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1E25-9381-485B-99DB-D97C5184B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E354C9-9BA6-4C09-8C81-21240A7534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1563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1E86C-857E-4B16-9E46-D95E86116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4318D-C248-4710-BBCD-E2960E9ED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1289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B8A90-3602-4FF6-8B63-608D2A9AB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0E6806-8A45-40E3-A82C-DB2EB4C356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6686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0947783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13293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914957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648775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57329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47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- 2021-12-17 09:02:29</a:t>
                      </a:r>
                      <a:r>
                        <a:rPr lang="es-ES" sz="1000"/>
                        <a:t>
 Hace un mes y medio que realicé la compra y hasta la fecha no me mandan la bicicleta respuesta alguna no me dan, me comunico al WhatsApp no responden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47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5C0D0-D886-44A9-9E91-E9B7E1AA0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1138600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1503</Words>
  <Application>Microsoft Office PowerPoint</Application>
  <PresentationFormat>On-screen Show (4:3)</PresentationFormat>
  <Paragraphs>842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25</vt:lpstr>
      <vt:lpstr>Facebook Post Table + Reactions | Teknialbikes - 2 of 25</vt:lpstr>
      <vt:lpstr>Facebook Post Table + Reactions | Teknialbikes - 3 of 25</vt:lpstr>
      <vt:lpstr>Facebook Post Table + Reactions | Teknialbikes - 4 of 25</vt:lpstr>
      <vt:lpstr>Facebook Post Table + Reactions | Teknialbikes - 5 of 25</vt:lpstr>
      <vt:lpstr>Facebook Post Table + Reactions | Teknialbikes - 6 of 25</vt:lpstr>
      <vt:lpstr>Facebook Post Table + Reactions | Teknialbikes - 7 of 25</vt:lpstr>
      <vt:lpstr>Facebook Post Table + Reactions | Teknialbikes - 8 of 25</vt:lpstr>
      <vt:lpstr>Facebook Post Table + Reactions | Teknialbikes - 9 of 25</vt:lpstr>
      <vt:lpstr>Facebook Post Table + Reactions | Teknialbikes - 10 of 25</vt:lpstr>
      <vt:lpstr>Facebook Post Table + Reactions | Teknialbikes - 11 of 25</vt:lpstr>
      <vt:lpstr>Facebook Post Table + Reactions | Teknialbikes - 12 of 25</vt:lpstr>
      <vt:lpstr>Facebook Post Table + Reactions | Teknialbikes - 13 of 25</vt:lpstr>
      <vt:lpstr>Facebook Post Table + Reactions | Teknialbikes - 14 of 25</vt:lpstr>
      <vt:lpstr>Facebook Post Table + Reactions | Teknialbikes - 15 of 25</vt:lpstr>
      <vt:lpstr>Facebook Post Table + Reactions | Teknialbikes - 16 of 25</vt:lpstr>
      <vt:lpstr>Facebook Post Table + Reactions | Teknialbikes - 17 of 25</vt:lpstr>
      <vt:lpstr>Facebook Post Table + Reactions | Teknialbikes - 18 of 25</vt:lpstr>
      <vt:lpstr>Facebook Post Table + Reactions | Teknialbikes - 19 of 25</vt:lpstr>
      <vt:lpstr>Facebook Post Table + Reactions | Teknialbikes - 20 of 25</vt:lpstr>
      <vt:lpstr>Facebook Post Table + Reactions | Teknialbikes - 21 of 25</vt:lpstr>
      <vt:lpstr>Facebook Post Table + Reactions | Teknialbikes - 22 of 25</vt:lpstr>
      <vt:lpstr>Facebook Post Table + Reactions | Teknialbikes - 23 of 25</vt:lpstr>
      <vt:lpstr>Facebook Post Table + Reactions | Teknialbikes - 24 of 25</vt:lpstr>
      <vt:lpstr>Facebook Post Table + Reactions | Teknialbikes - 25 of 25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2022-01-03T09:40:41Z</dcterms:created>
  <dcterms:modified xsi:type="dcterms:W3CDTF">2022-01-03T09:41:57Z</dcterms:modified>
</cp:coreProperties>
</file>