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3.6993</c:v>
                </c:pt>
                <c:pt idx="1">
                  <c:v>100</c:v>
                </c:pt>
                <c:pt idx="2">
                  <c:v>65.573800000000006</c:v>
                </c:pt>
                <c:pt idx="3">
                  <c:v>0</c:v>
                </c:pt>
                <c:pt idx="4">
                  <c:v>22.1005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855-4F95-B49E-5D978DE1451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0.61299999999999999</c:v>
                </c:pt>
                <c:pt idx="1">
                  <c:v>16.666699999999999</c:v>
                </c:pt>
                <c:pt idx="2">
                  <c:v>8.1966999999999999</c:v>
                </c:pt>
                <c:pt idx="3">
                  <c:v>0</c:v>
                </c:pt>
                <c:pt idx="4">
                  <c:v>100</c:v>
                </c:pt>
                <c:pt idx="5">
                  <c:v>45.517600000000002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855-4F95-B49E-5D978DE1451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1.2463</c:v>
                </c:pt>
                <c:pt idx="5">
                  <c:v>44.849699999999999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855-4F95-B49E-5D978DE145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97281720"/>
        <c:axId val="397282376"/>
      </c:radarChart>
      <c:catAx>
        <c:axId val="397281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282376"/>
        <c:crosses val="autoZero"/>
        <c:auto val="1"/>
        <c:lblAlgn val="ctr"/>
        <c:lblOffset val="100"/>
        <c:noMultiLvlLbl val="0"/>
      </c:catAx>
      <c:valAx>
        <c:axId val="397282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281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43071</c:v>
                </c:pt>
                <c:pt idx="1">
                  <c:v>43077</c:v>
                </c:pt>
                <c:pt idx="2">
                  <c:v>43080</c:v>
                </c:pt>
                <c:pt idx="3">
                  <c:v>43085</c:v>
                </c:pt>
                <c:pt idx="4">
                  <c:v>43084</c:v>
                </c:pt>
                <c:pt idx="5">
                  <c:v>43082</c:v>
                </c:pt>
                <c:pt idx="6">
                  <c:v>43085</c:v>
                </c:pt>
                <c:pt idx="7">
                  <c:v>43086</c:v>
                </c:pt>
                <c:pt idx="8">
                  <c:v>43087</c:v>
                </c:pt>
                <c:pt idx="9">
                  <c:v>43092</c:v>
                </c:pt>
                <c:pt idx="10">
                  <c:v>43096</c:v>
                </c:pt>
                <c:pt idx="11">
                  <c:v>43097</c:v>
                </c:pt>
                <c:pt idx="12">
                  <c:v>43100</c:v>
                </c:pt>
                <c:pt idx="13">
                  <c:v>43105</c:v>
                </c:pt>
                <c:pt idx="14">
                  <c:v>43104</c:v>
                </c:pt>
                <c:pt idx="15">
                  <c:v>43105</c:v>
                </c:pt>
                <c:pt idx="16">
                  <c:v>43108</c:v>
                </c:pt>
                <c:pt idx="17">
                  <c:v>43109</c:v>
                </c:pt>
                <c:pt idx="18">
                  <c:v>43110</c:v>
                </c:pt>
                <c:pt idx="19">
                  <c:v>43110</c:v>
                </c:pt>
                <c:pt idx="20">
                  <c:v>43114</c:v>
                </c:pt>
                <c:pt idx="21">
                  <c:v>43120</c:v>
                </c:pt>
                <c:pt idx="22">
                  <c:v>43120</c:v>
                </c:pt>
                <c:pt idx="23">
                  <c:v>43118</c:v>
                </c:pt>
                <c:pt idx="24">
                  <c:v>43116</c:v>
                </c:pt>
                <c:pt idx="25">
                  <c:v>43114</c:v>
                </c:pt>
                <c:pt idx="26">
                  <c:v>43122</c:v>
                </c:pt>
                <c:pt idx="27">
                  <c:v>43122</c:v>
                </c:pt>
                <c:pt idx="28">
                  <c:v>43125</c:v>
                </c:pt>
                <c:pt idx="29">
                  <c:v>43125</c:v>
                </c:pt>
                <c:pt idx="30">
                  <c:v>43127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E17-46F5-8561-35C2133A47D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7140</c:v>
                </c:pt>
                <c:pt idx="1">
                  <c:v>7139</c:v>
                </c:pt>
                <c:pt idx="2">
                  <c:v>7138</c:v>
                </c:pt>
                <c:pt idx="3">
                  <c:v>7137</c:v>
                </c:pt>
                <c:pt idx="4">
                  <c:v>7136</c:v>
                </c:pt>
                <c:pt idx="5">
                  <c:v>7135</c:v>
                </c:pt>
                <c:pt idx="6">
                  <c:v>7134</c:v>
                </c:pt>
                <c:pt idx="7">
                  <c:v>7135</c:v>
                </c:pt>
                <c:pt idx="8">
                  <c:v>7136</c:v>
                </c:pt>
                <c:pt idx="9">
                  <c:v>7136</c:v>
                </c:pt>
                <c:pt idx="10">
                  <c:v>7136</c:v>
                </c:pt>
                <c:pt idx="11">
                  <c:v>7135</c:v>
                </c:pt>
                <c:pt idx="12">
                  <c:v>7136</c:v>
                </c:pt>
                <c:pt idx="13">
                  <c:v>7136</c:v>
                </c:pt>
                <c:pt idx="14">
                  <c:v>7135</c:v>
                </c:pt>
                <c:pt idx="15">
                  <c:v>7136</c:v>
                </c:pt>
                <c:pt idx="16">
                  <c:v>7136</c:v>
                </c:pt>
                <c:pt idx="17">
                  <c:v>7137</c:v>
                </c:pt>
                <c:pt idx="18">
                  <c:v>7137</c:v>
                </c:pt>
                <c:pt idx="19">
                  <c:v>7137</c:v>
                </c:pt>
                <c:pt idx="20">
                  <c:v>7137</c:v>
                </c:pt>
                <c:pt idx="21">
                  <c:v>7136</c:v>
                </c:pt>
                <c:pt idx="22">
                  <c:v>7138</c:v>
                </c:pt>
                <c:pt idx="23">
                  <c:v>7137</c:v>
                </c:pt>
                <c:pt idx="24">
                  <c:v>7138</c:v>
                </c:pt>
                <c:pt idx="25">
                  <c:v>7140</c:v>
                </c:pt>
                <c:pt idx="26">
                  <c:v>7143</c:v>
                </c:pt>
                <c:pt idx="27">
                  <c:v>7144</c:v>
                </c:pt>
                <c:pt idx="28">
                  <c:v>7145</c:v>
                </c:pt>
                <c:pt idx="29">
                  <c:v>7146</c:v>
                </c:pt>
                <c:pt idx="30">
                  <c:v>7146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E17-46F5-8561-35C2133A47D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1165100</c:v>
                </c:pt>
                <c:pt idx="1">
                  <c:v>1164649</c:v>
                </c:pt>
                <c:pt idx="2">
                  <c:v>1164883</c:v>
                </c:pt>
                <c:pt idx="3">
                  <c:v>1165030</c:v>
                </c:pt>
                <c:pt idx="4">
                  <c:v>1165106</c:v>
                </c:pt>
                <c:pt idx="5">
                  <c:v>1165238</c:v>
                </c:pt>
                <c:pt idx="6">
                  <c:v>1165363</c:v>
                </c:pt>
                <c:pt idx="7">
                  <c:v>1165662</c:v>
                </c:pt>
                <c:pt idx="8">
                  <c:v>1165084</c:v>
                </c:pt>
                <c:pt idx="9">
                  <c:v>1165299</c:v>
                </c:pt>
                <c:pt idx="10">
                  <c:v>1165424</c:v>
                </c:pt>
                <c:pt idx="11">
                  <c:v>1165373</c:v>
                </c:pt>
                <c:pt idx="12">
                  <c:v>1165608</c:v>
                </c:pt>
                <c:pt idx="13">
                  <c:v>1165629</c:v>
                </c:pt>
                <c:pt idx="14">
                  <c:v>1165672</c:v>
                </c:pt>
                <c:pt idx="15">
                  <c:v>1165408</c:v>
                </c:pt>
                <c:pt idx="16">
                  <c:v>1165934</c:v>
                </c:pt>
                <c:pt idx="17">
                  <c:v>1166415</c:v>
                </c:pt>
                <c:pt idx="18">
                  <c:v>1166265</c:v>
                </c:pt>
                <c:pt idx="19">
                  <c:v>1166635</c:v>
                </c:pt>
                <c:pt idx="20">
                  <c:v>1167160</c:v>
                </c:pt>
                <c:pt idx="21">
                  <c:v>1167328</c:v>
                </c:pt>
                <c:pt idx="22">
                  <c:v>1167467</c:v>
                </c:pt>
                <c:pt idx="23">
                  <c:v>1167644</c:v>
                </c:pt>
                <c:pt idx="24">
                  <c:v>1167786</c:v>
                </c:pt>
                <c:pt idx="25">
                  <c:v>1167512</c:v>
                </c:pt>
                <c:pt idx="26">
                  <c:v>1167622</c:v>
                </c:pt>
                <c:pt idx="27">
                  <c:v>1167623</c:v>
                </c:pt>
                <c:pt idx="28">
                  <c:v>1167429</c:v>
                </c:pt>
                <c:pt idx="29">
                  <c:v>1167716</c:v>
                </c:pt>
                <c:pt idx="30">
                  <c:v>1165816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E17-46F5-8561-35C2133A47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3119144"/>
        <c:axId val="433122424"/>
      </c:lineChart>
      <c:dateAx>
        <c:axId val="4331191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122424"/>
        <c:crosses val="autoZero"/>
        <c:auto val="1"/>
        <c:lblOffset val="100"/>
        <c:baseTimeUnit val="days"/>
      </c:dateAx>
      <c:valAx>
        <c:axId val="433122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119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-3</c:v>
                </c:pt>
                <c:pt idx="1">
                  <c:v>6</c:v>
                </c:pt>
                <c:pt idx="2">
                  <c:v>3</c:v>
                </c:pt>
                <c:pt idx="3">
                  <c:v>5</c:v>
                </c:pt>
                <c:pt idx="4">
                  <c:v>-1</c:v>
                </c:pt>
                <c:pt idx="5">
                  <c:v>-2</c:v>
                </c:pt>
                <c:pt idx="6">
                  <c:v>3</c:v>
                </c:pt>
                <c:pt idx="7">
                  <c:v>1</c:v>
                </c:pt>
                <c:pt idx="8">
                  <c:v>1</c:v>
                </c:pt>
                <c:pt idx="9">
                  <c:v>5</c:v>
                </c:pt>
                <c:pt idx="10">
                  <c:v>4</c:v>
                </c:pt>
                <c:pt idx="11">
                  <c:v>1</c:v>
                </c:pt>
                <c:pt idx="12">
                  <c:v>3</c:v>
                </c:pt>
                <c:pt idx="13">
                  <c:v>5</c:v>
                </c:pt>
                <c:pt idx="14">
                  <c:v>-1</c:v>
                </c:pt>
                <c:pt idx="15">
                  <c:v>1</c:v>
                </c:pt>
                <c:pt idx="16">
                  <c:v>3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4</c:v>
                </c:pt>
                <c:pt idx="21">
                  <c:v>6</c:v>
                </c:pt>
                <c:pt idx="22">
                  <c:v>0</c:v>
                </c:pt>
                <c:pt idx="23">
                  <c:v>-2</c:v>
                </c:pt>
                <c:pt idx="24">
                  <c:v>-2</c:v>
                </c:pt>
                <c:pt idx="25">
                  <c:v>-2</c:v>
                </c:pt>
                <c:pt idx="26">
                  <c:v>8</c:v>
                </c:pt>
                <c:pt idx="27">
                  <c:v>0</c:v>
                </c:pt>
                <c:pt idx="28">
                  <c:v>3</c:v>
                </c:pt>
                <c:pt idx="29">
                  <c:v>0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498-48A6-952D-94399557AB1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-2</c:v>
                </c:pt>
                <c:pt idx="1">
                  <c:v>-1</c:v>
                </c:pt>
                <c:pt idx="2">
                  <c:v>-1</c:v>
                </c:pt>
                <c:pt idx="3">
                  <c:v>-1</c:v>
                </c:pt>
                <c:pt idx="4">
                  <c:v>-1</c:v>
                </c:pt>
                <c:pt idx="5">
                  <c:v>-1</c:v>
                </c:pt>
                <c:pt idx="6">
                  <c:v>-1</c:v>
                </c:pt>
                <c:pt idx="7">
                  <c:v>1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-1</c:v>
                </c:pt>
                <c:pt idx="12">
                  <c:v>1</c:v>
                </c:pt>
                <c:pt idx="13">
                  <c:v>0</c:v>
                </c:pt>
                <c:pt idx="14">
                  <c:v>-1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-1</c:v>
                </c:pt>
                <c:pt idx="22">
                  <c:v>2</c:v>
                </c:pt>
                <c:pt idx="23">
                  <c:v>-1</c:v>
                </c:pt>
                <c:pt idx="24">
                  <c:v>1</c:v>
                </c:pt>
                <c:pt idx="25">
                  <c:v>2</c:v>
                </c:pt>
                <c:pt idx="26">
                  <c:v>3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498-48A6-952D-94399557AB1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-73</c:v>
                </c:pt>
                <c:pt idx="1">
                  <c:v>-451</c:v>
                </c:pt>
                <c:pt idx="2">
                  <c:v>234</c:v>
                </c:pt>
                <c:pt idx="3">
                  <c:v>147</c:v>
                </c:pt>
                <c:pt idx="4">
                  <c:v>76</c:v>
                </c:pt>
                <c:pt idx="5">
                  <c:v>132</c:v>
                </c:pt>
                <c:pt idx="6">
                  <c:v>125</c:v>
                </c:pt>
                <c:pt idx="7">
                  <c:v>299</c:v>
                </c:pt>
                <c:pt idx="8">
                  <c:v>-578</c:v>
                </c:pt>
                <c:pt idx="9">
                  <c:v>215</c:v>
                </c:pt>
                <c:pt idx="10">
                  <c:v>125</c:v>
                </c:pt>
                <c:pt idx="11">
                  <c:v>-51</c:v>
                </c:pt>
                <c:pt idx="12">
                  <c:v>235</c:v>
                </c:pt>
                <c:pt idx="13">
                  <c:v>21</c:v>
                </c:pt>
                <c:pt idx="14">
                  <c:v>43</c:v>
                </c:pt>
                <c:pt idx="15">
                  <c:v>-264</c:v>
                </c:pt>
                <c:pt idx="16">
                  <c:v>526</c:v>
                </c:pt>
                <c:pt idx="17">
                  <c:v>481</c:v>
                </c:pt>
                <c:pt idx="18">
                  <c:v>-150</c:v>
                </c:pt>
                <c:pt idx="19">
                  <c:v>370</c:v>
                </c:pt>
                <c:pt idx="20">
                  <c:v>525</c:v>
                </c:pt>
                <c:pt idx="21">
                  <c:v>168</c:v>
                </c:pt>
                <c:pt idx="22">
                  <c:v>139</c:v>
                </c:pt>
                <c:pt idx="23">
                  <c:v>177</c:v>
                </c:pt>
                <c:pt idx="24">
                  <c:v>142</c:v>
                </c:pt>
                <c:pt idx="25">
                  <c:v>-274</c:v>
                </c:pt>
                <c:pt idx="26">
                  <c:v>110</c:v>
                </c:pt>
                <c:pt idx="27">
                  <c:v>1</c:v>
                </c:pt>
                <c:pt idx="28">
                  <c:v>-194</c:v>
                </c:pt>
                <c:pt idx="29">
                  <c:v>287</c:v>
                </c:pt>
                <c:pt idx="30">
                  <c:v>-1900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498-48A6-952D-94399557AB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3125048"/>
        <c:axId val="433119800"/>
      </c:lineChart>
      <c:dateAx>
        <c:axId val="4331250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119800"/>
        <c:crosses val="autoZero"/>
        <c:auto val="1"/>
        <c:lblOffset val="100"/>
        <c:baseTimeUnit val="days"/>
      </c:dateAx>
      <c:valAx>
        <c:axId val="433119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125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3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EC2-47BA-A71A-E71947E2C54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EC2-47BA-A71A-E71947E2C54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212</c:v>
                </c:pt>
                <c:pt idx="1">
                  <c:v>168</c:v>
                </c:pt>
                <c:pt idx="2">
                  <c:v>49</c:v>
                </c:pt>
                <c:pt idx="3">
                  <c:v>-173</c:v>
                </c:pt>
                <c:pt idx="4">
                  <c:v>-150</c:v>
                </c:pt>
                <c:pt idx="5">
                  <c:v>224</c:v>
                </c:pt>
                <c:pt idx="6">
                  <c:v>-100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EC2-47BA-A71A-E71947E2C5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3127672"/>
        <c:axId val="433118816"/>
      </c:barChart>
      <c:catAx>
        <c:axId val="433127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118816"/>
        <c:crosses val="autoZero"/>
        <c:auto val="1"/>
        <c:lblAlgn val="ctr"/>
        <c:lblOffset val="100"/>
        <c:noMultiLvlLbl val="0"/>
      </c:catAx>
      <c:valAx>
        <c:axId val="433118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127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-6.9647583228861897E-3</c:v>
                </c:pt>
                <c:pt idx="1">
                  <c:v>1.3930486870516101E-2</c:v>
                </c:pt>
                <c:pt idx="2">
                  <c:v>6.9642732780834304E-3</c:v>
                </c:pt>
                <c:pt idx="3">
                  <c:v>1.1606313834726101E-2</c:v>
                </c:pt>
                <c:pt idx="4">
                  <c:v>-2.3209933851688499E-3</c:v>
                </c:pt>
                <c:pt idx="5">
                  <c:v>-4.6420945130442896E-3</c:v>
                </c:pt>
                <c:pt idx="6">
                  <c:v>6.9634650201940498E-3</c:v>
                </c:pt>
                <c:pt idx="7">
                  <c:v>2.3209933851688499E-3</c:v>
                </c:pt>
                <c:pt idx="8">
                  <c:v>2.3209395163162E-3</c:v>
                </c:pt>
                <c:pt idx="9">
                  <c:v>1.16044282498201E-2</c:v>
                </c:pt>
                <c:pt idx="10">
                  <c:v>9.2824654228162995E-3</c:v>
                </c:pt>
                <c:pt idx="11">
                  <c:v>2.3204009652868E-3</c:v>
                </c:pt>
                <c:pt idx="12">
                  <c:v>6.9610413717892203E-3</c:v>
                </c:pt>
                <c:pt idx="13">
                  <c:v>1.1600928074245899E-2</c:v>
                </c:pt>
                <c:pt idx="14">
                  <c:v>-2.31991648300661E-3</c:v>
                </c:pt>
                <c:pt idx="15">
                  <c:v>2.3199703043800999E-3</c:v>
                </c:pt>
                <c:pt idx="16">
                  <c:v>6.9597494490198399E-3</c:v>
                </c:pt>
                <c:pt idx="17">
                  <c:v>2.31975503386842E-3</c:v>
                </c:pt>
                <c:pt idx="18">
                  <c:v>2.3197012224825402E-3</c:v>
                </c:pt>
                <c:pt idx="19">
                  <c:v>0</c:v>
                </c:pt>
                <c:pt idx="20">
                  <c:v>9.2785896543725408E-3</c:v>
                </c:pt>
                <c:pt idx="21">
                  <c:v>1.39165932179802E-2</c:v>
                </c:pt>
                <c:pt idx="22">
                  <c:v>0</c:v>
                </c:pt>
                <c:pt idx="23">
                  <c:v>-4.6382189239332098E-3</c:v>
                </c:pt>
                <c:pt idx="24">
                  <c:v>-4.63843406465977E-3</c:v>
                </c:pt>
                <c:pt idx="25">
                  <c:v>-4.6386492253455798E-3</c:v>
                </c:pt>
                <c:pt idx="26">
                  <c:v>1.85554576239737E-2</c:v>
                </c:pt>
                <c:pt idx="27">
                  <c:v>0</c:v>
                </c:pt>
                <c:pt idx="28">
                  <c:v>6.9570057047446798E-3</c:v>
                </c:pt>
                <c:pt idx="29">
                  <c:v>0</c:v>
                </c:pt>
                <c:pt idx="30">
                  <c:v>4.6376811594202897E-3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9DC-43F5-A2D8-FA291875850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-2.8003360403248401E-2</c:v>
                </c:pt>
                <c:pt idx="1">
                  <c:v>-1.4005602240896401E-2</c:v>
                </c:pt>
                <c:pt idx="2">
                  <c:v>-1.4007564084605699E-2</c:v>
                </c:pt>
                <c:pt idx="3">
                  <c:v>-1.4009526478005E-2</c:v>
                </c:pt>
                <c:pt idx="4">
                  <c:v>-1.4011489421325501E-2</c:v>
                </c:pt>
                <c:pt idx="5">
                  <c:v>-1.40134529147982E-2</c:v>
                </c:pt>
                <c:pt idx="6">
                  <c:v>-1.4015416958654501E-2</c:v>
                </c:pt>
                <c:pt idx="7">
                  <c:v>1.40173815531259E-2</c:v>
                </c:pt>
                <c:pt idx="8">
                  <c:v>1.4015416958654501E-2</c:v>
                </c:pt>
                <c:pt idx="9">
                  <c:v>0</c:v>
                </c:pt>
                <c:pt idx="10">
                  <c:v>0</c:v>
                </c:pt>
                <c:pt idx="11">
                  <c:v>-1.40134529147982E-2</c:v>
                </c:pt>
                <c:pt idx="12">
                  <c:v>1.4015416958654501E-2</c:v>
                </c:pt>
                <c:pt idx="13">
                  <c:v>0</c:v>
                </c:pt>
                <c:pt idx="14">
                  <c:v>-1.40134529147982E-2</c:v>
                </c:pt>
                <c:pt idx="15">
                  <c:v>1.4015416958654501E-2</c:v>
                </c:pt>
                <c:pt idx="16">
                  <c:v>0</c:v>
                </c:pt>
                <c:pt idx="17">
                  <c:v>1.40134529147982E-2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-1.4011489421325501E-2</c:v>
                </c:pt>
                <c:pt idx="22">
                  <c:v>2.80269058295964E-2</c:v>
                </c:pt>
                <c:pt idx="23">
                  <c:v>-1.4009526478005E-2</c:v>
                </c:pt>
                <c:pt idx="24">
                  <c:v>1.4011489421325501E-2</c:v>
                </c:pt>
                <c:pt idx="25">
                  <c:v>2.80190529560101E-2</c:v>
                </c:pt>
                <c:pt idx="26">
                  <c:v>4.20168067226891E-2</c:v>
                </c:pt>
                <c:pt idx="27">
                  <c:v>1.3999720005599899E-2</c:v>
                </c:pt>
                <c:pt idx="28">
                  <c:v>1.3997760358342701E-2</c:v>
                </c:pt>
                <c:pt idx="29">
                  <c:v>1.39958012596221E-2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9DC-43F5-A2D8-FA291875850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-6.26516405718292E-3</c:v>
                </c:pt>
                <c:pt idx="1">
                  <c:v>-3.8709123680370799E-2</c:v>
                </c:pt>
                <c:pt idx="2">
                  <c:v>2.0091890346361899E-2</c:v>
                </c:pt>
                <c:pt idx="3">
                  <c:v>1.26192930963882E-2</c:v>
                </c:pt>
                <c:pt idx="4">
                  <c:v>6.5234371647082097E-3</c:v>
                </c:pt>
                <c:pt idx="5">
                  <c:v>1.1329441269721401E-2</c:v>
                </c:pt>
                <c:pt idx="6">
                  <c:v>1.07274222090251E-2</c:v>
                </c:pt>
                <c:pt idx="7">
                  <c:v>2.5657241563358399E-2</c:v>
                </c:pt>
                <c:pt idx="8">
                  <c:v>-4.9585557391422203E-2</c:v>
                </c:pt>
                <c:pt idx="9">
                  <c:v>1.8453605061952601E-2</c:v>
                </c:pt>
                <c:pt idx="10">
                  <c:v>1.07268606597963E-2</c:v>
                </c:pt>
                <c:pt idx="11">
                  <c:v>-4.3760897321489904E-3</c:v>
                </c:pt>
                <c:pt idx="12">
                  <c:v>2.0165217488306301E-2</c:v>
                </c:pt>
                <c:pt idx="13">
                  <c:v>1.8016348549426599E-3</c:v>
                </c:pt>
                <c:pt idx="14">
                  <c:v>3.68899538360834E-3</c:v>
                </c:pt>
                <c:pt idx="15">
                  <c:v>-2.2647880364287699E-2</c:v>
                </c:pt>
                <c:pt idx="16">
                  <c:v>4.5134407864026997E-2</c:v>
                </c:pt>
                <c:pt idx="17">
                  <c:v>4.1254479241535101E-2</c:v>
                </c:pt>
                <c:pt idx="18">
                  <c:v>-1.2859916924936699E-2</c:v>
                </c:pt>
                <c:pt idx="19">
                  <c:v>3.1725208250268998E-2</c:v>
                </c:pt>
                <c:pt idx="20">
                  <c:v>4.5001221461725402E-2</c:v>
                </c:pt>
                <c:pt idx="21">
                  <c:v>1.4393913430892099E-2</c:v>
                </c:pt>
                <c:pt idx="22">
                  <c:v>1.19075358425395E-2</c:v>
                </c:pt>
                <c:pt idx="23">
                  <c:v>1.5161028106147801E-2</c:v>
                </c:pt>
                <c:pt idx="24">
                  <c:v>1.21612409261727E-2</c:v>
                </c:pt>
                <c:pt idx="25">
                  <c:v>-2.34632030183612E-2</c:v>
                </c:pt>
                <c:pt idx="26">
                  <c:v>9.4217447015533893E-3</c:v>
                </c:pt>
                <c:pt idx="27" formatCode="0.00E+00">
                  <c:v>8.5644155385903995E-5</c:v>
                </c:pt>
                <c:pt idx="28">
                  <c:v>-1.66149519151301E-2</c:v>
                </c:pt>
                <c:pt idx="29">
                  <c:v>2.4583936153719E-2</c:v>
                </c:pt>
                <c:pt idx="30">
                  <c:v>-0.162710796118234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9DC-43F5-A2D8-FA29187585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3137184"/>
        <c:axId val="433137512"/>
      </c:lineChart>
      <c:dateAx>
        <c:axId val="4331371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137512"/>
        <c:crosses val="autoZero"/>
        <c:auto val="1"/>
        <c:lblOffset val="100"/>
        <c:baseTimeUnit val="days"/>
      </c:dateAx>
      <c:valAx>
        <c:axId val="433137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137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030-4718-A588-0306B50960D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030-4718-A588-0306B50960D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030-4718-A588-0306B50960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3128984"/>
        <c:axId val="433136856"/>
      </c:lineChart>
      <c:dateAx>
        <c:axId val="4331289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136856"/>
        <c:crosses val="autoZero"/>
        <c:auto val="1"/>
        <c:lblOffset val="100"/>
        <c:baseTimeUnit val="days"/>
      </c:dateAx>
      <c:valAx>
        <c:axId val="433136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128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3</c:v>
                </c:pt>
                <c:pt idx="18">
                  <c:v>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6C2-4990-8826-0E82F341253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6C2-4990-8826-0E82F341253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3</c:v>
                </c:pt>
                <c:pt idx="17">
                  <c:v>1</c:v>
                </c:pt>
                <c:pt idx="18">
                  <c:v>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6C2-4990-8826-0E82F34125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3132592"/>
        <c:axId val="433135544"/>
      </c:lineChart>
      <c:catAx>
        <c:axId val="433132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135544"/>
        <c:crosses val="autoZero"/>
        <c:auto val="1"/>
        <c:lblAlgn val="ctr"/>
        <c:lblOffset val="100"/>
        <c:noMultiLvlLbl val="0"/>
      </c:catAx>
      <c:valAx>
        <c:axId val="433135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132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2F8-4560-B942-5AE7A80F6BC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2F8-4560-B942-5AE7A80F6BC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4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2F8-4560-B942-5AE7A80F6B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0424784"/>
        <c:axId val="430419208"/>
      </c:barChart>
      <c:catAx>
        <c:axId val="430424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0419208"/>
        <c:crosses val="autoZero"/>
        <c:auto val="1"/>
        <c:lblAlgn val="ctr"/>
        <c:lblOffset val="100"/>
        <c:noMultiLvlLbl val="0"/>
      </c:catAx>
      <c:valAx>
        <c:axId val="430419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0424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30</c:v>
                </c:pt>
                <c:pt idx="1">
                  <c:v>5</c:v>
                </c:pt>
                <c:pt idx="2">
                  <c:v>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928-4802-8418-F7175D1EEC3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928-4802-8418-F7175D1EEC3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928-4802-8418-F7175D1EEC3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928-4802-8418-F7175D1EEC3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928-4802-8418-F7175D1EEC3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928-4802-8418-F7175D1EEC36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Sheet1!$H$2:$H$4</c:f>
              <c:numCache>
                <c:formatCode>General</c:formatCode>
                <c:ptCount val="3"/>
                <c:pt idx="0">
                  <c:v>8</c:v>
                </c:pt>
                <c:pt idx="1">
                  <c:v>0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928-4802-8418-F7175D1EEC36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Sheet1!$I$2:$I$4</c:f>
              <c:numCache>
                <c:formatCode>General</c:formatCode>
                <c:ptCount val="3"/>
                <c:pt idx="0">
                  <c:v>2</c:v>
                </c:pt>
                <c:pt idx="1">
                  <c:v>0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928-4802-8418-F7175D1EEC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30422160"/>
        <c:axId val="430422488"/>
      </c:barChart>
      <c:catAx>
        <c:axId val="430422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0422488"/>
        <c:crosses val="autoZero"/>
        <c:auto val="1"/>
        <c:lblAlgn val="ctr"/>
        <c:lblOffset val="100"/>
        <c:noMultiLvlLbl val="0"/>
      </c:catAx>
      <c:valAx>
        <c:axId val="430422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0422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0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3B-49B1-8F04-A36FEF5E379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3</c:v>
                </c:pt>
                <c:pt idx="1">
                  <c:v>1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F3B-49B1-8F04-A36FEF5E379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2</c:v>
                </c:pt>
                <c:pt idx="1">
                  <c:v>0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F3B-49B1-8F04-A36FEF5E37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30419864"/>
        <c:axId val="430426424"/>
      </c:barChart>
      <c:catAx>
        <c:axId val="430419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0426424"/>
        <c:crosses val="autoZero"/>
        <c:auto val="1"/>
        <c:lblAlgn val="ctr"/>
        <c:lblOffset val="100"/>
        <c:noMultiLvlLbl val="0"/>
      </c:catAx>
      <c:valAx>
        <c:axId val="430426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0419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2">
                  <c:v>1.6241676140977698E-2</c:v>
                </c:pt>
                <c:pt idx="3">
                  <c:v>1.7401795865333299E-2</c:v>
                </c:pt>
                <c:pt idx="4">
                  <c:v>1.3921436692266601E-2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B28-48CE-A0C0-D3F557FF22B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4">
                  <c:v>6.9998600027999403E-2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B28-48CE-A0C0-D3F557FF22B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3">
                  <c:v>1.07253972258117E-3</c:v>
                </c:pt>
                <c:pt idx="4">
                  <c:v>4.7191747793571301E-4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B28-48CE-A0C0-D3F557FF22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0429048"/>
        <c:axId val="430429704"/>
      </c:barChart>
      <c:catAx>
        <c:axId val="430429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0429704"/>
        <c:crosses val="autoZero"/>
        <c:auto val="1"/>
        <c:lblAlgn val="ctr"/>
        <c:lblOffset val="100"/>
        <c:noMultiLvlLbl val="0"/>
      </c:catAx>
      <c:valAx>
        <c:axId val="430429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0429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1.6249593760156E-2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2.7851274195794501E-2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6.9599109131403096E-3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1.6234895748776599E-2</c:v>
                </c:pt>
                <c:pt idx="22">
                  <c:v>0</c:v>
                </c:pt>
                <c:pt idx="23">
                  <c:v>1.6234142721306199E-2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9.2751472429624792E-3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7E5-4637-8952-D4BA6334048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6.9969213546039702E-2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7E5-4637-8952-D4BA6334048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1.8027700850049E-3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6.0066605284316704E-4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8.5797141239253897E-4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1.0279279456774299E-3</c:v>
                </c:pt>
                <c:pt idx="23">
                  <c:v>6.8519256052177401E-4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2.57120965129255E-4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7E5-4637-8952-D4BA633404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3132920"/>
        <c:axId val="433135872"/>
      </c:lineChart>
      <c:dateAx>
        <c:axId val="4331329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135872"/>
        <c:crosses val="autoZero"/>
        <c:auto val="1"/>
        <c:lblOffset val="100"/>
        <c:baseTimeUnit val="days"/>
      </c:dateAx>
      <c:valAx>
        <c:axId val="433135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132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2.78506277995683E-2</c:v>
                </c:pt>
                <c:pt idx="1">
                  <c:v>1.0823066950795801E-2</c:v>
                </c:pt>
                <c:pt idx="2">
                  <c:v>1.6241302801191401E-2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A9B-47F1-922F-C5800E64D22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</c:v>
                </c:pt>
                <c:pt idx="1">
                  <c:v>6.9969213546039702E-2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A9B-47F1-922F-C5800E64D22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6.0081504852868995E-4</c:v>
                </c:pt>
                <c:pt idx="1">
                  <c:v>5.5769953920042003E-4</c:v>
                </c:pt>
                <c:pt idx="2">
                  <c:v>1.17204167018906E-3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A9B-47F1-922F-C5800E64D2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3111600"/>
        <c:axId val="433116520"/>
      </c:barChart>
      <c:catAx>
        <c:axId val="433111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116520"/>
        <c:crosses val="autoZero"/>
        <c:auto val="1"/>
        <c:lblAlgn val="ctr"/>
        <c:lblOffset val="100"/>
        <c:noMultiLvlLbl val="0"/>
      </c:catAx>
      <c:valAx>
        <c:axId val="433116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111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6.96055684454756E-3</c:v>
                </c:pt>
                <c:pt idx="17">
                  <c:v>1.3921113689095099E-2</c:v>
                </c:pt>
                <c:pt idx="18">
                  <c:v>2.2041763341067298E-2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D1B-432B-8461-751BCC32E14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6.9988801791713295E-2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D1B-432B-8461-751BCC32E14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8.5799128795646196E-4</c:v>
                </c:pt>
                <c:pt idx="17">
                  <c:v>2.5739738638693902E-4</c:v>
                </c:pt>
                <c:pt idx="18">
                  <c:v>1.2011878031390501E-3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D1B-432B-8461-751BCC32E1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6673544"/>
        <c:axId val="406668296"/>
      </c:lineChart>
      <c:catAx>
        <c:axId val="406673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668296"/>
        <c:crosses val="autoZero"/>
        <c:auto val="1"/>
        <c:lblAlgn val="ctr"/>
        <c:lblOffset val="100"/>
        <c:noMultiLvlLbl val="0"/>
      </c:catAx>
      <c:valAx>
        <c:axId val="406668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673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413-421C-9EC8-CB8E1C02C62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413-421C-9EC8-CB8E1C02C62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44531</c:v>
                </c:pt>
                <c:pt idx="1">
                  <c:v>44532</c:v>
                </c:pt>
                <c:pt idx="2">
                  <c:v>44533</c:v>
                </c:pt>
                <c:pt idx="3">
                  <c:v>44534</c:v>
                </c:pt>
                <c:pt idx="4">
                  <c:v>44535</c:v>
                </c:pt>
                <c:pt idx="5">
                  <c:v>44536</c:v>
                </c:pt>
                <c:pt idx="6">
                  <c:v>44537</c:v>
                </c:pt>
                <c:pt idx="7">
                  <c:v>44538</c:v>
                </c:pt>
                <c:pt idx="8">
                  <c:v>44539</c:v>
                </c:pt>
                <c:pt idx="9">
                  <c:v>44540</c:v>
                </c:pt>
                <c:pt idx="10">
                  <c:v>44541</c:v>
                </c:pt>
                <c:pt idx="11">
                  <c:v>44542</c:v>
                </c:pt>
                <c:pt idx="12">
                  <c:v>44543</c:v>
                </c:pt>
                <c:pt idx="13">
                  <c:v>44544</c:v>
                </c:pt>
                <c:pt idx="14">
                  <c:v>44545</c:v>
                </c:pt>
                <c:pt idx="15">
                  <c:v>44546</c:v>
                </c:pt>
                <c:pt idx="16">
                  <c:v>44547</c:v>
                </c:pt>
                <c:pt idx="17">
                  <c:v>44548</c:v>
                </c:pt>
                <c:pt idx="18">
                  <c:v>44549</c:v>
                </c:pt>
                <c:pt idx="19">
                  <c:v>44550</c:v>
                </c:pt>
                <c:pt idx="20">
                  <c:v>44551</c:v>
                </c:pt>
                <c:pt idx="21">
                  <c:v>44552</c:v>
                </c:pt>
                <c:pt idx="22">
                  <c:v>44553</c:v>
                </c:pt>
                <c:pt idx="23">
                  <c:v>44554</c:v>
                </c:pt>
                <c:pt idx="24">
                  <c:v>44555</c:v>
                </c:pt>
                <c:pt idx="25">
                  <c:v>44556</c:v>
                </c:pt>
                <c:pt idx="26">
                  <c:v>44557</c:v>
                </c:pt>
                <c:pt idx="27">
                  <c:v>44558</c:v>
                </c:pt>
                <c:pt idx="28">
                  <c:v>44559</c:v>
                </c:pt>
                <c:pt idx="29">
                  <c:v>44560</c:v>
                </c:pt>
                <c:pt idx="30">
                  <c:v>44561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413-421C-9EC8-CB8E1C02C6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4974480"/>
        <c:axId val="274973824"/>
      </c:lineChart>
      <c:dateAx>
        <c:axId val="2749744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973824"/>
        <c:crosses val="autoZero"/>
        <c:auto val="1"/>
        <c:lblOffset val="100"/>
        <c:baseTimeUnit val="days"/>
      </c:dateAx>
      <c:valAx>
        <c:axId val="274973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974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72D6C9-1EAB-478E-AB1D-896C7BCEE60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/>
              <a:t>FACEBOOK NUEVO - La emilia usar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A03A5B-B069-4330-8222-19D790354EF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8666958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BAA4A-409E-48CE-8A1E-BE81A0EB7B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SYM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F8CC2A-A632-479C-8062-07356840A4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225682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5040235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892382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238536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8869121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079157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866436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1065951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1509544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664383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7258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Keeway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1165816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8368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Sym Motors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0.0155 %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8914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Kymco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89261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DD17A2-5427-44A9-B53F-6398473D54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10164841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627B01-8741-4CC4-A8FB-BA56E7120D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9A0459A-E05C-4060-A2D7-E951220FABD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221434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32A416-3292-4157-8059-A436D16D12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2E7E7D-90B8-4AC9-AAD0-B26B5215FB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24902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3C6041-5916-42F9-A3A7-D2C643D3B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F9E711B-CADA-42E8-9AFD-0D8ACFE07DC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258221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9DA978-824D-4748-89E5-1D8CE58598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BD388E-8ACC-4F80-BC0E-54C93E79F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16388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CE70D6-CF44-4653-91C3-AB00D21887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6981931-755F-4600-A605-12244B6E38D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522804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8E129F-D978-4D0A-989C-63BFFD2358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80B30F-2087-45CF-A26E-A71F0C138E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54076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483258-635E-45F4-8C60-7E4DD3CD2C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9D776C7-CCFA-473B-B79D-1AD76104986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887606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EAA38B-FF5A-4F92-A000-7920F12E89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9CC1A1-5E1C-4FA3-A840-DA5FF70AC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87644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C6FCCC-1159-457D-8CC8-26970C693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D70C4CB-1315-4672-B575-EC7CDBE99F5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734338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8181AC-76D3-43A7-8CF0-D7C8F33310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0F5BFE-8507-4A08-8949-504E08E45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59776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4A25CD-0EF8-4ED0-BD0E-ED81C89DA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D91BF53-9C83-4879-B748-0A235587DAC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520175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5A9613-D8A8-4CC1-A968-CD65311BB2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5F8BB7-96B9-4D3F-9CD5-7A47B9C6B4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89389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7914EC-9B92-4E4D-9BDC-23A38E5EA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7B05918-D421-42E8-9144-D4B72AE2499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594022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C5AA00-A8DC-4C1D-981E-85C34D9254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5BFDAE-A825-4F68-8C7F-12A844A9A6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92581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26AF8-AAC9-4FE9-B906-0CAF68A24C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D9339B5-3CF8-48E1-94AB-DA2F66E88F4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01218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13EA68-4502-4677-AC5B-D74FBE005A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995BAF-6997-46CA-8F77-59027510C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53701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4BAB85-921B-490D-B282-966843C920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DD496D3-F672-4B4F-BFCA-DD3A87DF4E1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113930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F2B034-2D51-40F1-92B8-3EA7EEC115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515F7A-3537-44B4-8693-880A83724F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39677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AC2764-2125-4F27-85B7-47B08A8BC4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DCEFE24-A4E0-4FB1-A8DD-C5D6E3CF119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282717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79818D-2E71-426E-B50F-9939FE2F00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018A7-1E63-4E11-9FBB-5331D1123F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7020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49DB5E-1997-49EC-936C-A01913BAA9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19A928D-3C9D-4918-8F7F-18AAAE8D582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730109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C23D38-4E60-40EF-92B2-2839A6D0F4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AF8903-94B7-4954-A1BB-BF2605A9C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00366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2B298-8DE2-44E8-BE14-987628BFD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840632A-91D3-4FB7-BEC6-52EA527BC0C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766848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0D4CFB-91A8-40F2-B24D-963704864A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0B98EF-A49A-4E37-8842-5C8C6B8F57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13478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19ED0F-72ED-4177-906B-EA032D08A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1D55B02-C839-4F69-86EF-A1F1C5E3D74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443369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41D910-38B0-4D10-921F-F3F52D6145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3EC4C8-4B5E-4960-8086-EB1EEB7D53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98771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905E13-172D-4BA6-AC54-C4B6AFD095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DF734E1-B221-4BBA-B263-098A0E9B850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498132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13A787-E665-45A0-94A7-534AEA3CEC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885FAC-7804-4CB6-BF06-395A2A57B3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00592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AC7002-E648-4F27-9E17-08D2267B71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SYM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CCDB20-0FAD-4E86-8E07-A5690152AF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35487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6932719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51279845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22091027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29547339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04275805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0083570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8720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#Keeway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10.166666666667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2367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#Sym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7.3333333333333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4667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#Scooter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7.3333333333333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2346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#Symphony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3676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#SYM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2265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#𝐒𝐘𝐌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3828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#Citycom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0121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#kymco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04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#kymcoargentina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5936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91950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1216D7-8028-45D4-9541-EC83390BBB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17101977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0C6E00-2E04-4EB3-947D-6C937E605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9DB53F-CB2C-476A-A8A4-B9C67A388F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913800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190244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549379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650860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662648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93098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24395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054668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092793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090122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983198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92136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79782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8902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 - 2021-12-02 18:05:16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Clásica y moderna a la vez, la 𝐊-𝐋𝐢𝐠𝐡𝐭 𝟐𝟎𝟐 es una moto que convierte cualquier paseo en una aventura emocionante.
Conocé todo sobre este modelo en nuestra web oficial.
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1212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- 2021-12-09 18:31:19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𝐒𝐲𝐦𝐩𝐡𝐨𝐧𝐲 es sinónimo de 𝐩𝐫𝐚𝐜𝐭𝐢𝐜𝐢𝐝𝐚𝐝 y 𝐬𝐞𝐠𝐮𝐫𝐢𝐝𝐚𝐝.
Recorré la ciudad con estilo y sin preocupaciones arriba de tu 𝐒𝐘𝐌.
#Sym #Scooter #Symphony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98844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9FFF69-D263-4FB1-9C96-E646074419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25782029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4CCABC-D1A0-4628-9E7F-797D17FA6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4679DF-757A-4219-BD2B-95F6CFE192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705315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1733960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60158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54787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813861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027255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022779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5245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71816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007090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989003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3730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108236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4565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 - 2021-12-23 16:43:40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𝐊-𝐋𝐢𝐠𝐡𝐭 𝟐𝟎𝟐 es la moto perfecta para los que tienen almas aventureras.
Liberá todo tu potencial arriba de tu 𝐊𝐞𝐞𝐰𝐚𝐲 y preparate para vivir experiencias emocionantes.
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7558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 - 2021-12-16 16:49:25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¿Qué tan lejos pensas llegar el próximo año?
Subite a la 𝐊-𝐋𝐢𝐠𝐡𝐭 𝟐𝟎𝟐 y transformá cualquier viaje en una aventura extraordinaria.
Acercate a tu concesionario más cercano y descubrila en detalle.
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73374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5DE116-D72F-458E-B08C-BD20AB1E70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24254918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2A66ED-6CB7-455A-A48B-1F460E3CC5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E9870D-104F-4F75-AC67-E5B02E3D21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04017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37234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492030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504097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47715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6176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883586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173558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728168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74098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893467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640717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914949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5555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 - 2021-12-24 16:55:17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Desde 𝐊𝐞𝐞𝐰𝐚𝐲 𝐀𝐫𝐠𝐞𝐧𝐭𝐢𝐧𝐚 queremos desearles una 𝐦𝐮𝐲 𝐟𝐞𝐥𝐢𝐳 𝐧𝐚𝐯𝐢𝐝𝐚𝐝 a todos los que comparten la pasión por las dos ruedas.
¡Felicidades!
#Keeway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3238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- 2021-12-03 17:00:01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Conocé algunos de los detalles de la 𝐂𝐢𝐭𝐲𝐜𝐨𝐦 𝐒 𝟑𝟎𝟎𝐢, un scooter tan práctico como seguro.
Más información sobre este y otros modelos en nuestro sitio web.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03278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7C37D4-058D-4144-AFBF-763EFF5D09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42794732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B796B-BB85-494C-A3AB-7913A5842A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6B367E-914A-4FF9-A080-2CB40C7459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510706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802095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45913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826140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77831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65247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443207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24024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137025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532378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03430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08343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28673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0613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- 2021-12-22 18:20:03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𝐒𝐲𝐦𝐩𝐡𝐨𝐧𝐲 𝟏𝟐𝟓 es el scooter que estas necesitando.
Su excepcional rendimiento y componentes son perfectos para desplazamientos urbanos.
Comenzá el 2022 arriba de tu 𝐒𝐘𝐌.
#Sym #Scooter #Symphony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1796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- 2021-12-24 17:00:29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todos los que nos eligen para moverse en su día a día queremos desearles una excelente navidad rodeados de sus seres queridos.
¡Felicidades!
#SYM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10207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8C5596-D16E-4A4D-A126-3DCC1858DC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36197163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41C7A3-5C26-49A3-AF7B-BA736CD91E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1E394F-410C-497C-85B3-59058904FF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648959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4217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8469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1727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078522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580688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12163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51369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59839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430313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240326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08394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997842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4113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 - 2021-12-09 18:32:27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Comenzá a vivir experiencias emocionantes arriba de tu 𝐊-𝐋𝐢𝐠𝐡𝐭 𝟐𝟎𝟐.
Acercate a tu concesionario más cercano y descubrila.⁣
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7455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 Argentina - 2021-12-31 09:33:44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¡Brindamos por un próspero 2022 todos juntos!🍾🍾
Que arranquen de la mejor manera
#kymco #kymcoargentina  #2022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92674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721F90-86B1-47A2-8624-429A258D17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4802694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F0FDC-7B75-45CE-8066-C4F8D05826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8CB8EC-1229-4478-B667-EFACB9AEFE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06894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115295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861631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147092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112900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467084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74113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550464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63581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170213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383808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422018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333206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1528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- 2021-12-31 17:00:01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Nuestro deseo es que comencemos este 𝟐𝟎𝟐𝟐 con energía renovada y con la mente puesta en el camino.
¡𝐅𝐞𝐥𝐢𝐳 𝐚ñ𝐨 𝐧𝐮𝐞𝐯𝐨!
#SYM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8301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- 2021-12-16 16:48:16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𝐂𝐢𝐭𝐲𝐜𝐨𝐦 𝐒 𝟑𝟎𝟎𝐢 combina a la perfección 𝐬𝐞𝐠𝐮𝐫𝐢𝐝𝐚𝐝 y 𝐩𝐫𝐚𝐜𝐭𝐢𝐜𝐢𝐝𝐚𝐝.
Su amplio espacio de guardado permite llevar todo lo que necesitas en tu rutina diaria.
#𝐒𝐘𝐌 es más que un scooter.
#Sym #Scooter #Citycom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51668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A08DD7-1DA4-440D-A0BD-704030C201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28693803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559923-EE14-4EC0-86EB-ABA067959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44F170-9115-4957-877F-C7F2C15DF1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949409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035668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530399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85900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590653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55883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471856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082874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255518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522594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983283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256376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378892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7238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 - 2021-12-31 17:30:01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 termina un año repleto de sensaciones y momentos inolvidables y comienza otro donde seguramente tendrás nuevas aventuras.
Nuestro deseo para este 2022 es que llegues lejos.
¡Feliz año nuevo!
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71919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9FAECE-3087-4655-9609-140A6C8992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30601395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69F900-9B3D-4D3F-A444-6176F1D420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90C081A-0643-41B0-B005-C9AF93A19D8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217654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51C531-07C2-42CA-85DF-A8A59F364D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B41376-5010-4A6B-B8E1-CA11D4B568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97804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753</Words>
  <Application>Microsoft Office PowerPoint</Application>
  <PresentationFormat>On-screen Show (4:3)</PresentationFormat>
  <Paragraphs>407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quintly_template</vt:lpstr>
      <vt:lpstr>FACEBOOK NUEVO - La emilia usar</vt:lpstr>
      <vt:lpstr>Facebook Key Metrics Table | SYM</vt:lpstr>
      <vt:lpstr>Facebook Key Metrics Radar | SYM</vt:lpstr>
      <vt:lpstr>Facebook Page Likes Total | SYM</vt:lpstr>
      <vt:lpstr>Facebook Fans Change | SYM</vt:lpstr>
      <vt:lpstr>Facebook Fans Change Per Weekday | SYM</vt:lpstr>
      <vt:lpstr>Facebook Fans Change Rate | SYM</vt:lpstr>
      <vt:lpstr>Facebook Own Posts | SYM</vt:lpstr>
      <vt:lpstr>Facebook Own Posts By Hour | SYM</vt:lpstr>
      <vt:lpstr>Facebook Own Posts By Weekday | SYM</vt:lpstr>
      <vt:lpstr>Facebook Interactions Distribution | SYM</vt:lpstr>
      <vt:lpstr>Facebook Post Type Distribution Per Profile | SYM</vt:lpstr>
      <vt:lpstr>Facebook Interaction Rate By Weekday | SYM</vt:lpstr>
      <vt:lpstr>Facebook Interaction Rate | SYM</vt:lpstr>
      <vt:lpstr>Facebook Interaction Rate By Post Type | SYM</vt:lpstr>
      <vt:lpstr>Facebook Interaction Rate By Hour | SYM</vt:lpstr>
      <vt:lpstr>Facebook Hashtag Detection | SYM</vt:lpstr>
      <vt:lpstr>Facebook Post Table + Reactions | SYM - 1 of 7</vt:lpstr>
      <vt:lpstr>Facebook Post Table + Reactions | SYM - 2 of 7</vt:lpstr>
      <vt:lpstr>Facebook Post Table + Reactions | SYM - 3 of 7</vt:lpstr>
      <vt:lpstr>Facebook Post Table + Reactions | SYM - 4 of 7</vt:lpstr>
      <vt:lpstr>Facebook Post Table + Reactions | SYM - 5 of 7</vt:lpstr>
      <vt:lpstr>Facebook Post Table + Reactions | SYM - 6 of 7</vt:lpstr>
      <vt:lpstr>Facebook Post Table + Reactions | SYM - 7 of 7</vt:lpstr>
      <vt:lpstr>Facebook User Posts | SYM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NUEVO - La emilia usar</dc:title>
  <dc:creator>Frederik Peiniger</dc:creator>
  <cp:lastModifiedBy>Frederik Peiniger</cp:lastModifiedBy>
  <cp:revision>1</cp:revision>
  <dcterms:created xsi:type="dcterms:W3CDTF">2022-01-03T09:37:05Z</dcterms:created>
  <dcterms:modified xsi:type="dcterms:W3CDTF">2022-01-03T09:38:01Z</dcterms:modified>
</cp:coreProperties>
</file>