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60.939900000000002</c:v>
                </c:pt>
                <c:pt idx="1">
                  <c:v>29.508199999999999</c:v>
                </c:pt>
                <c:pt idx="2">
                  <c:v>12.065300000000001</c:v>
                </c:pt>
                <c:pt idx="3">
                  <c:v>0</c:v>
                </c:pt>
                <c:pt idx="4">
                  <c:v>2.6295000000000002</c:v>
                </c:pt>
                <c:pt idx="5">
                  <c:v>-0.35809999999999997</c:v>
                </c:pt>
              </c:numCache>
            </c:numRef>
          </c:val>
          <c:extLst>
            <c:ext xmlns:c16="http://schemas.microsoft.com/office/drawing/2014/chart" uri="{C3380CC4-5D6E-409C-BE32-E72D297353CC}">
              <c16:uniqueId val="{00000000-4A95-451F-A1DC-D3B73E57330D}"/>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2.5428999999999999</c:v>
                </c:pt>
                <c:pt idx="1">
                  <c:v>22.950800000000001</c:v>
                </c:pt>
                <c:pt idx="2">
                  <c:v>1.6991000000000001</c:v>
                </c:pt>
                <c:pt idx="3">
                  <c:v>0</c:v>
                </c:pt>
                <c:pt idx="4">
                  <c:v>11.4199</c:v>
                </c:pt>
                <c:pt idx="5">
                  <c:v>0.30059999999999998</c:v>
                </c:pt>
              </c:numCache>
            </c:numRef>
          </c:val>
          <c:extLst>
            <c:ext xmlns:c16="http://schemas.microsoft.com/office/drawing/2014/chart" uri="{C3380CC4-5D6E-409C-BE32-E72D297353CC}">
              <c16:uniqueId val="{00000001-4A95-451F-A1DC-D3B73E57330D}"/>
            </c:ext>
          </c:extLst>
        </c:ser>
        <c:ser>
          <c:idx val="2"/>
          <c:order val="2"/>
          <c:tx>
            <c:strRef>
              <c:f>Sheet1!$D$1</c:f>
              <c:strCache>
                <c:ptCount val="1"/>
                <c:pt idx="0">
                  <c:v>Benelli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39.344299999999997</c:v>
                </c:pt>
                <c:pt idx="2">
                  <c:v>6.9283999999999999</c:v>
                </c:pt>
                <c:pt idx="3">
                  <c:v>0</c:v>
                </c:pt>
                <c:pt idx="4">
                  <c:v>0.69110000000000005</c:v>
                </c:pt>
                <c:pt idx="5">
                  <c:v>0.70779999999999998</c:v>
                </c:pt>
              </c:numCache>
            </c:numRef>
          </c:val>
          <c:extLst>
            <c:ext xmlns:c16="http://schemas.microsoft.com/office/drawing/2014/chart" uri="{C3380CC4-5D6E-409C-BE32-E72D297353CC}">
              <c16:uniqueId val="{00000002-4A95-451F-A1DC-D3B73E57330D}"/>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0.8377</c:v>
                </c:pt>
                <c:pt idx="1">
                  <c:v>24.590199999999999</c:v>
                </c:pt>
                <c:pt idx="2">
                  <c:v>4.6879</c:v>
                </c:pt>
                <c:pt idx="3">
                  <c:v>0</c:v>
                </c:pt>
                <c:pt idx="4">
                  <c:v>100</c:v>
                </c:pt>
                <c:pt idx="5">
                  <c:v>100</c:v>
                </c:pt>
              </c:numCache>
            </c:numRef>
          </c:val>
          <c:extLst>
            <c:ext xmlns:c16="http://schemas.microsoft.com/office/drawing/2014/chart" uri="{C3380CC4-5D6E-409C-BE32-E72D297353CC}">
              <c16:uniqueId val="{00000003-4A95-451F-A1DC-D3B73E57330D}"/>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60.018500000000003</c:v>
                </c:pt>
                <c:pt idx="1">
                  <c:v>100</c:v>
                </c:pt>
                <c:pt idx="2">
                  <c:v>100</c:v>
                </c:pt>
                <c:pt idx="3">
                  <c:v>0</c:v>
                </c:pt>
                <c:pt idx="4">
                  <c:v>6.5321999999999996</c:v>
                </c:pt>
                <c:pt idx="5">
                  <c:v>-8.0299999999999996E-2</c:v>
                </c:pt>
              </c:numCache>
            </c:numRef>
          </c:val>
          <c:extLst>
            <c:ext xmlns:c16="http://schemas.microsoft.com/office/drawing/2014/chart" uri="{C3380CC4-5D6E-409C-BE32-E72D297353CC}">
              <c16:uniqueId val="{00000004-4A95-451F-A1DC-D3B73E57330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13.658899999999999</c:v>
                </c:pt>
                <c:pt idx="1">
                  <c:v>16.3934</c:v>
                </c:pt>
                <c:pt idx="2">
                  <c:v>1.9852000000000001</c:v>
                </c:pt>
                <c:pt idx="3">
                  <c:v>0</c:v>
                </c:pt>
                <c:pt idx="4">
                  <c:v>3.4821</c:v>
                </c:pt>
                <c:pt idx="5">
                  <c:v>1.2182999999999999</c:v>
                </c:pt>
              </c:numCache>
            </c:numRef>
          </c:val>
          <c:extLst>
            <c:ext xmlns:c16="http://schemas.microsoft.com/office/drawing/2014/chart" uri="{C3380CC4-5D6E-409C-BE32-E72D297353CC}">
              <c16:uniqueId val="{00000005-4A95-451F-A1DC-D3B73E57330D}"/>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9.1997999999999998</c:v>
                </c:pt>
                <c:pt idx="1">
                  <c:v>16.3934</c:v>
                </c:pt>
                <c:pt idx="2">
                  <c:v>2.87</c:v>
                </c:pt>
                <c:pt idx="3">
                  <c:v>100</c:v>
                </c:pt>
                <c:pt idx="4">
                  <c:v>7.4614000000000003</c:v>
                </c:pt>
                <c:pt idx="5">
                  <c:v>-2.3999999999999998E-3</c:v>
                </c:pt>
              </c:numCache>
            </c:numRef>
          </c:val>
          <c:extLst>
            <c:ext xmlns:c16="http://schemas.microsoft.com/office/drawing/2014/chart" uri="{C3380CC4-5D6E-409C-BE32-E72D297353CC}">
              <c16:uniqueId val="{00000006-4A95-451F-A1DC-D3B73E57330D}"/>
            </c:ext>
          </c:extLst>
        </c:ser>
        <c:dLbls>
          <c:showLegendKey val="0"/>
          <c:showVal val="0"/>
          <c:showCatName val="0"/>
          <c:showSerName val="0"/>
          <c:showPercent val="0"/>
          <c:showBubbleSize val="0"/>
        </c:dLbls>
        <c:axId val="396624288"/>
        <c:axId val="396622320"/>
      </c:radarChart>
      <c:catAx>
        <c:axId val="396624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22320"/>
        <c:crosses val="autoZero"/>
        <c:auto val="1"/>
        <c:lblAlgn val="ctr"/>
        <c:lblOffset val="100"/>
        <c:noMultiLvlLbl val="0"/>
      </c:catAx>
      <c:valAx>
        <c:axId val="39662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2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1018221</c:v>
                </c:pt>
                <c:pt idx="1">
                  <c:v>1018179</c:v>
                </c:pt>
                <c:pt idx="2">
                  <c:v>1018132</c:v>
                </c:pt>
                <c:pt idx="3">
                  <c:v>1018095</c:v>
                </c:pt>
                <c:pt idx="4">
                  <c:v>1018033</c:v>
                </c:pt>
                <c:pt idx="5">
                  <c:v>1018017</c:v>
                </c:pt>
                <c:pt idx="6">
                  <c:v>1018010</c:v>
                </c:pt>
                <c:pt idx="7">
                  <c:v>1017989</c:v>
                </c:pt>
                <c:pt idx="8">
                  <c:v>1017975</c:v>
                </c:pt>
                <c:pt idx="9">
                  <c:v>1017956</c:v>
                </c:pt>
                <c:pt idx="10">
                  <c:v>1017935</c:v>
                </c:pt>
                <c:pt idx="11">
                  <c:v>1017897</c:v>
                </c:pt>
                <c:pt idx="12">
                  <c:v>1017881</c:v>
                </c:pt>
                <c:pt idx="13">
                  <c:v>1017860</c:v>
                </c:pt>
                <c:pt idx="14">
                  <c:v>1017829</c:v>
                </c:pt>
                <c:pt idx="15">
                  <c:v>1017772</c:v>
                </c:pt>
                <c:pt idx="16">
                  <c:v>1017737</c:v>
                </c:pt>
                <c:pt idx="17">
                  <c:v>1017698</c:v>
                </c:pt>
                <c:pt idx="18">
                  <c:v>1017684</c:v>
                </c:pt>
                <c:pt idx="19">
                  <c:v>1017662</c:v>
                </c:pt>
                <c:pt idx="20">
                  <c:v>1017657</c:v>
                </c:pt>
                <c:pt idx="21">
                  <c:v>1017643</c:v>
                </c:pt>
                <c:pt idx="22">
                  <c:v>1017616</c:v>
                </c:pt>
                <c:pt idx="23">
                  <c:v>1017569</c:v>
                </c:pt>
                <c:pt idx="24">
                  <c:v>1017512</c:v>
                </c:pt>
                <c:pt idx="25">
                  <c:v>1017482</c:v>
                </c:pt>
                <c:pt idx="26">
                  <c:v>1017451</c:v>
                </c:pt>
                <c:pt idx="27">
                  <c:v>1017430</c:v>
                </c:pt>
                <c:pt idx="28">
                  <c:v>1017373</c:v>
                </c:pt>
                <c:pt idx="29">
                  <c:v>1017298</c:v>
                </c:pt>
                <c:pt idx="30">
                  <c:v>1017270</c:v>
                </c:pt>
              </c:numCache>
            </c:numRef>
          </c:val>
          <c:smooth val="0"/>
          <c:extLst>
            <c:ext xmlns:c16="http://schemas.microsoft.com/office/drawing/2014/chart" uri="{C3380CC4-5D6E-409C-BE32-E72D297353CC}">
              <c16:uniqueId val="{00000000-0A9B-4E23-81E9-FEC31BEE275A}"/>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42416</c:v>
                </c:pt>
                <c:pt idx="1">
                  <c:v>42418</c:v>
                </c:pt>
                <c:pt idx="2">
                  <c:v>42415</c:v>
                </c:pt>
                <c:pt idx="3">
                  <c:v>42411</c:v>
                </c:pt>
                <c:pt idx="4">
                  <c:v>42408</c:v>
                </c:pt>
                <c:pt idx="5">
                  <c:v>42410</c:v>
                </c:pt>
                <c:pt idx="6">
                  <c:v>42410</c:v>
                </c:pt>
                <c:pt idx="7">
                  <c:v>42414</c:v>
                </c:pt>
                <c:pt idx="8">
                  <c:v>42417</c:v>
                </c:pt>
                <c:pt idx="9">
                  <c:v>42417</c:v>
                </c:pt>
                <c:pt idx="10">
                  <c:v>42418</c:v>
                </c:pt>
                <c:pt idx="11">
                  <c:v>42413</c:v>
                </c:pt>
                <c:pt idx="12">
                  <c:v>42415</c:v>
                </c:pt>
                <c:pt idx="13">
                  <c:v>42416</c:v>
                </c:pt>
                <c:pt idx="14">
                  <c:v>42419</c:v>
                </c:pt>
                <c:pt idx="15">
                  <c:v>42414</c:v>
                </c:pt>
                <c:pt idx="16">
                  <c:v>42418</c:v>
                </c:pt>
                <c:pt idx="17">
                  <c:v>42417</c:v>
                </c:pt>
                <c:pt idx="18">
                  <c:v>42419</c:v>
                </c:pt>
                <c:pt idx="19">
                  <c:v>42422</c:v>
                </c:pt>
                <c:pt idx="20">
                  <c:v>42422</c:v>
                </c:pt>
                <c:pt idx="21">
                  <c:v>42427</c:v>
                </c:pt>
                <c:pt idx="22">
                  <c:v>42427</c:v>
                </c:pt>
                <c:pt idx="23">
                  <c:v>42427</c:v>
                </c:pt>
                <c:pt idx="24">
                  <c:v>42428</c:v>
                </c:pt>
                <c:pt idx="25">
                  <c:v>42434</c:v>
                </c:pt>
                <c:pt idx="26">
                  <c:v>42441</c:v>
                </c:pt>
                <c:pt idx="27">
                  <c:v>42442</c:v>
                </c:pt>
                <c:pt idx="28">
                  <c:v>42448</c:v>
                </c:pt>
                <c:pt idx="29">
                  <c:v>42446</c:v>
                </c:pt>
                <c:pt idx="30">
                  <c:v>42449</c:v>
                </c:pt>
              </c:numCache>
            </c:numRef>
          </c:val>
          <c:smooth val="0"/>
          <c:extLst>
            <c:ext xmlns:c16="http://schemas.microsoft.com/office/drawing/2014/chart" uri="{C3380CC4-5D6E-409C-BE32-E72D297353CC}">
              <c16:uniqueId val="{00000001-0A9B-4E23-81E9-FEC31BEE275A}"/>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1666037</c:v>
                </c:pt>
                <c:pt idx="1">
                  <c:v>1665911</c:v>
                </c:pt>
                <c:pt idx="2">
                  <c:v>1666262</c:v>
                </c:pt>
                <c:pt idx="3">
                  <c:v>1666652</c:v>
                </c:pt>
                <c:pt idx="4">
                  <c:v>1667099</c:v>
                </c:pt>
                <c:pt idx="5">
                  <c:v>1667175</c:v>
                </c:pt>
                <c:pt idx="6">
                  <c:v>1667221</c:v>
                </c:pt>
                <c:pt idx="7">
                  <c:v>1667049</c:v>
                </c:pt>
                <c:pt idx="8">
                  <c:v>1666704</c:v>
                </c:pt>
                <c:pt idx="9">
                  <c:v>1667360</c:v>
                </c:pt>
                <c:pt idx="10">
                  <c:v>1666841</c:v>
                </c:pt>
                <c:pt idx="11">
                  <c:v>1667029</c:v>
                </c:pt>
                <c:pt idx="12">
                  <c:v>1667312</c:v>
                </c:pt>
                <c:pt idx="13">
                  <c:v>1667354</c:v>
                </c:pt>
                <c:pt idx="14">
                  <c:v>1667342</c:v>
                </c:pt>
                <c:pt idx="15">
                  <c:v>1668440</c:v>
                </c:pt>
                <c:pt idx="16">
                  <c:v>1669017</c:v>
                </c:pt>
                <c:pt idx="17">
                  <c:v>1669555</c:v>
                </c:pt>
                <c:pt idx="18">
                  <c:v>1670162</c:v>
                </c:pt>
                <c:pt idx="19">
                  <c:v>1670252</c:v>
                </c:pt>
                <c:pt idx="20">
                  <c:v>1669999</c:v>
                </c:pt>
                <c:pt idx="21">
                  <c:v>1670196</c:v>
                </c:pt>
                <c:pt idx="22">
                  <c:v>1670241</c:v>
                </c:pt>
                <c:pt idx="23">
                  <c:v>1670195</c:v>
                </c:pt>
                <c:pt idx="24">
                  <c:v>1670375</c:v>
                </c:pt>
                <c:pt idx="25">
                  <c:v>1670349</c:v>
                </c:pt>
                <c:pt idx="26">
                  <c:v>1670403</c:v>
                </c:pt>
                <c:pt idx="27">
                  <c:v>1670846</c:v>
                </c:pt>
                <c:pt idx="28">
                  <c:v>1671190</c:v>
                </c:pt>
                <c:pt idx="29">
                  <c:v>1670824</c:v>
                </c:pt>
                <c:pt idx="30">
                  <c:v>1669300</c:v>
                </c:pt>
              </c:numCache>
            </c:numRef>
          </c:val>
          <c:smooth val="0"/>
          <c:extLst>
            <c:ext xmlns:c16="http://schemas.microsoft.com/office/drawing/2014/chart" uri="{C3380CC4-5D6E-409C-BE32-E72D297353CC}">
              <c16:uniqueId val="{00000002-0A9B-4E23-81E9-FEC31BEE275A}"/>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11030</c:v>
                </c:pt>
                <c:pt idx="1">
                  <c:v>11295</c:v>
                </c:pt>
                <c:pt idx="2">
                  <c:v>11500</c:v>
                </c:pt>
                <c:pt idx="3">
                  <c:v>11671</c:v>
                </c:pt>
                <c:pt idx="4">
                  <c:v>11821</c:v>
                </c:pt>
                <c:pt idx="5">
                  <c:v>11956</c:v>
                </c:pt>
                <c:pt idx="6">
                  <c:v>12104</c:v>
                </c:pt>
                <c:pt idx="7">
                  <c:v>12237</c:v>
                </c:pt>
                <c:pt idx="8">
                  <c:v>12354</c:v>
                </c:pt>
                <c:pt idx="9">
                  <c:v>12456</c:v>
                </c:pt>
                <c:pt idx="10">
                  <c:v>12573</c:v>
                </c:pt>
                <c:pt idx="11">
                  <c:v>12681</c:v>
                </c:pt>
                <c:pt idx="12">
                  <c:v>12783</c:v>
                </c:pt>
                <c:pt idx="13">
                  <c:v>12883</c:v>
                </c:pt>
                <c:pt idx="14">
                  <c:v>12987</c:v>
                </c:pt>
                <c:pt idx="15">
                  <c:v>13077</c:v>
                </c:pt>
                <c:pt idx="16">
                  <c:v>13162</c:v>
                </c:pt>
                <c:pt idx="17">
                  <c:v>13236</c:v>
                </c:pt>
                <c:pt idx="18">
                  <c:v>13327</c:v>
                </c:pt>
                <c:pt idx="19">
                  <c:v>13411</c:v>
                </c:pt>
                <c:pt idx="20">
                  <c:v>13499</c:v>
                </c:pt>
                <c:pt idx="21">
                  <c:v>13572</c:v>
                </c:pt>
                <c:pt idx="22">
                  <c:v>13646</c:v>
                </c:pt>
                <c:pt idx="23">
                  <c:v>13718</c:v>
                </c:pt>
                <c:pt idx="24">
                  <c:v>13811</c:v>
                </c:pt>
                <c:pt idx="25">
                  <c:v>13931</c:v>
                </c:pt>
                <c:pt idx="26">
                  <c:v>13984</c:v>
                </c:pt>
                <c:pt idx="27">
                  <c:v>13986</c:v>
                </c:pt>
                <c:pt idx="28">
                  <c:v>13986</c:v>
                </c:pt>
                <c:pt idx="29">
                  <c:v>13986</c:v>
                </c:pt>
                <c:pt idx="30">
                  <c:v>13984</c:v>
                </c:pt>
              </c:numCache>
            </c:numRef>
          </c:val>
          <c:smooth val="0"/>
          <c:extLst>
            <c:ext xmlns:c16="http://schemas.microsoft.com/office/drawing/2014/chart" uri="{C3380CC4-5D6E-409C-BE32-E72D297353CC}">
              <c16:uniqueId val="{00000003-0A9B-4E23-81E9-FEC31BEE275A}"/>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1002095</c:v>
                </c:pt>
                <c:pt idx="1">
                  <c:v>1002091</c:v>
                </c:pt>
                <c:pt idx="2">
                  <c:v>1002082</c:v>
                </c:pt>
                <c:pt idx="3">
                  <c:v>1002069</c:v>
                </c:pt>
                <c:pt idx="4">
                  <c:v>1002040</c:v>
                </c:pt>
                <c:pt idx="5">
                  <c:v>1002045</c:v>
                </c:pt>
                <c:pt idx="6">
                  <c:v>1002060</c:v>
                </c:pt>
                <c:pt idx="7">
                  <c:v>1002055</c:v>
                </c:pt>
                <c:pt idx="8">
                  <c:v>1002069</c:v>
                </c:pt>
                <c:pt idx="9">
                  <c:v>1002080</c:v>
                </c:pt>
                <c:pt idx="10">
                  <c:v>1002080</c:v>
                </c:pt>
                <c:pt idx="11">
                  <c:v>1002062</c:v>
                </c:pt>
                <c:pt idx="12">
                  <c:v>1002078</c:v>
                </c:pt>
                <c:pt idx="13">
                  <c:v>1002075</c:v>
                </c:pt>
                <c:pt idx="14">
                  <c:v>1002056</c:v>
                </c:pt>
                <c:pt idx="15">
                  <c:v>1002011</c:v>
                </c:pt>
                <c:pt idx="16">
                  <c:v>1001997</c:v>
                </c:pt>
                <c:pt idx="17">
                  <c:v>1001965</c:v>
                </c:pt>
                <c:pt idx="18">
                  <c:v>1001964</c:v>
                </c:pt>
                <c:pt idx="19">
                  <c:v>1001987</c:v>
                </c:pt>
                <c:pt idx="20">
                  <c:v>1002005</c:v>
                </c:pt>
                <c:pt idx="21">
                  <c:v>1002004</c:v>
                </c:pt>
                <c:pt idx="22">
                  <c:v>1001999</c:v>
                </c:pt>
                <c:pt idx="23">
                  <c:v>1001968</c:v>
                </c:pt>
                <c:pt idx="24">
                  <c:v>1001960</c:v>
                </c:pt>
                <c:pt idx="25">
                  <c:v>1001961</c:v>
                </c:pt>
                <c:pt idx="26">
                  <c:v>1001961</c:v>
                </c:pt>
                <c:pt idx="27">
                  <c:v>1001972</c:v>
                </c:pt>
                <c:pt idx="28">
                  <c:v>1001949</c:v>
                </c:pt>
                <c:pt idx="29">
                  <c:v>1001894</c:v>
                </c:pt>
                <c:pt idx="30">
                  <c:v>1001888</c:v>
                </c:pt>
              </c:numCache>
            </c:numRef>
          </c:val>
          <c:smooth val="0"/>
          <c:extLst>
            <c:ext xmlns:c16="http://schemas.microsoft.com/office/drawing/2014/chart" uri="{C3380CC4-5D6E-409C-BE32-E72D297353CC}">
              <c16:uniqueId val="{00000004-0A9B-4E23-81E9-FEC31BEE275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227237</c:v>
                </c:pt>
                <c:pt idx="1">
                  <c:v>227228</c:v>
                </c:pt>
                <c:pt idx="2">
                  <c:v>227216</c:v>
                </c:pt>
                <c:pt idx="3">
                  <c:v>227206</c:v>
                </c:pt>
                <c:pt idx="4">
                  <c:v>227190</c:v>
                </c:pt>
                <c:pt idx="5">
                  <c:v>227176</c:v>
                </c:pt>
                <c:pt idx="6">
                  <c:v>227173</c:v>
                </c:pt>
                <c:pt idx="7">
                  <c:v>227175</c:v>
                </c:pt>
                <c:pt idx="8">
                  <c:v>227177</c:v>
                </c:pt>
                <c:pt idx="9">
                  <c:v>227171</c:v>
                </c:pt>
                <c:pt idx="10">
                  <c:v>227168</c:v>
                </c:pt>
                <c:pt idx="11">
                  <c:v>227160</c:v>
                </c:pt>
                <c:pt idx="12">
                  <c:v>227155</c:v>
                </c:pt>
                <c:pt idx="13">
                  <c:v>227146</c:v>
                </c:pt>
                <c:pt idx="14">
                  <c:v>227140</c:v>
                </c:pt>
                <c:pt idx="15">
                  <c:v>227141</c:v>
                </c:pt>
                <c:pt idx="16">
                  <c:v>227204</c:v>
                </c:pt>
                <c:pt idx="17">
                  <c:v>227247</c:v>
                </c:pt>
                <c:pt idx="18">
                  <c:v>227321</c:v>
                </c:pt>
                <c:pt idx="19">
                  <c:v>227402</c:v>
                </c:pt>
                <c:pt idx="20">
                  <c:v>227460</c:v>
                </c:pt>
                <c:pt idx="21">
                  <c:v>227545</c:v>
                </c:pt>
                <c:pt idx="22">
                  <c:v>227613</c:v>
                </c:pt>
                <c:pt idx="23">
                  <c:v>227669</c:v>
                </c:pt>
                <c:pt idx="24">
                  <c:v>227737</c:v>
                </c:pt>
                <c:pt idx="25">
                  <c:v>227813</c:v>
                </c:pt>
                <c:pt idx="26">
                  <c:v>227891</c:v>
                </c:pt>
                <c:pt idx="27">
                  <c:v>227940</c:v>
                </c:pt>
                <c:pt idx="28">
                  <c:v>228004</c:v>
                </c:pt>
                <c:pt idx="29">
                  <c:v>228012</c:v>
                </c:pt>
                <c:pt idx="30">
                  <c:v>228008</c:v>
                </c:pt>
              </c:numCache>
            </c:numRef>
          </c:val>
          <c:smooth val="0"/>
          <c:extLst>
            <c:ext xmlns:c16="http://schemas.microsoft.com/office/drawing/2014/chart" uri="{C3380CC4-5D6E-409C-BE32-E72D297353CC}">
              <c16:uniqueId val="{00000005-0A9B-4E23-81E9-FEC31BEE275A}"/>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153579</c:v>
                </c:pt>
                <c:pt idx="1">
                  <c:v>153574</c:v>
                </c:pt>
                <c:pt idx="2">
                  <c:v>153566</c:v>
                </c:pt>
                <c:pt idx="3">
                  <c:v>153567</c:v>
                </c:pt>
                <c:pt idx="4">
                  <c:v>153559</c:v>
                </c:pt>
                <c:pt idx="5">
                  <c:v>153561</c:v>
                </c:pt>
                <c:pt idx="6">
                  <c:v>153563</c:v>
                </c:pt>
                <c:pt idx="7">
                  <c:v>153569</c:v>
                </c:pt>
                <c:pt idx="8">
                  <c:v>153571</c:v>
                </c:pt>
                <c:pt idx="9">
                  <c:v>153571</c:v>
                </c:pt>
                <c:pt idx="10">
                  <c:v>153569</c:v>
                </c:pt>
                <c:pt idx="11">
                  <c:v>153562</c:v>
                </c:pt>
                <c:pt idx="12">
                  <c:v>153566</c:v>
                </c:pt>
                <c:pt idx="13">
                  <c:v>153577</c:v>
                </c:pt>
                <c:pt idx="14">
                  <c:v>153578</c:v>
                </c:pt>
                <c:pt idx="15">
                  <c:v>153574</c:v>
                </c:pt>
                <c:pt idx="16">
                  <c:v>153571</c:v>
                </c:pt>
                <c:pt idx="17">
                  <c:v>153571</c:v>
                </c:pt>
                <c:pt idx="18">
                  <c:v>153568</c:v>
                </c:pt>
                <c:pt idx="19">
                  <c:v>153565</c:v>
                </c:pt>
                <c:pt idx="20">
                  <c:v>153567</c:v>
                </c:pt>
                <c:pt idx="21">
                  <c:v>153565</c:v>
                </c:pt>
                <c:pt idx="22">
                  <c:v>153568</c:v>
                </c:pt>
                <c:pt idx="23">
                  <c:v>153560</c:v>
                </c:pt>
                <c:pt idx="24">
                  <c:v>153567</c:v>
                </c:pt>
                <c:pt idx="25">
                  <c:v>153565</c:v>
                </c:pt>
                <c:pt idx="26">
                  <c:v>153566</c:v>
                </c:pt>
                <c:pt idx="27">
                  <c:v>153574</c:v>
                </c:pt>
                <c:pt idx="28">
                  <c:v>153580</c:v>
                </c:pt>
                <c:pt idx="29">
                  <c:v>153574</c:v>
                </c:pt>
                <c:pt idx="30">
                  <c:v>153572</c:v>
                </c:pt>
              </c:numCache>
            </c:numRef>
          </c:val>
          <c:smooth val="0"/>
          <c:extLst>
            <c:ext xmlns:c16="http://schemas.microsoft.com/office/drawing/2014/chart" uri="{C3380CC4-5D6E-409C-BE32-E72D297353CC}">
              <c16:uniqueId val="{00000006-0A9B-4E23-81E9-FEC31BEE275A}"/>
            </c:ext>
          </c:extLst>
        </c:ser>
        <c:dLbls>
          <c:showLegendKey val="0"/>
          <c:showVal val="0"/>
          <c:showCatName val="0"/>
          <c:showSerName val="0"/>
          <c:showPercent val="0"/>
          <c:showBubbleSize val="0"/>
        </c:dLbls>
        <c:smooth val="0"/>
        <c:axId val="428301912"/>
        <c:axId val="428304536"/>
      </c:lineChart>
      <c:dateAx>
        <c:axId val="42830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04536"/>
        <c:crosses val="autoZero"/>
        <c:auto val="1"/>
        <c:lblOffset val="100"/>
        <c:baseTimeUnit val="days"/>
      </c:dateAx>
      <c:valAx>
        <c:axId val="42830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0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-50</c:v>
                </c:pt>
                <c:pt idx="1">
                  <c:v>-42</c:v>
                </c:pt>
                <c:pt idx="2">
                  <c:v>-47</c:v>
                </c:pt>
                <c:pt idx="3">
                  <c:v>-37</c:v>
                </c:pt>
                <c:pt idx="4">
                  <c:v>-62</c:v>
                </c:pt>
                <c:pt idx="5">
                  <c:v>-16</c:v>
                </c:pt>
                <c:pt idx="6">
                  <c:v>-7</c:v>
                </c:pt>
                <c:pt idx="7">
                  <c:v>-21</c:v>
                </c:pt>
                <c:pt idx="8">
                  <c:v>-14</c:v>
                </c:pt>
                <c:pt idx="9">
                  <c:v>-19</c:v>
                </c:pt>
                <c:pt idx="10">
                  <c:v>-21</c:v>
                </c:pt>
                <c:pt idx="11">
                  <c:v>-38</c:v>
                </c:pt>
                <c:pt idx="12">
                  <c:v>-16</c:v>
                </c:pt>
                <c:pt idx="13">
                  <c:v>-21</c:v>
                </c:pt>
                <c:pt idx="14">
                  <c:v>-31</c:v>
                </c:pt>
                <c:pt idx="15">
                  <c:v>-57</c:v>
                </c:pt>
                <c:pt idx="16">
                  <c:v>-35</c:v>
                </c:pt>
                <c:pt idx="17">
                  <c:v>-39</c:v>
                </c:pt>
                <c:pt idx="18">
                  <c:v>-14</c:v>
                </c:pt>
                <c:pt idx="19">
                  <c:v>-22</c:v>
                </c:pt>
                <c:pt idx="20">
                  <c:v>-5</c:v>
                </c:pt>
                <c:pt idx="21">
                  <c:v>-14</c:v>
                </c:pt>
                <c:pt idx="22">
                  <c:v>-27</c:v>
                </c:pt>
                <c:pt idx="23">
                  <c:v>-47</c:v>
                </c:pt>
                <c:pt idx="24">
                  <c:v>-57</c:v>
                </c:pt>
                <c:pt idx="25">
                  <c:v>-30</c:v>
                </c:pt>
                <c:pt idx="26">
                  <c:v>-31</c:v>
                </c:pt>
                <c:pt idx="27">
                  <c:v>-21</c:v>
                </c:pt>
                <c:pt idx="28">
                  <c:v>-57</c:v>
                </c:pt>
                <c:pt idx="29">
                  <c:v>-75</c:v>
                </c:pt>
                <c:pt idx="30">
                  <c:v>-28</c:v>
                </c:pt>
              </c:numCache>
            </c:numRef>
          </c:val>
          <c:smooth val="0"/>
          <c:extLst>
            <c:ext xmlns:c16="http://schemas.microsoft.com/office/drawing/2014/chart" uri="{C3380CC4-5D6E-409C-BE32-E72D297353CC}">
              <c16:uniqueId val="{00000000-8644-4CE9-9FE8-FA781CAD18EA}"/>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2</c:v>
                </c:pt>
                <c:pt idx="1">
                  <c:v>2</c:v>
                </c:pt>
                <c:pt idx="2">
                  <c:v>-3</c:v>
                </c:pt>
                <c:pt idx="3">
                  <c:v>-4</c:v>
                </c:pt>
                <c:pt idx="4">
                  <c:v>-3</c:v>
                </c:pt>
                <c:pt idx="5">
                  <c:v>2</c:v>
                </c:pt>
                <c:pt idx="6">
                  <c:v>0</c:v>
                </c:pt>
                <c:pt idx="7">
                  <c:v>4</c:v>
                </c:pt>
                <c:pt idx="8">
                  <c:v>3</c:v>
                </c:pt>
                <c:pt idx="9">
                  <c:v>0</c:v>
                </c:pt>
                <c:pt idx="10">
                  <c:v>1</c:v>
                </c:pt>
                <c:pt idx="11">
                  <c:v>-5</c:v>
                </c:pt>
                <c:pt idx="12">
                  <c:v>2</c:v>
                </c:pt>
                <c:pt idx="13">
                  <c:v>1</c:v>
                </c:pt>
                <c:pt idx="14">
                  <c:v>3</c:v>
                </c:pt>
                <c:pt idx="15">
                  <c:v>-5</c:v>
                </c:pt>
                <c:pt idx="16">
                  <c:v>4</c:v>
                </c:pt>
                <c:pt idx="17">
                  <c:v>-1</c:v>
                </c:pt>
                <c:pt idx="18">
                  <c:v>2</c:v>
                </c:pt>
                <c:pt idx="19">
                  <c:v>3</c:v>
                </c:pt>
                <c:pt idx="20">
                  <c:v>0</c:v>
                </c:pt>
                <c:pt idx="21">
                  <c:v>5</c:v>
                </c:pt>
                <c:pt idx="22">
                  <c:v>0</c:v>
                </c:pt>
                <c:pt idx="23">
                  <c:v>0</c:v>
                </c:pt>
                <c:pt idx="24">
                  <c:v>1</c:v>
                </c:pt>
                <c:pt idx="25">
                  <c:v>6</c:v>
                </c:pt>
                <c:pt idx="26">
                  <c:v>7</c:v>
                </c:pt>
                <c:pt idx="27">
                  <c:v>1</c:v>
                </c:pt>
                <c:pt idx="28">
                  <c:v>6</c:v>
                </c:pt>
                <c:pt idx="29">
                  <c:v>-2</c:v>
                </c:pt>
                <c:pt idx="30">
                  <c:v>3</c:v>
                </c:pt>
              </c:numCache>
            </c:numRef>
          </c:val>
          <c:smooth val="0"/>
          <c:extLst>
            <c:ext xmlns:c16="http://schemas.microsoft.com/office/drawing/2014/chart" uri="{C3380CC4-5D6E-409C-BE32-E72D297353CC}">
              <c16:uniqueId val="{00000001-8644-4CE9-9FE8-FA781CAD18EA}"/>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-26</c:v>
                </c:pt>
                <c:pt idx="1">
                  <c:v>-126</c:v>
                </c:pt>
                <c:pt idx="2">
                  <c:v>351</c:v>
                </c:pt>
                <c:pt idx="3">
                  <c:v>390</c:v>
                </c:pt>
                <c:pt idx="4">
                  <c:v>447</c:v>
                </c:pt>
                <c:pt idx="5">
                  <c:v>76</c:v>
                </c:pt>
                <c:pt idx="6">
                  <c:v>46</c:v>
                </c:pt>
                <c:pt idx="7">
                  <c:v>-172</c:v>
                </c:pt>
                <c:pt idx="8">
                  <c:v>-345</c:v>
                </c:pt>
                <c:pt idx="9">
                  <c:v>656</c:v>
                </c:pt>
                <c:pt idx="10">
                  <c:v>-519</c:v>
                </c:pt>
                <c:pt idx="11">
                  <c:v>188</c:v>
                </c:pt>
                <c:pt idx="12">
                  <c:v>283</c:v>
                </c:pt>
                <c:pt idx="13">
                  <c:v>42</c:v>
                </c:pt>
                <c:pt idx="14">
                  <c:v>-12</c:v>
                </c:pt>
                <c:pt idx="15">
                  <c:v>1098</c:v>
                </c:pt>
                <c:pt idx="16">
                  <c:v>577</c:v>
                </c:pt>
                <c:pt idx="17">
                  <c:v>538</c:v>
                </c:pt>
                <c:pt idx="18">
                  <c:v>607</c:v>
                </c:pt>
                <c:pt idx="19">
                  <c:v>90</c:v>
                </c:pt>
                <c:pt idx="20">
                  <c:v>-253</c:v>
                </c:pt>
                <c:pt idx="21">
                  <c:v>197</c:v>
                </c:pt>
                <c:pt idx="22">
                  <c:v>45</c:v>
                </c:pt>
                <c:pt idx="23">
                  <c:v>-46</c:v>
                </c:pt>
                <c:pt idx="24">
                  <c:v>180</c:v>
                </c:pt>
                <c:pt idx="25">
                  <c:v>-26</c:v>
                </c:pt>
                <c:pt idx="26">
                  <c:v>54</c:v>
                </c:pt>
                <c:pt idx="27">
                  <c:v>443</c:v>
                </c:pt>
                <c:pt idx="28">
                  <c:v>344</c:v>
                </c:pt>
                <c:pt idx="29">
                  <c:v>-366</c:v>
                </c:pt>
                <c:pt idx="30">
                  <c:v>-1524</c:v>
                </c:pt>
              </c:numCache>
            </c:numRef>
          </c:val>
          <c:smooth val="0"/>
          <c:extLst>
            <c:ext xmlns:c16="http://schemas.microsoft.com/office/drawing/2014/chart" uri="{C3380CC4-5D6E-409C-BE32-E72D297353CC}">
              <c16:uniqueId val="{00000002-8644-4CE9-9FE8-FA781CAD18EA}"/>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58</c:v>
                </c:pt>
                <c:pt idx="1">
                  <c:v>265</c:v>
                </c:pt>
                <c:pt idx="2">
                  <c:v>205</c:v>
                </c:pt>
                <c:pt idx="3">
                  <c:v>171</c:v>
                </c:pt>
                <c:pt idx="4">
                  <c:v>150</c:v>
                </c:pt>
                <c:pt idx="5">
                  <c:v>135</c:v>
                </c:pt>
                <c:pt idx="6">
                  <c:v>148</c:v>
                </c:pt>
                <c:pt idx="7">
                  <c:v>133</c:v>
                </c:pt>
                <c:pt idx="8">
                  <c:v>117</c:v>
                </c:pt>
                <c:pt idx="9">
                  <c:v>102</c:v>
                </c:pt>
                <c:pt idx="10">
                  <c:v>117</c:v>
                </c:pt>
                <c:pt idx="11">
                  <c:v>108</c:v>
                </c:pt>
                <c:pt idx="12">
                  <c:v>102</c:v>
                </c:pt>
                <c:pt idx="13">
                  <c:v>100</c:v>
                </c:pt>
                <c:pt idx="14">
                  <c:v>104</c:v>
                </c:pt>
                <c:pt idx="15">
                  <c:v>90</c:v>
                </c:pt>
                <c:pt idx="16">
                  <c:v>85</c:v>
                </c:pt>
                <c:pt idx="17">
                  <c:v>74</c:v>
                </c:pt>
                <c:pt idx="18">
                  <c:v>91</c:v>
                </c:pt>
                <c:pt idx="19">
                  <c:v>84</c:v>
                </c:pt>
                <c:pt idx="20">
                  <c:v>88</c:v>
                </c:pt>
                <c:pt idx="21">
                  <c:v>73</c:v>
                </c:pt>
                <c:pt idx="22">
                  <c:v>74</c:v>
                </c:pt>
                <c:pt idx="23">
                  <c:v>72</c:v>
                </c:pt>
                <c:pt idx="24">
                  <c:v>93</c:v>
                </c:pt>
                <c:pt idx="25">
                  <c:v>120</c:v>
                </c:pt>
                <c:pt idx="26">
                  <c:v>53</c:v>
                </c:pt>
                <c:pt idx="27">
                  <c:v>2</c:v>
                </c:pt>
                <c:pt idx="28">
                  <c:v>0</c:v>
                </c:pt>
                <c:pt idx="29">
                  <c:v>0</c:v>
                </c:pt>
                <c:pt idx="30">
                  <c:v>-2</c:v>
                </c:pt>
              </c:numCache>
            </c:numRef>
          </c:val>
          <c:smooth val="0"/>
          <c:extLst>
            <c:ext xmlns:c16="http://schemas.microsoft.com/office/drawing/2014/chart" uri="{C3380CC4-5D6E-409C-BE32-E72D297353CC}">
              <c16:uniqueId val="{00000003-8644-4CE9-9FE8-FA781CAD18EA}"/>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-14</c:v>
                </c:pt>
                <c:pt idx="1">
                  <c:v>-4</c:v>
                </c:pt>
                <c:pt idx="2">
                  <c:v>-9</c:v>
                </c:pt>
                <c:pt idx="3">
                  <c:v>-13</c:v>
                </c:pt>
                <c:pt idx="4">
                  <c:v>-29</c:v>
                </c:pt>
                <c:pt idx="5">
                  <c:v>5</c:v>
                </c:pt>
                <c:pt idx="6">
                  <c:v>15</c:v>
                </c:pt>
                <c:pt idx="7">
                  <c:v>-5</c:v>
                </c:pt>
                <c:pt idx="8">
                  <c:v>14</c:v>
                </c:pt>
                <c:pt idx="9">
                  <c:v>11</c:v>
                </c:pt>
                <c:pt idx="10">
                  <c:v>0</c:v>
                </c:pt>
                <c:pt idx="11">
                  <c:v>-18</c:v>
                </c:pt>
                <c:pt idx="12">
                  <c:v>16</c:v>
                </c:pt>
                <c:pt idx="13">
                  <c:v>-3</c:v>
                </c:pt>
                <c:pt idx="14">
                  <c:v>-19</c:v>
                </c:pt>
                <c:pt idx="15">
                  <c:v>-45</c:v>
                </c:pt>
                <c:pt idx="16">
                  <c:v>-14</c:v>
                </c:pt>
                <c:pt idx="17">
                  <c:v>-32</c:v>
                </c:pt>
                <c:pt idx="18">
                  <c:v>-1</c:v>
                </c:pt>
                <c:pt idx="19">
                  <c:v>23</c:v>
                </c:pt>
                <c:pt idx="20">
                  <c:v>18</c:v>
                </c:pt>
                <c:pt idx="21">
                  <c:v>-1</c:v>
                </c:pt>
                <c:pt idx="22">
                  <c:v>-5</c:v>
                </c:pt>
                <c:pt idx="23">
                  <c:v>-31</c:v>
                </c:pt>
                <c:pt idx="24">
                  <c:v>-8</c:v>
                </c:pt>
                <c:pt idx="25">
                  <c:v>1</c:v>
                </c:pt>
                <c:pt idx="26">
                  <c:v>0</c:v>
                </c:pt>
                <c:pt idx="27">
                  <c:v>11</c:v>
                </c:pt>
                <c:pt idx="28">
                  <c:v>-23</c:v>
                </c:pt>
                <c:pt idx="29">
                  <c:v>-55</c:v>
                </c:pt>
                <c:pt idx="30">
                  <c:v>-6</c:v>
                </c:pt>
              </c:numCache>
            </c:numRef>
          </c:val>
          <c:smooth val="0"/>
          <c:extLst>
            <c:ext xmlns:c16="http://schemas.microsoft.com/office/drawing/2014/chart" uri="{C3380CC4-5D6E-409C-BE32-E72D297353CC}">
              <c16:uniqueId val="{00000004-8644-4CE9-9FE8-FA781CAD18E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-11</c:v>
                </c:pt>
                <c:pt idx="1">
                  <c:v>-9</c:v>
                </c:pt>
                <c:pt idx="2">
                  <c:v>-12</c:v>
                </c:pt>
                <c:pt idx="3">
                  <c:v>-10</c:v>
                </c:pt>
                <c:pt idx="4">
                  <c:v>-16</c:v>
                </c:pt>
                <c:pt idx="5">
                  <c:v>-14</c:v>
                </c:pt>
                <c:pt idx="6">
                  <c:v>-3</c:v>
                </c:pt>
                <c:pt idx="7">
                  <c:v>2</c:v>
                </c:pt>
                <c:pt idx="8">
                  <c:v>2</c:v>
                </c:pt>
                <c:pt idx="9">
                  <c:v>-6</c:v>
                </c:pt>
                <c:pt idx="10">
                  <c:v>-3</c:v>
                </c:pt>
                <c:pt idx="11">
                  <c:v>-8</c:v>
                </c:pt>
                <c:pt idx="12">
                  <c:v>-5</c:v>
                </c:pt>
                <c:pt idx="13">
                  <c:v>-9</c:v>
                </c:pt>
                <c:pt idx="14">
                  <c:v>-6</c:v>
                </c:pt>
                <c:pt idx="15">
                  <c:v>1</c:v>
                </c:pt>
                <c:pt idx="16">
                  <c:v>63</c:v>
                </c:pt>
                <c:pt idx="17">
                  <c:v>43</c:v>
                </c:pt>
                <c:pt idx="18">
                  <c:v>74</c:v>
                </c:pt>
                <c:pt idx="19">
                  <c:v>81</c:v>
                </c:pt>
                <c:pt idx="20">
                  <c:v>58</c:v>
                </c:pt>
                <c:pt idx="21">
                  <c:v>85</c:v>
                </c:pt>
                <c:pt idx="22">
                  <c:v>68</c:v>
                </c:pt>
                <c:pt idx="23">
                  <c:v>56</c:v>
                </c:pt>
                <c:pt idx="24">
                  <c:v>68</c:v>
                </c:pt>
                <c:pt idx="25">
                  <c:v>76</c:v>
                </c:pt>
                <c:pt idx="26">
                  <c:v>78</c:v>
                </c:pt>
                <c:pt idx="27">
                  <c:v>49</c:v>
                </c:pt>
                <c:pt idx="28">
                  <c:v>64</c:v>
                </c:pt>
                <c:pt idx="29">
                  <c:v>8</c:v>
                </c:pt>
                <c:pt idx="30">
                  <c:v>-4</c:v>
                </c:pt>
              </c:numCache>
            </c:numRef>
          </c:val>
          <c:smooth val="0"/>
          <c:extLst>
            <c:ext xmlns:c16="http://schemas.microsoft.com/office/drawing/2014/chart" uri="{C3380CC4-5D6E-409C-BE32-E72D297353CC}">
              <c16:uniqueId val="{00000005-8644-4CE9-9FE8-FA781CAD18EA}"/>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6</c:v>
                </c:pt>
                <c:pt idx="1">
                  <c:v>-5</c:v>
                </c:pt>
                <c:pt idx="2">
                  <c:v>-8</c:v>
                </c:pt>
                <c:pt idx="3">
                  <c:v>1</c:v>
                </c:pt>
                <c:pt idx="4">
                  <c:v>-8</c:v>
                </c:pt>
                <c:pt idx="5">
                  <c:v>2</c:v>
                </c:pt>
                <c:pt idx="6">
                  <c:v>2</c:v>
                </c:pt>
                <c:pt idx="7">
                  <c:v>6</c:v>
                </c:pt>
                <c:pt idx="8">
                  <c:v>2</c:v>
                </c:pt>
                <c:pt idx="9">
                  <c:v>0</c:v>
                </c:pt>
                <c:pt idx="10">
                  <c:v>-2</c:v>
                </c:pt>
                <c:pt idx="11">
                  <c:v>-7</c:v>
                </c:pt>
                <c:pt idx="12">
                  <c:v>4</c:v>
                </c:pt>
                <c:pt idx="13">
                  <c:v>11</c:v>
                </c:pt>
                <c:pt idx="14">
                  <c:v>1</c:v>
                </c:pt>
                <c:pt idx="15">
                  <c:v>-4</c:v>
                </c:pt>
                <c:pt idx="16">
                  <c:v>-3</c:v>
                </c:pt>
                <c:pt idx="17">
                  <c:v>0</c:v>
                </c:pt>
                <c:pt idx="18">
                  <c:v>-3</c:v>
                </c:pt>
                <c:pt idx="19">
                  <c:v>-3</c:v>
                </c:pt>
                <c:pt idx="20">
                  <c:v>2</c:v>
                </c:pt>
                <c:pt idx="21">
                  <c:v>-2</c:v>
                </c:pt>
                <c:pt idx="22">
                  <c:v>3</c:v>
                </c:pt>
                <c:pt idx="23">
                  <c:v>-8</c:v>
                </c:pt>
                <c:pt idx="24">
                  <c:v>7</c:v>
                </c:pt>
                <c:pt idx="25">
                  <c:v>-2</c:v>
                </c:pt>
                <c:pt idx="26">
                  <c:v>1</c:v>
                </c:pt>
                <c:pt idx="27">
                  <c:v>8</c:v>
                </c:pt>
                <c:pt idx="28">
                  <c:v>6</c:v>
                </c:pt>
                <c:pt idx="29">
                  <c:v>-6</c:v>
                </c:pt>
                <c:pt idx="30">
                  <c:v>-2</c:v>
                </c:pt>
              </c:numCache>
            </c:numRef>
          </c:val>
          <c:smooth val="0"/>
          <c:extLst>
            <c:ext xmlns:c16="http://schemas.microsoft.com/office/drawing/2014/chart" uri="{C3380CC4-5D6E-409C-BE32-E72D297353CC}">
              <c16:uniqueId val="{00000006-8644-4CE9-9FE8-FA781CAD18EA}"/>
            </c:ext>
          </c:extLst>
        </c:ser>
        <c:dLbls>
          <c:showLegendKey val="0"/>
          <c:showVal val="0"/>
          <c:showCatName val="0"/>
          <c:showSerName val="0"/>
          <c:showPercent val="0"/>
          <c:showBubbleSize val="0"/>
        </c:dLbls>
        <c:smooth val="0"/>
        <c:axId val="428312408"/>
        <c:axId val="428314048"/>
      </c:lineChart>
      <c:dateAx>
        <c:axId val="42831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14048"/>
        <c:crosses val="autoZero"/>
        <c:auto val="1"/>
        <c:lblOffset val="100"/>
        <c:baseTimeUnit val="days"/>
      </c:dateAx>
      <c:valAx>
        <c:axId val="42831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1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c:v>
                </c:pt>
                <c:pt idx="1">
                  <c:v>-14</c:v>
                </c:pt>
                <c:pt idx="2">
                  <c:v>-35</c:v>
                </c:pt>
                <c:pt idx="3">
                  <c:v>-43</c:v>
                </c:pt>
                <c:pt idx="4">
                  <c:v>-35</c:v>
                </c:pt>
                <c:pt idx="5">
                  <c:v>-39</c:v>
                </c:pt>
                <c:pt idx="6">
                  <c:v>-36</c:v>
                </c:pt>
              </c:numCache>
            </c:numRef>
          </c:val>
          <c:extLst>
            <c:ext xmlns:c16="http://schemas.microsoft.com/office/drawing/2014/chart" uri="{C3380CC4-5D6E-409C-BE32-E72D297353CC}">
              <c16:uniqueId val="{00000000-9E52-4857-A145-6FC349492717}"/>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1</c:v>
                </c:pt>
                <c:pt idx="2">
                  <c:v>4</c:v>
                </c:pt>
                <c:pt idx="3">
                  <c:v>0</c:v>
                </c:pt>
                <c:pt idx="4">
                  <c:v>1</c:v>
                </c:pt>
                <c:pt idx="5">
                  <c:v>-1</c:v>
                </c:pt>
                <c:pt idx="6">
                  <c:v>0</c:v>
                </c:pt>
              </c:numCache>
            </c:numRef>
          </c:val>
          <c:extLst>
            <c:ext xmlns:c16="http://schemas.microsoft.com/office/drawing/2014/chart" uri="{C3380CC4-5D6E-409C-BE32-E72D297353CC}">
              <c16:uniqueId val="{00000001-9E52-4857-A145-6FC349492717}"/>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126</c:v>
                </c:pt>
                <c:pt idx="1">
                  <c:v>70</c:v>
                </c:pt>
                <c:pt idx="2">
                  <c:v>66</c:v>
                </c:pt>
                <c:pt idx="3">
                  <c:v>61</c:v>
                </c:pt>
                <c:pt idx="4">
                  <c:v>3</c:v>
                </c:pt>
                <c:pt idx="5">
                  <c:v>147</c:v>
                </c:pt>
                <c:pt idx="6">
                  <c:v>304</c:v>
                </c:pt>
              </c:numCache>
            </c:numRef>
          </c:val>
          <c:extLst>
            <c:ext xmlns:c16="http://schemas.microsoft.com/office/drawing/2014/chart" uri="{C3380CC4-5D6E-409C-BE32-E72D297353CC}">
              <c16:uniqueId val="{00000002-9E52-4857-A145-6FC349492717}"/>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94</c:v>
                </c:pt>
                <c:pt idx="1">
                  <c:v>85</c:v>
                </c:pt>
                <c:pt idx="2">
                  <c:v>74</c:v>
                </c:pt>
                <c:pt idx="3">
                  <c:v>109</c:v>
                </c:pt>
                <c:pt idx="4">
                  <c:v>92</c:v>
                </c:pt>
                <c:pt idx="5">
                  <c:v>114</c:v>
                </c:pt>
                <c:pt idx="6">
                  <c:v>117</c:v>
                </c:pt>
              </c:numCache>
            </c:numRef>
          </c:val>
          <c:extLst>
            <c:ext xmlns:c16="http://schemas.microsoft.com/office/drawing/2014/chart" uri="{C3380CC4-5D6E-409C-BE32-E72D297353CC}">
              <c16:uniqueId val="{00000003-9E52-4857-A145-6FC349492717}"/>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c:v>
                </c:pt>
                <c:pt idx="1">
                  <c:v>10</c:v>
                </c:pt>
                <c:pt idx="2">
                  <c:v>-12</c:v>
                </c:pt>
                <c:pt idx="3">
                  <c:v>-19</c:v>
                </c:pt>
                <c:pt idx="4">
                  <c:v>-10</c:v>
                </c:pt>
                <c:pt idx="5">
                  <c:v>-13</c:v>
                </c:pt>
                <c:pt idx="6">
                  <c:v>-12</c:v>
                </c:pt>
              </c:numCache>
            </c:numRef>
          </c:val>
          <c:extLst>
            <c:ext xmlns:c16="http://schemas.microsoft.com/office/drawing/2014/chart" uri="{C3380CC4-5D6E-409C-BE32-E72D297353CC}">
              <c16:uniqueId val="{00000004-9E52-4857-A145-6FC349492717}"/>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35</c:v>
                </c:pt>
                <c:pt idx="1">
                  <c:v>24</c:v>
                </c:pt>
                <c:pt idx="2">
                  <c:v>27</c:v>
                </c:pt>
                <c:pt idx="3">
                  <c:v>14</c:v>
                </c:pt>
                <c:pt idx="4">
                  <c:v>19</c:v>
                </c:pt>
                <c:pt idx="5">
                  <c:v>25</c:v>
                </c:pt>
                <c:pt idx="6">
                  <c:v>32</c:v>
                </c:pt>
              </c:numCache>
            </c:numRef>
          </c:val>
          <c:extLst>
            <c:ext xmlns:c16="http://schemas.microsoft.com/office/drawing/2014/chart" uri="{C3380CC4-5D6E-409C-BE32-E72D297353CC}">
              <c16:uniqueId val="{00000005-9E52-4857-A145-6FC349492717}"/>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6</c:v>
                </c:pt>
                <c:pt idx="2">
                  <c:v>3</c:v>
                </c:pt>
                <c:pt idx="3">
                  <c:v>-2</c:v>
                </c:pt>
                <c:pt idx="4">
                  <c:v>-4</c:v>
                </c:pt>
                <c:pt idx="5">
                  <c:v>2</c:v>
                </c:pt>
                <c:pt idx="6">
                  <c:v>-5</c:v>
                </c:pt>
              </c:numCache>
            </c:numRef>
          </c:val>
          <c:extLst>
            <c:ext xmlns:c16="http://schemas.microsoft.com/office/drawing/2014/chart" uri="{C3380CC4-5D6E-409C-BE32-E72D297353CC}">
              <c16:uniqueId val="{00000006-9E52-4857-A145-6FC349492717}"/>
            </c:ext>
          </c:extLst>
        </c:ser>
        <c:dLbls>
          <c:showLegendKey val="0"/>
          <c:showVal val="0"/>
          <c:showCatName val="0"/>
          <c:showSerName val="0"/>
          <c:showPercent val="0"/>
          <c:showBubbleSize val="0"/>
        </c:dLbls>
        <c:gapWidth val="219"/>
        <c:overlap val="-27"/>
        <c:axId val="428310768"/>
        <c:axId val="428315360"/>
      </c:barChart>
      <c:catAx>
        <c:axId val="42831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15360"/>
        <c:crosses val="autoZero"/>
        <c:auto val="1"/>
        <c:lblAlgn val="ctr"/>
        <c:lblOffset val="100"/>
        <c:noMultiLvlLbl val="0"/>
      </c:catAx>
      <c:valAx>
        <c:axId val="42831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1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-4.9102841974287799E-3</c:v>
                </c:pt>
                <c:pt idx="1">
                  <c:v>-4.1248412672690903E-3</c:v>
                </c:pt>
                <c:pt idx="2">
                  <c:v>-4.6160842052330696E-3</c:v>
                </c:pt>
                <c:pt idx="3">
                  <c:v>-3.63410638306231E-3</c:v>
                </c:pt>
                <c:pt idx="4">
                  <c:v>-6.0898049789066804E-3</c:v>
                </c:pt>
                <c:pt idx="5">
                  <c:v>-1.5716582861262801E-3</c:v>
                </c:pt>
                <c:pt idx="6">
                  <c:v>-6.8761130708033401E-4</c:v>
                </c:pt>
                <c:pt idx="7">
                  <c:v>-2.06284810561782E-3</c:v>
                </c:pt>
                <c:pt idx="8">
                  <c:v>-1.3752604399458099E-3</c:v>
                </c:pt>
                <c:pt idx="9">
                  <c:v>-1.8664505513396701E-3</c:v>
                </c:pt>
                <c:pt idx="10">
                  <c:v>-2.0629575345103299E-3</c:v>
                </c:pt>
                <c:pt idx="11">
                  <c:v>-3.7330477879235898E-3</c:v>
                </c:pt>
                <c:pt idx="12">
                  <c:v>-1.5718682735090101E-3</c:v>
                </c:pt>
                <c:pt idx="13">
                  <c:v>-2.06310953834486E-3</c:v>
                </c:pt>
                <c:pt idx="14">
                  <c:v>-3.04560548601969E-3</c:v>
                </c:pt>
                <c:pt idx="15">
                  <c:v>-5.6001548393688899E-3</c:v>
                </c:pt>
                <c:pt idx="16">
                  <c:v>-3.4388841508707301E-3</c:v>
                </c:pt>
                <c:pt idx="17">
                  <c:v>-3.8320312615145202E-3</c:v>
                </c:pt>
                <c:pt idx="18">
                  <c:v>-1.3756536811509899E-3</c:v>
                </c:pt>
                <c:pt idx="19">
                  <c:v>-2.16177123743716E-3</c:v>
                </c:pt>
                <c:pt idx="20">
                  <c:v>-4.9132226613551498E-4</c:v>
                </c:pt>
                <c:pt idx="21">
                  <c:v>-1.37570910434459E-3</c:v>
                </c:pt>
                <c:pt idx="22">
                  <c:v>-2.65318977283782E-3</c:v>
                </c:pt>
                <c:pt idx="23">
                  <c:v>-4.6186380717284301E-3</c:v>
                </c:pt>
                <c:pt idx="24">
                  <c:v>-5.6015857401316297E-3</c:v>
                </c:pt>
                <c:pt idx="25">
                  <c:v>-2.94836817649325E-3</c:v>
                </c:pt>
                <c:pt idx="26">
                  <c:v>-3.04673694473219E-3</c:v>
                </c:pt>
                <c:pt idx="27">
                  <c:v>-2.0639814595494002E-3</c:v>
                </c:pt>
                <c:pt idx="28">
                  <c:v>-5.6023510216919098E-3</c:v>
                </c:pt>
                <c:pt idx="29">
                  <c:v>-7.3719275034820099E-3</c:v>
                </c:pt>
                <c:pt idx="30">
                  <c:v>-2.7523891721010002E-3</c:v>
                </c:pt>
              </c:numCache>
            </c:numRef>
          </c:val>
          <c:smooth val="0"/>
          <c:extLst>
            <c:ext xmlns:c16="http://schemas.microsoft.com/office/drawing/2014/chart" uri="{C3380CC4-5D6E-409C-BE32-E72D297353CC}">
              <c16:uniqueId val="{00000000-AD64-42A5-8B54-1AA05E87C3DB}"/>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4.7154241524025101E-3</c:v>
                </c:pt>
                <c:pt idx="1">
                  <c:v>4.7152018106375003E-3</c:v>
                </c:pt>
                <c:pt idx="2">
                  <c:v>-7.0724692347588301E-3</c:v>
                </c:pt>
                <c:pt idx="3">
                  <c:v>-9.4306259577979501E-3</c:v>
                </c:pt>
                <c:pt idx="4">
                  <c:v>-7.0736365565537201E-3</c:v>
                </c:pt>
                <c:pt idx="5">
                  <c:v>4.71609130352764E-3</c:v>
                </c:pt>
                <c:pt idx="6">
                  <c:v>0</c:v>
                </c:pt>
                <c:pt idx="7">
                  <c:v>9.4317377976892193E-3</c:v>
                </c:pt>
                <c:pt idx="8">
                  <c:v>7.0731362286037599E-3</c:v>
                </c:pt>
                <c:pt idx="9">
                  <c:v>0</c:v>
                </c:pt>
                <c:pt idx="10">
                  <c:v>2.3575453238088499E-3</c:v>
                </c:pt>
                <c:pt idx="11">
                  <c:v>-1.1787448724598E-2</c:v>
                </c:pt>
                <c:pt idx="12">
                  <c:v>4.7155353311484696E-3</c:v>
                </c:pt>
                <c:pt idx="13">
                  <c:v>2.3576564894494901E-3</c:v>
                </c:pt>
                <c:pt idx="14">
                  <c:v>7.07280271595624E-3</c:v>
                </c:pt>
                <c:pt idx="15">
                  <c:v>-1.17871708432542E-2</c:v>
                </c:pt>
                <c:pt idx="16">
                  <c:v>9.4308483048050201E-3</c:v>
                </c:pt>
                <c:pt idx="17">
                  <c:v>-2.3574897449196099E-3</c:v>
                </c:pt>
                <c:pt idx="18">
                  <c:v>4.7150906476176998E-3</c:v>
                </c:pt>
                <c:pt idx="19">
                  <c:v>7.0723025059525203E-3</c:v>
                </c:pt>
                <c:pt idx="20">
                  <c:v>0</c:v>
                </c:pt>
                <c:pt idx="21">
                  <c:v>1.17863372778275E-2</c:v>
                </c:pt>
                <c:pt idx="22">
                  <c:v>0</c:v>
                </c:pt>
                <c:pt idx="23">
                  <c:v>0</c:v>
                </c:pt>
                <c:pt idx="24">
                  <c:v>2.3569896528154201E-3</c:v>
                </c:pt>
                <c:pt idx="25">
                  <c:v>1.4141604600735399E-2</c:v>
                </c:pt>
                <c:pt idx="26">
                  <c:v>1.64962058726493E-2</c:v>
                </c:pt>
                <c:pt idx="27">
                  <c:v>2.3562121533422901E-3</c:v>
                </c:pt>
                <c:pt idx="28">
                  <c:v>1.4136939823759499E-2</c:v>
                </c:pt>
                <c:pt idx="29">
                  <c:v>-4.71164719185827E-3</c:v>
                </c:pt>
                <c:pt idx="30">
                  <c:v>7.0678037977665699E-3</c:v>
                </c:pt>
              </c:numCache>
            </c:numRef>
          </c:val>
          <c:smooth val="0"/>
          <c:extLst>
            <c:ext xmlns:c16="http://schemas.microsoft.com/office/drawing/2014/chart" uri="{C3380CC4-5D6E-409C-BE32-E72D297353CC}">
              <c16:uniqueId val="{00000001-AD64-42A5-8B54-1AA05E87C3DB}"/>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-1.56056523672874E-3</c:v>
                </c:pt>
                <c:pt idx="1">
                  <c:v>-7.5628572474680904E-3</c:v>
                </c:pt>
                <c:pt idx="2">
                  <c:v>2.1069552935300901E-2</c:v>
                </c:pt>
                <c:pt idx="3">
                  <c:v>2.34056828998081E-2</c:v>
                </c:pt>
                <c:pt idx="4">
                  <c:v>2.6820236018076999E-2</c:v>
                </c:pt>
                <c:pt idx="5">
                  <c:v>4.5588174427553503E-3</c:v>
                </c:pt>
                <c:pt idx="6">
                  <c:v>2.7591584566707202E-3</c:v>
                </c:pt>
                <c:pt idx="7">
                  <c:v>-1.03165687092473E-2</c:v>
                </c:pt>
                <c:pt idx="8">
                  <c:v>-2.0695252509074401E-2</c:v>
                </c:pt>
                <c:pt idx="9">
                  <c:v>3.9359118355748797E-2</c:v>
                </c:pt>
                <c:pt idx="10">
                  <c:v>-3.1127051146723001E-2</c:v>
                </c:pt>
                <c:pt idx="11">
                  <c:v>1.12788202354034E-2</c:v>
                </c:pt>
                <c:pt idx="12">
                  <c:v>1.6976309350347201E-2</c:v>
                </c:pt>
                <c:pt idx="13">
                  <c:v>2.5190246336618499E-3</c:v>
                </c:pt>
                <c:pt idx="14">
                  <c:v>-7.1970319440262803E-4</c:v>
                </c:pt>
                <c:pt idx="15">
                  <c:v>6.5853316236261103E-2</c:v>
                </c:pt>
                <c:pt idx="16">
                  <c:v>3.4583203471506299E-2</c:v>
                </c:pt>
                <c:pt idx="17">
                  <c:v>3.2234542847676198E-2</c:v>
                </c:pt>
                <c:pt idx="18">
                  <c:v>3.6356993330558099E-2</c:v>
                </c:pt>
                <c:pt idx="19">
                  <c:v>5.3886988208329501E-3</c:v>
                </c:pt>
                <c:pt idx="20">
                  <c:v>-1.5147414881107799E-2</c:v>
                </c:pt>
                <c:pt idx="21">
                  <c:v>1.1796414249349799E-2</c:v>
                </c:pt>
                <c:pt idx="22">
                  <c:v>2.6942945618358598E-3</c:v>
                </c:pt>
                <c:pt idx="23">
                  <c:v>-2.7540935709277898E-3</c:v>
                </c:pt>
                <c:pt idx="24">
                  <c:v>1.0777184699990099E-2</c:v>
                </c:pt>
                <c:pt idx="25">
                  <c:v>-1.5565367058295301E-3</c:v>
                </c:pt>
                <c:pt idx="26">
                  <c:v>3.2328573250260898E-3</c:v>
                </c:pt>
                <c:pt idx="27">
                  <c:v>2.6520546239440401E-2</c:v>
                </c:pt>
                <c:pt idx="28">
                  <c:v>2.0588372596876101E-2</c:v>
                </c:pt>
                <c:pt idx="29">
                  <c:v>-2.1900561875071101E-2</c:v>
                </c:pt>
                <c:pt idx="30">
                  <c:v>-9.1212479590908405E-2</c:v>
                </c:pt>
              </c:numCache>
            </c:numRef>
          </c:val>
          <c:smooth val="0"/>
          <c:extLst>
            <c:ext xmlns:c16="http://schemas.microsoft.com/office/drawing/2014/chart" uri="{C3380CC4-5D6E-409C-BE32-E72D297353CC}">
              <c16:uniqueId val="{00000002-AD64-42A5-8B54-1AA05E87C3DB}"/>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0.52861830113014896</c:v>
                </c:pt>
                <c:pt idx="1">
                  <c:v>2.4025385312783301</c:v>
                </c:pt>
                <c:pt idx="2">
                  <c:v>1.8149623727313</c:v>
                </c:pt>
                <c:pt idx="3">
                  <c:v>1.4869565217391301</c:v>
                </c:pt>
                <c:pt idx="4">
                  <c:v>1.2852369120041101</c:v>
                </c:pt>
                <c:pt idx="5">
                  <c:v>1.14203536079858</c:v>
                </c:pt>
                <c:pt idx="6">
                  <c:v>1.23787219805955</c:v>
                </c:pt>
                <c:pt idx="7">
                  <c:v>1.09881031064111</c:v>
                </c:pt>
                <c:pt idx="8">
                  <c:v>0.956116695268448</c:v>
                </c:pt>
                <c:pt idx="9">
                  <c:v>0.82564351627003396</c:v>
                </c:pt>
                <c:pt idx="10">
                  <c:v>0.939306358381503</c:v>
                </c:pt>
                <c:pt idx="11">
                  <c:v>0.858983536148891</c:v>
                </c:pt>
                <c:pt idx="12">
                  <c:v>0.80435296900875297</c:v>
                </c:pt>
                <c:pt idx="13">
                  <c:v>0.78228897754830595</c:v>
                </c:pt>
                <c:pt idx="14">
                  <c:v>0.80726538849646801</c:v>
                </c:pt>
                <c:pt idx="15">
                  <c:v>0.693000693000693</c:v>
                </c:pt>
                <c:pt idx="16">
                  <c:v>0.64999617649307895</c:v>
                </c:pt>
                <c:pt idx="17">
                  <c:v>0.56222458592919</c:v>
                </c:pt>
                <c:pt idx="18">
                  <c:v>0.68751888788153503</c:v>
                </c:pt>
                <c:pt idx="19">
                  <c:v>0.63029939221130005</c:v>
                </c:pt>
                <c:pt idx="20">
                  <c:v>0.65617776452166099</c:v>
                </c:pt>
                <c:pt idx="21">
                  <c:v>0.54078079857767203</c:v>
                </c:pt>
                <c:pt idx="22">
                  <c:v>0.54524020041261401</c:v>
                </c:pt>
                <c:pt idx="23">
                  <c:v>0.52762714348526996</c:v>
                </c:pt>
                <c:pt idx="24">
                  <c:v>0.67794139087330496</c:v>
                </c:pt>
                <c:pt idx="25">
                  <c:v>0.868872637752516</c:v>
                </c:pt>
                <c:pt idx="26">
                  <c:v>0.38044648625367899</c:v>
                </c:pt>
                <c:pt idx="27">
                  <c:v>1.43020594965675E-2</c:v>
                </c:pt>
                <c:pt idx="28">
                  <c:v>0</c:v>
                </c:pt>
                <c:pt idx="29">
                  <c:v>0</c:v>
                </c:pt>
                <c:pt idx="30">
                  <c:v>-1.43000143000143E-2</c:v>
                </c:pt>
              </c:numCache>
            </c:numRef>
          </c:val>
          <c:smooth val="0"/>
          <c:extLst>
            <c:ext xmlns:c16="http://schemas.microsoft.com/office/drawing/2014/chart" uri="{C3380CC4-5D6E-409C-BE32-E72D297353CC}">
              <c16:uniqueId val="{00000003-AD64-42A5-8B54-1AA05E87C3DB}"/>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-1.39705361392823E-3</c:v>
                </c:pt>
                <c:pt idx="1">
                  <c:v>-3.9916375193968599E-4</c:v>
                </c:pt>
                <c:pt idx="2">
                  <c:v>-8.98122026841874E-4</c:v>
                </c:pt>
                <c:pt idx="3">
                  <c:v>-1.29729902343321E-3</c:v>
                </c:pt>
                <c:pt idx="4">
                  <c:v>-2.89401228857494E-3</c:v>
                </c:pt>
                <c:pt idx="5">
                  <c:v>4.9898207656381001E-4</c:v>
                </c:pt>
                <c:pt idx="6">
                  <c:v>1.49693876023532E-3</c:v>
                </c:pt>
                <c:pt idx="7">
                  <c:v>-4.9897211743807801E-4</c:v>
                </c:pt>
                <c:pt idx="8">
                  <c:v>1.39712890011027E-3</c:v>
                </c:pt>
                <c:pt idx="9">
                  <c:v>1.09772879911463E-3</c:v>
                </c:pt>
                <c:pt idx="10">
                  <c:v>0</c:v>
                </c:pt>
                <c:pt idx="11">
                  <c:v>-1.7962637713555801E-3</c:v>
                </c:pt>
                <c:pt idx="12">
                  <c:v>1.5967075889515799E-3</c:v>
                </c:pt>
                <c:pt idx="13">
                  <c:v>-2.9937789273888897E-4</c:v>
                </c:pt>
                <c:pt idx="14">
                  <c:v>-1.8960656637477199E-3</c:v>
                </c:pt>
                <c:pt idx="15">
                  <c:v>-4.4907669830827803E-3</c:v>
                </c:pt>
                <c:pt idx="16">
                  <c:v>-1.3971902504064299E-3</c:v>
                </c:pt>
                <c:pt idx="17">
                  <c:v>-3.19362233619462E-3</c:v>
                </c:pt>
                <c:pt idx="18" formatCode="0.00E+00">
                  <c:v>-9.9803885365257297E-5</c:v>
                </c:pt>
                <c:pt idx="19">
                  <c:v>2.29549165439078E-3</c:v>
                </c:pt>
                <c:pt idx="20">
                  <c:v>1.79643049261118E-3</c:v>
                </c:pt>
                <c:pt idx="21" formatCode="0.00E+00">
                  <c:v>-9.9799901198097793E-5</c:v>
                </c:pt>
                <c:pt idx="22">
                  <c:v>-4.9900000399199997E-4</c:v>
                </c:pt>
                <c:pt idx="23">
                  <c:v>-3.0938154628896799E-3</c:v>
                </c:pt>
                <c:pt idx="24">
                  <c:v>-7.9842869233348796E-4</c:v>
                </c:pt>
                <c:pt idx="25" formatCode="0.00E+00">
                  <c:v>9.9804383408519297E-5</c:v>
                </c:pt>
                <c:pt idx="26">
                  <c:v>0</c:v>
                </c:pt>
                <c:pt idx="27">
                  <c:v>1.0978471217941599E-3</c:v>
                </c:pt>
                <c:pt idx="28">
                  <c:v>-2.2954733265999399E-3</c:v>
                </c:pt>
                <c:pt idx="29">
                  <c:v>-5.4893013516655997E-3</c:v>
                </c:pt>
                <c:pt idx="30">
                  <c:v>-5.9886574827277097E-4</c:v>
                </c:pt>
              </c:numCache>
            </c:numRef>
          </c:val>
          <c:smooth val="0"/>
          <c:extLst>
            <c:ext xmlns:c16="http://schemas.microsoft.com/office/drawing/2014/chart" uri="{C3380CC4-5D6E-409C-BE32-E72D297353CC}">
              <c16:uniqueId val="{00000004-AD64-42A5-8B54-1AA05E87C3DB}"/>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-4.8405266492994401E-3</c:v>
                </c:pt>
                <c:pt idx="1">
                  <c:v>-3.9606226098742696E-3</c:v>
                </c:pt>
                <c:pt idx="2">
                  <c:v>-5.2810393085359203E-3</c:v>
                </c:pt>
                <c:pt idx="3">
                  <c:v>-4.40109851418914E-3</c:v>
                </c:pt>
                <c:pt idx="4">
                  <c:v>-7.0420675510329796E-3</c:v>
                </c:pt>
                <c:pt idx="5">
                  <c:v>-6.1622430564725597E-3</c:v>
                </c:pt>
                <c:pt idx="6">
                  <c:v>-1.3205620312004801E-3</c:v>
                </c:pt>
                <c:pt idx="7">
                  <c:v>8.8038631351436999E-4</c:v>
                </c:pt>
                <c:pt idx="8">
                  <c:v>8.8037856278199605E-4</c:v>
                </c:pt>
                <c:pt idx="9">
                  <c:v>-2.6411124365582801E-3</c:v>
                </c:pt>
                <c:pt idx="10">
                  <c:v>-1.32059109657483E-3</c:v>
                </c:pt>
                <c:pt idx="11">
                  <c:v>-3.5216227637695501E-3</c:v>
                </c:pt>
                <c:pt idx="12">
                  <c:v>-2.2010917415037899E-3</c:v>
                </c:pt>
                <c:pt idx="13">
                  <c:v>-3.9620523431137299E-3</c:v>
                </c:pt>
                <c:pt idx="14">
                  <c:v>-2.6414728852808302E-3</c:v>
                </c:pt>
                <c:pt idx="15">
                  <c:v>4.4025711015232899E-4</c:v>
                </c:pt>
                <c:pt idx="16">
                  <c:v>2.7736075829550799E-2</c:v>
                </c:pt>
                <c:pt idx="17">
                  <c:v>1.89257231386771E-2</c:v>
                </c:pt>
                <c:pt idx="18">
                  <c:v>3.2563686209278901E-2</c:v>
                </c:pt>
                <c:pt idx="19">
                  <c:v>3.5632431671512997E-2</c:v>
                </c:pt>
                <c:pt idx="20">
                  <c:v>2.5505492475879701E-2</c:v>
                </c:pt>
                <c:pt idx="21">
                  <c:v>3.7369207772795197E-2</c:v>
                </c:pt>
                <c:pt idx="22">
                  <c:v>2.98841987299216E-2</c:v>
                </c:pt>
                <c:pt idx="23">
                  <c:v>2.46031641426456E-2</c:v>
                </c:pt>
                <c:pt idx="24">
                  <c:v>2.9867922290693901E-2</c:v>
                </c:pt>
                <c:pt idx="25">
                  <c:v>3.3371828029700901E-2</c:v>
                </c:pt>
                <c:pt idx="26">
                  <c:v>3.4238607981107297E-2</c:v>
                </c:pt>
                <c:pt idx="27">
                  <c:v>2.15015072995423E-2</c:v>
                </c:pt>
                <c:pt idx="28">
                  <c:v>2.80775642712995E-2</c:v>
                </c:pt>
                <c:pt idx="29">
                  <c:v>3.50871037350222E-3</c:v>
                </c:pt>
                <c:pt idx="30">
                  <c:v>-1.7542936336684E-3</c:v>
                </c:pt>
              </c:numCache>
            </c:numRef>
          </c:val>
          <c:smooth val="0"/>
          <c:extLst>
            <c:ext xmlns:c16="http://schemas.microsoft.com/office/drawing/2014/chart" uri="{C3380CC4-5D6E-409C-BE32-E72D297353CC}">
              <c16:uniqueId val="{00000005-AD64-42A5-8B54-1AA05E87C3DB}"/>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3.9069367662284398E-3</c:v>
                </c:pt>
                <c:pt idx="1">
                  <c:v>-3.25565344220238E-3</c:v>
                </c:pt>
                <c:pt idx="2">
                  <c:v>-5.2092151015145803E-3</c:v>
                </c:pt>
                <c:pt idx="3">
                  <c:v>6.5118580935884197E-4</c:v>
                </c:pt>
                <c:pt idx="4">
                  <c:v>-5.2094525516549802E-3</c:v>
                </c:pt>
                <c:pt idx="5">
                  <c:v>1.30243098743805E-3</c:v>
                </c:pt>
                <c:pt idx="6">
                  <c:v>1.30241402439421E-3</c:v>
                </c:pt>
                <c:pt idx="7">
                  <c:v>3.9071911853766897E-3</c:v>
                </c:pt>
                <c:pt idx="8">
                  <c:v>1.3023461766372101E-3</c:v>
                </c:pt>
                <c:pt idx="9">
                  <c:v>0</c:v>
                </c:pt>
                <c:pt idx="10">
                  <c:v>-1.30232921580246E-3</c:v>
                </c:pt>
                <c:pt idx="11">
                  <c:v>-4.55821161823024E-3</c:v>
                </c:pt>
                <c:pt idx="12">
                  <c:v>2.60481108607598E-3</c:v>
                </c:pt>
                <c:pt idx="13">
                  <c:v>7.1630439029472699E-3</c:v>
                </c:pt>
                <c:pt idx="14">
                  <c:v>6.5113916797437097E-4</c:v>
                </c:pt>
                <c:pt idx="15">
                  <c:v>-2.6045397127192698E-3</c:v>
                </c:pt>
                <c:pt idx="16">
                  <c:v>-1.9534556630679701E-3</c:v>
                </c:pt>
                <c:pt idx="17">
                  <c:v>0</c:v>
                </c:pt>
                <c:pt idx="18">
                  <c:v>-1.95349382370369E-3</c:v>
                </c:pt>
                <c:pt idx="19">
                  <c:v>-1.9535319858303801E-3</c:v>
                </c:pt>
                <c:pt idx="20">
                  <c:v>1.30238009963208E-3</c:v>
                </c:pt>
                <c:pt idx="21">
                  <c:v>-1.3023631379137401E-3</c:v>
                </c:pt>
                <c:pt idx="22">
                  <c:v>1.9535701494481201E-3</c:v>
                </c:pt>
                <c:pt idx="23">
                  <c:v>-5.2094186288810197E-3</c:v>
                </c:pt>
                <c:pt idx="24">
                  <c:v>4.5584787705131502E-3</c:v>
                </c:pt>
                <c:pt idx="25">
                  <c:v>-1.3023631379137401E-3</c:v>
                </c:pt>
                <c:pt idx="26">
                  <c:v>6.5119004981603905E-4</c:v>
                </c:pt>
                <c:pt idx="27">
                  <c:v>5.2094864748707401E-3</c:v>
                </c:pt>
                <c:pt idx="28">
                  <c:v>3.9069113261359298E-3</c:v>
                </c:pt>
                <c:pt idx="29">
                  <c:v>-3.90675869253809E-3</c:v>
                </c:pt>
                <c:pt idx="30">
                  <c:v>-1.3023037753786401E-3</c:v>
                </c:pt>
              </c:numCache>
            </c:numRef>
          </c:val>
          <c:smooth val="0"/>
          <c:extLst>
            <c:ext xmlns:c16="http://schemas.microsoft.com/office/drawing/2014/chart" uri="{C3380CC4-5D6E-409C-BE32-E72D297353CC}">
              <c16:uniqueId val="{00000006-AD64-42A5-8B54-1AA05E87C3DB}"/>
            </c:ext>
          </c:extLst>
        </c:ser>
        <c:dLbls>
          <c:showLegendKey val="0"/>
          <c:showVal val="0"/>
          <c:showCatName val="0"/>
          <c:showSerName val="0"/>
          <c:showPercent val="0"/>
          <c:showBubbleSize val="0"/>
        </c:dLbls>
        <c:smooth val="0"/>
        <c:axId val="428324872"/>
        <c:axId val="428324216"/>
      </c:lineChart>
      <c:dateAx>
        <c:axId val="42832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24216"/>
        <c:crosses val="autoZero"/>
        <c:auto val="1"/>
        <c:lblOffset val="100"/>
        <c:baseTimeUnit val="days"/>
      </c:dateAx>
      <c:valAx>
        <c:axId val="42832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2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1</c:v>
                </c:pt>
                <c:pt idx="2">
                  <c:v>0</c:v>
                </c:pt>
                <c:pt idx="3">
                  <c:v>1</c:v>
                </c:pt>
                <c:pt idx="4">
                  <c:v>0</c:v>
                </c:pt>
                <c:pt idx="5">
                  <c:v>2</c:v>
                </c:pt>
                <c:pt idx="6">
                  <c:v>0</c:v>
                </c:pt>
                <c:pt idx="7">
                  <c:v>1</c:v>
                </c:pt>
                <c:pt idx="8">
                  <c:v>0</c:v>
                </c:pt>
                <c:pt idx="9">
                  <c:v>1</c:v>
                </c:pt>
                <c:pt idx="10">
                  <c:v>1</c:v>
                </c:pt>
                <c:pt idx="11">
                  <c:v>0</c:v>
                </c:pt>
                <c:pt idx="12">
                  <c:v>2</c:v>
                </c:pt>
                <c:pt idx="13">
                  <c:v>0</c:v>
                </c:pt>
                <c:pt idx="14">
                  <c:v>0</c:v>
                </c:pt>
                <c:pt idx="15">
                  <c:v>1</c:v>
                </c:pt>
                <c:pt idx="16">
                  <c:v>1</c:v>
                </c:pt>
                <c:pt idx="17">
                  <c:v>0</c:v>
                </c:pt>
                <c:pt idx="18">
                  <c:v>0</c:v>
                </c:pt>
                <c:pt idx="19">
                  <c:v>1</c:v>
                </c:pt>
                <c:pt idx="20">
                  <c:v>0</c:v>
                </c:pt>
                <c:pt idx="21">
                  <c:v>0</c:v>
                </c:pt>
                <c:pt idx="22">
                  <c:v>1</c:v>
                </c:pt>
                <c:pt idx="23">
                  <c:v>1</c:v>
                </c:pt>
                <c:pt idx="24">
                  <c:v>0</c:v>
                </c:pt>
                <c:pt idx="25">
                  <c:v>0</c:v>
                </c:pt>
                <c:pt idx="26">
                  <c:v>1</c:v>
                </c:pt>
                <c:pt idx="27">
                  <c:v>0</c:v>
                </c:pt>
                <c:pt idx="28">
                  <c:v>1</c:v>
                </c:pt>
                <c:pt idx="29">
                  <c:v>1</c:v>
                </c:pt>
                <c:pt idx="30">
                  <c:v>1</c:v>
                </c:pt>
              </c:numCache>
            </c:numRef>
          </c:val>
          <c:smooth val="0"/>
          <c:extLst>
            <c:ext xmlns:c16="http://schemas.microsoft.com/office/drawing/2014/chart" uri="{C3380CC4-5D6E-409C-BE32-E72D297353CC}">
              <c16:uniqueId val="{00000000-4CB2-415E-BE0C-53ABB0AF49EE}"/>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2</c:v>
                </c:pt>
                <c:pt idx="10">
                  <c:v>2</c:v>
                </c:pt>
                <c:pt idx="11">
                  <c:v>0</c:v>
                </c:pt>
                <c:pt idx="12">
                  <c:v>2</c:v>
                </c:pt>
                <c:pt idx="13">
                  <c:v>6</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1</c:v>
                </c:pt>
              </c:numCache>
            </c:numRef>
          </c:val>
          <c:smooth val="0"/>
          <c:extLst>
            <c:ext xmlns:c16="http://schemas.microsoft.com/office/drawing/2014/chart" uri="{C3380CC4-5D6E-409C-BE32-E72D297353CC}">
              <c16:uniqueId val="{00000001-4CB2-415E-BE0C-53ABB0AF49EE}"/>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c:v>
                </c:pt>
                <c:pt idx="1">
                  <c:v>2</c:v>
                </c:pt>
                <c:pt idx="2">
                  <c:v>1</c:v>
                </c:pt>
                <c:pt idx="3">
                  <c:v>1</c:v>
                </c:pt>
                <c:pt idx="4">
                  <c:v>1</c:v>
                </c:pt>
                <c:pt idx="5">
                  <c:v>1</c:v>
                </c:pt>
                <c:pt idx="6">
                  <c:v>1</c:v>
                </c:pt>
                <c:pt idx="7">
                  <c:v>1</c:v>
                </c:pt>
                <c:pt idx="8">
                  <c:v>1</c:v>
                </c:pt>
                <c:pt idx="9">
                  <c:v>1</c:v>
                </c:pt>
                <c:pt idx="10">
                  <c:v>0</c:v>
                </c:pt>
                <c:pt idx="11">
                  <c:v>2</c:v>
                </c:pt>
                <c:pt idx="12">
                  <c:v>1</c:v>
                </c:pt>
                <c:pt idx="13">
                  <c:v>0</c:v>
                </c:pt>
                <c:pt idx="14">
                  <c:v>1</c:v>
                </c:pt>
                <c:pt idx="15">
                  <c:v>1</c:v>
                </c:pt>
                <c:pt idx="16">
                  <c:v>1</c:v>
                </c:pt>
                <c:pt idx="17">
                  <c:v>0</c:v>
                </c:pt>
                <c:pt idx="18">
                  <c:v>0</c:v>
                </c:pt>
                <c:pt idx="19">
                  <c:v>1</c:v>
                </c:pt>
                <c:pt idx="20">
                  <c:v>1</c:v>
                </c:pt>
                <c:pt idx="21">
                  <c:v>0</c:v>
                </c:pt>
                <c:pt idx="22">
                  <c:v>1</c:v>
                </c:pt>
                <c:pt idx="23">
                  <c:v>0</c:v>
                </c:pt>
                <c:pt idx="24">
                  <c:v>0</c:v>
                </c:pt>
                <c:pt idx="25">
                  <c:v>0</c:v>
                </c:pt>
                <c:pt idx="26">
                  <c:v>1</c:v>
                </c:pt>
                <c:pt idx="27">
                  <c:v>1</c:v>
                </c:pt>
                <c:pt idx="28">
                  <c:v>0</c:v>
                </c:pt>
                <c:pt idx="29">
                  <c:v>1</c:v>
                </c:pt>
                <c:pt idx="30">
                  <c:v>1</c:v>
                </c:pt>
              </c:numCache>
            </c:numRef>
          </c:val>
          <c:smooth val="0"/>
          <c:extLst>
            <c:ext xmlns:c16="http://schemas.microsoft.com/office/drawing/2014/chart" uri="{C3380CC4-5D6E-409C-BE32-E72D297353CC}">
              <c16:uniqueId val="{00000002-4CB2-415E-BE0C-53ABB0AF49EE}"/>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c:v>
                </c:pt>
                <c:pt idx="1">
                  <c:v>2</c:v>
                </c:pt>
                <c:pt idx="2">
                  <c:v>1</c:v>
                </c:pt>
                <c:pt idx="3">
                  <c:v>0</c:v>
                </c:pt>
                <c:pt idx="4">
                  <c:v>0</c:v>
                </c:pt>
                <c:pt idx="5">
                  <c:v>1</c:v>
                </c:pt>
                <c:pt idx="6">
                  <c:v>0</c:v>
                </c:pt>
                <c:pt idx="7">
                  <c:v>0</c:v>
                </c:pt>
                <c:pt idx="8">
                  <c:v>1</c:v>
                </c:pt>
                <c:pt idx="9">
                  <c:v>0</c:v>
                </c:pt>
                <c:pt idx="10">
                  <c:v>0</c:v>
                </c:pt>
                <c:pt idx="11">
                  <c:v>0</c:v>
                </c:pt>
                <c:pt idx="12">
                  <c:v>0</c:v>
                </c:pt>
                <c:pt idx="13">
                  <c:v>1</c:v>
                </c:pt>
                <c:pt idx="14">
                  <c:v>1</c:v>
                </c:pt>
                <c:pt idx="15">
                  <c:v>0</c:v>
                </c:pt>
                <c:pt idx="16">
                  <c:v>1</c:v>
                </c:pt>
                <c:pt idx="17">
                  <c:v>0</c:v>
                </c:pt>
                <c:pt idx="18">
                  <c:v>1</c:v>
                </c:pt>
                <c:pt idx="19">
                  <c:v>1</c:v>
                </c:pt>
                <c:pt idx="20">
                  <c:v>0</c:v>
                </c:pt>
                <c:pt idx="21">
                  <c:v>1</c:v>
                </c:pt>
                <c:pt idx="22">
                  <c:v>0</c:v>
                </c:pt>
                <c:pt idx="23">
                  <c:v>1</c:v>
                </c:pt>
                <c:pt idx="24">
                  <c:v>0</c:v>
                </c:pt>
                <c:pt idx="25">
                  <c:v>0</c:v>
                </c:pt>
                <c:pt idx="26">
                  <c:v>1</c:v>
                </c:pt>
                <c:pt idx="27">
                  <c:v>0</c:v>
                </c:pt>
                <c:pt idx="28">
                  <c:v>1</c:v>
                </c:pt>
                <c:pt idx="29">
                  <c:v>0</c:v>
                </c:pt>
                <c:pt idx="30">
                  <c:v>1</c:v>
                </c:pt>
              </c:numCache>
            </c:numRef>
          </c:val>
          <c:smooth val="0"/>
          <c:extLst>
            <c:ext xmlns:c16="http://schemas.microsoft.com/office/drawing/2014/chart" uri="{C3380CC4-5D6E-409C-BE32-E72D297353CC}">
              <c16:uniqueId val="{00000003-4CB2-415E-BE0C-53ABB0AF49EE}"/>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2</c:v>
                </c:pt>
                <c:pt idx="1">
                  <c:v>2</c:v>
                </c:pt>
                <c:pt idx="2">
                  <c:v>1</c:v>
                </c:pt>
                <c:pt idx="3">
                  <c:v>4</c:v>
                </c:pt>
                <c:pt idx="4">
                  <c:v>0</c:v>
                </c:pt>
                <c:pt idx="5">
                  <c:v>3</c:v>
                </c:pt>
                <c:pt idx="6">
                  <c:v>3</c:v>
                </c:pt>
                <c:pt idx="7">
                  <c:v>0</c:v>
                </c:pt>
                <c:pt idx="8">
                  <c:v>4</c:v>
                </c:pt>
                <c:pt idx="9">
                  <c:v>6</c:v>
                </c:pt>
                <c:pt idx="10">
                  <c:v>0</c:v>
                </c:pt>
                <c:pt idx="11">
                  <c:v>0</c:v>
                </c:pt>
                <c:pt idx="12">
                  <c:v>1</c:v>
                </c:pt>
                <c:pt idx="13">
                  <c:v>3</c:v>
                </c:pt>
                <c:pt idx="14">
                  <c:v>3</c:v>
                </c:pt>
                <c:pt idx="15">
                  <c:v>3</c:v>
                </c:pt>
                <c:pt idx="16">
                  <c:v>2</c:v>
                </c:pt>
                <c:pt idx="17">
                  <c:v>0</c:v>
                </c:pt>
                <c:pt idx="18">
                  <c:v>0</c:v>
                </c:pt>
                <c:pt idx="19">
                  <c:v>3</c:v>
                </c:pt>
                <c:pt idx="20">
                  <c:v>3</c:v>
                </c:pt>
                <c:pt idx="21">
                  <c:v>2</c:v>
                </c:pt>
                <c:pt idx="22">
                  <c:v>3</c:v>
                </c:pt>
                <c:pt idx="23">
                  <c:v>1</c:v>
                </c:pt>
                <c:pt idx="24">
                  <c:v>0</c:v>
                </c:pt>
                <c:pt idx="25">
                  <c:v>0</c:v>
                </c:pt>
                <c:pt idx="26">
                  <c:v>3</c:v>
                </c:pt>
                <c:pt idx="27">
                  <c:v>3</c:v>
                </c:pt>
                <c:pt idx="28">
                  <c:v>3</c:v>
                </c:pt>
                <c:pt idx="29">
                  <c:v>2</c:v>
                </c:pt>
                <c:pt idx="30">
                  <c:v>1</c:v>
                </c:pt>
              </c:numCache>
            </c:numRef>
          </c:val>
          <c:smooth val="0"/>
          <c:extLst>
            <c:ext xmlns:c16="http://schemas.microsoft.com/office/drawing/2014/chart" uri="{C3380CC4-5D6E-409C-BE32-E72D297353CC}">
              <c16:uniqueId val="{00000004-4CB2-415E-BE0C-53ABB0AF49EE}"/>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0</c:v>
                </c:pt>
                <c:pt idx="12">
                  <c:v>0</c:v>
                </c:pt>
                <c:pt idx="13">
                  <c:v>1</c:v>
                </c:pt>
                <c:pt idx="14">
                  <c:v>0</c:v>
                </c:pt>
                <c:pt idx="15">
                  <c:v>1</c:v>
                </c:pt>
                <c:pt idx="16">
                  <c:v>0</c:v>
                </c:pt>
                <c:pt idx="17">
                  <c:v>0</c:v>
                </c:pt>
                <c:pt idx="18">
                  <c:v>0</c:v>
                </c:pt>
                <c:pt idx="19">
                  <c:v>0</c:v>
                </c:pt>
                <c:pt idx="20">
                  <c:v>1</c:v>
                </c:pt>
                <c:pt idx="21">
                  <c:v>0</c:v>
                </c:pt>
                <c:pt idx="22">
                  <c:v>0</c:v>
                </c:pt>
                <c:pt idx="23">
                  <c:v>2</c:v>
                </c:pt>
                <c:pt idx="24">
                  <c:v>2</c:v>
                </c:pt>
                <c:pt idx="25">
                  <c:v>0</c:v>
                </c:pt>
                <c:pt idx="26">
                  <c:v>1</c:v>
                </c:pt>
                <c:pt idx="27">
                  <c:v>0</c:v>
                </c:pt>
                <c:pt idx="28">
                  <c:v>0</c:v>
                </c:pt>
                <c:pt idx="29">
                  <c:v>1</c:v>
                </c:pt>
                <c:pt idx="30">
                  <c:v>0</c:v>
                </c:pt>
              </c:numCache>
            </c:numRef>
          </c:val>
          <c:smooth val="0"/>
          <c:extLst>
            <c:ext xmlns:c16="http://schemas.microsoft.com/office/drawing/2014/chart" uri="{C3380CC4-5D6E-409C-BE32-E72D297353CC}">
              <c16:uniqueId val="{00000005-4CB2-415E-BE0C-53ABB0AF49EE}"/>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c:v>
                </c:pt>
                <c:pt idx="1">
                  <c:v>0</c:v>
                </c:pt>
                <c:pt idx="2">
                  <c:v>1</c:v>
                </c:pt>
                <c:pt idx="3">
                  <c:v>0</c:v>
                </c:pt>
                <c:pt idx="4">
                  <c:v>0</c:v>
                </c:pt>
                <c:pt idx="5">
                  <c:v>1</c:v>
                </c:pt>
                <c:pt idx="6">
                  <c:v>0</c:v>
                </c:pt>
                <c:pt idx="7">
                  <c:v>1</c:v>
                </c:pt>
                <c:pt idx="8">
                  <c:v>0</c:v>
                </c:pt>
                <c:pt idx="9">
                  <c:v>0</c:v>
                </c:pt>
                <c:pt idx="10">
                  <c:v>1</c:v>
                </c:pt>
                <c:pt idx="11">
                  <c:v>0</c:v>
                </c:pt>
                <c:pt idx="12">
                  <c:v>1</c:v>
                </c:pt>
                <c:pt idx="13">
                  <c:v>0</c:v>
                </c:pt>
                <c:pt idx="14">
                  <c:v>1</c:v>
                </c:pt>
                <c:pt idx="15">
                  <c:v>0</c:v>
                </c:pt>
                <c:pt idx="16">
                  <c:v>0</c:v>
                </c:pt>
                <c:pt idx="17">
                  <c:v>0</c:v>
                </c:pt>
                <c:pt idx="18">
                  <c:v>0</c:v>
                </c:pt>
                <c:pt idx="19">
                  <c:v>1</c:v>
                </c:pt>
                <c:pt idx="20">
                  <c:v>1</c:v>
                </c:pt>
                <c:pt idx="21">
                  <c:v>0</c:v>
                </c:pt>
                <c:pt idx="22">
                  <c:v>0</c:v>
                </c:pt>
                <c:pt idx="23">
                  <c:v>0</c:v>
                </c:pt>
                <c:pt idx="24">
                  <c:v>0</c:v>
                </c:pt>
                <c:pt idx="25">
                  <c:v>0</c:v>
                </c:pt>
                <c:pt idx="26">
                  <c:v>1</c:v>
                </c:pt>
                <c:pt idx="27">
                  <c:v>0</c:v>
                </c:pt>
                <c:pt idx="28">
                  <c:v>0</c:v>
                </c:pt>
                <c:pt idx="29">
                  <c:v>0</c:v>
                </c:pt>
                <c:pt idx="30">
                  <c:v>1</c:v>
                </c:pt>
              </c:numCache>
            </c:numRef>
          </c:val>
          <c:smooth val="0"/>
          <c:extLst>
            <c:ext xmlns:c16="http://schemas.microsoft.com/office/drawing/2014/chart" uri="{C3380CC4-5D6E-409C-BE32-E72D297353CC}">
              <c16:uniqueId val="{00000006-4CB2-415E-BE0C-53ABB0AF49EE}"/>
            </c:ext>
          </c:extLst>
        </c:ser>
        <c:dLbls>
          <c:showLegendKey val="0"/>
          <c:showVal val="0"/>
          <c:showCatName val="0"/>
          <c:showSerName val="0"/>
          <c:showPercent val="0"/>
          <c:showBubbleSize val="0"/>
        </c:dLbls>
        <c:smooth val="0"/>
        <c:axId val="428320280"/>
        <c:axId val="428321592"/>
      </c:lineChart>
      <c:dateAx>
        <c:axId val="428320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21592"/>
        <c:crosses val="autoZero"/>
        <c:auto val="1"/>
        <c:lblOffset val="100"/>
        <c:baseTimeUnit val="days"/>
      </c:dateAx>
      <c:valAx>
        <c:axId val="42832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2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5</c:v>
                </c:pt>
                <c:pt idx="13">
                  <c:v>3</c:v>
                </c:pt>
                <c:pt idx="14">
                  <c:v>1</c:v>
                </c:pt>
                <c:pt idx="15">
                  <c:v>1</c:v>
                </c:pt>
                <c:pt idx="16">
                  <c:v>1</c:v>
                </c:pt>
                <c:pt idx="17">
                  <c:v>1</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0-AEFC-4BC4-BA3B-EE9F95F2D21D}"/>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4</c:v>
                </c:pt>
                <c:pt idx="12">
                  <c:v>0</c:v>
                </c:pt>
                <c:pt idx="13">
                  <c:v>0</c:v>
                </c:pt>
                <c:pt idx="14">
                  <c:v>0</c:v>
                </c:pt>
                <c:pt idx="15">
                  <c:v>0</c:v>
                </c:pt>
                <c:pt idx="16">
                  <c:v>0</c:v>
                </c:pt>
                <c:pt idx="17">
                  <c:v>0</c:v>
                </c:pt>
                <c:pt idx="18">
                  <c:v>0</c:v>
                </c:pt>
                <c:pt idx="19">
                  <c:v>3</c:v>
                </c:pt>
                <c:pt idx="20">
                  <c:v>2</c:v>
                </c:pt>
                <c:pt idx="21">
                  <c:v>0</c:v>
                </c:pt>
                <c:pt idx="22">
                  <c:v>0</c:v>
                </c:pt>
                <c:pt idx="23">
                  <c:v>0</c:v>
                </c:pt>
              </c:numCache>
            </c:numRef>
          </c:val>
          <c:smooth val="0"/>
          <c:extLst>
            <c:ext xmlns:c16="http://schemas.microsoft.com/office/drawing/2014/chart" uri="{C3380CC4-5D6E-409C-BE32-E72D297353CC}">
              <c16:uniqueId val="{00000001-AEFC-4BC4-BA3B-EE9F95F2D21D}"/>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0</c:v>
                </c:pt>
                <c:pt idx="12">
                  <c:v>1</c:v>
                </c:pt>
                <c:pt idx="13">
                  <c:v>0</c:v>
                </c:pt>
                <c:pt idx="14">
                  <c:v>2</c:v>
                </c:pt>
                <c:pt idx="15">
                  <c:v>1</c:v>
                </c:pt>
                <c:pt idx="16">
                  <c:v>4</c:v>
                </c:pt>
                <c:pt idx="17">
                  <c:v>10</c:v>
                </c:pt>
                <c:pt idx="18">
                  <c:v>1</c:v>
                </c:pt>
                <c:pt idx="19">
                  <c:v>2</c:v>
                </c:pt>
                <c:pt idx="20">
                  <c:v>0</c:v>
                </c:pt>
                <c:pt idx="21">
                  <c:v>1</c:v>
                </c:pt>
                <c:pt idx="22">
                  <c:v>0</c:v>
                </c:pt>
                <c:pt idx="23">
                  <c:v>0</c:v>
                </c:pt>
              </c:numCache>
            </c:numRef>
          </c:val>
          <c:smooth val="0"/>
          <c:extLst>
            <c:ext xmlns:c16="http://schemas.microsoft.com/office/drawing/2014/chart" uri="{C3380CC4-5D6E-409C-BE32-E72D297353CC}">
              <c16:uniqueId val="{00000002-AEFC-4BC4-BA3B-EE9F95F2D21D}"/>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1</c:v>
                </c:pt>
                <c:pt idx="15">
                  <c:v>0</c:v>
                </c:pt>
                <c:pt idx="16">
                  <c:v>2</c:v>
                </c:pt>
                <c:pt idx="17">
                  <c:v>1</c:v>
                </c:pt>
                <c:pt idx="18">
                  <c:v>2</c:v>
                </c:pt>
                <c:pt idx="19">
                  <c:v>1</c:v>
                </c:pt>
                <c:pt idx="20">
                  <c:v>3</c:v>
                </c:pt>
                <c:pt idx="21">
                  <c:v>3</c:v>
                </c:pt>
                <c:pt idx="22">
                  <c:v>0</c:v>
                </c:pt>
                <c:pt idx="23">
                  <c:v>0</c:v>
                </c:pt>
              </c:numCache>
            </c:numRef>
          </c:val>
          <c:smooth val="0"/>
          <c:extLst>
            <c:ext xmlns:c16="http://schemas.microsoft.com/office/drawing/2014/chart" uri="{C3380CC4-5D6E-409C-BE32-E72D297353CC}">
              <c16:uniqueId val="{00000003-AEFC-4BC4-BA3B-EE9F95F2D21D}"/>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12</c:v>
                </c:pt>
                <c:pt idx="10">
                  <c:v>3</c:v>
                </c:pt>
                <c:pt idx="11">
                  <c:v>4</c:v>
                </c:pt>
                <c:pt idx="12">
                  <c:v>13</c:v>
                </c:pt>
                <c:pt idx="13">
                  <c:v>1</c:v>
                </c:pt>
                <c:pt idx="14">
                  <c:v>0</c:v>
                </c:pt>
                <c:pt idx="15">
                  <c:v>5</c:v>
                </c:pt>
                <c:pt idx="16">
                  <c:v>7</c:v>
                </c:pt>
                <c:pt idx="17">
                  <c:v>0</c:v>
                </c:pt>
                <c:pt idx="18">
                  <c:v>12</c:v>
                </c:pt>
                <c:pt idx="19">
                  <c:v>0</c:v>
                </c:pt>
                <c:pt idx="20">
                  <c:v>1</c:v>
                </c:pt>
                <c:pt idx="21">
                  <c:v>1</c:v>
                </c:pt>
                <c:pt idx="22">
                  <c:v>1</c:v>
                </c:pt>
                <c:pt idx="23">
                  <c:v>0</c:v>
                </c:pt>
              </c:numCache>
            </c:numRef>
          </c:val>
          <c:smooth val="0"/>
          <c:extLst>
            <c:ext xmlns:c16="http://schemas.microsoft.com/office/drawing/2014/chart" uri="{C3380CC4-5D6E-409C-BE32-E72D297353CC}">
              <c16:uniqueId val="{00000004-AEFC-4BC4-BA3B-EE9F95F2D21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2</c:v>
                </c:pt>
                <c:pt idx="14">
                  <c:v>2</c:v>
                </c:pt>
                <c:pt idx="15">
                  <c:v>0</c:v>
                </c:pt>
                <c:pt idx="16">
                  <c:v>1</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5-AEFC-4BC4-BA3B-EE9F95F2D21D}"/>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2</c:v>
                </c:pt>
                <c:pt idx="17">
                  <c:v>4</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6-AEFC-4BC4-BA3B-EE9F95F2D21D}"/>
            </c:ext>
          </c:extLst>
        </c:ser>
        <c:dLbls>
          <c:showLegendKey val="0"/>
          <c:showVal val="0"/>
          <c:showCatName val="0"/>
          <c:showSerName val="0"/>
          <c:showPercent val="0"/>
          <c:showBubbleSize val="0"/>
        </c:dLbls>
        <c:smooth val="0"/>
        <c:axId val="428330448"/>
        <c:axId val="428330120"/>
      </c:lineChart>
      <c:catAx>
        <c:axId val="42833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30120"/>
        <c:crosses val="autoZero"/>
        <c:auto val="1"/>
        <c:lblAlgn val="ctr"/>
        <c:lblOffset val="100"/>
        <c:noMultiLvlLbl val="0"/>
      </c:catAx>
      <c:valAx>
        <c:axId val="42833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3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0</c:v>
                </c:pt>
                <c:pt idx="2">
                  <c:v>2</c:v>
                </c:pt>
                <c:pt idx="3">
                  <c:v>4</c:v>
                </c:pt>
                <c:pt idx="4">
                  <c:v>4</c:v>
                </c:pt>
                <c:pt idx="5">
                  <c:v>2</c:v>
                </c:pt>
                <c:pt idx="6">
                  <c:v>0</c:v>
                </c:pt>
              </c:numCache>
            </c:numRef>
          </c:val>
          <c:extLst>
            <c:ext xmlns:c16="http://schemas.microsoft.com/office/drawing/2014/chart" uri="{C3380CC4-5D6E-409C-BE32-E72D297353CC}">
              <c16:uniqueId val="{00000000-D688-41B0-A253-1218497B3058}"/>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7</c:v>
                </c:pt>
                <c:pt idx="2">
                  <c:v>0</c:v>
                </c:pt>
                <c:pt idx="3">
                  <c:v>0</c:v>
                </c:pt>
                <c:pt idx="4">
                  <c:v>3</c:v>
                </c:pt>
                <c:pt idx="5">
                  <c:v>2</c:v>
                </c:pt>
                <c:pt idx="6">
                  <c:v>0</c:v>
                </c:pt>
              </c:numCache>
            </c:numRef>
          </c:val>
          <c:extLst>
            <c:ext xmlns:c16="http://schemas.microsoft.com/office/drawing/2014/chart" uri="{C3380CC4-5D6E-409C-BE32-E72D297353CC}">
              <c16:uniqueId val="{00000001-D688-41B0-A253-1218497B3058}"/>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3</c:v>
                </c:pt>
                <c:pt idx="3">
                  <c:v>6</c:v>
                </c:pt>
                <c:pt idx="4">
                  <c:v>4</c:v>
                </c:pt>
                <c:pt idx="5">
                  <c:v>1</c:v>
                </c:pt>
                <c:pt idx="6">
                  <c:v>3</c:v>
                </c:pt>
              </c:numCache>
            </c:numRef>
          </c:val>
          <c:extLst>
            <c:ext xmlns:c16="http://schemas.microsoft.com/office/drawing/2014/chart" uri="{C3380CC4-5D6E-409C-BE32-E72D297353CC}">
              <c16:uniqueId val="{00000002-D688-41B0-A253-1218497B3058}"/>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3</c:v>
                </c:pt>
                <c:pt idx="3">
                  <c:v>3</c:v>
                </c:pt>
                <c:pt idx="4">
                  <c:v>4</c:v>
                </c:pt>
                <c:pt idx="5">
                  <c:v>0</c:v>
                </c:pt>
                <c:pt idx="6">
                  <c:v>1</c:v>
                </c:pt>
              </c:numCache>
            </c:numRef>
          </c:val>
          <c:extLst>
            <c:ext xmlns:c16="http://schemas.microsoft.com/office/drawing/2014/chart" uri="{C3380CC4-5D6E-409C-BE32-E72D297353CC}">
              <c16:uniqueId val="{00000003-D688-41B0-A253-1218497B3058}"/>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12</c:v>
                </c:pt>
                <c:pt idx="2">
                  <c:v>10</c:v>
                </c:pt>
                <c:pt idx="3">
                  <c:v>14</c:v>
                </c:pt>
                <c:pt idx="4">
                  <c:v>11</c:v>
                </c:pt>
                <c:pt idx="5">
                  <c:v>4</c:v>
                </c:pt>
                <c:pt idx="6">
                  <c:v>0</c:v>
                </c:pt>
              </c:numCache>
            </c:numRef>
          </c:val>
          <c:extLst>
            <c:ext xmlns:c16="http://schemas.microsoft.com/office/drawing/2014/chart" uri="{C3380CC4-5D6E-409C-BE32-E72D297353CC}">
              <c16:uniqueId val="{00000004-D688-41B0-A253-1218497B3058}"/>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3</c:v>
                </c:pt>
                <c:pt idx="2">
                  <c:v>0</c:v>
                </c:pt>
                <c:pt idx="3">
                  <c:v>2</c:v>
                </c:pt>
                <c:pt idx="4">
                  <c:v>2</c:v>
                </c:pt>
                <c:pt idx="5">
                  <c:v>2</c:v>
                </c:pt>
                <c:pt idx="6">
                  <c:v>0</c:v>
                </c:pt>
              </c:numCache>
            </c:numRef>
          </c:val>
          <c:extLst>
            <c:ext xmlns:c16="http://schemas.microsoft.com/office/drawing/2014/chart" uri="{C3380CC4-5D6E-409C-BE32-E72D297353CC}">
              <c16:uniqueId val="{00000005-D688-41B0-A253-1218497B3058}"/>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1</c:v>
                </c:pt>
                <c:pt idx="2">
                  <c:v>2</c:v>
                </c:pt>
                <c:pt idx="3">
                  <c:v>0</c:v>
                </c:pt>
                <c:pt idx="4">
                  <c:v>2</c:v>
                </c:pt>
                <c:pt idx="5">
                  <c:v>1</c:v>
                </c:pt>
                <c:pt idx="6">
                  <c:v>0</c:v>
                </c:pt>
              </c:numCache>
            </c:numRef>
          </c:val>
          <c:extLst>
            <c:ext xmlns:c16="http://schemas.microsoft.com/office/drawing/2014/chart" uri="{C3380CC4-5D6E-409C-BE32-E72D297353CC}">
              <c16:uniqueId val="{00000006-D688-41B0-A253-1218497B3058}"/>
            </c:ext>
          </c:extLst>
        </c:ser>
        <c:dLbls>
          <c:showLegendKey val="0"/>
          <c:showVal val="0"/>
          <c:showCatName val="0"/>
          <c:showSerName val="0"/>
          <c:showPercent val="0"/>
          <c:showBubbleSize val="0"/>
        </c:dLbls>
        <c:gapWidth val="219"/>
        <c:overlap val="-27"/>
        <c:axId val="396601328"/>
        <c:axId val="396601656"/>
      </c:barChart>
      <c:catAx>
        <c:axId val="39660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01656"/>
        <c:crosses val="autoZero"/>
        <c:auto val="1"/>
        <c:lblAlgn val="ctr"/>
        <c:lblOffset val="100"/>
        <c:noMultiLvlLbl val="0"/>
      </c:catAx>
      <c:valAx>
        <c:axId val="39660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0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1867</c:v>
                </c:pt>
                <c:pt idx="1">
                  <c:v>316</c:v>
                </c:pt>
                <c:pt idx="2">
                  <c:v>1329</c:v>
                </c:pt>
                <c:pt idx="3">
                  <c:v>808</c:v>
                </c:pt>
                <c:pt idx="4">
                  <c:v>20008</c:v>
                </c:pt>
                <c:pt idx="5">
                  <c:v>385</c:v>
                </c:pt>
                <c:pt idx="6">
                  <c:v>435</c:v>
                </c:pt>
              </c:numCache>
            </c:numRef>
          </c:val>
          <c:extLst>
            <c:ext xmlns:c16="http://schemas.microsoft.com/office/drawing/2014/chart" uri="{C3380CC4-5D6E-409C-BE32-E72D297353CC}">
              <c16:uniqueId val="{00000000-C194-4E52-9031-B7AA7D3FDD9B}"/>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230</c:v>
                </c:pt>
                <c:pt idx="1">
                  <c:v>39</c:v>
                </c:pt>
                <c:pt idx="2">
                  <c:v>128</c:v>
                </c:pt>
                <c:pt idx="3">
                  <c:v>122</c:v>
                </c:pt>
                <c:pt idx="4">
                  <c:v>1035</c:v>
                </c:pt>
                <c:pt idx="5">
                  <c:v>33</c:v>
                </c:pt>
                <c:pt idx="6">
                  <c:v>63</c:v>
                </c:pt>
              </c:numCache>
            </c:numRef>
          </c:val>
          <c:extLst>
            <c:ext xmlns:c16="http://schemas.microsoft.com/office/drawing/2014/chart" uri="{C3380CC4-5D6E-409C-BE32-E72D297353CC}">
              <c16:uniqueId val="{00000001-C194-4E52-9031-B7AA7D3FDD9B}"/>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78</c:v>
                </c:pt>
                <c:pt idx="1">
                  <c:v>0</c:v>
                </c:pt>
                <c:pt idx="2">
                  <c:v>0</c:v>
                </c:pt>
                <c:pt idx="3">
                  <c:v>5</c:v>
                </c:pt>
                <c:pt idx="4">
                  <c:v>182</c:v>
                </c:pt>
                <c:pt idx="5">
                  <c:v>5</c:v>
                </c:pt>
                <c:pt idx="6">
                  <c:v>0</c:v>
                </c:pt>
              </c:numCache>
            </c:numRef>
          </c:val>
          <c:extLst>
            <c:ext xmlns:c16="http://schemas.microsoft.com/office/drawing/2014/chart" uri="{C3380CC4-5D6E-409C-BE32-E72D297353CC}">
              <c16:uniqueId val="{00000002-C194-4E52-9031-B7AA7D3FDD9B}"/>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2</c:v>
                </c:pt>
                <c:pt idx="1">
                  <c:v>3</c:v>
                </c:pt>
                <c:pt idx="2">
                  <c:v>0</c:v>
                </c:pt>
                <c:pt idx="3">
                  <c:v>2</c:v>
                </c:pt>
                <c:pt idx="4">
                  <c:v>28</c:v>
                </c:pt>
                <c:pt idx="5">
                  <c:v>0</c:v>
                </c:pt>
                <c:pt idx="6">
                  <c:v>1</c:v>
                </c:pt>
              </c:numCache>
            </c:numRef>
          </c:val>
          <c:extLst>
            <c:ext xmlns:c16="http://schemas.microsoft.com/office/drawing/2014/chart" uri="{C3380CC4-5D6E-409C-BE32-E72D297353CC}">
              <c16:uniqueId val="{00000003-C194-4E52-9031-B7AA7D3FDD9B}"/>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Sheet1!$F$2:$F$8</c:f>
              <c:numCache>
                <c:formatCode>General</c:formatCode>
                <c:ptCount val="7"/>
                <c:pt idx="0">
                  <c:v>3</c:v>
                </c:pt>
                <c:pt idx="1">
                  <c:v>1</c:v>
                </c:pt>
                <c:pt idx="2">
                  <c:v>0</c:v>
                </c:pt>
                <c:pt idx="3">
                  <c:v>0</c:v>
                </c:pt>
                <c:pt idx="4">
                  <c:v>16</c:v>
                </c:pt>
                <c:pt idx="5">
                  <c:v>0</c:v>
                </c:pt>
                <c:pt idx="6">
                  <c:v>1</c:v>
                </c:pt>
              </c:numCache>
            </c:numRef>
          </c:val>
          <c:extLst>
            <c:ext xmlns:c16="http://schemas.microsoft.com/office/drawing/2014/chart" uri="{C3380CC4-5D6E-409C-BE32-E72D297353CC}">
              <c16:uniqueId val="{00000004-C194-4E52-9031-B7AA7D3FDD9B}"/>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Sheet1!$G$2:$G$8</c:f>
              <c:numCache>
                <c:formatCode>General</c:formatCode>
                <c:ptCount val="7"/>
                <c:pt idx="0">
                  <c:v>2</c:v>
                </c:pt>
                <c:pt idx="1">
                  <c:v>0</c:v>
                </c:pt>
                <c:pt idx="2">
                  <c:v>0</c:v>
                </c:pt>
                <c:pt idx="3">
                  <c:v>1</c:v>
                </c:pt>
                <c:pt idx="4">
                  <c:v>28</c:v>
                </c:pt>
                <c:pt idx="5">
                  <c:v>0</c:v>
                </c:pt>
                <c:pt idx="6">
                  <c:v>0</c:v>
                </c:pt>
              </c:numCache>
            </c:numRef>
          </c:val>
          <c:extLst>
            <c:ext xmlns:c16="http://schemas.microsoft.com/office/drawing/2014/chart" uri="{C3380CC4-5D6E-409C-BE32-E72D297353CC}">
              <c16:uniqueId val="{00000005-C194-4E52-9031-B7AA7D3FDD9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Sheet1!$H$2:$H$8</c:f>
              <c:numCache>
                <c:formatCode>General</c:formatCode>
                <c:ptCount val="7"/>
                <c:pt idx="0">
                  <c:v>489</c:v>
                </c:pt>
                <c:pt idx="1">
                  <c:v>8</c:v>
                </c:pt>
                <c:pt idx="2">
                  <c:v>46</c:v>
                </c:pt>
                <c:pt idx="3">
                  <c:v>86</c:v>
                </c:pt>
                <c:pt idx="4">
                  <c:v>870</c:v>
                </c:pt>
                <c:pt idx="5">
                  <c:v>4</c:v>
                </c:pt>
                <c:pt idx="6">
                  <c:v>126</c:v>
                </c:pt>
              </c:numCache>
            </c:numRef>
          </c:val>
          <c:extLst>
            <c:ext xmlns:c16="http://schemas.microsoft.com/office/drawing/2014/chart" uri="{C3380CC4-5D6E-409C-BE32-E72D297353CC}">
              <c16:uniqueId val="{00000006-C194-4E52-9031-B7AA7D3FDD9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Sheet1!$I$2:$I$8</c:f>
              <c:numCache>
                <c:formatCode>General</c:formatCode>
                <c:ptCount val="7"/>
                <c:pt idx="0">
                  <c:v>70</c:v>
                </c:pt>
                <c:pt idx="1">
                  <c:v>19</c:v>
                </c:pt>
                <c:pt idx="2">
                  <c:v>71</c:v>
                </c:pt>
                <c:pt idx="3">
                  <c:v>41</c:v>
                </c:pt>
                <c:pt idx="4">
                  <c:v>551</c:v>
                </c:pt>
                <c:pt idx="5">
                  <c:v>24</c:v>
                </c:pt>
                <c:pt idx="6">
                  <c:v>26</c:v>
                </c:pt>
              </c:numCache>
            </c:numRef>
          </c:val>
          <c:extLst>
            <c:ext xmlns:c16="http://schemas.microsoft.com/office/drawing/2014/chart" uri="{C3380CC4-5D6E-409C-BE32-E72D297353CC}">
              <c16:uniqueId val="{00000007-C194-4E52-9031-B7AA7D3FDD9B}"/>
            </c:ext>
          </c:extLst>
        </c:ser>
        <c:dLbls>
          <c:showLegendKey val="0"/>
          <c:showVal val="0"/>
          <c:showCatName val="0"/>
          <c:showSerName val="0"/>
          <c:showPercent val="0"/>
          <c:showBubbleSize val="0"/>
        </c:dLbls>
        <c:gapWidth val="150"/>
        <c:overlap val="100"/>
        <c:axId val="396608544"/>
        <c:axId val="396608872"/>
      </c:barChart>
      <c:catAx>
        <c:axId val="3966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08872"/>
        <c:crosses val="autoZero"/>
        <c:auto val="1"/>
        <c:lblAlgn val="ctr"/>
        <c:lblOffset val="100"/>
        <c:noMultiLvlLbl val="0"/>
      </c:catAx>
      <c:valAx>
        <c:axId val="396608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0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10</c:v>
                </c:pt>
                <c:pt idx="1">
                  <c:v>0</c:v>
                </c:pt>
                <c:pt idx="2">
                  <c:v>10</c:v>
                </c:pt>
                <c:pt idx="3">
                  <c:v>2</c:v>
                </c:pt>
                <c:pt idx="4">
                  <c:v>10</c:v>
                </c:pt>
                <c:pt idx="5">
                  <c:v>0</c:v>
                </c:pt>
                <c:pt idx="6">
                  <c:v>1</c:v>
                </c:pt>
              </c:numCache>
            </c:numRef>
          </c:val>
          <c:extLst>
            <c:ext xmlns:c16="http://schemas.microsoft.com/office/drawing/2014/chart" uri="{C3380CC4-5D6E-409C-BE32-E72D297353CC}">
              <c16:uniqueId val="{00000000-9083-41B1-8BC0-24252B4C2CBF}"/>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7</c:v>
                </c:pt>
                <c:pt idx="1">
                  <c:v>13</c:v>
                </c:pt>
                <c:pt idx="2">
                  <c:v>9</c:v>
                </c:pt>
                <c:pt idx="3">
                  <c:v>11</c:v>
                </c:pt>
                <c:pt idx="4">
                  <c:v>33</c:v>
                </c:pt>
                <c:pt idx="5">
                  <c:v>7</c:v>
                </c:pt>
                <c:pt idx="6">
                  <c:v>9</c:v>
                </c:pt>
              </c:numCache>
            </c:numRef>
          </c:val>
          <c:extLst>
            <c:ext xmlns:c16="http://schemas.microsoft.com/office/drawing/2014/chart" uri="{C3380CC4-5D6E-409C-BE32-E72D297353CC}">
              <c16:uniqueId val="{00000001-9083-41B1-8BC0-24252B4C2CBF}"/>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1</c:v>
                </c:pt>
                <c:pt idx="1">
                  <c:v>1</c:v>
                </c:pt>
                <c:pt idx="2">
                  <c:v>5</c:v>
                </c:pt>
                <c:pt idx="3">
                  <c:v>2</c:v>
                </c:pt>
                <c:pt idx="4">
                  <c:v>18</c:v>
                </c:pt>
                <c:pt idx="5">
                  <c:v>3</c:v>
                </c:pt>
                <c:pt idx="6">
                  <c:v>0</c:v>
                </c:pt>
              </c:numCache>
            </c:numRef>
          </c:val>
          <c:extLst>
            <c:ext xmlns:c16="http://schemas.microsoft.com/office/drawing/2014/chart" uri="{C3380CC4-5D6E-409C-BE32-E72D297353CC}">
              <c16:uniqueId val="{00000002-9083-41B1-8BC0-24252B4C2CBF}"/>
            </c:ext>
          </c:extLst>
        </c:ser>
        <c:dLbls>
          <c:showLegendKey val="0"/>
          <c:showVal val="0"/>
          <c:showCatName val="0"/>
          <c:showSerName val="0"/>
          <c:showPercent val="0"/>
          <c:showBubbleSize val="0"/>
        </c:dLbls>
        <c:gapWidth val="150"/>
        <c:overlap val="100"/>
        <c:axId val="428307488"/>
        <c:axId val="428298304"/>
      </c:barChart>
      <c:catAx>
        <c:axId val="42830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98304"/>
        <c:crosses val="autoZero"/>
        <c:auto val="1"/>
        <c:lblAlgn val="ctr"/>
        <c:lblOffset val="100"/>
        <c:noMultiLvlLbl val="0"/>
      </c:catAx>
      <c:valAx>
        <c:axId val="428298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0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2.1534536319673999E-2</c:v>
                </c:pt>
                <c:pt idx="2">
                  <c:v>4.5050577502223001E-2</c:v>
                </c:pt>
                <c:pt idx="3">
                  <c:v>8.1552844769564106E-3</c:v>
                </c:pt>
                <c:pt idx="4">
                  <c:v>3.3898471621083902E-3</c:v>
                </c:pt>
                <c:pt idx="5">
                  <c:v>1.9160005698873499E-3</c:v>
                </c:pt>
              </c:numCache>
            </c:numRef>
          </c:val>
          <c:extLst>
            <c:ext xmlns:c16="http://schemas.microsoft.com/office/drawing/2014/chart" uri="{C3380CC4-5D6E-409C-BE32-E72D297353CC}">
              <c16:uniqueId val="{00000000-493B-4637-BB0D-3DA3FFDEF61E}"/>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0.142581070889894</c:v>
                </c:pt>
                <c:pt idx="1">
                  <c:v>5.5887739711269098E-2</c:v>
                </c:pt>
                <c:pt idx="4">
                  <c:v>4.7919808949220703E-2</c:v>
                </c:pt>
                <c:pt idx="5">
                  <c:v>4.4777526395173503E-2</c:v>
                </c:pt>
              </c:numCache>
            </c:numRef>
          </c:val>
          <c:extLst>
            <c:ext xmlns:c16="http://schemas.microsoft.com/office/drawing/2014/chart" uri="{C3380CC4-5D6E-409C-BE32-E72D297353CC}">
              <c16:uniqueId val="{00000001-493B-4637-BB0D-3DA3FFDEF61E}"/>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3.8077123264342802E-3</c:v>
                </c:pt>
                <c:pt idx="1">
                  <c:v>4.8171058827856201E-3</c:v>
                </c:pt>
                <c:pt idx="2">
                  <c:v>4.3973580672731797E-3</c:v>
                </c:pt>
                <c:pt idx="3">
                  <c:v>2.64840883597135E-3</c:v>
                </c:pt>
                <c:pt idx="4">
                  <c:v>5.6216225291844703E-3</c:v>
                </c:pt>
                <c:pt idx="5">
                  <c:v>6.1163253117526998E-3</c:v>
                </c:pt>
                <c:pt idx="6">
                  <c:v>2.3385949721407401E-3</c:v>
                </c:pt>
              </c:numCache>
            </c:numRef>
          </c:val>
          <c:extLst>
            <c:ext xmlns:c16="http://schemas.microsoft.com/office/drawing/2014/chart" uri="{C3380CC4-5D6E-409C-BE32-E72D297353CC}">
              <c16:uniqueId val="{00000002-493B-4637-BB0D-3DA3FFDEF61E}"/>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1.06340449348365</c:v>
                </c:pt>
                <c:pt idx="1">
                  <c:v>0.52770448548812698</c:v>
                </c:pt>
                <c:pt idx="2">
                  <c:v>0.66362836811385595</c:v>
                </c:pt>
                <c:pt idx="3">
                  <c:v>0.36779403534020899</c:v>
                </c:pt>
                <c:pt idx="4">
                  <c:v>0.39777724474294401</c:v>
                </c:pt>
                <c:pt idx="6">
                  <c:v>0.111937315103542</c:v>
                </c:pt>
              </c:numCache>
            </c:numRef>
          </c:val>
          <c:extLst>
            <c:ext xmlns:c16="http://schemas.microsoft.com/office/drawing/2014/chart" uri="{C3380CC4-5D6E-409C-BE32-E72D297353CC}">
              <c16:uniqueId val="{00000003-493B-4637-BB0D-3DA3FFDEF61E}"/>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4.8104224489042297E-3</c:v>
                </c:pt>
                <c:pt idx="1">
                  <c:v>2.9191878968972801E-3</c:v>
                </c:pt>
                <c:pt idx="2">
                  <c:v>0.190520673339381</c:v>
                </c:pt>
                <c:pt idx="3">
                  <c:v>6.5726281830019301E-3</c:v>
                </c:pt>
                <c:pt idx="4">
                  <c:v>1.5723240482744299E-2</c:v>
                </c:pt>
                <c:pt idx="5">
                  <c:v>3.4930453467146901E-3</c:v>
                </c:pt>
              </c:numCache>
            </c:numRef>
          </c:val>
          <c:extLst>
            <c:ext xmlns:c16="http://schemas.microsoft.com/office/drawing/2014/chart" uri="{C3380CC4-5D6E-409C-BE32-E72D297353CC}">
              <c16:uniqueId val="{00000004-493B-4637-BB0D-3DA3FFDEF61E}"/>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3.0752739190412202E-3</c:v>
                </c:pt>
                <c:pt idx="1">
                  <c:v>1.8451643514247301E-2</c:v>
                </c:pt>
                <c:pt idx="3">
                  <c:v>4.8106070590716199E-2</c:v>
                </c:pt>
                <c:pt idx="4">
                  <c:v>1.4278057481262801E-2</c:v>
                </c:pt>
                <c:pt idx="5">
                  <c:v>7.4685223748143896E-3</c:v>
                </c:pt>
              </c:numCache>
            </c:numRef>
          </c:val>
          <c:extLst>
            <c:ext xmlns:c16="http://schemas.microsoft.com/office/drawing/2014/chart" uri="{C3380CC4-5D6E-409C-BE32-E72D297353CC}">
              <c16:uniqueId val="{00000005-493B-4637-BB0D-3DA3FFDEF61E}"/>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6.2510174181995795E-2</c:v>
                </c:pt>
                <c:pt idx="1">
                  <c:v>4.3626892397851197E-2</c:v>
                </c:pt>
                <c:pt idx="2">
                  <c:v>2.4418036789842099E-2</c:v>
                </c:pt>
                <c:pt idx="4">
                  <c:v>3.9068858863747398E-2</c:v>
                </c:pt>
                <c:pt idx="5">
                  <c:v>3.9068858863747398E-3</c:v>
                </c:pt>
              </c:numCache>
            </c:numRef>
          </c:val>
          <c:extLst>
            <c:ext xmlns:c16="http://schemas.microsoft.com/office/drawing/2014/chart" uri="{C3380CC4-5D6E-409C-BE32-E72D297353CC}">
              <c16:uniqueId val="{00000006-493B-4637-BB0D-3DA3FFDEF61E}"/>
            </c:ext>
          </c:extLst>
        </c:ser>
        <c:dLbls>
          <c:showLegendKey val="0"/>
          <c:showVal val="0"/>
          <c:showCatName val="0"/>
          <c:showSerName val="0"/>
          <c:showPercent val="0"/>
          <c:showBubbleSize val="0"/>
        </c:dLbls>
        <c:gapWidth val="219"/>
        <c:overlap val="-27"/>
        <c:axId val="422018920"/>
        <c:axId val="424591744"/>
      </c:barChart>
      <c:catAx>
        <c:axId val="422018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91744"/>
        <c:crosses val="autoZero"/>
        <c:auto val="1"/>
        <c:lblAlgn val="ctr"/>
        <c:lblOffset val="100"/>
        <c:noMultiLvlLbl val="0"/>
      </c:catAx>
      <c:valAx>
        <c:axId val="42459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01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1.35533294048321E-2</c:v>
                </c:pt>
                <c:pt idx="2">
                  <c:v>0</c:v>
                </c:pt>
                <c:pt idx="3">
                  <c:v>2.0626394123245701E-3</c:v>
                </c:pt>
                <c:pt idx="4">
                  <c:v>0</c:v>
                </c:pt>
                <c:pt idx="5">
                  <c:v>1.9645882959652299E-3</c:v>
                </c:pt>
                <c:pt idx="6">
                  <c:v>0</c:v>
                </c:pt>
                <c:pt idx="7">
                  <c:v>5.9233849935019602E-2</c:v>
                </c:pt>
                <c:pt idx="8">
                  <c:v>0</c:v>
                </c:pt>
                <c:pt idx="9">
                  <c:v>3.4382321592589101E-3</c:v>
                </c:pt>
                <c:pt idx="10">
                  <c:v>1.7682684231466301E-3</c:v>
                </c:pt>
                <c:pt idx="11">
                  <c:v>0</c:v>
                </c:pt>
                <c:pt idx="12">
                  <c:v>7.5155542500213697E-3</c:v>
                </c:pt>
                <c:pt idx="13">
                  <c:v>0</c:v>
                </c:pt>
                <c:pt idx="14">
                  <c:v>0</c:v>
                </c:pt>
                <c:pt idx="15">
                  <c:v>8.2530949105914693E-3</c:v>
                </c:pt>
                <c:pt idx="16">
                  <c:v>0</c:v>
                </c:pt>
                <c:pt idx="17">
                  <c:v>0</c:v>
                </c:pt>
                <c:pt idx="18">
                  <c:v>0</c:v>
                </c:pt>
                <c:pt idx="19">
                  <c:v>2.6531115594105401E-3</c:v>
                </c:pt>
                <c:pt idx="20">
                  <c:v>0</c:v>
                </c:pt>
                <c:pt idx="21">
                  <c:v>0</c:v>
                </c:pt>
                <c:pt idx="22">
                  <c:v>4.32377615024729E-3</c:v>
                </c:pt>
                <c:pt idx="23">
                  <c:v>5.9945439822640103E-3</c:v>
                </c:pt>
                <c:pt idx="24">
                  <c:v>0</c:v>
                </c:pt>
                <c:pt idx="25">
                  <c:v>0</c:v>
                </c:pt>
                <c:pt idx="26">
                  <c:v>0.107620303774278</c:v>
                </c:pt>
                <c:pt idx="27">
                  <c:v>0</c:v>
                </c:pt>
                <c:pt idx="28">
                  <c:v>3.0862953741936601E-2</c:v>
                </c:pt>
                <c:pt idx="29">
                  <c:v>6.4875385197599601E-3</c:v>
                </c:pt>
                <c:pt idx="30">
                  <c:v>4.1286405762795799E-3</c:v>
                </c:pt>
              </c:numCache>
            </c:numRef>
          </c:val>
          <c:smooth val="0"/>
          <c:extLst>
            <c:ext xmlns:c16="http://schemas.microsoft.com/office/drawing/2014/chart" uri="{C3380CC4-5D6E-409C-BE32-E72D297353CC}">
              <c16:uniqueId val="{00000000-9CEB-45C7-B817-2F8C938E00C0}"/>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3.7720725180941599E-2</c:v>
                </c:pt>
                <c:pt idx="10">
                  <c:v>4.4793361152368198E-2</c:v>
                </c:pt>
                <c:pt idx="11">
                  <c:v>0</c:v>
                </c:pt>
                <c:pt idx="12">
                  <c:v>0.14264158061017601</c:v>
                </c:pt>
                <c:pt idx="13">
                  <c:v>5.5404927502062898E-2</c:v>
                </c:pt>
                <c:pt idx="14">
                  <c:v>0</c:v>
                </c:pt>
                <c:pt idx="15">
                  <c:v>0</c:v>
                </c:pt>
                <c:pt idx="16">
                  <c:v>0</c:v>
                </c:pt>
                <c:pt idx="17">
                  <c:v>0</c:v>
                </c:pt>
                <c:pt idx="18">
                  <c:v>0</c:v>
                </c:pt>
                <c:pt idx="19">
                  <c:v>0</c:v>
                </c:pt>
                <c:pt idx="20">
                  <c:v>0</c:v>
                </c:pt>
                <c:pt idx="21">
                  <c:v>0</c:v>
                </c:pt>
                <c:pt idx="22">
                  <c:v>0</c:v>
                </c:pt>
                <c:pt idx="23">
                  <c:v>0</c:v>
                </c:pt>
                <c:pt idx="24">
                  <c:v>0</c:v>
                </c:pt>
                <c:pt idx="25">
                  <c:v>0</c:v>
                </c:pt>
                <c:pt idx="26">
                  <c:v>0</c:v>
                </c:pt>
                <c:pt idx="27">
                  <c:v>5.8905303833557202E-2</c:v>
                </c:pt>
                <c:pt idx="28">
                  <c:v>0</c:v>
                </c:pt>
                <c:pt idx="29">
                  <c:v>0</c:v>
                </c:pt>
                <c:pt idx="30">
                  <c:v>6.8320493792258602E-2</c:v>
                </c:pt>
              </c:numCache>
            </c:numRef>
          </c:val>
          <c:smooth val="0"/>
          <c:extLst>
            <c:ext xmlns:c16="http://schemas.microsoft.com/office/drawing/2014/chart" uri="{C3380CC4-5D6E-409C-BE32-E72D297353CC}">
              <c16:uniqueId val="{00000001-9CEB-45C7-B817-2F8C938E00C0}"/>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1.3805107889919301E-3</c:v>
                </c:pt>
                <c:pt idx="1">
                  <c:v>2.4009978547084201E-3</c:v>
                </c:pt>
                <c:pt idx="2">
                  <c:v>8.4629484912543494E-3</c:v>
                </c:pt>
                <c:pt idx="3">
                  <c:v>6.1207699928650999E-3</c:v>
                </c:pt>
                <c:pt idx="4">
                  <c:v>2.8196475440569902E-3</c:v>
                </c:pt>
                <c:pt idx="5">
                  <c:v>2.3993229110744899E-3</c:v>
                </c:pt>
                <c:pt idx="6">
                  <c:v>5.3982790286456698E-3</c:v>
                </c:pt>
                <c:pt idx="7">
                  <c:v>9.1174379999220193E-3</c:v>
                </c:pt>
                <c:pt idx="8">
                  <c:v>1.49981162366007E-3</c:v>
                </c:pt>
                <c:pt idx="9">
                  <c:v>6.8984878514629601E-3</c:v>
                </c:pt>
                <c:pt idx="10">
                  <c:v>0</c:v>
                </c:pt>
                <c:pt idx="11">
                  <c:v>2.09966195442534E-3</c:v>
                </c:pt>
                <c:pt idx="12">
                  <c:v>9.5971016752940605E-4</c:v>
                </c:pt>
                <c:pt idx="13">
                  <c:v>0</c:v>
                </c:pt>
                <c:pt idx="14">
                  <c:v>2.6988966910327099E-3</c:v>
                </c:pt>
                <c:pt idx="15">
                  <c:v>5.09625629012927E-3</c:v>
                </c:pt>
                <c:pt idx="16">
                  <c:v>4.2547377403627197E-3</c:v>
                </c:pt>
                <c:pt idx="17">
                  <c:v>0</c:v>
                </c:pt>
                <c:pt idx="18">
                  <c:v>0</c:v>
                </c:pt>
                <c:pt idx="19">
                  <c:v>6.7656284520421703E-3</c:v>
                </c:pt>
                <c:pt idx="20">
                  <c:v>4.4308060773894202E-3</c:v>
                </c:pt>
                <c:pt idx="21">
                  <c:v>0</c:v>
                </c:pt>
                <c:pt idx="22">
                  <c:v>2.5745142250891799E-3</c:v>
                </c:pt>
                <c:pt idx="23">
                  <c:v>0</c:v>
                </c:pt>
                <c:pt idx="24">
                  <c:v>0</c:v>
                </c:pt>
                <c:pt idx="25">
                  <c:v>0</c:v>
                </c:pt>
                <c:pt idx="26">
                  <c:v>5.0886746457085097E-3</c:v>
                </c:pt>
                <c:pt idx="27">
                  <c:v>4.6090562568238003E-3</c:v>
                </c:pt>
                <c:pt idx="28">
                  <c:v>0</c:v>
                </c:pt>
                <c:pt idx="29">
                  <c:v>1.91501292334503E-3</c:v>
                </c:pt>
                <c:pt idx="30">
                  <c:v>2.87414479222927E-3</c:v>
                </c:pt>
              </c:numCache>
            </c:numRef>
          </c:val>
          <c:smooth val="0"/>
          <c:extLst>
            <c:ext xmlns:c16="http://schemas.microsoft.com/office/drawing/2014/chart" uri="{C3380CC4-5D6E-409C-BE32-E72D297353CC}">
              <c16:uniqueId val="{00000002-9CEB-45C7-B817-2F8C938E00C0}"/>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c:v>
                </c:pt>
                <c:pt idx="1">
                  <c:v>0.37627665292958301</c:v>
                </c:pt>
                <c:pt idx="2">
                  <c:v>0.289549881547776</c:v>
                </c:pt>
                <c:pt idx="3">
                  <c:v>0</c:v>
                </c:pt>
                <c:pt idx="4">
                  <c:v>0</c:v>
                </c:pt>
                <c:pt idx="5">
                  <c:v>1.5730148048452199</c:v>
                </c:pt>
                <c:pt idx="6">
                  <c:v>0</c:v>
                </c:pt>
                <c:pt idx="7">
                  <c:v>0</c:v>
                </c:pt>
                <c:pt idx="8">
                  <c:v>0.43920292801951999</c:v>
                </c:pt>
                <c:pt idx="9">
                  <c:v>0</c:v>
                </c:pt>
                <c:pt idx="10">
                  <c:v>0</c:v>
                </c:pt>
                <c:pt idx="11">
                  <c:v>0</c:v>
                </c:pt>
                <c:pt idx="12">
                  <c:v>0</c:v>
                </c:pt>
                <c:pt idx="13">
                  <c:v>0.51429907270318698</c:v>
                </c:pt>
                <c:pt idx="14">
                  <c:v>0.108233475067646</c:v>
                </c:pt>
                <c:pt idx="15">
                  <c:v>0</c:v>
                </c:pt>
                <c:pt idx="16">
                  <c:v>1.0442869121122</c:v>
                </c:pt>
                <c:pt idx="17">
                  <c:v>0</c:v>
                </c:pt>
                <c:pt idx="18">
                  <c:v>0.105413748964686</c:v>
                </c:pt>
                <c:pt idx="19">
                  <c:v>1.0995586805295801</c:v>
                </c:pt>
                <c:pt idx="20">
                  <c:v>0</c:v>
                </c:pt>
                <c:pt idx="21">
                  <c:v>0.92353158478019903</c:v>
                </c:pt>
                <c:pt idx="22">
                  <c:v>0</c:v>
                </c:pt>
                <c:pt idx="23">
                  <c:v>0.146177459435755</c:v>
                </c:pt>
                <c:pt idx="24">
                  <c:v>0</c:v>
                </c:pt>
                <c:pt idx="25">
                  <c:v>0</c:v>
                </c:pt>
                <c:pt idx="26">
                  <c:v>0.46571612810775997</c:v>
                </c:pt>
                <c:pt idx="27">
                  <c:v>0</c:v>
                </c:pt>
                <c:pt idx="28">
                  <c:v>0.78650078650078603</c:v>
                </c:pt>
                <c:pt idx="29">
                  <c:v>0</c:v>
                </c:pt>
                <c:pt idx="30">
                  <c:v>6.4354665713264203E-2</c:v>
                </c:pt>
              </c:numCache>
            </c:numRef>
          </c:val>
          <c:smooth val="0"/>
          <c:extLst>
            <c:ext xmlns:c16="http://schemas.microsoft.com/office/drawing/2014/chart" uri="{C3380CC4-5D6E-409C-BE32-E72D297353CC}">
              <c16:uniqueId val="{00000003-9CEB-45C7-B817-2F8C938E00C0}"/>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0.93019473067611902</c:v>
                </c:pt>
                <c:pt idx="1">
                  <c:v>5.0394524260722303E-3</c:v>
                </c:pt>
                <c:pt idx="2">
                  <c:v>8.1829304071706407E-3</c:v>
                </c:pt>
                <c:pt idx="3">
                  <c:v>3.49275253848265E-3</c:v>
                </c:pt>
                <c:pt idx="4">
                  <c:v>0</c:v>
                </c:pt>
                <c:pt idx="5">
                  <c:v>3.6924599966867699E-3</c:v>
                </c:pt>
                <c:pt idx="6">
                  <c:v>5.4222069646418904E-3</c:v>
                </c:pt>
                <c:pt idx="7">
                  <c:v>0</c:v>
                </c:pt>
                <c:pt idx="8">
                  <c:v>4.7402256547000102E-3</c:v>
                </c:pt>
                <c:pt idx="9">
                  <c:v>1.5966884681171301E-2</c:v>
                </c:pt>
                <c:pt idx="10">
                  <c:v>0</c:v>
                </c:pt>
                <c:pt idx="11">
                  <c:v>0</c:v>
                </c:pt>
                <c:pt idx="12">
                  <c:v>2.09566197970202E-3</c:v>
                </c:pt>
                <c:pt idx="13">
                  <c:v>2.1954422618643702E-3</c:v>
                </c:pt>
                <c:pt idx="14">
                  <c:v>2.3285249293542201E-3</c:v>
                </c:pt>
                <c:pt idx="15">
                  <c:v>2.5281935159154798E-3</c:v>
                </c:pt>
                <c:pt idx="16">
                  <c:v>2.9940000239519999E-2</c:v>
                </c:pt>
                <c:pt idx="17">
                  <c:v>0</c:v>
                </c:pt>
                <c:pt idx="18">
                  <c:v>0</c:v>
                </c:pt>
                <c:pt idx="19">
                  <c:v>7.2856109184360899E-3</c:v>
                </c:pt>
                <c:pt idx="20">
                  <c:v>1.99601595215949E-3</c:v>
                </c:pt>
                <c:pt idx="21">
                  <c:v>1.2125700097005599E-2</c:v>
                </c:pt>
                <c:pt idx="22">
                  <c:v>1.7265451830886399E-2</c:v>
                </c:pt>
                <c:pt idx="23">
                  <c:v>4.6906983451815102E-3</c:v>
                </c:pt>
                <c:pt idx="24">
                  <c:v>0</c:v>
                </c:pt>
                <c:pt idx="25">
                  <c:v>0</c:v>
                </c:pt>
                <c:pt idx="26">
                  <c:v>4.3581203925768201E-3</c:v>
                </c:pt>
                <c:pt idx="27">
                  <c:v>2.0626115723154899E-3</c:v>
                </c:pt>
                <c:pt idx="28">
                  <c:v>4.4579291255805297E-3</c:v>
                </c:pt>
                <c:pt idx="29">
                  <c:v>1.7965488296981501E-3</c:v>
                </c:pt>
                <c:pt idx="30">
                  <c:v>4.3916953041798004E-3</c:v>
                </c:pt>
              </c:numCache>
            </c:numRef>
          </c:val>
          <c:smooth val="0"/>
          <c:extLst>
            <c:ext xmlns:c16="http://schemas.microsoft.com/office/drawing/2014/chart" uri="{C3380CC4-5D6E-409C-BE32-E72D297353CC}">
              <c16:uniqueId val="{00000004-9CEB-45C7-B817-2F8C938E00C0}"/>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0</c:v>
                </c:pt>
                <c:pt idx="1">
                  <c:v>0</c:v>
                </c:pt>
                <c:pt idx="2">
                  <c:v>0</c:v>
                </c:pt>
                <c:pt idx="3">
                  <c:v>0</c:v>
                </c:pt>
                <c:pt idx="4">
                  <c:v>0</c:v>
                </c:pt>
                <c:pt idx="5">
                  <c:v>0</c:v>
                </c:pt>
                <c:pt idx="6">
                  <c:v>9.2440156003767999E-3</c:v>
                </c:pt>
                <c:pt idx="7">
                  <c:v>0</c:v>
                </c:pt>
                <c:pt idx="8">
                  <c:v>0</c:v>
                </c:pt>
                <c:pt idx="9">
                  <c:v>0</c:v>
                </c:pt>
                <c:pt idx="10">
                  <c:v>0</c:v>
                </c:pt>
                <c:pt idx="11">
                  <c:v>0</c:v>
                </c:pt>
                <c:pt idx="12">
                  <c:v>0</c:v>
                </c:pt>
                <c:pt idx="13">
                  <c:v>3.2137354171252498E-2</c:v>
                </c:pt>
                <c:pt idx="14">
                  <c:v>0</c:v>
                </c:pt>
                <c:pt idx="15">
                  <c:v>5.7673681429955097E-2</c:v>
                </c:pt>
                <c:pt idx="16">
                  <c:v>0</c:v>
                </c:pt>
                <c:pt idx="17">
                  <c:v>0</c:v>
                </c:pt>
                <c:pt idx="18">
                  <c:v>0</c:v>
                </c:pt>
                <c:pt idx="19">
                  <c:v>0</c:v>
                </c:pt>
                <c:pt idx="20">
                  <c:v>1.40702015116673E-2</c:v>
                </c:pt>
                <c:pt idx="21">
                  <c:v>0</c:v>
                </c:pt>
                <c:pt idx="22">
                  <c:v>0</c:v>
                </c:pt>
                <c:pt idx="23">
                  <c:v>1.42768657667116E-2</c:v>
                </c:pt>
                <c:pt idx="24">
                  <c:v>7.46586562320215E-3</c:v>
                </c:pt>
                <c:pt idx="25">
                  <c:v>0</c:v>
                </c:pt>
                <c:pt idx="26">
                  <c:v>3.0721696539859201E-3</c:v>
                </c:pt>
                <c:pt idx="27">
                  <c:v>0</c:v>
                </c:pt>
                <c:pt idx="28">
                  <c:v>0</c:v>
                </c:pt>
                <c:pt idx="29">
                  <c:v>3.8595137012736397E-2</c:v>
                </c:pt>
                <c:pt idx="30">
                  <c:v>0</c:v>
                </c:pt>
              </c:numCache>
            </c:numRef>
          </c:val>
          <c:smooth val="0"/>
          <c:extLst>
            <c:ext xmlns:c16="http://schemas.microsoft.com/office/drawing/2014/chart" uri="{C3380CC4-5D6E-409C-BE32-E72D297353CC}">
              <c16:uniqueId val="{00000005-9CEB-45C7-B817-2F8C938E00C0}"/>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c:v>
                </c:pt>
                <c:pt idx="1">
                  <c:v>0</c:v>
                </c:pt>
                <c:pt idx="2">
                  <c:v>2.4093247379045401E-2</c:v>
                </c:pt>
                <c:pt idx="3">
                  <c:v>0</c:v>
                </c:pt>
                <c:pt idx="4">
                  <c:v>0</c:v>
                </c:pt>
                <c:pt idx="5">
                  <c:v>0.111357124251107</c:v>
                </c:pt>
                <c:pt idx="6">
                  <c:v>0</c:v>
                </c:pt>
                <c:pt idx="7">
                  <c:v>4.5583006655119003E-3</c:v>
                </c:pt>
                <c:pt idx="8">
                  <c:v>0</c:v>
                </c:pt>
                <c:pt idx="9">
                  <c:v>0</c:v>
                </c:pt>
                <c:pt idx="10">
                  <c:v>3.9070130884938502E-3</c:v>
                </c:pt>
                <c:pt idx="11">
                  <c:v>0</c:v>
                </c:pt>
                <c:pt idx="12">
                  <c:v>6.0561069000547002E-2</c:v>
                </c:pt>
                <c:pt idx="13">
                  <c:v>0</c:v>
                </c:pt>
                <c:pt idx="14">
                  <c:v>4.4277463422257198E-2</c:v>
                </c:pt>
                <c:pt idx="15">
                  <c:v>0</c:v>
                </c:pt>
                <c:pt idx="16">
                  <c:v>0</c:v>
                </c:pt>
                <c:pt idx="17">
                  <c:v>0</c:v>
                </c:pt>
                <c:pt idx="18">
                  <c:v>0</c:v>
                </c:pt>
                <c:pt idx="19">
                  <c:v>5.8606722842295803E-2</c:v>
                </c:pt>
                <c:pt idx="20">
                  <c:v>4.3629449227042399E-2</c:v>
                </c:pt>
                <c:pt idx="21">
                  <c:v>0</c:v>
                </c:pt>
                <c:pt idx="22">
                  <c:v>0</c:v>
                </c:pt>
                <c:pt idx="23">
                  <c:v>0</c:v>
                </c:pt>
                <c:pt idx="24">
                  <c:v>0</c:v>
                </c:pt>
                <c:pt idx="25">
                  <c:v>0</c:v>
                </c:pt>
                <c:pt idx="26">
                  <c:v>1.9535701494481202E-2</c:v>
                </c:pt>
                <c:pt idx="27">
                  <c:v>0</c:v>
                </c:pt>
                <c:pt idx="28">
                  <c:v>0</c:v>
                </c:pt>
                <c:pt idx="29">
                  <c:v>0</c:v>
                </c:pt>
                <c:pt idx="30">
                  <c:v>5.4045958599493397E-2</c:v>
                </c:pt>
              </c:numCache>
            </c:numRef>
          </c:val>
          <c:smooth val="0"/>
          <c:extLst>
            <c:ext xmlns:c16="http://schemas.microsoft.com/office/drawing/2014/chart" uri="{C3380CC4-5D6E-409C-BE32-E72D297353CC}">
              <c16:uniqueId val="{00000006-9CEB-45C7-B817-2F8C938E00C0}"/>
            </c:ext>
          </c:extLst>
        </c:ser>
        <c:dLbls>
          <c:showLegendKey val="0"/>
          <c:showVal val="0"/>
          <c:showCatName val="0"/>
          <c:showSerName val="0"/>
          <c:showPercent val="0"/>
          <c:showBubbleSize val="0"/>
        </c:dLbls>
        <c:smooth val="0"/>
        <c:axId val="421616600"/>
        <c:axId val="421612992"/>
      </c:lineChart>
      <c:dateAx>
        <c:axId val="42161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612992"/>
        <c:crosses val="autoZero"/>
        <c:auto val="1"/>
        <c:lblOffset val="100"/>
        <c:baseTimeUnit val="days"/>
      </c:dateAx>
      <c:valAx>
        <c:axId val="42161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61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3.77244445006717E-3</c:v>
                </c:pt>
                <c:pt idx="1">
                  <c:v>3.2470937381879103E-2</c:v>
                </c:pt>
                <c:pt idx="2">
                  <c:v>4.32383138629896E-3</c:v>
                </c:pt>
              </c:numCache>
            </c:numRef>
          </c:val>
          <c:extLst>
            <c:ext xmlns:c16="http://schemas.microsoft.com/office/drawing/2014/chart" uri="{C3380CC4-5D6E-409C-BE32-E72D297353CC}">
              <c16:uniqueId val="{00000000-BA4E-4DA1-85E5-71FA3C45CADB}"/>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6.5464730645355698E-2</c:v>
                </c:pt>
                <c:pt idx="2">
                  <c:v>5.8903915932331199E-2</c:v>
                </c:pt>
              </c:numCache>
            </c:numRef>
          </c:val>
          <c:extLst>
            <c:ext xmlns:c16="http://schemas.microsoft.com/office/drawing/2014/chart" uri="{C3380CC4-5D6E-409C-BE32-E72D297353CC}">
              <c16:uniqueId val="{00000001-BA4E-4DA1-85E5-71FA3C45CADB}"/>
            </c:ext>
          </c:extLst>
        </c:ser>
        <c:ser>
          <c:idx val="2"/>
          <c:order val="2"/>
          <c:tx>
            <c:strRef>
              <c:f>Sheet1!$D$1</c:f>
              <c:strCache>
                <c:ptCount val="1"/>
                <c:pt idx="0">
                  <c:v>Benelli</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3.8966905873561099E-3</c:v>
                </c:pt>
                <c:pt idx="1">
                  <c:v>4.6490262354945697E-3</c:v>
                </c:pt>
                <c:pt idx="2">
                  <c:v>2.7106791370226902E-3</c:v>
                </c:pt>
              </c:numCache>
            </c:numRef>
          </c:val>
          <c:extLst>
            <c:ext xmlns:c16="http://schemas.microsoft.com/office/drawing/2014/chart" uri="{C3380CC4-5D6E-409C-BE32-E72D297353CC}">
              <c16:uniqueId val="{00000002-BA4E-4DA1-85E5-71FA3C45CADB}"/>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0.36203095635281002</c:v>
                </c:pt>
                <c:pt idx="1">
                  <c:v>0.61897239595240106</c:v>
                </c:pt>
                <c:pt idx="2">
                  <c:v>0.37184594953519301</c:v>
                </c:pt>
              </c:numCache>
            </c:numRef>
          </c:val>
          <c:extLst>
            <c:ext xmlns:c16="http://schemas.microsoft.com/office/drawing/2014/chart" uri="{C3380CC4-5D6E-409C-BE32-E72D297353CC}">
              <c16:uniqueId val="{00000003-BA4E-4DA1-85E5-71FA3C45CADB}"/>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2.5647608952651399E-3</c:v>
                </c:pt>
                <c:pt idx="1">
                  <c:v>6.4311353301782406E-2</c:v>
                </c:pt>
                <c:pt idx="2">
                  <c:v>6.6197491103713703E-3</c:v>
                </c:pt>
              </c:numCache>
            </c:numRef>
          </c:val>
          <c:extLst>
            <c:ext xmlns:c16="http://schemas.microsoft.com/office/drawing/2014/chart" uri="{C3380CC4-5D6E-409C-BE32-E72D297353CC}">
              <c16:uniqueId val="{00000004-BA4E-4DA1-85E5-71FA3C45CADB}"/>
            </c:ext>
          </c:extLst>
        </c:ser>
        <c:ser>
          <c:idx val="5"/>
          <c:order val="5"/>
          <c:tx>
            <c:strRef>
              <c:f>Sheet1!$G$1</c:f>
              <c:strCache>
                <c:ptCount val="1"/>
                <c:pt idx="0">
                  <c:v>KTM Argentina</c:v>
                </c:pt>
              </c:strCache>
            </c:strRef>
          </c:tx>
          <c:spPr>
            <a:solidFill>
              <a:schemeClr val="accent6"/>
            </a:solidFill>
            <a:ln>
              <a:noFill/>
            </a:ln>
            <a:effectLst/>
          </c:spPr>
          <c:invertIfNegative val="0"/>
          <c:cat>
            <c:strRef>
              <c:f>Sheet1!$A$2:$A$4</c:f>
              <c:strCache>
                <c:ptCount val="3"/>
                <c:pt idx="0">
                  <c:v>Album</c:v>
                </c:pt>
                <c:pt idx="1">
                  <c:v>Photo</c:v>
                </c:pt>
                <c:pt idx="2">
                  <c:v>Video</c:v>
                </c:pt>
              </c:strCache>
            </c:strRef>
          </c:cat>
          <c:val>
            <c:numRef>
              <c:f>Sheet1!$G$2:$G$4</c:f>
              <c:numCache>
                <c:formatCode>General</c:formatCode>
                <c:ptCount val="3"/>
                <c:pt idx="0">
                  <c:v>0</c:v>
                </c:pt>
                <c:pt idx="1">
                  <c:v>2.4183520340214999E-2</c:v>
                </c:pt>
                <c:pt idx="2">
                  <c:v>9.6616649519889203E-3</c:v>
                </c:pt>
              </c:numCache>
            </c:numRef>
          </c:val>
          <c:extLst>
            <c:ext xmlns:c16="http://schemas.microsoft.com/office/drawing/2014/chart" uri="{C3380CC4-5D6E-409C-BE32-E72D297353CC}">
              <c16:uniqueId val="{00000005-BA4E-4DA1-85E5-71FA3C45CADB}"/>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Sheet1!$A$2:$A$4</c:f>
              <c:strCache>
                <c:ptCount val="3"/>
                <c:pt idx="0">
                  <c:v>Album</c:v>
                </c:pt>
                <c:pt idx="1">
                  <c:v>Photo</c:v>
                </c:pt>
                <c:pt idx="2">
                  <c:v>Video</c:v>
                </c:pt>
              </c:strCache>
            </c:strRef>
          </c:cat>
          <c:val>
            <c:numRef>
              <c:f>Sheet1!$H$2:$H$4</c:f>
              <c:numCache>
                <c:formatCode>General</c:formatCode>
                <c:ptCount val="3"/>
                <c:pt idx="0">
                  <c:v>4.55821161823024E-3</c:v>
                </c:pt>
                <c:pt idx="1">
                  <c:v>4.6668102484241102E-2</c:v>
                </c:pt>
                <c:pt idx="2">
                  <c:v>0</c:v>
                </c:pt>
              </c:numCache>
            </c:numRef>
          </c:val>
          <c:extLst>
            <c:ext xmlns:c16="http://schemas.microsoft.com/office/drawing/2014/chart" uri="{C3380CC4-5D6E-409C-BE32-E72D297353CC}">
              <c16:uniqueId val="{00000006-BA4E-4DA1-85E5-71FA3C45CADB}"/>
            </c:ext>
          </c:extLst>
        </c:ser>
        <c:dLbls>
          <c:showLegendKey val="0"/>
          <c:showVal val="0"/>
          <c:showCatName val="0"/>
          <c:showSerName val="0"/>
          <c:showPercent val="0"/>
          <c:showBubbleSize val="0"/>
        </c:dLbls>
        <c:gapWidth val="219"/>
        <c:overlap val="-27"/>
        <c:axId val="421617584"/>
        <c:axId val="421607744"/>
      </c:barChart>
      <c:catAx>
        <c:axId val="42161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607744"/>
        <c:crosses val="autoZero"/>
        <c:auto val="1"/>
        <c:lblAlgn val="ctr"/>
        <c:lblOffset val="100"/>
        <c:noMultiLvlLbl val="0"/>
      </c:catAx>
      <c:valAx>
        <c:axId val="42160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61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2.1026485511375901E-2</c:v>
                </c:pt>
                <c:pt idx="12">
                  <c:v>3.1146709846290501E-2</c:v>
                </c:pt>
                <c:pt idx="13">
                  <c:v>7.99137455572543E-3</c:v>
                </c:pt>
                <c:pt idx="14">
                  <c:v>4.3232026285072002E-3</c:v>
                </c:pt>
                <c:pt idx="15">
                  <c:v>3.8319296025404702E-3</c:v>
                </c:pt>
                <c:pt idx="16">
                  <c:v>0</c:v>
                </c:pt>
                <c:pt idx="17">
                  <c:v>1.76858289348022E-3</c:v>
                </c:pt>
                <c:pt idx="18">
                  <c:v>5.0601121674572896E-3</c:v>
                </c:pt>
                <c:pt idx="19">
                  <c:v>0</c:v>
                </c:pt>
                <c:pt idx="20">
                  <c:v>6.4848039427607999E-3</c:v>
                </c:pt>
                <c:pt idx="21">
                  <c:v>0</c:v>
                </c:pt>
                <c:pt idx="22">
                  <c:v>0</c:v>
                </c:pt>
                <c:pt idx="23">
                  <c:v>0</c:v>
                </c:pt>
              </c:numCache>
            </c:numRef>
          </c:val>
          <c:smooth val="0"/>
          <c:extLst>
            <c:ext xmlns:c16="http://schemas.microsoft.com/office/drawing/2014/chart" uri="{C3380CC4-5D6E-409C-BE32-E72D297353CC}">
              <c16:uniqueId val="{00000000-4328-44C4-9167-A20713A47374}"/>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6.8344645550527897E-2</c:v>
                </c:pt>
                <c:pt idx="10">
                  <c:v>8.3074095022624403E-2</c:v>
                </c:pt>
                <c:pt idx="11">
                  <c:v>7.1290535444947206E-2</c:v>
                </c:pt>
                <c:pt idx="12">
                  <c:v>0</c:v>
                </c:pt>
                <c:pt idx="13">
                  <c:v>0</c:v>
                </c:pt>
                <c:pt idx="14">
                  <c:v>0</c:v>
                </c:pt>
                <c:pt idx="15">
                  <c:v>0</c:v>
                </c:pt>
                <c:pt idx="16">
                  <c:v>0</c:v>
                </c:pt>
                <c:pt idx="17">
                  <c:v>0</c:v>
                </c:pt>
                <c:pt idx="18">
                  <c:v>0</c:v>
                </c:pt>
                <c:pt idx="19">
                  <c:v>4.94909502262443E-2</c:v>
                </c:pt>
                <c:pt idx="20">
                  <c:v>3.7707390648567103E-2</c:v>
                </c:pt>
                <c:pt idx="21">
                  <c:v>0</c:v>
                </c:pt>
                <c:pt idx="22">
                  <c:v>0</c:v>
                </c:pt>
                <c:pt idx="23">
                  <c:v>0</c:v>
                </c:pt>
              </c:numCache>
            </c:numRef>
          </c:val>
          <c:smooth val="0"/>
          <c:extLst>
            <c:ext xmlns:c16="http://schemas.microsoft.com/office/drawing/2014/chart" uri="{C3380CC4-5D6E-409C-BE32-E72D297353CC}">
              <c16:uniqueId val="{00000001-4328-44C4-9167-A20713A47374}"/>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2.75833782562628E-3</c:v>
                </c:pt>
                <c:pt idx="9">
                  <c:v>0</c:v>
                </c:pt>
                <c:pt idx="10">
                  <c:v>3.8976512753414799E-3</c:v>
                </c:pt>
                <c:pt idx="11">
                  <c:v>0</c:v>
                </c:pt>
                <c:pt idx="12">
                  <c:v>6.1163143089974E-3</c:v>
                </c:pt>
                <c:pt idx="13">
                  <c:v>0</c:v>
                </c:pt>
                <c:pt idx="14">
                  <c:v>6.7759168325167299E-3</c:v>
                </c:pt>
                <c:pt idx="15">
                  <c:v>9.1145075977216092E-3</c:v>
                </c:pt>
                <c:pt idx="16">
                  <c:v>2.53347332897196E-3</c:v>
                </c:pt>
                <c:pt idx="17">
                  <c:v>3.66379219882099E-3</c:v>
                </c:pt>
                <c:pt idx="18">
                  <c:v>1.49909664436211E-3</c:v>
                </c:pt>
                <c:pt idx="19">
                  <c:v>1.8888617718962599E-3</c:v>
                </c:pt>
                <c:pt idx="20">
                  <c:v>0</c:v>
                </c:pt>
                <c:pt idx="21">
                  <c:v>6.8958445640656899E-3</c:v>
                </c:pt>
                <c:pt idx="22">
                  <c:v>0</c:v>
                </c:pt>
                <c:pt idx="23">
                  <c:v>0</c:v>
                </c:pt>
              </c:numCache>
            </c:numRef>
          </c:val>
          <c:smooth val="0"/>
          <c:extLst>
            <c:ext xmlns:c16="http://schemas.microsoft.com/office/drawing/2014/chart" uri="{C3380CC4-5D6E-409C-BE32-E72D297353CC}">
              <c16:uniqueId val="{00000002-4328-44C4-9167-A20713A47374}"/>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0.26444426636749702</c:v>
                </c:pt>
                <c:pt idx="11">
                  <c:v>0</c:v>
                </c:pt>
                <c:pt idx="12">
                  <c:v>0.20033656542992201</c:v>
                </c:pt>
                <c:pt idx="13">
                  <c:v>0</c:v>
                </c:pt>
                <c:pt idx="14">
                  <c:v>0.47279429441461701</c:v>
                </c:pt>
                <c:pt idx="15">
                  <c:v>0</c:v>
                </c:pt>
                <c:pt idx="16">
                  <c:v>0.78531933648529495</c:v>
                </c:pt>
                <c:pt idx="17">
                  <c:v>0.52888853273499503</c:v>
                </c:pt>
                <c:pt idx="18">
                  <c:v>0.136228864492347</c:v>
                </c:pt>
                <c:pt idx="19">
                  <c:v>0.43272698132863202</c:v>
                </c:pt>
                <c:pt idx="20">
                  <c:v>1.0925020701445101</c:v>
                </c:pt>
                <c:pt idx="21">
                  <c:v>0.50484814488340402</c:v>
                </c:pt>
                <c:pt idx="22">
                  <c:v>0</c:v>
                </c:pt>
                <c:pt idx="23">
                  <c:v>0</c:v>
                </c:pt>
              </c:numCache>
            </c:numRef>
          </c:val>
          <c:smooth val="0"/>
          <c:extLst>
            <c:ext xmlns:c16="http://schemas.microsoft.com/office/drawing/2014/chart" uri="{C3380CC4-5D6E-409C-BE32-E72D297353CC}">
              <c16:uniqueId val="{00000003-4328-44C4-9167-A20713A47374}"/>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8.1836654038539101E-3</c:v>
                </c:pt>
                <c:pt idx="9">
                  <c:v>2.7362052010853001E-3</c:v>
                </c:pt>
                <c:pt idx="10">
                  <c:v>3.22689245599118E-3</c:v>
                </c:pt>
                <c:pt idx="11">
                  <c:v>0.46724238420113501</c:v>
                </c:pt>
                <c:pt idx="12">
                  <c:v>3.0170548815333801E-3</c:v>
                </c:pt>
                <c:pt idx="13">
                  <c:v>5.0898406780067003E-3</c:v>
                </c:pt>
                <c:pt idx="14">
                  <c:v>0</c:v>
                </c:pt>
                <c:pt idx="15">
                  <c:v>8.4231873181130502E-3</c:v>
                </c:pt>
                <c:pt idx="16">
                  <c:v>1.04790837488373E-2</c:v>
                </c:pt>
                <c:pt idx="17">
                  <c:v>0</c:v>
                </c:pt>
                <c:pt idx="18">
                  <c:v>8.8490040545737402E-3</c:v>
                </c:pt>
                <c:pt idx="19">
                  <c:v>0</c:v>
                </c:pt>
                <c:pt idx="20">
                  <c:v>2.5948207378073398E-3</c:v>
                </c:pt>
                <c:pt idx="21">
                  <c:v>4.6906374875748001E-3</c:v>
                </c:pt>
                <c:pt idx="22">
                  <c:v>7.4351594217941006E-2</c:v>
                </c:pt>
                <c:pt idx="23">
                  <c:v>0</c:v>
                </c:pt>
              </c:numCache>
            </c:numRef>
          </c:val>
          <c:smooth val="0"/>
          <c:extLst>
            <c:ext xmlns:c16="http://schemas.microsoft.com/office/drawing/2014/chart" uri="{C3380CC4-5D6E-409C-BE32-E72D297353CC}">
              <c16:uniqueId val="{00000004-4328-44C4-9167-A20713A47374}"/>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7.0290431275727401E-3</c:v>
                </c:pt>
                <c:pt idx="12">
                  <c:v>5.75502906070018E-2</c:v>
                </c:pt>
                <c:pt idx="13">
                  <c:v>1.4277743852882101E-2</c:v>
                </c:pt>
                <c:pt idx="14">
                  <c:v>2.6358911728397799E-2</c:v>
                </c:pt>
                <c:pt idx="15">
                  <c:v>0</c:v>
                </c:pt>
                <c:pt idx="16">
                  <c:v>9.2256191049392196E-3</c:v>
                </c:pt>
                <c:pt idx="17">
                  <c:v>3.0752063683130702E-3</c:v>
                </c:pt>
                <c:pt idx="18">
                  <c:v>1.9988841394034999E-2</c:v>
                </c:pt>
                <c:pt idx="19">
                  <c:v>0</c:v>
                </c:pt>
                <c:pt idx="20">
                  <c:v>0</c:v>
                </c:pt>
                <c:pt idx="21">
                  <c:v>0</c:v>
                </c:pt>
                <c:pt idx="22">
                  <c:v>0</c:v>
                </c:pt>
                <c:pt idx="23">
                  <c:v>0</c:v>
                </c:pt>
              </c:numCache>
            </c:numRef>
          </c:val>
          <c:smooth val="0"/>
          <c:extLst>
            <c:ext xmlns:c16="http://schemas.microsoft.com/office/drawing/2014/chart" uri="{C3380CC4-5D6E-409C-BE32-E72D297353CC}">
              <c16:uniqueId val="{00000005-4328-44C4-9167-A20713A47374}"/>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3.9069113261359298E-3</c:v>
                </c:pt>
                <c:pt idx="16">
                  <c:v>5.6324638285126398E-2</c:v>
                </c:pt>
                <c:pt idx="17">
                  <c:v>2.7999531170640898E-2</c:v>
                </c:pt>
                <c:pt idx="18">
                  <c:v>8.5952049174990594E-2</c:v>
                </c:pt>
                <c:pt idx="19">
                  <c:v>0</c:v>
                </c:pt>
                <c:pt idx="20">
                  <c:v>2.4092619844504899E-2</c:v>
                </c:pt>
                <c:pt idx="21">
                  <c:v>0</c:v>
                </c:pt>
                <c:pt idx="22">
                  <c:v>0</c:v>
                </c:pt>
                <c:pt idx="23">
                  <c:v>0</c:v>
                </c:pt>
              </c:numCache>
            </c:numRef>
          </c:val>
          <c:smooth val="0"/>
          <c:extLst>
            <c:ext xmlns:c16="http://schemas.microsoft.com/office/drawing/2014/chart" uri="{C3380CC4-5D6E-409C-BE32-E72D297353CC}">
              <c16:uniqueId val="{00000006-4328-44C4-9167-A20713A47374}"/>
            </c:ext>
          </c:extLst>
        </c:ser>
        <c:dLbls>
          <c:showLegendKey val="0"/>
          <c:showVal val="0"/>
          <c:showCatName val="0"/>
          <c:showSerName val="0"/>
          <c:showPercent val="0"/>
          <c:showBubbleSize val="0"/>
        </c:dLbls>
        <c:smooth val="0"/>
        <c:axId val="421612008"/>
        <c:axId val="421611680"/>
      </c:lineChart>
      <c:catAx>
        <c:axId val="421612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611680"/>
        <c:crosses val="autoZero"/>
        <c:auto val="1"/>
        <c:lblAlgn val="ctr"/>
        <c:lblOffset val="100"/>
        <c:noMultiLvlLbl val="0"/>
      </c:catAx>
      <c:valAx>
        <c:axId val="42161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61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836-4572-BA6A-C8606147BC08}"/>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7836-4572-BA6A-C8606147BC08}"/>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7836-4572-BA6A-C8606147BC08}"/>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7836-4572-BA6A-C8606147BC08}"/>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7836-4572-BA6A-C8606147BC08}"/>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7836-4572-BA6A-C8606147BC08}"/>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6-7836-4572-BA6A-C8606147BC08}"/>
            </c:ext>
          </c:extLst>
        </c:ser>
        <c:dLbls>
          <c:showLegendKey val="0"/>
          <c:showVal val="0"/>
          <c:showCatName val="0"/>
          <c:showSerName val="0"/>
          <c:showPercent val="0"/>
          <c:showBubbleSize val="0"/>
        </c:dLbls>
        <c:smooth val="0"/>
        <c:axId val="278211720"/>
        <c:axId val="278210080"/>
      </c:lineChart>
      <c:dateAx>
        <c:axId val="278211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10080"/>
        <c:crosses val="autoZero"/>
        <c:auto val="1"/>
        <c:lblOffset val="100"/>
        <c:baseTimeUnit val="days"/>
      </c:dateAx>
      <c:valAx>
        <c:axId val="27821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1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69076-4B76-4DE4-BE91-57BC1102F012}"/>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20AE723-C13A-4A0D-9764-D2636D857B0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18270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969F6-B0C2-48AB-8F57-AE4E4B62A604}"/>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41AD4777-8D7C-4B56-9EE0-68263915CBA7}"/>
              </a:ext>
            </a:extLst>
          </p:cNvPr>
          <p:cNvGraphicFramePr>
            <a:graphicFrameLocks noGrp="1"/>
          </p:cNvGraphicFramePr>
          <p:nvPr>
            <p:ph type="tbl" sz="quarter" idx="13"/>
            <p:extLst>
              <p:ext uri="{D42A27DB-BD31-4B8C-83A1-F6EECF244321}">
                <p14:modId xmlns:p14="http://schemas.microsoft.com/office/powerpoint/2010/main" val="1536422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80773229"/>
                    </a:ext>
                  </a:extLst>
                </a:gridCol>
                <a:gridCol w="740664">
                  <a:extLst>
                    <a:ext uri="{9D8B030D-6E8A-4147-A177-3AD203B41FA5}">
                      <a16:colId xmlns:a16="http://schemas.microsoft.com/office/drawing/2014/main" val="2833599375"/>
                    </a:ext>
                  </a:extLst>
                </a:gridCol>
                <a:gridCol w="740664">
                  <a:extLst>
                    <a:ext uri="{9D8B030D-6E8A-4147-A177-3AD203B41FA5}">
                      <a16:colId xmlns:a16="http://schemas.microsoft.com/office/drawing/2014/main" val="348336720"/>
                    </a:ext>
                  </a:extLst>
                </a:gridCol>
                <a:gridCol w="740664">
                  <a:extLst>
                    <a:ext uri="{9D8B030D-6E8A-4147-A177-3AD203B41FA5}">
                      <a16:colId xmlns:a16="http://schemas.microsoft.com/office/drawing/2014/main" val="706610667"/>
                    </a:ext>
                  </a:extLst>
                </a:gridCol>
                <a:gridCol w="740664">
                  <a:extLst>
                    <a:ext uri="{9D8B030D-6E8A-4147-A177-3AD203B41FA5}">
                      <a16:colId xmlns:a16="http://schemas.microsoft.com/office/drawing/2014/main" val="213233999"/>
                    </a:ext>
                  </a:extLst>
                </a:gridCol>
                <a:gridCol w="740664">
                  <a:extLst>
                    <a:ext uri="{9D8B030D-6E8A-4147-A177-3AD203B41FA5}">
                      <a16:colId xmlns:a16="http://schemas.microsoft.com/office/drawing/2014/main" val="1947106852"/>
                    </a:ext>
                  </a:extLst>
                </a:gridCol>
                <a:gridCol w="740664">
                  <a:extLst>
                    <a:ext uri="{9D8B030D-6E8A-4147-A177-3AD203B41FA5}">
                      <a16:colId xmlns:a16="http://schemas.microsoft.com/office/drawing/2014/main" val="2429751436"/>
                    </a:ext>
                  </a:extLst>
                </a:gridCol>
                <a:gridCol w="740664">
                  <a:extLst>
                    <a:ext uri="{9D8B030D-6E8A-4147-A177-3AD203B41FA5}">
                      <a16:colId xmlns:a16="http://schemas.microsoft.com/office/drawing/2014/main" val="3922096345"/>
                    </a:ext>
                  </a:extLst>
                </a:gridCol>
                <a:gridCol w="740664">
                  <a:extLst>
                    <a:ext uri="{9D8B030D-6E8A-4147-A177-3AD203B41FA5}">
                      <a16:colId xmlns:a16="http://schemas.microsoft.com/office/drawing/2014/main" val="9004678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812248164"/>
                  </a:ext>
                </a:extLst>
              </a:tr>
              <a:tr h="370840">
                <a:tc>
                  <a:txBody>
                    <a:bodyPr/>
                    <a:lstStyle/>
                    <a:p>
                      <a:r>
                        <a:rPr lang="en-US" sz="1000"/>
                        <a:t>Benelli</a:t>
                      </a:r>
                    </a:p>
                  </a:txBody>
                  <a:tcPr/>
                </a:tc>
                <a:tc>
                  <a:txBody>
                    <a:bodyPr/>
                    <a:lstStyle/>
                    <a:p>
                      <a:r>
                        <a:rPr lang="en-US" sz="1000"/>
                        <a:t>1669300</a:t>
                      </a:r>
                    </a:p>
                  </a:txBody>
                  <a:tcPr/>
                </a:tc>
                <a:tc>
                  <a:txBody>
                    <a:bodyPr/>
                    <a:lstStyle/>
                    <a:p>
                      <a:r>
                        <a:rPr lang="en-US" sz="1000"/>
                        <a:t>3237</a:t>
                      </a:r>
                    </a:p>
                  </a:txBody>
                  <a:tcPr/>
                </a:tc>
                <a:tc>
                  <a:txBody>
                    <a:bodyPr/>
                    <a:lstStyle/>
                    <a:p>
                      <a:r>
                        <a:rPr lang="en-US" sz="1000"/>
                        <a:t>24</a:t>
                      </a:r>
                    </a:p>
                  </a:txBody>
                  <a:tcPr/>
                </a:tc>
                <a:tc>
                  <a:txBody>
                    <a:bodyPr/>
                    <a:lstStyle/>
                    <a:p>
                      <a:r>
                        <a:rPr lang="en-US" sz="1000"/>
                        <a:t>1457</a:t>
                      </a:r>
                    </a:p>
                  </a:txBody>
                  <a:tcPr/>
                </a:tc>
                <a:tc>
                  <a:txBody>
                    <a:bodyPr/>
                    <a:lstStyle/>
                    <a:p>
                      <a:r>
                        <a:rPr lang="en-US" sz="1000"/>
                        <a:t>46</a:t>
                      </a:r>
                    </a:p>
                  </a:txBody>
                  <a:tcPr/>
                </a:tc>
                <a:tc>
                  <a:txBody>
                    <a:bodyPr/>
                    <a:lstStyle/>
                    <a:p>
                      <a:r>
                        <a:rPr lang="en-US" sz="1000"/>
                        <a:t>71</a:t>
                      </a:r>
                    </a:p>
                  </a:txBody>
                  <a:tcPr/>
                </a:tc>
                <a:tc>
                  <a:txBody>
                    <a:bodyPr/>
                    <a:lstStyle/>
                    <a:p>
                      <a:r>
                        <a:rPr lang="en-US" sz="1000"/>
                        <a:t>0</a:t>
                      </a:r>
                    </a:p>
                  </a:txBody>
                  <a:tcPr/>
                </a:tc>
                <a:tc>
                  <a:txBody>
                    <a:bodyPr/>
                    <a:lstStyle/>
                    <a:p>
                      <a:r>
                        <a:rPr lang="en-US" sz="1000"/>
                        <a:t>0.0039 %</a:t>
                      </a:r>
                    </a:p>
                  </a:txBody>
                  <a:tcPr/>
                </a:tc>
                <a:extLst>
                  <a:ext uri="{0D108BD9-81ED-4DB2-BD59-A6C34878D82A}">
                    <a16:rowId xmlns:a16="http://schemas.microsoft.com/office/drawing/2014/main" val="2721521933"/>
                  </a:ext>
                </a:extLst>
              </a:tr>
              <a:tr h="370840">
                <a:tc>
                  <a:txBody>
                    <a:bodyPr/>
                    <a:lstStyle/>
                    <a:p>
                      <a:r>
                        <a:rPr lang="en-US" sz="1000"/>
                        <a:t>Honda Argentina</a:t>
                      </a:r>
                    </a:p>
                  </a:txBody>
                  <a:tcPr/>
                </a:tc>
                <a:tc>
                  <a:txBody>
                    <a:bodyPr/>
                    <a:lstStyle/>
                    <a:p>
                      <a:r>
                        <a:rPr lang="en-US" sz="1000"/>
                        <a:t>1017270</a:t>
                      </a:r>
                    </a:p>
                  </a:txBody>
                  <a:tcPr/>
                </a:tc>
                <a:tc>
                  <a:txBody>
                    <a:bodyPr/>
                    <a:lstStyle/>
                    <a:p>
                      <a:r>
                        <a:rPr lang="en-US" sz="1000"/>
                        <a:t>-1001</a:t>
                      </a:r>
                    </a:p>
                  </a:txBody>
                  <a:tcPr/>
                </a:tc>
                <a:tc>
                  <a:txBody>
                    <a:bodyPr/>
                    <a:lstStyle/>
                    <a:p>
                      <a:r>
                        <a:rPr lang="en-US" sz="1000"/>
                        <a:t>18</a:t>
                      </a:r>
                    </a:p>
                  </a:txBody>
                  <a:tcPr/>
                </a:tc>
                <a:tc>
                  <a:txBody>
                    <a:bodyPr/>
                    <a:lstStyle/>
                    <a:p>
                      <a:r>
                        <a:rPr lang="en-US" sz="1000"/>
                        <a:t>2182</a:t>
                      </a:r>
                    </a:p>
                  </a:txBody>
                  <a:tcPr/>
                </a:tc>
                <a:tc>
                  <a:txBody>
                    <a:bodyPr/>
                    <a:lstStyle/>
                    <a:p>
                      <a:r>
                        <a:rPr lang="en-US" sz="1000"/>
                        <a:t>489</a:t>
                      </a:r>
                    </a:p>
                  </a:txBody>
                  <a:tcPr/>
                </a:tc>
                <a:tc>
                  <a:txBody>
                    <a:bodyPr/>
                    <a:lstStyle/>
                    <a:p>
                      <a:r>
                        <a:rPr lang="en-US" sz="1000"/>
                        <a:t>70</a:t>
                      </a:r>
                    </a:p>
                  </a:txBody>
                  <a:tcPr/>
                </a:tc>
                <a:tc>
                  <a:txBody>
                    <a:bodyPr/>
                    <a:lstStyle/>
                    <a:p>
                      <a:r>
                        <a:rPr lang="en-US" sz="1000"/>
                        <a:t>0</a:t>
                      </a:r>
                    </a:p>
                  </a:txBody>
                  <a:tcPr/>
                </a:tc>
                <a:tc>
                  <a:txBody>
                    <a:bodyPr/>
                    <a:lstStyle/>
                    <a:p>
                      <a:r>
                        <a:rPr lang="en-US" sz="1000"/>
                        <a:t>0.0150 %</a:t>
                      </a:r>
                    </a:p>
                  </a:txBody>
                  <a:tcPr/>
                </a:tc>
                <a:extLst>
                  <a:ext uri="{0D108BD9-81ED-4DB2-BD59-A6C34878D82A}">
                    <a16:rowId xmlns:a16="http://schemas.microsoft.com/office/drawing/2014/main" val="2490386537"/>
                  </a:ext>
                </a:extLst>
              </a:tr>
              <a:tr h="370840">
                <a:tc>
                  <a:txBody>
                    <a:bodyPr/>
                    <a:lstStyle/>
                    <a:p>
                      <a:r>
                        <a:rPr lang="en-US" sz="1000"/>
                        <a:t>Yamaha Motor Argentina S.A</a:t>
                      </a:r>
                    </a:p>
                  </a:txBody>
                  <a:tcPr/>
                </a:tc>
                <a:tc>
                  <a:txBody>
                    <a:bodyPr/>
                    <a:lstStyle/>
                    <a:p>
                      <a:r>
                        <a:rPr lang="en-US" sz="1000"/>
                        <a:t>1001888</a:t>
                      </a:r>
                    </a:p>
                  </a:txBody>
                  <a:tcPr/>
                </a:tc>
                <a:tc>
                  <a:txBody>
                    <a:bodyPr/>
                    <a:lstStyle/>
                    <a:p>
                      <a:r>
                        <a:rPr lang="en-US" sz="1000"/>
                        <a:t>-221</a:t>
                      </a:r>
                    </a:p>
                  </a:txBody>
                  <a:tcPr/>
                </a:tc>
                <a:tc>
                  <a:txBody>
                    <a:bodyPr/>
                    <a:lstStyle/>
                    <a:p>
                      <a:r>
                        <a:rPr lang="en-US" sz="1000"/>
                        <a:t>61</a:t>
                      </a:r>
                    </a:p>
                  </a:txBody>
                  <a:tcPr/>
                </a:tc>
                <a:tc>
                  <a:txBody>
                    <a:bodyPr/>
                    <a:lstStyle/>
                    <a:p>
                      <a:r>
                        <a:rPr lang="en-US" sz="1000"/>
                        <a:t>21297</a:t>
                      </a:r>
                    </a:p>
                  </a:txBody>
                  <a:tcPr/>
                </a:tc>
                <a:tc>
                  <a:txBody>
                    <a:bodyPr/>
                    <a:lstStyle/>
                    <a:p>
                      <a:r>
                        <a:rPr lang="en-US" sz="1000"/>
                        <a:t>870</a:t>
                      </a:r>
                    </a:p>
                  </a:txBody>
                  <a:tcPr/>
                </a:tc>
                <a:tc>
                  <a:txBody>
                    <a:bodyPr/>
                    <a:lstStyle/>
                    <a:p>
                      <a:r>
                        <a:rPr lang="en-US" sz="1000"/>
                        <a:t>551</a:t>
                      </a:r>
                    </a:p>
                  </a:txBody>
                  <a:tcPr/>
                </a:tc>
                <a:tc>
                  <a:txBody>
                    <a:bodyPr/>
                    <a:lstStyle/>
                    <a:p>
                      <a:r>
                        <a:rPr lang="en-US" sz="1000"/>
                        <a:t>0</a:t>
                      </a:r>
                    </a:p>
                  </a:txBody>
                  <a:tcPr/>
                </a:tc>
                <a:tc>
                  <a:txBody>
                    <a:bodyPr/>
                    <a:lstStyle/>
                    <a:p>
                      <a:r>
                        <a:rPr lang="en-US" sz="1000"/>
                        <a:t>0.0372 %</a:t>
                      </a:r>
                    </a:p>
                  </a:txBody>
                  <a:tcPr/>
                </a:tc>
                <a:extLst>
                  <a:ext uri="{0D108BD9-81ED-4DB2-BD59-A6C34878D82A}">
                    <a16:rowId xmlns:a16="http://schemas.microsoft.com/office/drawing/2014/main" val="4278518004"/>
                  </a:ext>
                </a:extLst>
              </a:tr>
              <a:tr h="370840">
                <a:tc>
                  <a:txBody>
                    <a:bodyPr/>
                    <a:lstStyle/>
                    <a:p>
                      <a:r>
                        <a:rPr lang="en-US" sz="1000"/>
                        <a:t>KTM Argentina</a:t>
                      </a:r>
                    </a:p>
                  </a:txBody>
                  <a:tcPr/>
                </a:tc>
                <a:tc>
                  <a:txBody>
                    <a:bodyPr/>
                    <a:lstStyle/>
                    <a:p>
                      <a:r>
                        <a:rPr lang="en-US" sz="1000"/>
                        <a:t>228008</a:t>
                      </a:r>
                    </a:p>
                  </a:txBody>
                  <a:tcPr/>
                </a:tc>
                <a:tc>
                  <a:txBody>
                    <a:bodyPr/>
                    <a:lstStyle/>
                    <a:p>
                      <a:r>
                        <a:rPr lang="en-US" sz="1000"/>
                        <a:t>760</a:t>
                      </a:r>
                    </a:p>
                  </a:txBody>
                  <a:tcPr/>
                </a:tc>
                <a:tc>
                  <a:txBody>
                    <a:bodyPr/>
                    <a:lstStyle/>
                    <a:p>
                      <a:r>
                        <a:rPr lang="en-US" sz="1000"/>
                        <a:t>10</a:t>
                      </a:r>
                    </a:p>
                  </a:txBody>
                  <a:tcPr/>
                </a:tc>
                <a:tc>
                  <a:txBody>
                    <a:bodyPr/>
                    <a:lstStyle/>
                    <a:p>
                      <a:r>
                        <a:rPr lang="en-US" sz="1000"/>
                        <a:t>423</a:t>
                      </a:r>
                    </a:p>
                  </a:txBody>
                  <a:tcPr/>
                </a:tc>
                <a:tc>
                  <a:txBody>
                    <a:bodyPr/>
                    <a:lstStyle/>
                    <a:p>
                      <a:r>
                        <a:rPr lang="en-US" sz="1000"/>
                        <a:t>4</a:t>
                      </a:r>
                    </a:p>
                  </a:txBody>
                  <a:tcPr/>
                </a:tc>
                <a:tc>
                  <a:txBody>
                    <a:bodyPr/>
                    <a:lstStyle/>
                    <a:p>
                      <a:r>
                        <a:rPr lang="en-US" sz="1000"/>
                        <a:t>24</a:t>
                      </a:r>
                    </a:p>
                  </a:txBody>
                  <a:tcPr/>
                </a:tc>
                <a:tc>
                  <a:txBody>
                    <a:bodyPr/>
                    <a:lstStyle/>
                    <a:p>
                      <a:r>
                        <a:rPr lang="en-US" sz="1000"/>
                        <a:t>0</a:t>
                      </a:r>
                    </a:p>
                  </a:txBody>
                  <a:tcPr/>
                </a:tc>
                <a:tc>
                  <a:txBody>
                    <a:bodyPr/>
                    <a:lstStyle/>
                    <a:p>
                      <a:r>
                        <a:rPr lang="en-US" sz="1000"/>
                        <a:t>0.0198 %</a:t>
                      </a:r>
                    </a:p>
                  </a:txBody>
                  <a:tcPr/>
                </a:tc>
                <a:extLst>
                  <a:ext uri="{0D108BD9-81ED-4DB2-BD59-A6C34878D82A}">
                    <a16:rowId xmlns:a16="http://schemas.microsoft.com/office/drawing/2014/main" val="104911922"/>
                  </a:ext>
                </a:extLst>
              </a:tr>
              <a:tr h="370840">
                <a:tc>
                  <a:txBody>
                    <a:bodyPr/>
                    <a:lstStyle/>
                    <a:p>
                      <a:r>
                        <a:rPr lang="en-US" sz="1000"/>
                        <a:t>Bajaj Argentina</a:t>
                      </a:r>
                    </a:p>
                  </a:txBody>
                  <a:tcPr/>
                </a:tc>
                <a:tc>
                  <a:txBody>
                    <a:bodyPr/>
                    <a:lstStyle/>
                    <a:p>
                      <a:r>
                        <a:rPr lang="en-US" sz="1000"/>
                        <a:t>153572</a:t>
                      </a:r>
                    </a:p>
                  </a:txBody>
                  <a:tcPr/>
                </a:tc>
                <a:tc>
                  <a:txBody>
                    <a:bodyPr/>
                    <a:lstStyle/>
                    <a:p>
                      <a:r>
                        <a:rPr lang="en-US" sz="1000"/>
                        <a:t>-1</a:t>
                      </a:r>
                    </a:p>
                  </a:txBody>
                  <a:tcPr/>
                </a:tc>
                <a:tc>
                  <a:txBody>
                    <a:bodyPr/>
                    <a:lstStyle/>
                    <a:p>
                      <a:r>
                        <a:rPr lang="en-US" sz="1000"/>
                        <a:t>10</a:t>
                      </a:r>
                    </a:p>
                  </a:txBody>
                  <a:tcPr/>
                </a:tc>
                <a:tc>
                  <a:txBody>
                    <a:bodyPr/>
                    <a:lstStyle/>
                    <a:p>
                      <a:r>
                        <a:rPr lang="en-US" sz="1000"/>
                        <a:t>500</a:t>
                      </a:r>
                    </a:p>
                  </a:txBody>
                  <a:tcPr/>
                </a:tc>
                <a:tc>
                  <a:txBody>
                    <a:bodyPr/>
                    <a:lstStyle/>
                    <a:p>
                      <a:r>
                        <a:rPr lang="en-US" sz="1000"/>
                        <a:t>126</a:t>
                      </a:r>
                    </a:p>
                  </a:txBody>
                  <a:tcPr/>
                </a:tc>
                <a:tc>
                  <a:txBody>
                    <a:bodyPr/>
                    <a:lstStyle/>
                    <a:p>
                      <a:r>
                        <a:rPr lang="en-US" sz="1000"/>
                        <a:t>26</a:t>
                      </a:r>
                    </a:p>
                  </a:txBody>
                  <a:tcPr/>
                </a:tc>
                <a:tc>
                  <a:txBody>
                    <a:bodyPr/>
                    <a:lstStyle/>
                    <a:p>
                      <a:r>
                        <a:rPr lang="en-US" sz="1000"/>
                        <a:t>3</a:t>
                      </a:r>
                    </a:p>
                  </a:txBody>
                  <a:tcPr/>
                </a:tc>
                <a:tc>
                  <a:txBody>
                    <a:bodyPr/>
                    <a:lstStyle/>
                    <a:p>
                      <a:r>
                        <a:rPr lang="en-US" sz="1000"/>
                        <a:t>0.0425 %</a:t>
                      </a:r>
                    </a:p>
                  </a:txBody>
                  <a:tcPr/>
                </a:tc>
                <a:extLst>
                  <a:ext uri="{0D108BD9-81ED-4DB2-BD59-A6C34878D82A}">
                    <a16:rowId xmlns:a16="http://schemas.microsoft.com/office/drawing/2014/main" val="3214197446"/>
                  </a:ext>
                </a:extLst>
              </a:tr>
              <a:tr h="370840">
                <a:tc>
                  <a:txBody>
                    <a:bodyPr/>
                    <a:lstStyle/>
                    <a:p>
                      <a:r>
                        <a:rPr lang="en-US" sz="1000"/>
                        <a:t>Kawasaki Argentina</a:t>
                      </a:r>
                    </a:p>
                  </a:txBody>
                  <a:tcPr/>
                </a:tc>
                <a:tc>
                  <a:txBody>
                    <a:bodyPr/>
                    <a:lstStyle/>
                    <a:p>
                      <a:r>
                        <a:rPr lang="en-US" sz="1000"/>
                        <a:t>42449</a:t>
                      </a:r>
                    </a:p>
                  </a:txBody>
                  <a:tcPr/>
                </a:tc>
                <a:tc>
                  <a:txBody>
                    <a:bodyPr/>
                    <a:lstStyle/>
                    <a:p>
                      <a:r>
                        <a:rPr lang="en-US" sz="1000"/>
                        <a:t>35</a:t>
                      </a:r>
                    </a:p>
                  </a:txBody>
                  <a:tcPr/>
                </a:tc>
                <a:tc>
                  <a:txBody>
                    <a:bodyPr/>
                    <a:lstStyle/>
                    <a:p>
                      <a:r>
                        <a:rPr lang="en-US" sz="1000"/>
                        <a:t>14</a:t>
                      </a:r>
                    </a:p>
                  </a:txBody>
                  <a:tcPr/>
                </a:tc>
                <a:tc>
                  <a:txBody>
                    <a:bodyPr/>
                    <a:lstStyle/>
                    <a:p>
                      <a:r>
                        <a:rPr lang="en-US" sz="1000"/>
                        <a:t>359</a:t>
                      </a:r>
                    </a:p>
                  </a:txBody>
                  <a:tcPr/>
                </a:tc>
                <a:tc>
                  <a:txBody>
                    <a:bodyPr/>
                    <a:lstStyle/>
                    <a:p>
                      <a:r>
                        <a:rPr lang="en-US" sz="1000"/>
                        <a:t>8</a:t>
                      </a:r>
                    </a:p>
                  </a:txBody>
                  <a:tcPr/>
                </a:tc>
                <a:tc>
                  <a:txBody>
                    <a:bodyPr/>
                    <a:lstStyle/>
                    <a:p>
                      <a:r>
                        <a:rPr lang="en-US" sz="1000"/>
                        <a:t>19</a:t>
                      </a:r>
                    </a:p>
                  </a:txBody>
                  <a:tcPr/>
                </a:tc>
                <a:tc>
                  <a:txBody>
                    <a:bodyPr/>
                    <a:lstStyle/>
                    <a:p>
                      <a:r>
                        <a:rPr lang="en-US" sz="1000"/>
                        <a:t>0</a:t>
                      </a:r>
                    </a:p>
                  </a:txBody>
                  <a:tcPr/>
                </a:tc>
                <a:tc>
                  <a:txBody>
                    <a:bodyPr/>
                    <a:lstStyle/>
                    <a:p>
                      <a:r>
                        <a:rPr lang="en-US" sz="1000"/>
                        <a:t>0.0650 %</a:t>
                      </a:r>
                    </a:p>
                  </a:txBody>
                  <a:tcPr/>
                </a:tc>
                <a:extLst>
                  <a:ext uri="{0D108BD9-81ED-4DB2-BD59-A6C34878D82A}">
                    <a16:rowId xmlns:a16="http://schemas.microsoft.com/office/drawing/2014/main" val="2127019346"/>
                  </a:ext>
                </a:extLst>
              </a:tr>
              <a:tr h="370840">
                <a:tc>
                  <a:txBody>
                    <a:bodyPr/>
                    <a:lstStyle/>
                    <a:p>
                      <a:r>
                        <a:rPr lang="en-US" sz="1000"/>
                        <a:t>Suzuki Motos Argentina</a:t>
                      </a:r>
                    </a:p>
                  </a:txBody>
                  <a:tcPr/>
                </a:tc>
                <a:tc>
                  <a:txBody>
                    <a:bodyPr/>
                    <a:lstStyle/>
                    <a:p>
                      <a:r>
                        <a:rPr lang="en-US" sz="1000"/>
                        <a:t>13984</a:t>
                      </a:r>
                    </a:p>
                  </a:txBody>
                  <a:tcPr/>
                </a:tc>
                <a:tc>
                  <a:txBody>
                    <a:bodyPr/>
                    <a:lstStyle/>
                    <a:p>
                      <a:r>
                        <a:rPr lang="en-US" sz="1000"/>
                        <a:t>3012</a:t>
                      </a:r>
                    </a:p>
                  </a:txBody>
                  <a:tcPr/>
                </a:tc>
                <a:tc>
                  <a:txBody>
                    <a:bodyPr/>
                    <a:lstStyle/>
                    <a:p>
                      <a:r>
                        <a:rPr lang="en-US" sz="1000"/>
                        <a:t>15</a:t>
                      </a:r>
                    </a:p>
                  </a:txBody>
                  <a:tcPr/>
                </a:tc>
                <a:tc>
                  <a:txBody>
                    <a:bodyPr/>
                    <a:lstStyle/>
                    <a:p>
                      <a:r>
                        <a:rPr lang="en-US" sz="1000"/>
                        <a:t>938</a:t>
                      </a:r>
                    </a:p>
                  </a:txBody>
                  <a:tcPr/>
                </a:tc>
                <a:tc>
                  <a:txBody>
                    <a:bodyPr/>
                    <a:lstStyle/>
                    <a:p>
                      <a:r>
                        <a:rPr lang="en-US" sz="1000"/>
                        <a:t>86</a:t>
                      </a:r>
                    </a:p>
                  </a:txBody>
                  <a:tcPr/>
                </a:tc>
                <a:tc>
                  <a:txBody>
                    <a:bodyPr/>
                    <a:lstStyle/>
                    <a:p>
                      <a:r>
                        <a:rPr lang="en-US" sz="1000"/>
                        <a:t>41</a:t>
                      </a:r>
                    </a:p>
                  </a:txBody>
                  <a:tcPr/>
                </a:tc>
                <a:tc>
                  <a:txBody>
                    <a:bodyPr/>
                    <a:lstStyle/>
                    <a:p>
                      <a:r>
                        <a:rPr lang="en-US" sz="1000"/>
                        <a:t>1</a:t>
                      </a:r>
                    </a:p>
                  </a:txBody>
                  <a:tcPr/>
                </a:tc>
                <a:tc>
                  <a:txBody>
                    <a:bodyPr/>
                    <a:lstStyle/>
                    <a:p>
                      <a:r>
                        <a:rPr lang="en-US" sz="1000"/>
                        <a:t>0.5690 %</a:t>
                      </a:r>
                    </a:p>
                  </a:txBody>
                  <a:tcPr/>
                </a:tc>
                <a:extLst>
                  <a:ext uri="{0D108BD9-81ED-4DB2-BD59-A6C34878D82A}">
                    <a16:rowId xmlns:a16="http://schemas.microsoft.com/office/drawing/2014/main" val="2603910578"/>
                  </a:ext>
                </a:extLst>
              </a:tr>
            </a:tbl>
          </a:graphicData>
        </a:graphic>
      </p:graphicFrame>
      <p:sp>
        <p:nvSpPr>
          <p:cNvPr id="4" name="Text Placeholder 3">
            <a:extLst>
              <a:ext uri="{FF2B5EF4-FFF2-40B4-BE49-F238E27FC236}">
                <a16:creationId xmlns:a16="http://schemas.microsoft.com/office/drawing/2014/main" id="{A11F1354-208A-46A9-BE51-DD68C646BA1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26325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60314-7279-491B-9719-B397C4CDF07E}"/>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2E3825B8-E00C-49B4-800B-C3461BF523E5}"/>
              </a:ext>
            </a:extLst>
          </p:cNvPr>
          <p:cNvGraphicFramePr>
            <a:graphicFrameLocks noGrp="1"/>
          </p:cNvGraphicFramePr>
          <p:nvPr>
            <p:ph type="chart" sz="quarter" idx="13"/>
            <p:extLst>
              <p:ext uri="{D42A27DB-BD31-4B8C-83A1-F6EECF244321}">
                <p14:modId xmlns:p14="http://schemas.microsoft.com/office/powerpoint/2010/main" val="1801099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0EA396-BE57-43BB-BD08-44F967D75A57}"/>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7409B9E0-098D-44E8-9EE5-3EF1BCA228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0819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20762-D684-456A-9D69-7AD60894DC25}"/>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323EC33A-28F0-408E-81A0-84C6639559C7}"/>
              </a:ext>
            </a:extLst>
          </p:cNvPr>
          <p:cNvGraphicFramePr>
            <a:graphicFrameLocks noGrp="1"/>
          </p:cNvGraphicFramePr>
          <p:nvPr>
            <p:ph type="chart" sz="quarter" idx="13"/>
            <p:extLst>
              <p:ext uri="{D42A27DB-BD31-4B8C-83A1-F6EECF244321}">
                <p14:modId xmlns:p14="http://schemas.microsoft.com/office/powerpoint/2010/main" val="615047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F1A68B-295B-4409-8827-1EEFB0A1D82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15D1EC7-B273-45EC-BB01-2DEAD3B2E9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2166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AC707-E3C1-4210-B348-2565BAC99DA0}"/>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E9ACA798-7719-4839-998E-CCA2731DE153}"/>
              </a:ext>
            </a:extLst>
          </p:cNvPr>
          <p:cNvGraphicFramePr>
            <a:graphicFrameLocks noGrp="1"/>
          </p:cNvGraphicFramePr>
          <p:nvPr>
            <p:ph type="chart" sz="quarter" idx="13"/>
            <p:extLst>
              <p:ext uri="{D42A27DB-BD31-4B8C-83A1-F6EECF244321}">
                <p14:modId xmlns:p14="http://schemas.microsoft.com/office/powerpoint/2010/main" val="3216511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BF7EF0-A860-4D35-B1CA-2369265BD90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6D14E22-C0A0-4C65-A8F9-110793365A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4682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55DF2-BD7B-41B0-91DD-37607A9AEDEB}"/>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CA616C79-1333-4B9A-9B17-C024EE969C30}"/>
              </a:ext>
            </a:extLst>
          </p:cNvPr>
          <p:cNvGraphicFramePr>
            <a:graphicFrameLocks noGrp="1"/>
          </p:cNvGraphicFramePr>
          <p:nvPr>
            <p:ph type="chart" sz="quarter" idx="13"/>
            <p:extLst>
              <p:ext uri="{D42A27DB-BD31-4B8C-83A1-F6EECF244321}">
                <p14:modId xmlns:p14="http://schemas.microsoft.com/office/powerpoint/2010/main" val="4006096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FCB180-CCF1-4917-8BEA-D0264E05BA5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1C8881BD-3C9D-434E-B6F0-90C34A9260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868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89DCF-AAA8-49B1-A3C3-F6048AC30CA2}"/>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46788951-E4BE-4578-B72D-6561546F5718}"/>
              </a:ext>
            </a:extLst>
          </p:cNvPr>
          <p:cNvGraphicFramePr>
            <a:graphicFrameLocks noGrp="1"/>
          </p:cNvGraphicFramePr>
          <p:nvPr>
            <p:ph type="chart" sz="quarter" idx="13"/>
            <p:extLst>
              <p:ext uri="{D42A27DB-BD31-4B8C-83A1-F6EECF244321}">
                <p14:modId xmlns:p14="http://schemas.microsoft.com/office/powerpoint/2010/main" val="1178876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6A4D83-9A32-4630-A372-8DBABBA04087}"/>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B0D15FF-1E8E-45D8-9BDE-676D59EAB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0534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A4C6B-6E7F-4139-9182-C648D1BB2146}"/>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9F8341A0-2DE4-4110-9F7C-520478C97E69}"/>
              </a:ext>
            </a:extLst>
          </p:cNvPr>
          <p:cNvGraphicFramePr>
            <a:graphicFrameLocks noGrp="1"/>
          </p:cNvGraphicFramePr>
          <p:nvPr>
            <p:ph type="chart" sz="quarter" idx="13"/>
            <p:extLst>
              <p:ext uri="{D42A27DB-BD31-4B8C-83A1-F6EECF244321}">
                <p14:modId xmlns:p14="http://schemas.microsoft.com/office/powerpoint/2010/main" val="2926023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72755-F1C0-4CB4-8C29-5AA477382B8D}"/>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3F4AADF-B9CF-4ACB-B23E-97E66E73B5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1899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A97A-BDEC-45AF-9BC6-B5596D15F205}"/>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6B193D62-547C-4FC7-B65C-F665CCB29A57}"/>
              </a:ext>
            </a:extLst>
          </p:cNvPr>
          <p:cNvGraphicFramePr>
            <a:graphicFrameLocks noGrp="1"/>
          </p:cNvGraphicFramePr>
          <p:nvPr>
            <p:ph type="chart" sz="quarter" idx="13"/>
            <p:extLst>
              <p:ext uri="{D42A27DB-BD31-4B8C-83A1-F6EECF244321}">
                <p14:modId xmlns:p14="http://schemas.microsoft.com/office/powerpoint/2010/main" val="142036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2971B0-C5BC-4418-A363-8B289D5E713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E5C5F95B-1F0B-4A75-B75A-74E190C3E1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840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C960C-247C-424F-B4DD-B145AE42B3D3}"/>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E0E62C9E-6289-484C-B91C-D76256222EB7}"/>
              </a:ext>
            </a:extLst>
          </p:cNvPr>
          <p:cNvGraphicFramePr>
            <a:graphicFrameLocks noGrp="1"/>
          </p:cNvGraphicFramePr>
          <p:nvPr>
            <p:ph type="chart" sz="quarter" idx="13"/>
            <p:extLst>
              <p:ext uri="{D42A27DB-BD31-4B8C-83A1-F6EECF244321}">
                <p14:modId xmlns:p14="http://schemas.microsoft.com/office/powerpoint/2010/main" val="2755267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37863C-F273-40C0-A2A5-D8BD773138CB}"/>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EE908659-85ED-4254-8BB8-16991A3C48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7916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EB349-7CBA-4FB5-BC8E-D6764C1BB8D9}"/>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B11970F1-CF56-4873-AA6C-098F8E94C9CB}"/>
              </a:ext>
            </a:extLst>
          </p:cNvPr>
          <p:cNvGraphicFramePr>
            <a:graphicFrameLocks noGrp="1"/>
          </p:cNvGraphicFramePr>
          <p:nvPr>
            <p:ph type="chart" sz="quarter" idx="13"/>
            <p:extLst>
              <p:ext uri="{D42A27DB-BD31-4B8C-83A1-F6EECF244321}">
                <p14:modId xmlns:p14="http://schemas.microsoft.com/office/powerpoint/2010/main" val="810188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A8874A-1C39-4955-94FD-DDA9BDC58C87}"/>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6CE025B8-071F-43A0-AB7E-F418DFD284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1963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09520-47A3-486B-AEB4-D43AC23EA57F}"/>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E5C8B4C9-E216-4E46-BAF1-ED625D5E05FC}"/>
              </a:ext>
            </a:extLst>
          </p:cNvPr>
          <p:cNvGraphicFramePr>
            <a:graphicFrameLocks noGrp="1"/>
          </p:cNvGraphicFramePr>
          <p:nvPr>
            <p:ph type="chart" sz="quarter" idx="13"/>
            <p:extLst>
              <p:ext uri="{D42A27DB-BD31-4B8C-83A1-F6EECF244321}">
                <p14:modId xmlns:p14="http://schemas.microsoft.com/office/powerpoint/2010/main" val="2301376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0D5CC3-56A6-49D8-B0DC-92954861FCBA}"/>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F38F52E-999B-41D7-B77C-B5D59474CF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6439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55B44-7FFB-43CF-BB00-94CC0F863362}"/>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AD917EB8-B32E-4A89-8A45-3E2DEFDC8133}"/>
              </a:ext>
            </a:extLst>
          </p:cNvPr>
          <p:cNvGraphicFramePr>
            <a:graphicFrameLocks noGrp="1"/>
          </p:cNvGraphicFramePr>
          <p:nvPr>
            <p:ph type="chart" sz="quarter" idx="13"/>
            <p:extLst>
              <p:ext uri="{D42A27DB-BD31-4B8C-83A1-F6EECF244321}">
                <p14:modId xmlns:p14="http://schemas.microsoft.com/office/powerpoint/2010/main" val="1321368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FD0CE5-81C3-4AC4-B23A-B572EA194AC0}"/>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E4B1F6B5-0A46-4B22-B92B-FB3D501AE2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563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3A3AE-B544-4DF0-A27A-461B6C089645}"/>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67192BA1-D4D5-4497-BFE1-17B78A2EB292}"/>
              </a:ext>
            </a:extLst>
          </p:cNvPr>
          <p:cNvGraphicFramePr>
            <a:graphicFrameLocks noGrp="1"/>
          </p:cNvGraphicFramePr>
          <p:nvPr>
            <p:ph type="chart" sz="quarter" idx="13"/>
            <p:extLst>
              <p:ext uri="{D42A27DB-BD31-4B8C-83A1-F6EECF244321}">
                <p14:modId xmlns:p14="http://schemas.microsoft.com/office/powerpoint/2010/main" val="434284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2693FB-95D6-4B26-98D0-70BE7B84EF6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35195696-AA52-4DE7-93C6-14D31D4288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1086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A0934-22F6-490E-938D-9FC84887FE96}"/>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70288525-C75F-47B1-A06D-AF3504B0912C}"/>
              </a:ext>
            </a:extLst>
          </p:cNvPr>
          <p:cNvGraphicFramePr>
            <a:graphicFrameLocks noGrp="1"/>
          </p:cNvGraphicFramePr>
          <p:nvPr>
            <p:ph type="chart" sz="quarter" idx="13"/>
            <p:extLst>
              <p:ext uri="{D42A27DB-BD31-4B8C-83A1-F6EECF244321}">
                <p14:modId xmlns:p14="http://schemas.microsoft.com/office/powerpoint/2010/main" val="40637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6E7EE9-B151-4E39-B3F8-A1C394326007}"/>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AC64DDB9-F3A7-4F94-8AC1-4C47B5693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8526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8643-8EEE-45F3-B393-CA0421CC2E9B}"/>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9E7C880A-331F-4198-853A-8F4448A585CB}"/>
              </a:ext>
            </a:extLst>
          </p:cNvPr>
          <p:cNvGraphicFramePr>
            <a:graphicFrameLocks noGrp="1"/>
          </p:cNvGraphicFramePr>
          <p:nvPr>
            <p:ph type="chart" sz="quarter" idx="13"/>
            <p:extLst>
              <p:ext uri="{D42A27DB-BD31-4B8C-83A1-F6EECF244321}">
                <p14:modId xmlns:p14="http://schemas.microsoft.com/office/powerpoint/2010/main" val="3250517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F5E871-C57E-469F-9280-5B66DB6B6240}"/>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6459C95-727E-4F7D-A4C5-E5199528E1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1222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C903-97AE-4B83-9F40-D911CEDADB4D}"/>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0881871D-6C4D-4E6A-B0BE-EF21A2635D86}"/>
              </a:ext>
            </a:extLst>
          </p:cNvPr>
          <p:cNvGraphicFramePr>
            <a:graphicFrameLocks noGrp="1"/>
          </p:cNvGraphicFramePr>
          <p:nvPr>
            <p:ph type="tbl" sz="quarter" idx="13"/>
            <p:extLst>
              <p:ext uri="{D42A27DB-BD31-4B8C-83A1-F6EECF244321}">
                <p14:modId xmlns:p14="http://schemas.microsoft.com/office/powerpoint/2010/main" val="3613820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831964"/>
                    </a:ext>
                  </a:extLst>
                </a:gridCol>
                <a:gridCol w="1152144">
                  <a:extLst>
                    <a:ext uri="{9D8B030D-6E8A-4147-A177-3AD203B41FA5}">
                      <a16:colId xmlns:a16="http://schemas.microsoft.com/office/drawing/2014/main" val="2646022246"/>
                    </a:ext>
                  </a:extLst>
                </a:gridCol>
                <a:gridCol w="1152144">
                  <a:extLst>
                    <a:ext uri="{9D8B030D-6E8A-4147-A177-3AD203B41FA5}">
                      <a16:colId xmlns:a16="http://schemas.microsoft.com/office/drawing/2014/main" val="2131573904"/>
                    </a:ext>
                  </a:extLst>
                </a:gridCol>
                <a:gridCol w="1152144">
                  <a:extLst>
                    <a:ext uri="{9D8B030D-6E8A-4147-A177-3AD203B41FA5}">
                      <a16:colId xmlns:a16="http://schemas.microsoft.com/office/drawing/2014/main" val="2313707272"/>
                    </a:ext>
                  </a:extLst>
                </a:gridCol>
                <a:gridCol w="1152144">
                  <a:extLst>
                    <a:ext uri="{9D8B030D-6E8A-4147-A177-3AD203B41FA5}">
                      <a16:colId xmlns:a16="http://schemas.microsoft.com/office/drawing/2014/main" val="3435049224"/>
                    </a:ext>
                  </a:extLst>
                </a:gridCol>
                <a:gridCol w="1152144">
                  <a:extLst>
                    <a:ext uri="{9D8B030D-6E8A-4147-A177-3AD203B41FA5}">
                      <a16:colId xmlns:a16="http://schemas.microsoft.com/office/drawing/2014/main" val="8449418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031111448"/>
                  </a:ext>
                </a:extLst>
              </a:tr>
              <a:tr h="370840">
                <a:tc>
                  <a:txBody>
                    <a:bodyPr/>
                    <a:lstStyle/>
                    <a:p>
                      <a:r>
                        <a:rPr lang="en-US" sz="1000"/>
                        <a:t>#yamaha</a:t>
                      </a:r>
                    </a:p>
                  </a:txBody>
                  <a:tcPr/>
                </a:tc>
                <a:tc>
                  <a:txBody>
                    <a:bodyPr/>
                    <a:lstStyle/>
                    <a:p>
                      <a:r>
                        <a:rPr lang="en-US" sz="1000"/>
                        <a:t>20</a:t>
                      </a:r>
                    </a:p>
                  </a:txBody>
                  <a:tcPr/>
                </a:tc>
                <a:tc>
                  <a:txBody>
                    <a:bodyPr/>
                    <a:lstStyle/>
                    <a:p>
                      <a:r>
                        <a:rPr lang="en-US" sz="1000"/>
                        <a:t>927.5</a:t>
                      </a:r>
                    </a:p>
                  </a:txBody>
                  <a:tcPr/>
                </a:tc>
                <a:tc>
                  <a:txBody>
                    <a:bodyPr/>
                    <a:lstStyle/>
                    <a:p>
                      <a:r>
                        <a:rPr lang="en-US" sz="1000"/>
                        <a:t>35.2</a:t>
                      </a:r>
                    </a:p>
                  </a:txBody>
                  <a:tcPr/>
                </a:tc>
                <a:tc>
                  <a:txBody>
                    <a:bodyPr/>
                    <a:lstStyle/>
                    <a:p>
                      <a:r>
                        <a:rPr lang="en-US" sz="1000"/>
                        <a:t>19.4</a:t>
                      </a:r>
                    </a:p>
                  </a:txBody>
                  <a:tcPr/>
                </a:tc>
                <a:tc>
                  <a:txBody>
                    <a:bodyPr/>
                    <a:lstStyle/>
                    <a:p>
                      <a:r>
                        <a:rPr lang="en-US" sz="1000"/>
                        <a:t>982.1</a:t>
                      </a:r>
                    </a:p>
                  </a:txBody>
                  <a:tcPr/>
                </a:tc>
                <a:extLst>
                  <a:ext uri="{0D108BD9-81ED-4DB2-BD59-A6C34878D82A}">
                    <a16:rowId xmlns:a16="http://schemas.microsoft.com/office/drawing/2014/main" val="3008413483"/>
                  </a:ext>
                </a:extLst>
              </a:tr>
              <a:tr h="370840">
                <a:tc>
                  <a:txBody>
                    <a:bodyPr/>
                    <a:lstStyle/>
                    <a:p>
                      <a:r>
                        <a:rPr lang="en-US" sz="1000"/>
                        <a:t>#Benelli</a:t>
                      </a:r>
                    </a:p>
                  </a:txBody>
                  <a:tcPr/>
                </a:tc>
                <a:tc>
                  <a:txBody>
                    <a:bodyPr/>
                    <a:lstStyle/>
                    <a:p>
                      <a:r>
                        <a:rPr lang="en-US" sz="1000"/>
                        <a:t>18</a:t>
                      </a:r>
                    </a:p>
                  </a:txBody>
                  <a:tcPr/>
                </a:tc>
                <a:tc>
                  <a:txBody>
                    <a:bodyPr/>
                    <a:lstStyle/>
                    <a:p>
                      <a:r>
                        <a:rPr lang="en-US" sz="1000"/>
                        <a:t>64.222222222222</a:t>
                      </a:r>
                    </a:p>
                  </a:txBody>
                  <a:tcPr/>
                </a:tc>
                <a:tc>
                  <a:txBody>
                    <a:bodyPr/>
                    <a:lstStyle/>
                    <a:p>
                      <a:r>
                        <a:rPr lang="en-US" sz="1000"/>
                        <a:t>2.0555555555556</a:t>
                      </a:r>
                    </a:p>
                  </a:txBody>
                  <a:tcPr/>
                </a:tc>
                <a:tc>
                  <a:txBody>
                    <a:bodyPr/>
                    <a:lstStyle/>
                    <a:p>
                      <a:r>
                        <a:rPr lang="en-US" sz="1000"/>
                        <a:t>3.2777777777778</a:t>
                      </a:r>
                    </a:p>
                  </a:txBody>
                  <a:tcPr/>
                </a:tc>
                <a:tc>
                  <a:txBody>
                    <a:bodyPr/>
                    <a:lstStyle/>
                    <a:p>
                      <a:r>
                        <a:rPr lang="en-US" sz="1000"/>
                        <a:t>69.555555555556</a:t>
                      </a:r>
                    </a:p>
                  </a:txBody>
                  <a:tcPr/>
                </a:tc>
                <a:extLst>
                  <a:ext uri="{0D108BD9-81ED-4DB2-BD59-A6C34878D82A}">
                    <a16:rowId xmlns:a16="http://schemas.microsoft.com/office/drawing/2014/main" val="4129530528"/>
                  </a:ext>
                </a:extLst>
              </a:tr>
              <a:tr h="370840">
                <a:tc>
                  <a:txBody>
                    <a:bodyPr/>
                    <a:lstStyle/>
                    <a:p>
                      <a:r>
                        <a:rPr lang="en-US" sz="1000"/>
                        <a:t>#Yamaha</a:t>
                      </a:r>
                    </a:p>
                  </a:txBody>
                  <a:tcPr/>
                </a:tc>
                <a:tc>
                  <a:txBody>
                    <a:bodyPr/>
                    <a:lstStyle/>
                    <a:p>
                      <a:r>
                        <a:rPr lang="en-US" sz="1000"/>
                        <a:t>16</a:t>
                      </a:r>
                    </a:p>
                  </a:txBody>
                  <a:tcPr/>
                </a:tc>
                <a:tc>
                  <a:txBody>
                    <a:bodyPr/>
                    <a:lstStyle/>
                    <a:p>
                      <a:r>
                        <a:rPr lang="en-US" sz="1000"/>
                        <a:t>42.375</a:t>
                      </a:r>
                    </a:p>
                  </a:txBody>
                  <a:tcPr/>
                </a:tc>
                <a:tc>
                  <a:txBody>
                    <a:bodyPr/>
                    <a:lstStyle/>
                    <a:p>
                      <a:r>
                        <a:rPr lang="en-US" sz="1000"/>
                        <a:t>1.75</a:t>
                      </a:r>
                    </a:p>
                  </a:txBody>
                  <a:tcPr/>
                </a:tc>
                <a:tc>
                  <a:txBody>
                    <a:bodyPr/>
                    <a:lstStyle/>
                    <a:p>
                      <a:r>
                        <a:rPr lang="en-US" sz="1000"/>
                        <a:t>2.375</a:t>
                      </a:r>
                    </a:p>
                  </a:txBody>
                  <a:tcPr/>
                </a:tc>
                <a:tc>
                  <a:txBody>
                    <a:bodyPr/>
                    <a:lstStyle/>
                    <a:p>
                      <a:r>
                        <a:rPr lang="en-US" sz="1000"/>
                        <a:t>46.5</a:t>
                      </a:r>
                    </a:p>
                  </a:txBody>
                  <a:tcPr/>
                </a:tc>
                <a:extLst>
                  <a:ext uri="{0D108BD9-81ED-4DB2-BD59-A6C34878D82A}">
                    <a16:rowId xmlns:a16="http://schemas.microsoft.com/office/drawing/2014/main" val="3807823852"/>
                  </a:ext>
                </a:extLst>
              </a:tr>
              <a:tr h="370840">
                <a:tc>
                  <a:txBody>
                    <a:bodyPr/>
                    <a:lstStyle/>
                    <a:p>
                      <a:r>
                        <a:rPr lang="en-US" sz="1000"/>
                        <a:t>#yamahaplandeahorro</a:t>
                      </a:r>
                    </a:p>
                  </a:txBody>
                  <a:tcPr/>
                </a:tc>
                <a:tc>
                  <a:txBody>
                    <a:bodyPr/>
                    <a:lstStyle/>
                    <a:p>
                      <a:r>
                        <a:rPr lang="en-US" sz="1000"/>
                        <a:t>14</a:t>
                      </a:r>
                    </a:p>
                  </a:txBody>
                  <a:tcPr/>
                </a:tc>
                <a:tc>
                  <a:txBody>
                    <a:bodyPr/>
                    <a:lstStyle/>
                    <a:p>
                      <a:r>
                        <a:rPr lang="en-US" sz="1000"/>
                        <a:t>1286.1428571429</a:t>
                      </a:r>
                    </a:p>
                  </a:txBody>
                  <a:tcPr/>
                </a:tc>
                <a:tc>
                  <a:txBody>
                    <a:bodyPr/>
                    <a:lstStyle/>
                    <a:p>
                      <a:r>
                        <a:rPr lang="en-US" sz="1000"/>
                        <a:t>47.714285714286</a:t>
                      </a:r>
                    </a:p>
                  </a:txBody>
                  <a:tcPr/>
                </a:tc>
                <a:tc>
                  <a:txBody>
                    <a:bodyPr/>
                    <a:lstStyle/>
                    <a:p>
                      <a:r>
                        <a:rPr lang="en-US" sz="1000"/>
                        <a:t>26.357142857143</a:t>
                      </a:r>
                    </a:p>
                  </a:txBody>
                  <a:tcPr/>
                </a:tc>
                <a:tc>
                  <a:txBody>
                    <a:bodyPr/>
                    <a:lstStyle/>
                    <a:p>
                      <a:r>
                        <a:rPr lang="en-US" sz="1000"/>
                        <a:t>1360.2142857143</a:t>
                      </a:r>
                    </a:p>
                  </a:txBody>
                  <a:tcPr/>
                </a:tc>
                <a:extLst>
                  <a:ext uri="{0D108BD9-81ED-4DB2-BD59-A6C34878D82A}">
                    <a16:rowId xmlns:a16="http://schemas.microsoft.com/office/drawing/2014/main" val="519315028"/>
                  </a:ext>
                </a:extLst>
              </a:tr>
              <a:tr h="370840">
                <a:tc>
                  <a:txBody>
                    <a:bodyPr/>
                    <a:lstStyle/>
                    <a:p>
                      <a:r>
                        <a:rPr lang="en-US" sz="1000"/>
                        <a:t>#plandeahorro</a:t>
                      </a:r>
                    </a:p>
                  </a:txBody>
                  <a:tcPr/>
                </a:tc>
                <a:tc>
                  <a:txBody>
                    <a:bodyPr/>
                    <a:lstStyle/>
                    <a:p>
                      <a:r>
                        <a:rPr lang="en-US" sz="1000"/>
                        <a:t>14</a:t>
                      </a:r>
                    </a:p>
                  </a:txBody>
                  <a:tcPr/>
                </a:tc>
                <a:tc>
                  <a:txBody>
                    <a:bodyPr/>
                    <a:lstStyle/>
                    <a:p>
                      <a:r>
                        <a:rPr lang="en-US" sz="1000"/>
                        <a:t>1286.1428571429</a:t>
                      </a:r>
                    </a:p>
                  </a:txBody>
                  <a:tcPr/>
                </a:tc>
                <a:tc>
                  <a:txBody>
                    <a:bodyPr/>
                    <a:lstStyle/>
                    <a:p>
                      <a:r>
                        <a:rPr lang="en-US" sz="1000"/>
                        <a:t>47.714285714286</a:t>
                      </a:r>
                    </a:p>
                  </a:txBody>
                  <a:tcPr/>
                </a:tc>
                <a:tc>
                  <a:txBody>
                    <a:bodyPr/>
                    <a:lstStyle/>
                    <a:p>
                      <a:r>
                        <a:rPr lang="en-US" sz="1000"/>
                        <a:t>26.357142857143</a:t>
                      </a:r>
                    </a:p>
                  </a:txBody>
                  <a:tcPr/>
                </a:tc>
                <a:tc>
                  <a:txBody>
                    <a:bodyPr/>
                    <a:lstStyle/>
                    <a:p>
                      <a:r>
                        <a:rPr lang="en-US" sz="1000"/>
                        <a:t>1360.2142857143</a:t>
                      </a:r>
                    </a:p>
                  </a:txBody>
                  <a:tcPr/>
                </a:tc>
                <a:extLst>
                  <a:ext uri="{0D108BD9-81ED-4DB2-BD59-A6C34878D82A}">
                    <a16:rowId xmlns:a16="http://schemas.microsoft.com/office/drawing/2014/main" val="1868874591"/>
                  </a:ext>
                </a:extLst>
              </a:tr>
              <a:tr h="370840">
                <a:tc>
                  <a:txBody>
                    <a:bodyPr/>
                    <a:lstStyle/>
                    <a:p>
                      <a:r>
                        <a:rPr lang="en-US" sz="1000"/>
                        <a:t>#TransporteIdeal</a:t>
                      </a:r>
                    </a:p>
                  </a:txBody>
                  <a:tcPr/>
                </a:tc>
                <a:tc>
                  <a:txBody>
                    <a:bodyPr/>
                    <a:lstStyle/>
                    <a:p>
                      <a:r>
                        <a:rPr lang="en-US" sz="1000"/>
                        <a:t>14</a:t>
                      </a:r>
                    </a:p>
                  </a:txBody>
                  <a:tcPr/>
                </a:tc>
                <a:tc>
                  <a:txBody>
                    <a:bodyPr/>
                    <a:lstStyle/>
                    <a:p>
                      <a:r>
                        <a:rPr lang="en-US" sz="1000"/>
                        <a:t>88.928571428571</a:t>
                      </a:r>
                    </a:p>
                  </a:txBody>
                  <a:tcPr/>
                </a:tc>
                <a:tc>
                  <a:txBody>
                    <a:bodyPr/>
                    <a:lstStyle/>
                    <a:p>
                      <a:r>
                        <a:rPr lang="en-US" sz="1000"/>
                        <a:t>6.9285714285714</a:t>
                      </a:r>
                    </a:p>
                  </a:txBody>
                  <a:tcPr/>
                </a:tc>
                <a:tc>
                  <a:txBody>
                    <a:bodyPr/>
                    <a:lstStyle/>
                    <a:p>
                      <a:r>
                        <a:rPr lang="en-US" sz="1000"/>
                        <a:t>3.6428571428571</a:t>
                      </a:r>
                    </a:p>
                  </a:txBody>
                  <a:tcPr/>
                </a:tc>
                <a:tc>
                  <a:txBody>
                    <a:bodyPr/>
                    <a:lstStyle/>
                    <a:p>
                      <a:r>
                        <a:rPr lang="en-US" sz="1000"/>
                        <a:t>99.5</a:t>
                      </a:r>
                    </a:p>
                  </a:txBody>
                  <a:tcPr/>
                </a:tc>
                <a:extLst>
                  <a:ext uri="{0D108BD9-81ED-4DB2-BD59-A6C34878D82A}">
                    <a16:rowId xmlns:a16="http://schemas.microsoft.com/office/drawing/2014/main" val="1153768284"/>
                  </a:ext>
                </a:extLst>
              </a:tr>
              <a:tr h="370840">
                <a:tc>
                  <a:txBody>
                    <a:bodyPr/>
                    <a:lstStyle/>
                    <a:p>
                      <a:r>
                        <a:rPr lang="en-US" sz="1000"/>
                        <a:t>#ViajaSeguro</a:t>
                      </a:r>
                    </a:p>
                  </a:txBody>
                  <a:tcPr/>
                </a:tc>
                <a:tc>
                  <a:txBody>
                    <a:bodyPr/>
                    <a:lstStyle/>
                    <a:p>
                      <a:r>
                        <a:rPr lang="en-US" sz="1000"/>
                        <a:t>14</a:t>
                      </a:r>
                    </a:p>
                  </a:txBody>
                  <a:tcPr/>
                </a:tc>
                <a:tc>
                  <a:txBody>
                    <a:bodyPr/>
                    <a:lstStyle/>
                    <a:p>
                      <a:r>
                        <a:rPr lang="en-US" sz="1000"/>
                        <a:t>88.928571428571</a:t>
                      </a:r>
                    </a:p>
                  </a:txBody>
                  <a:tcPr/>
                </a:tc>
                <a:tc>
                  <a:txBody>
                    <a:bodyPr/>
                    <a:lstStyle/>
                    <a:p>
                      <a:r>
                        <a:rPr lang="en-US" sz="1000"/>
                        <a:t>6.9285714285714</a:t>
                      </a:r>
                    </a:p>
                  </a:txBody>
                  <a:tcPr/>
                </a:tc>
                <a:tc>
                  <a:txBody>
                    <a:bodyPr/>
                    <a:lstStyle/>
                    <a:p>
                      <a:r>
                        <a:rPr lang="en-US" sz="1000"/>
                        <a:t>3.6428571428571</a:t>
                      </a:r>
                    </a:p>
                  </a:txBody>
                  <a:tcPr/>
                </a:tc>
                <a:tc>
                  <a:txBody>
                    <a:bodyPr/>
                    <a:lstStyle/>
                    <a:p>
                      <a:r>
                        <a:rPr lang="en-US" sz="1000"/>
                        <a:t>99.5</a:t>
                      </a:r>
                    </a:p>
                  </a:txBody>
                  <a:tcPr/>
                </a:tc>
                <a:extLst>
                  <a:ext uri="{0D108BD9-81ED-4DB2-BD59-A6C34878D82A}">
                    <a16:rowId xmlns:a16="http://schemas.microsoft.com/office/drawing/2014/main" val="2875825101"/>
                  </a:ext>
                </a:extLst>
              </a:tr>
              <a:tr h="370840">
                <a:tc>
                  <a:txBody>
                    <a:bodyPr/>
                    <a:lstStyle/>
                    <a:p>
                      <a:r>
                        <a:rPr lang="en-US" sz="1000"/>
                        <a:t>#MoveteConYamaha</a:t>
                      </a:r>
                    </a:p>
                  </a:txBody>
                  <a:tcPr/>
                </a:tc>
                <a:tc>
                  <a:txBody>
                    <a:bodyPr/>
                    <a:lstStyle/>
                    <a:p>
                      <a:r>
                        <a:rPr lang="en-US" sz="1000"/>
                        <a:t>14</a:t>
                      </a:r>
                    </a:p>
                  </a:txBody>
                  <a:tcPr/>
                </a:tc>
                <a:tc>
                  <a:txBody>
                    <a:bodyPr/>
                    <a:lstStyle/>
                    <a:p>
                      <a:r>
                        <a:rPr lang="en-US" sz="1000"/>
                        <a:t>88.928571428571</a:t>
                      </a:r>
                    </a:p>
                  </a:txBody>
                  <a:tcPr/>
                </a:tc>
                <a:tc>
                  <a:txBody>
                    <a:bodyPr/>
                    <a:lstStyle/>
                    <a:p>
                      <a:r>
                        <a:rPr lang="en-US" sz="1000"/>
                        <a:t>6.9285714285714</a:t>
                      </a:r>
                    </a:p>
                  </a:txBody>
                  <a:tcPr/>
                </a:tc>
                <a:tc>
                  <a:txBody>
                    <a:bodyPr/>
                    <a:lstStyle/>
                    <a:p>
                      <a:r>
                        <a:rPr lang="en-US" sz="1000"/>
                        <a:t>3.6428571428571</a:t>
                      </a:r>
                    </a:p>
                  </a:txBody>
                  <a:tcPr/>
                </a:tc>
                <a:tc>
                  <a:txBody>
                    <a:bodyPr/>
                    <a:lstStyle/>
                    <a:p>
                      <a:r>
                        <a:rPr lang="en-US" sz="1000"/>
                        <a:t>99.5</a:t>
                      </a:r>
                    </a:p>
                  </a:txBody>
                  <a:tcPr/>
                </a:tc>
                <a:extLst>
                  <a:ext uri="{0D108BD9-81ED-4DB2-BD59-A6C34878D82A}">
                    <a16:rowId xmlns:a16="http://schemas.microsoft.com/office/drawing/2014/main" val="3725129397"/>
                  </a:ext>
                </a:extLst>
              </a:tr>
              <a:tr h="370840">
                <a:tc>
                  <a:txBody>
                    <a:bodyPr/>
                    <a:lstStyle/>
                    <a:p>
                      <a:r>
                        <a:rPr lang="en-US" sz="1000"/>
                        <a:t>#legend</a:t>
                      </a:r>
                    </a:p>
                  </a:txBody>
                  <a:tcPr/>
                </a:tc>
                <a:tc>
                  <a:txBody>
                    <a:bodyPr/>
                    <a:lstStyle/>
                    <a:p>
                      <a:r>
                        <a:rPr lang="en-US" sz="1000"/>
                        <a:t>12</a:t>
                      </a:r>
                    </a:p>
                  </a:txBody>
                  <a:tcPr/>
                </a:tc>
                <a:tc>
                  <a:txBody>
                    <a:bodyPr/>
                    <a:lstStyle/>
                    <a:p>
                      <a:r>
                        <a:rPr lang="en-US" sz="1000"/>
                        <a:t>25.833333333333</a:t>
                      </a:r>
                    </a:p>
                  </a:txBody>
                  <a:tcPr/>
                </a:tc>
                <a:tc>
                  <a:txBody>
                    <a:bodyPr/>
                    <a:lstStyle/>
                    <a:p>
                      <a:r>
                        <a:rPr lang="en-US" sz="1000"/>
                        <a:t>0.66666666666667</a:t>
                      </a:r>
                    </a:p>
                  </a:txBody>
                  <a:tcPr/>
                </a:tc>
                <a:tc>
                  <a:txBody>
                    <a:bodyPr/>
                    <a:lstStyle/>
                    <a:p>
                      <a:r>
                        <a:rPr lang="en-US" sz="1000"/>
                        <a:t>1.1666666666667</a:t>
                      </a:r>
                    </a:p>
                  </a:txBody>
                  <a:tcPr/>
                </a:tc>
                <a:tc>
                  <a:txBody>
                    <a:bodyPr/>
                    <a:lstStyle/>
                    <a:p>
                      <a:r>
                        <a:rPr lang="en-US" sz="1000"/>
                        <a:t>27.666666666667</a:t>
                      </a:r>
                    </a:p>
                  </a:txBody>
                  <a:tcPr/>
                </a:tc>
                <a:extLst>
                  <a:ext uri="{0D108BD9-81ED-4DB2-BD59-A6C34878D82A}">
                    <a16:rowId xmlns:a16="http://schemas.microsoft.com/office/drawing/2014/main" val="3332494291"/>
                  </a:ext>
                </a:extLst>
              </a:tr>
              <a:tr h="370840">
                <a:tc>
                  <a:txBody>
                    <a:bodyPr/>
                    <a:lstStyle/>
                    <a:p>
                      <a:r>
                        <a:rPr lang="en-US" sz="1000"/>
                        <a:t>#thelegendisback</a:t>
                      </a:r>
                    </a:p>
                  </a:txBody>
                  <a:tcPr/>
                </a:tc>
                <a:tc>
                  <a:txBody>
                    <a:bodyPr/>
                    <a:lstStyle/>
                    <a:p>
                      <a:r>
                        <a:rPr lang="en-US" sz="1000"/>
                        <a:t>12</a:t>
                      </a:r>
                    </a:p>
                  </a:txBody>
                  <a:tcPr/>
                </a:tc>
                <a:tc>
                  <a:txBody>
                    <a:bodyPr/>
                    <a:lstStyle/>
                    <a:p>
                      <a:r>
                        <a:rPr lang="en-US" sz="1000"/>
                        <a:t>25.833333333333</a:t>
                      </a:r>
                    </a:p>
                  </a:txBody>
                  <a:tcPr/>
                </a:tc>
                <a:tc>
                  <a:txBody>
                    <a:bodyPr/>
                    <a:lstStyle/>
                    <a:p>
                      <a:r>
                        <a:rPr lang="en-US" sz="1000"/>
                        <a:t>0.66666666666667</a:t>
                      </a:r>
                    </a:p>
                  </a:txBody>
                  <a:tcPr/>
                </a:tc>
                <a:tc>
                  <a:txBody>
                    <a:bodyPr/>
                    <a:lstStyle/>
                    <a:p>
                      <a:r>
                        <a:rPr lang="en-US" sz="1000"/>
                        <a:t>1.1666666666667</a:t>
                      </a:r>
                    </a:p>
                  </a:txBody>
                  <a:tcPr/>
                </a:tc>
                <a:tc>
                  <a:txBody>
                    <a:bodyPr/>
                    <a:lstStyle/>
                    <a:p>
                      <a:r>
                        <a:rPr lang="en-US" sz="1000"/>
                        <a:t>27.666666666667</a:t>
                      </a:r>
                    </a:p>
                  </a:txBody>
                  <a:tcPr/>
                </a:tc>
                <a:extLst>
                  <a:ext uri="{0D108BD9-81ED-4DB2-BD59-A6C34878D82A}">
                    <a16:rowId xmlns:a16="http://schemas.microsoft.com/office/drawing/2014/main" val="2600311673"/>
                  </a:ext>
                </a:extLst>
              </a:tr>
            </a:tbl>
          </a:graphicData>
        </a:graphic>
      </p:graphicFrame>
      <p:sp>
        <p:nvSpPr>
          <p:cNvPr id="4" name="Text Placeholder 3">
            <a:extLst>
              <a:ext uri="{FF2B5EF4-FFF2-40B4-BE49-F238E27FC236}">
                <a16:creationId xmlns:a16="http://schemas.microsoft.com/office/drawing/2014/main" id="{42E19B45-182A-4C77-947E-C46CF929D49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95694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0B8A-062C-4065-A592-D458B63B6973}"/>
              </a:ext>
            </a:extLst>
          </p:cNvPr>
          <p:cNvSpPr>
            <a:spLocks noGrp="1"/>
          </p:cNvSpPr>
          <p:nvPr>
            <p:ph type="title"/>
          </p:nvPr>
        </p:nvSpPr>
        <p:spPr/>
        <p:txBody>
          <a:bodyPr/>
          <a:lstStyle/>
          <a:p>
            <a:r>
              <a:rPr lang="en-US"/>
              <a:t>Facebook Post Table + Reactions | La Emilia - 1 of 15</a:t>
            </a:r>
          </a:p>
        </p:txBody>
      </p:sp>
      <p:graphicFrame>
        <p:nvGraphicFramePr>
          <p:cNvPr id="5" name="Table Placeholder 4">
            <a:extLst>
              <a:ext uri="{FF2B5EF4-FFF2-40B4-BE49-F238E27FC236}">
                <a16:creationId xmlns:a16="http://schemas.microsoft.com/office/drawing/2014/main" id="{B2B3992B-EF3A-48ED-8949-3616984B11D2}"/>
              </a:ext>
            </a:extLst>
          </p:cNvPr>
          <p:cNvGraphicFramePr>
            <a:graphicFrameLocks noGrp="1"/>
          </p:cNvGraphicFramePr>
          <p:nvPr>
            <p:ph type="tbl" sz="quarter" idx="13"/>
            <p:extLst>
              <p:ext uri="{D42A27DB-BD31-4B8C-83A1-F6EECF244321}">
                <p14:modId xmlns:p14="http://schemas.microsoft.com/office/powerpoint/2010/main" val="3229466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7378960"/>
                    </a:ext>
                  </a:extLst>
                </a:gridCol>
                <a:gridCol w="493776">
                  <a:extLst>
                    <a:ext uri="{9D8B030D-6E8A-4147-A177-3AD203B41FA5}">
                      <a16:colId xmlns:a16="http://schemas.microsoft.com/office/drawing/2014/main" val="1303612192"/>
                    </a:ext>
                  </a:extLst>
                </a:gridCol>
                <a:gridCol w="493776">
                  <a:extLst>
                    <a:ext uri="{9D8B030D-6E8A-4147-A177-3AD203B41FA5}">
                      <a16:colId xmlns:a16="http://schemas.microsoft.com/office/drawing/2014/main" val="1031984651"/>
                    </a:ext>
                  </a:extLst>
                </a:gridCol>
                <a:gridCol w="493776">
                  <a:extLst>
                    <a:ext uri="{9D8B030D-6E8A-4147-A177-3AD203B41FA5}">
                      <a16:colId xmlns:a16="http://schemas.microsoft.com/office/drawing/2014/main" val="564797083"/>
                    </a:ext>
                  </a:extLst>
                </a:gridCol>
                <a:gridCol w="493776">
                  <a:extLst>
                    <a:ext uri="{9D8B030D-6E8A-4147-A177-3AD203B41FA5}">
                      <a16:colId xmlns:a16="http://schemas.microsoft.com/office/drawing/2014/main" val="2403988708"/>
                    </a:ext>
                  </a:extLst>
                </a:gridCol>
                <a:gridCol w="493776">
                  <a:extLst>
                    <a:ext uri="{9D8B030D-6E8A-4147-A177-3AD203B41FA5}">
                      <a16:colId xmlns:a16="http://schemas.microsoft.com/office/drawing/2014/main" val="3777099803"/>
                    </a:ext>
                  </a:extLst>
                </a:gridCol>
                <a:gridCol w="493776">
                  <a:extLst>
                    <a:ext uri="{9D8B030D-6E8A-4147-A177-3AD203B41FA5}">
                      <a16:colId xmlns:a16="http://schemas.microsoft.com/office/drawing/2014/main" val="1087836438"/>
                    </a:ext>
                  </a:extLst>
                </a:gridCol>
                <a:gridCol w="493776">
                  <a:extLst>
                    <a:ext uri="{9D8B030D-6E8A-4147-A177-3AD203B41FA5}">
                      <a16:colId xmlns:a16="http://schemas.microsoft.com/office/drawing/2014/main" val="3967896393"/>
                    </a:ext>
                  </a:extLst>
                </a:gridCol>
                <a:gridCol w="493776">
                  <a:extLst>
                    <a:ext uri="{9D8B030D-6E8A-4147-A177-3AD203B41FA5}">
                      <a16:colId xmlns:a16="http://schemas.microsoft.com/office/drawing/2014/main" val="740243558"/>
                    </a:ext>
                  </a:extLst>
                </a:gridCol>
                <a:gridCol w="493776">
                  <a:extLst>
                    <a:ext uri="{9D8B030D-6E8A-4147-A177-3AD203B41FA5}">
                      <a16:colId xmlns:a16="http://schemas.microsoft.com/office/drawing/2014/main" val="3954150813"/>
                    </a:ext>
                  </a:extLst>
                </a:gridCol>
                <a:gridCol w="493776">
                  <a:extLst>
                    <a:ext uri="{9D8B030D-6E8A-4147-A177-3AD203B41FA5}">
                      <a16:colId xmlns:a16="http://schemas.microsoft.com/office/drawing/2014/main" val="1619658687"/>
                    </a:ext>
                  </a:extLst>
                </a:gridCol>
                <a:gridCol w="493776">
                  <a:extLst>
                    <a:ext uri="{9D8B030D-6E8A-4147-A177-3AD203B41FA5}">
                      <a16:colId xmlns:a16="http://schemas.microsoft.com/office/drawing/2014/main" val="3323168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001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- 2021-12-01 11:08:27</a:t>
                      </a:r>
                      <a:r>
                        <a:rPr kumimoji="0" lang="es-ES" sz="1000" b="0" i="0" u="none" strike="noStrike" kern="1200" cap="none" spc="0" normalizeH="0" baseline="0" noProof="0">
                          <a:ln>
                            <a:noFill/>
                          </a:ln>
                          <a:solidFill>
                            <a:prstClr val="black"/>
                          </a:solidFill>
                          <a:effectLst/>
                          <a:uLnTx/>
                          <a:uFillTx/>
                          <a:latin typeface="+mn-lt"/>
                          <a:ea typeface="+mn-ea"/>
                          <a:cs typeface="+mn-cs"/>
                        </a:rPr>
                        <a:t>
 Yamaha te presenta lo que estabas esperando: Yamaha Plan de Ahorro.
Conocé el único PLAN que te permite acceder a tu Yamaha 0KM abonando en cuotas el 100% de tu moto.
Planes de 60 cuotas accesibles y en pesos.
Para más información te invitamos a ingresar en: bit.ly/YamahaPlan
#yamahaplandeahorro #plandeahorro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9058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- 2021-12-27 12:00:02</a:t>
                      </a:r>
                      <a:r>
                        <a:rPr kumimoji="0" lang="es-ES" sz="1000" b="0" i="0" u="none" strike="noStrike" kern="1200" cap="none" spc="0" normalizeH="0" baseline="0" noProof="0">
                          <a:ln>
                            <a:noFill/>
                          </a:ln>
                          <a:solidFill>
                            <a:prstClr val="black"/>
                          </a:solidFill>
                          <a:effectLst/>
                          <a:uLnTx/>
                          <a:uFillTx/>
                          <a:latin typeface="+mn-lt"/>
                          <a:ea typeface="+mn-ea"/>
                          <a:cs typeface="+mn-cs"/>
                        </a:rPr>
                        <a:t>
 Fiel, rendidora, GAUCHA. Una moto que no te deja a gamba 😉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381523"/>
                  </a:ext>
                </a:extLst>
              </a:tr>
            </a:tbl>
          </a:graphicData>
        </a:graphic>
      </p:graphicFrame>
      <p:sp>
        <p:nvSpPr>
          <p:cNvPr id="4" name="Text Placeholder 3">
            <a:extLst>
              <a:ext uri="{FF2B5EF4-FFF2-40B4-BE49-F238E27FC236}">
                <a16:creationId xmlns:a16="http://schemas.microsoft.com/office/drawing/2014/main" id="{DC6CFB6F-9FFA-4A54-B838-C7CCA1079F9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818667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C8955-D620-40A4-BE2F-56861CE9996C}"/>
              </a:ext>
            </a:extLst>
          </p:cNvPr>
          <p:cNvSpPr>
            <a:spLocks noGrp="1"/>
          </p:cNvSpPr>
          <p:nvPr>
            <p:ph type="title"/>
          </p:nvPr>
        </p:nvSpPr>
        <p:spPr/>
        <p:txBody>
          <a:bodyPr/>
          <a:lstStyle/>
          <a:p>
            <a:r>
              <a:rPr lang="en-US"/>
              <a:t>Facebook Post Table + Reactions | La Emilia - 2 of 15</a:t>
            </a:r>
          </a:p>
        </p:txBody>
      </p:sp>
      <p:graphicFrame>
        <p:nvGraphicFramePr>
          <p:cNvPr id="5" name="Table Placeholder 4">
            <a:extLst>
              <a:ext uri="{FF2B5EF4-FFF2-40B4-BE49-F238E27FC236}">
                <a16:creationId xmlns:a16="http://schemas.microsoft.com/office/drawing/2014/main" id="{7E0B062C-5125-459B-A010-F545FB27CAF1}"/>
              </a:ext>
            </a:extLst>
          </p:cNvPr>
          <p:cNvGraphicFramePr>
            <a:graphicFrameLocks noGrp="1"/>
          </p:cNvGraphicFramePr>
          <p:nvPr>
            <p:ph type="tbl" sz="quarter" idx="13"/>
            <p:extLst>
              <p:ext uri="{D42A27DB-BD31-4B8C-83A1-F6EECF244321}">
                <p14:modId xmlns:p14="http://schemas.microsoft.com/office/powerpoint/2010/main" val="2702036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5636189"/>
                    </a:ext>
                  </a:extLst>
                </a:gridCol>
                <a:gridCol w="493776">
                  <a:extLst>
                    <a:ext uri="{9D8B030D-6E8A-4147-A177-3AD203B41FA5}">
                      <a16:colId xmlns:a16="http://schemas.microsoft.com/office/drawing/2014/main" val="3741471286"/>
                    </a:ext>
                  </a:extLst>
                </a:gridCol>
                <a:gridCol w="493776">
                  <a:extLst>
                    <a:ext uri="{9D8B030D-6E8A-4147-A177-3AD203B41FA5}">
                      <a16:colId xmlns:a16="http://schemas.microsoft.com/office/drawing/2014/main" val="1452210542"/>
                    </a:ext>
                  </a:extLst>
                </a:gridCol>
                <a:gridCol w="493776">
                  <a:extLst>
                    <a:ext uri="{9D8B030D-6E8A-4147-A177-3AD203B41FA5}">
                      <a16:colId xmlns:a16="http://schemas.microsoft.com/office/drawing/2014/main" val="4056457903"/>
                    </a:ext>
                  </a:extLst>
                </a:gridCol>
                <a:gridCol w="493776">
                  <a:extLst>
                    <a:ext uri="{9D8B030D-6E8A-4147-A177-3AD203B41FA5}">
                      <a16:colId xmlns:a16="http://schemas.microsoft.com/office/drawing/2014/main" val="1547066700"/>
                    </a:ext>
                  </a:extLst>
                </a:gridCol>
                <a:gridCol w="493776">
                  <a:extLst>
                    <a:ext uri="{9D8B030D-6E8A-4147-A177-3AD203B41FA5}">
                      <a16:colId xmlns:a16="http://schemas.microsoft.com/office/drawing/2014/main" val="659461885"/>
                    </a:ext>
                  </a:extLst>
                </a:gridCol>
                <a:gridCol w="493776">
                  <a:extLst>
                    <a:ext uri="{9D8B030D-6E8A-4147-A177-3AD203B41FA5}">
                      <a16:colId xmlns:a16="http://schemas.microsoft.com/office/drawing/2014/main" val="4121044709"/>
                    </a:ext>
                  </a:extLst>
                </a:gridCol>
                <a:gridCol w="493776">
                  <a:extLst>
                    <a:ext uri="{9D8B030D-6E8A-4147-A177-3AD203B41FA5}">
                      <a16:colId xmlns:a16="http://schemas.microsoft.com/office/drawing/2014/main" val="2121145193"/>
                    </a:ext>
                  </a:extLst>
                </a:gridCol>
                <a:gridCol w="493776">
                  <a:extLst>
                    <a:ext uri="{9D8B030D-6E8A-4147-A177-3AD203B41FA5}">
                      <a16:colId xmlns:a16="http://schemas.microsoft.com/office/drawing/2014/main" val="3734287378"/>
                    </a:ext>
                  </a:extLst>
                </a:gridCol>
                <a:gridCol w="493776">
                  <a:extLst>
                    <a:ext uri="{9D8B030D-6E8A-4147-A177-3AD203B41FA5}">
                      <a16:colId xmlns:a16="http://schemas.microsoft.com/office/drawing/2014/main" val="2103515737"/>
                    </a:ext>
                  </a:extLst>
                </a:gridCol>
                <a:gridCol w="493776">
                  <a:extLst>
                    <a:ext uri="{9D8B030D-6E8A-4147-A177-3AD203B41FA5}">
                      <a16:colId xmlns:a16="http://schemas.microsoft.com/office/drawing/2014/main" val="510329378"/>
                    </a:ext>
                  </a:extLst>
                </a:gridCol>
                <a:gridCol w="493776">
                  <a:extLst>
                    <a:ext uri="{9D8B030D-6E8A-4147-A177-3AD203B41FA5}">
                      <a16:colId xmlns:a16="http://schemas.microsoft.com/office/drawing/2014/main" val="232614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7809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- 2021-12-10 22:51:39</a:t>
                      </a:r>
                      <a:r>
                        <a:rPr kumimoji="0" lang="es-ES" sz="1000" b="0" i="0" u="none" strike="noStrike" kern="1200" cap="none" spc="0" normalizeH="0" baseline="0" noProof="0">
                          <a:ln>
                            <a:noFill/>
                          </a:ln>
                          <a:solidFill>
                            <a:prstClr val="black"/>
                          </a:solidFill>
                          <a:effectLst/>
                          <a:uLnTx/>
                          <a:uFillTx/>
                          <a:latin typeface="+mn-lt"/>
                          <a:ea typeface="+mn-ea"/>
                          <a:cs typeface="+mn-cs"/>
                        </a:rPr>
                        <a:t>
 La academia de Manejo Seguro YRA, realizó una capacitación de nivel avanzado para Mujeres referentes de la motocicleta.
Se abordaron diferentes temáticas para mejorar las habilidades de conducción y a su vez se incorporaron conocimientos de seguridad y técnicas específicas para transmitirlas a otros conductores. 
#viajaseguro #YRA #manejoseguroyamaha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8479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- 2021-12-08 11:00:01</a:t>
                      </a:r>
                      <a:r>
                        <a:rPr kumimoji="0" lang="es-ES" sz="1000" b="0" i="0" u="none" strike="noStrike" kern="1200" cap="none" spc="0" normalizeH="0" baseline="0" noProof="0">
                          <a:ln>
                            <a:noFill/>
                          </a:ln>
                          <a:solidFill>
                            <a:prstClr val="black"/>
                          </a:solidFill>
                          <a:effectLst/>
                          <a:uLnTx/>
                          <a:uFillTx/>
                          <a:latin typeface="+mn-lt"/>
                          <a:ea typeface="+mn-ea"/>
                          <a:cs typeface="+mn-cs"/>
                        </a:rPr>
                        <a:t>
 Ups, creo que acabás de encontrarte con tu compañera ideal 🤭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0015070"/>
                  </a:ext>
                </a:extLst>
              </a:tr>
            </a:tbl>
          </a:graphicData>
        </a:graphic>
      </p:graphicFrame>
      <p:sp>
        <p:nvSpPr>
          <p:cNvPr id="4" name="Text Placeholder 3">
            <a:extLst>
              <a:ext uri="{FF2B5EF4-FFF2-40B4-BE49-F238E27FC236}">
                <a16:creationId xmlns:a16="http://schemas.microsoft.com/office/drawing/2014/main" id="{E39F3884-3BC7-44C7-B802-2BE3201F087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930436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9969B-BC07-4A9B-A696-61CA7263E25E}"/>
              </a:ext>
            </a:extLst>
          </p:cNvPr>
          <p:cNvSpPr>
            <a:spLocks noGrp="1"/>
          </p:cNvSpPr>
          <p:nvPr>
            <p:ph type="title"/>
          </p:nvPr>
        </p:nvSpPr>
        <p:spPr/>
        <p:txBody>
          <a:bodyPr/>
          <a:lstStyle/>
          <a:p>
            <a:r>
              <a:rPr lang="en-US"/>
              <a:t>Facebook Post Table + Reactions | La Emilia - 3 of 15</a:t>
            </a:r>
          </a:p>
        </p:txBody>
      </p:sp>
      <p:graphicFrame>
        <p:nvGraphicFramePr>
          <p:cNvPr id="5" name="Table Placeholder 4">
            <a:extLst>
              <a:ext uri="{FF2B5EF4-FFF2-40B4-BE49-F238E27FC236}">
                <a16:creationId xmlns:a16="http://schemas.microsoft.com/office/drawing/2014/main" id="{16A861BB-B9C0-440B-BB76-758FA393EC33}"/>
              </a:ext>
            </a:extLst>
          </p:cNvPr>
          <p:cNvGraphicFramePr>
            <a:graphicFrameLocks noGrp="1"/>
          </p:cNvGraphicFramePr>
          <p:nvPr>
            <p:ph type="tbl" sz="quarter" idx="13"/>
            <p:extLst>
              <p:ext uri="{D42A27DB-BD31-4B8C-83A1-F6EECF244321}">
                <p14:modId xmlns:p14="http://schemas.microsoft.com/office/powerpoint/2010/main" val="3929411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9231112"/>
                    </a:ext>
                  </a:extLst>
                </a:gridCol>
                <a:gridCol w="493776">
                  <a:extLst>
                    <a:ext uri="{9D8B030D-6E8A-4147-A177-3AD203B41FA5}">
                      <a16:colId xmlns:a16="http://schemas.microsoft.com/office/drawing/2014/main" val="2269685500"/>
                    </a:ext>
                  </a:extLst>
                </a:gridCol>
                <a:gridCol w="493776">
                  <a:extLst>
                    <a:ext uri="{9D8B030D-6E8A-4147-A177-3AD203B41FA5}">
                      <a16:colId xmlns:a16="http://schemas.microsoft.com/office/drawing/2014/main" val="2511118671"/>
                    </a:ext>
                  </a:extLst>
                </a:gridCol>
                <a:gridCol w="493776">
                  <a:extLst>
                    <a:ext uri="{9D8B030D-6E8A-4147-A177-3AD203B41FA5}">
                      <a16:colId xmlns:a16="http://schemas.microsoft.com/office/drawing/2014/main" val="798356526"/>
                    </a:ext>
                  </a:extLst>
                </a:gridCol>
                <a:gridCol w="493776">
                  <a:extLst>
                    <a:ext uri="{9D8B030D-6E8A-4147-A177-3AD203B41FA5}">
                      <a16:colId xmlns:a16="http://schemas.microsoft.com/office/drawing/2014/main" val="1668138818"/>
                    </a:ext>
                  </a:extLst>
                </a:gridCol>
                <a:gridCol w="493776">
                  <a:extLst>
                    <a:ext uri="{9D8B030D-6E8A-4147-A177-3AD203B41FA5}">
                      <a16:colId xmlns:a16="http://schemas.microsoft.com/office/drawing/2014/main" val="1874886745"/>
                    </a:ext>
                  </a:extLst>
                </a:gridCol>
                <a:gridCol w="493776">
                  <a:extLst>
                    <a:ext uri="{9D8B030D-6E8A-4147-A177-3AD203B41FA5}">
                      <a16:colId xmlns:a16="http://schemas.microsoft.com/office/drawing/2014/main" val="3987716918"/>
                    </a:ext>
                  </a:extLst>
                </a:gridCol>
                <a:gridCol w="493776">
                  <a:extLst>
                    <a:ext uri="{9D8B030D-6E8A-4147-A177-3AD203B41FA5}">
                      <a16:colId xmlns:a16="http://schemas.microsoft.com/office/drawing/2014/main" val="1997039850"/>
                    </a:ext>
                  </a:extLst>
                </a:gridCol>
                <a:gridCol w="493776">
                  <a:extLst>
                    <a:ext uri="{9D8B030D-6E8A-4147-A177-3AD203B41FA5}">
                      <a16:colId xmlns:a16="http://schemas.microsoft.com/office/drawing/2014/main" val="317001296"/>
                    </a:ext>
                  </a:extLst>
                </a:gridCol>
                <a:gridCol w="493776">
                  <a:extLst>
                    <a:ext uri="{9D8B030D-6E8A-4147-A177-3AD203B41FA5}">
                      <a16:colId xmlns:a16="http://schemas.microsoft.com/office/drawing/2014/main" val="201028126"/>
                    </a:ext>
                  </a:extLst>
                </a:gridCol>
                <a:gridCol w="493776">
                  <a:extLst>
                    <a:ext uri="{9D8B030D-6E8A-4147-A177-3AD203B41FA5}">
                      <a16:colId xmlns:a16="http://schemas.microsoft.com/office/drawing/2014/main" val="3600361379"/>
                    </a:ext>
                  </a:extLst>
                </a:gridCol>
                <a:gridCol w="493776">
                  <a:extLst>
                    <a:ext uri="{9D8B030D-6E8A-4147-A177-3AD203B41FA5}">
                      <a16:colId xmlns:a16="http://schemas.microsoft.com/office/drawing/2014/main" val="3336170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744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- 2021-12-17 16:00:25</a:t>
                      </a:r>
                      <a:r>
                        <a:rPr kumimoji="0" lang="es-ES" sz="1000" b="0" i="0" u="none" strike="noStrike" kern="1200" cap="none" spc="0" normalizeH="0" baseline="0" noProof="0">
                          <a:ln>
                            <a:noFill/>
                          </a:ln>
                          <a:solidFill>
                            <a:prstClr val="black"/>
                          </a:solidFill>
                          <a:effectLst/>
                          <a:uLnTx/>
                          <a:uFillTx/>
                          <a:latin typeface="+mn-lt"/>
                          <a:ea typeface="+mn-ea"/>
                          <a:cs typeface="+mn-cs"/>
                        </a:rPr>
                        <a:t>
 Yamaha MT-09: esta nueva versión crea una combinación perfecta entre estética, tecnología y prestaciones de excelente nivel.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65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- 2021-12-23 18:00:15</a:t>
                      </a:r>
                      <a:r>
                        <a:rPr kumimoji="0" lang="es-ES" sz="1000" b="0" i="0" u="none" strike="noStrike" kern="1200" cap="none" spc="0" normalizeH="0" baseline="0" noProof="0">
                          <a:ln>
                            <a:noFill/>
                          </a:ln>
                          <a:solidFill>
                            <a:prstClr val="black"/>
                          </a:solidFill>
                          <a:effectLst/>
                          <a:uLnTx/>
                          <a:uFillTx/>
                          <a:latin typeface="+mn-lt"/>
                          <a:ea typeface="+mn-ea"/>
                          <a:cs typeface="+mn-cs"/>
                        </a:rPr>
                        <a:t>
 La YZF-R3 es la moto ideal para aquellos que desean subir de cilindrada y empezar a transitar el camino de las Super Sport.
Pedí cotización en bit.ly/R3-Yamaha
#yamaha #yamahar3 #supersport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7921830"/>
                  </a:ext>
                </a:extLst>
              </a:tr>
            </a:tbl>
          </a:graphicData>
        </a:graphic>
      </p:graphicFrame>
      <p:sp>
        <p:nvSpPr>
          <p:cNvPr id="4" name="Text Placeholder 3">
            <a:extLst>
              <a:ext uri="{FF2B5EF4-FFF2-40B4-BE49-F238E27FC236}">
                <a16:creationId xmlns:a16="http://schemas.microsoft.com/office/drawing/2014/main" id="{135DFE31-318F-42DF-A035-0061D2AEF4A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1976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DF8AD-5831-4DC9-B19A-BB583BB42979}"/>
              </a:ext>
            </a:extLst>
          </p:cNvPr>
          <p:cNvSpPr>
            <a:spLocks noGrp="1"/>
          </p:cNvSpPr>
          <p:nvPr>
            <p:ph type="title"/>
          </p:nvPr>
        </p:nvSpPr>
        <p:spPr/>
        <p:txBody>
          <a:bodyPr/>
          <a:lstStyle/>
          <a:p>
            <a:r>
              <a:rPr lang="en-US"/>
              <a:t>Facebook Post Table + Reactions | La Emilia - 4 of 15</a:t>
            </a:r>
          </a:p>
        </p:txBody>
      </p:sp>
      <p:graphicFrame>
        <p:nvGraphicFramePr>
          <p:cNvPr id="5" name="Table Placeholder 4">
            <a:extLst>
              <a:ext uri="{FF2B5EF4-FFF2-40B4-BE49-F238E27FC236}">
                <a16:creationId xmlns:a16="http://schemas.microsoft.com/office/drawing/2014/main" id="{865E0C12-9A3E-49E7-AC78-B912B92A7357}"/>
              </a:ext>
            </a:extLst>
          </p:cNvPr>
          <p:cNvGraphicFramePr>
            <a:graphicFrameLocks noGrp="1"/>
          </p:cNvGraphicFramePr>
          <p:nvPr>
            <p:ph type="tbl" sz="quarter" idx="13"/>
            <p:extLst>
              <p:ext uri="{D42A27DB-BD31-4B8C-83A1-F6EECF244321}">
                <p14:modId xmlns:p14="http://schemas.microsoft.com/office/powerpoint/2010/main" val="265401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9516536"/>
                    </a:ext>
                  </a:extLst>
                </a:gridCol>
                <a:gridCol w="493776">
                  <a:extLst>
                    <a:ext uri="{9D8B030D-6E8A-4147-A177-3AD203B41FA5}">
                      <a16:colId xmlns:a16="http://schemas.microsoft.com/office/drawing/2014/main" val="1320658826"/>
                    </a:ext>
                  </a:extLst>
                </a:gridCol>
                <a:gridCol w="493776">
                  <a:extLst>
                    <a:ext uri="{9D8B030D-6E8A-4147-A177-3AD203B41FA5}">
                      <a16:colId xmlns:a16="http://schemas.microsoft.com/office/drawing/2014/main" val="3575281755"/>
                    </a:ext>
                  </a:extLst>
                </a:gridCol>
                <a:gridCol w="493776">
                  <a:extLst>
                    <a:ext uri="{9D8B030D-6E8A-4147-A177-3AD203B41FA5}">
                      <a16:colId xmlns:a16="http://schemas.microsoft.com/office/drawing/2014/main" val="4079624894"/>
                    </a:ext>
                  </a:extLst>
                </a:gridCol>
                <a:gridCol w="493776">
                  <a:extLst>
                    <a:ext uri="{9D8B030D-6E8A-4147-A177-3AD203B41FA5}">
                      <a16:colId xmlns:a16="http://schemas.microsoft.com/office/drawing/2014/main" val="882271489"/>
                    </a:ext>
                  </a:extLst>
                </a:gridCol>
                <a:gridCol w="493776">
                  <a:extLst>
                    <a:ext uri="{9D8B030D-6E8A-4147-A177-3AD203B41FA5}">
                      <a16:colId xmlns:a16="http://schemas.microsoft.com/office/drawing/2014/main" val="432983602"/>
                    </a:ext>
                  </a:extLst>
                </a:gridCol>
                <a:gridCol w="493776">
                  <a:extLst>
                    <a:ext uri="{9D8B030D-6E8A-4147-A177-3AD203B41FA5}">
                      <a16:colId xmlns:a16="http://schemas.microsoft.com/office/drawing/2014/main" val="300150380"/>
                    </a:ext>
                  </a:extLst>
                </a:gridCol>
                <a:gridCol w="493776">
                  <a:extLst>
                    <a:ext uri="{9D8B030D-6E8A-4147-A177-3AD203B41FA5}">
                      <a16:colId xmlns:a16="http://schemas.microsoft.com/office/drawing/2014/main" val="1635484764"/>
                    </a:ext>
                  </a:extLst>
                </a:gridCol>
                <a:gridCol w="493776">
                  <a:extLst>
                    <a:ext uri="{9D8B030D-6E8A-4147-A177-3AD203B41FA5}">
                      <a16:colId xmlns:a16="http://schemas.microsoft.com/office/drawing/2014/main" val="2965876109"/>
                    </a:ext>
                  </a:extLst>
                </a:gridCol>
                <a:gridCol w="493776">
                  <a:extLst>
                    <a:ext uri="{9D8B030D-6E8A-4147-A177-3AD203B41FA5}">
                      <a16:colId xmlns:a16="http://schemas.microsoft.com/office/drawing/2014/main" val="1268313417"/>
                    </a:ext>
                  </a:extLst>
                </a:gridCol>
                <a:gridCol w="493776">
                  <a:extLst>
                    <a:ext uri="{9D8B030D-6E8A-4147-A177-3AD203B41FA5}">
                      <a16:colId xmlns:a16="http://schemas.microsoft.com/office/drawing/2014/main" val="382742619"/>
                    </a:ext>
                  </a:extLst>
                </a:gridCol>
                <a:gridCol w="493776">
                  <a:extLst>
                    <a:ext uri="{9D8B030D-6E8A-4147-A177-3AD203B41FA5}">
                      <a16:colId xmlns:a16="http://schemas.microsoft.com/office/drawing/2014/main" val="1284576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635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- 2021-12-29 12:30:00</a:t>
                      </a:r>
                      <a:r>
                        <a:rPr kumimoji="0" lang="es-ES" sz="1000" b="0" i="0" u="none" strike="noStrike" kern="1200" cap="none" spc="0" normalizeH="0" baseline="0" noProof="0">
                          <a:ln>
                            <a:noFill/>
                          </a:ln>
                          <a:solidFill>
                            <a:prstClr val="black"/>
                          </a:solidFill>
                          <a:effectLst/>
                          <a:uLnTx/>
                          <a:uFillTx/>
                          <a:latin typeface="+mn-lt"/>
                          <a:ea typeface="+mn-ea"/>
                          <a:cs typeface="+mn-cs"/>
                        </a:rPr>
                        <a:t>
 Si arrancás el viaje frente a ese tablero, sabemos que lo vas a disfrutar.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812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- 2021-12-22 15:00:36</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2324824"/>
                  </a:ext>
                </a:extLst>
              </a:tr>
            </a:tbl>
          </a:graphicData>
        </a:graphic>
      </p:graphicFrame>
      <p:sp>
        <p:nvSpPr>
          <p:cNvPr id="4" name="Text Placeholder 3">
            <a:extLst>
              <a:ext uri="{FF2B5EF4-FFF2-40B4-BE49-F238E27FC236}">
                <a16:creationId xmlns:a16="http://schemas.microsoft.com/office/drawing/2014/main" id="{AC13F4FF-C241-4CB8-B573-9530154EC2A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43527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35B56-9809-4427-B932-FC2F6AF3BACE}"/>
              </a:ext>
            </a:extLst>
          </p:cNvPr>
          <p:cNvSpPr>
            <a:spLocks noGrp="1"/>
          </p:cNvSpPr>
          <p:nvPr>
            <p:ph type="title"/>
          </p:nvPr>
        </p:nvSpPr>
        <p:spPr/>
        <p:txBody>
          <a:bodyPr/>
          <a:lstStyle/>
          <a:p>
            <a:r>
              <a:rPr lang="en-US"/>
              <a:t>Facebook Post Table + Reactions | La Emilia - 5 of 15</a:t>
            </a:r>
          </a:p>
        </p:txBody>
      </p:sp>
      <p:graphicFrame>
        <p:nvGraphicFramePr>
          <p:cNvPr id="5" name="Table Placeholder 4">
            <a:extLst>
              <a:ext uri="{FF2B5EF4-FFF2-40B4-BE49-F238E27FC236}">
                <a16:creationId xmlns:a16="http://schemas.microsoft.com/office/drawing/2014/main" id="{01C190B3-DDD4-4475-8F53-637BF2C8DD47}"/>
              </a:ext>
            </a:extLst>
          </p:cNvPr>
          <p:cNvGraphicFramePr>
            <a:graphicFrameLocks noGrp="1"/>
          </p:cNvGraphicFramePr>
          <p:nvPr>
            <p:ph type="tbl" sz="quarter" idx="13"/>
            <p:extLst>
              <p:ext uri="{D42A27DB-BD31-4B8C-83A1-F6EECF244321}">
                <p14:modId xmlns:p14="http://schemas.microsoft.com/office/powerpoint/2010/main" val="1207530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65099648"/>
                    </a:ext>
                  </a:extLst>
                </a:gridCol>
                <a:gridCol w="493776">
                  <a:extLst>
                    <a:ext uri="{9D8B030D-6E8A-4147-A177-3AD203B41FA5}">
                      <a16:colId xmlns:a16="http://schemas.microsoft.com/office/drawing/2014/main" val="2786273994"/>
                    </a:ext>
                  </a:extLst>
                </a:gridCol>
                <a:gridCol w="493776">
                  <a:extLst>
                    <a:ext uri="{9D8B030D-6E8A-4147-A177-3AD203B41FA5}">
                      <a16:colId xmlns:a16="http://schemas.microsoft.com/office/drawing/2014/main" val="3858971571"/>
                    </a:ext>
                  </a:extLst>
                </a:gridCol>
                <a:gridCol w="493776">
                  <a:extLst>
                    <a:ext uri="{9D8B030D-6E8A-4147-A177-3AD203B41FA5}">
                      <a16:colId xmlns:a16="http://schemas.microsoft.com/office/drawing/2014/main" val="4043373096"/>
                    </a:ext>
                  </a:extLst>
                </a:gridCol>
                <a:gridCol w="493776">
                  <a:extLst>
                    <a:ext uri="{9D8B030D-6E8A-4147-A177-3AD203B41FA5}">
                      <a16:colId xmlns:a16="http://schemas.microsoft.com/office/drawing/2014/main" val="267977904"/>
                    </a:ext>
                  </a:extLst>
                </a:gridCol>
                <a:gridCol w="493776">
                  <a:extLst>
                    <a:ext uri="{9D8B030D-6E8A-4147-A177-3AD203B41FA5}">
                      <a16:colId xmlns:a16="http://schemas.microsoft.com/office/drawing/2014/main" val="2439446463"/>
                    </a:ext>
                  </a:extLst>
                </a:gridCol>
                <a:gridCol w="493776">
                  <a:extLst>
                    <a:ext uri="{9D8B030D-6E8A-4147-A177-3AD203B41FA5}">
                      <a16:colId xmlns:a16="http://schemas.microsoft.com/office/drawing/2014/main" val="3343908446"/>
                    </a:ext>
                  </a:extLst>
                </a:gridCol>
                <a:gridCol w="493776">
                  <a:extLst>
                    <a:ext uri="{9D8B030D-6E8A-4147-A177-3AD203B41FA5}">
                      <a16:colId xmlns:a16="http://schemas.microsoft.com/office/drawing/2014/main" val="1734424445"/>
                    </a:ext>
                  </a:extLst>
                </a:gridCol>
                <a:gridCol w="493776">
                  <a:extLst>
                    <a:ext uri="{9D8B030D-6E8A-4147-A177-3AD203B41FA5}">
                      <a16:colId xmlns:a16="http://schemas.microsoft.com/office/drawing/2014/main" val="2839018292"/>
                    </a:ext>
                  </a:extLst>
                </a:gridCol>
                <a:gridCol w="493776">
                  <a:extLst>
                    <a:ext uri="{9D8B030D-6E8A-4147-A177-3AD203B41FA5}">
                      <a16:colId xmlns:a16="http://schemas.microsoft.com/office/drawing/2014/main" val="539316880"/>
                    </a:ext>
                  </a:extLst>
                </a:gridCol>
                <a:gridCol w="493776">
                  <a:extLst>
                    <a:ext uri="{9D8B030D-6E8A-4147-A177-3AD203B41FA5}">
                      <a16:colId xmlns:a16="http://schemas.microsoft.com/office/drawing/2014/main" val="3352651336"/>
                    </a:ext>
                  </a:extLst>
                </a:gridCol>
                <a:gridCol w="493776">
                  <a:extLst>
                    <a:ext uri="{9D8B030D-6E8A-4147-A177-3AD203B41FA5}">
                      <a16:colId xmlns:a16="http://schemas.microsoft.com/office/drawing/2014/main" val="3376336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978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- 2021-12-06 16:09:07</a:t>
                      </a:r>
                      <a:r>
                        <a:rPr kumimoji="0" lang="es-ES" sz="1000" b="0" i="0" u="none" strike="noStrike" kern="1200" cap="none" spc="0" normalizeH="0" baseline="0" noProof="0">
                          <a:ln>
                            <a:noFill/>
                          </a:ln>
                          <a:solidFill>
                            <a:prstClr val="black"/>
                          </a:solidFill>
                          <a:effectLst/>
                          <a:uLnTx/>
                          <a:uFillTx/>
                          <a:latin typeface="+mn-lt"/>
                          <a:ea typeface="+mn-ea"/>
                          <a:cs typeface="+mn-cs"/>
                        </a:rPr>
                        <a:t>
 Así es el corazón de la AX100. Robustez y economía se unen para que disfrutes de una Suzuki. Encontrala en nuestros concesionarios.
http://suzukimotosarg.com.ar/concesionarios/
#SuzukiBikes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5270669"/>
                  </a:ext>
                </a:extLst>
              </a:tr>
            </a:tbl>
          </a:graphicData>
        </a:graphic>
      </p:graphicFrame>
      <p:sp>
        <p:nvSpPr>
          <p:cNvPr id="4" name="Text Placeholder 3">
            <a:extLst>
              <a:ext uri="{FF2B5EF4-FFF2-40B4-BE49-F238E27FC236}">
                <a16:creationId xmlns:a16="http://schemas.microsoft.com/office/drawing/2014/main" id="{CAF49780-0B71-49AF-A637-C5BE5F4604E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436831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D5343-ADD3-4EF9-81EA-C210182B35DA}"/>
              </a:ext>
            </a:extLst>
          </p:cNvPr>
          <p:cNvSpPr>
            <a:spLocks noGrp="1"/>
          </p:cNvSpPr>
          <p:nvPr>
            <p:ph type="title"/>
          </p:nvPr>
        </p:nvSpPr>
        <p:spPr/>
        <p:txBody>
          <a:bodyPr/>
          <a:lstStyle/>
          <a:p>
            <a:r>
              <a:rPr lang="en-US"/>
              <a:t>Facebook Post Table + Reactions | La Emilia - 6 of 15</a:t>
            </a:r>
          </a:p>
        </p:txBody>
      </p:sp>
      <p:graphicFrame>
        <p:nvGraphicFramePr>
          <p:cNvPr id="5" name="Table Placeholder 4">
            <a:extLst>
              <a:ext uri="{FF2B5EF4-FFF2-40B4-BE49-F238E27FC236}">
                <a16:creationId xmlns:a16="http://schemas.microsoft.com/office/drawing/2014/main" id="{C4F85DC5-EA83-44ED-AFE0-2058368607D5}"/>
              </a:ext>
            </a:extLst>
          </p:cNvPr>
          <p:cNvGraphicFramePr>
            <a:graphicFrameLocks noGrp="1"/>
          </p:cNvGraphicFramePr>
          <p:nvPr>
            <p:ph type="tbl" sz="quarter" idx="13"/>
            <p:extLst>
              <p:ext uri="{D42A27DB-BD31-4B8C-83A1-F6EECF244321}">
                <p14:modId xmlns:p14="http://schemas.microsoft.com/office/powerpoint/2010/main" val="881131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2288345"/>
                    </a:ext>
                  </a:extLst>
                </a:gridCol>
                <a:gridCol w="493776">
                  <a:extLst>
                    <a:ext uri="{9D8B030D-6E8A-4147-A177-3AD203B41FA5}">
                      <a16:colId xmlns:a16="http://schemas.microsoft.com/office/drawing/2014/main" val="255195652"/>
                    </a:ext>
                  </a:extLst>
                </a:gridCol>
                <a:gridCol w="493776">
                  <a:extLst>
                    <a:ext uri="{9D8B030D-6E8A-4147-A177-3AD203B41FA5}">
                      <a16:colId xmlns:a16="http://schemas.microsoft.com/office/drawing/2014/main" val="1062129708"/>
                    </a:ext>
                  </a:extLst>
                </a:gridCol>
                <a:gridCol w="493776">
                  <a:extLst>
                    <a:ext uri="{9D8B030D-6E8A-4147-A177-3AD203B41FA5}">
                      <a16:colId xmlns:a16="http://schemas.microsoft.com/office/drawing/2014/main" val="2861230807"/>
                    </a:ext>
                  </a:extLst>
                </a:gridCol>
                <a:gridCol w="493776">
                  <a:extLst>
                    <a:ext uri="{9D8B030D-6E8A-4147-A177-3AD203B41FA5}">
                      <a16:colId xmlns:a16="http://schemas.microsoft.com/office/drawing/2014/main" val="4102200312"/>
                    </a:ext>
                  </a:extLst>
                </a:gridCol>
                <a:gridCol w="493776">
                  <a:extLst>
                    <a:ext uri="{9D8B030D-6E8A-4147-A177-3AD203B41FA5}">
                      <a16:colId xmlns:a16="http://schemas.microsoft.com/office/drawing/2014/main" val="2359030650"/>
                    </a:ext>
                  </a:extLst>
                </a:gridCol>
                <a:gridCol w="493776">
                  <a:extLst>
                    <a:ext uri="{9D8B030D-6E8A-4147-A177-3AD203B41FA5}">
                      <a16:colId xmlns:a16="http://schemas.microsoft.com/office/drawing/2014/main" val="134444831"/>
                    </a:ext>
                  </a:extLst>
                </a:gridCol>
                <a:gridCol w="493776">
                  <a:extLst>
                    <a:ext uri="{9D8B030D-6E8A-4147-A177-3AD203B41FA5}">
                      <a16:colId xmlns:a16="http://schemas.microsoft.com/office/drawing/2014/main" val="34612018"/>
                    </a:ext>
                  </a:extLst>
                </a:gridCol>
                <a:gridCol w="493776">
                  <a:extLst>
                    <a:ext uri="{9D8B030D-6E8A-4147-A177-3AD203B41FA5}">
                      <a16:colId xmlns:a16="http://schemas.microsoft.com/office/drawing/2014/main" val="2876164736"/>
                    </a:ext>
                  </a:extLst>
                </a:gridCol>
                <a:gridCol w="493776">
                  <a:extLst>
                    <a:ext uri="{9D8B030D-6E8A-4147-A177-3AD203B41FA5}">
                      <a16:colId xmlns:a16="http://schemas.microsoft.com/office/drawing/2014/main" val="565894741"/>
                    </a:ext>
                  </a:extLst>
                </a:gridCol>
                <a:gridCol w="493776">
                  <a:extLst>
                    <a:ext uri="{9D8B030D-6E8A-4147-A177-3AD203B41FA5}">
                      <a16:colId xmlns:a16="http://schemas.microsoft.com/office/drawing/2014/main" val="3448131017"/>
                    </a:ext>
                  </a:extLst>
                </a:gridCol>
                <a:gridCol w="493776">
                  <a:extLst>
                    <a:ext uri="{9D8B030D-6E8A-4147-A177-3AD203B41FA5}">
                      <a16:colId xmlns:a16="http://schemas.microsoft.com/office/drawing/2014/main" val="2744738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016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- 2021-12-06 18:05:52</a:t>
                      </a:r>
                      <a:r>
                        <a:rPr kumimoji="0" lang="es-ES" sz="1000" b="0" i="0" u="none" strike="noStrike" kern="1200" cap="none" spc="0" normalizeH="0" baseline="0" noProof="0">
                          <a:ln>
                            <a:noFill/>
                          </a:ln>
                          <a:solidFill>
                            <a:prstClr val="black"/>
                          </a:solidFill>
                          <a:effectLst/>
                          <a:uLnTx/>
                          <a:uFillTx/>
                          <a:latin typeface="+mn-lt"/>
                          <a:ea typeface="+mn-ea"/>
                          <a:cs typeface="+mn-cs"/>
                        </a:rPr>
                        <a:t>
 Rouser es la más elegida del mercado por su potencia y emoción al andar.
Bajaj, sabia decisión.
Consultá precios y planes de financiación en https://linktr.ee/BajajArgentina.
#BajajArgentina #Motos #RouserNS125 #RouserNS200 #RouserRS200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9616743"/>
                  </a:ext>
                </a:extLst>
              </a:tr>
            </a:tbl>
          </a:graphicData>
        </a:graphic>
      </p:graphicFrame>
      <p:sp>
        <p:nvSpPr>
          <p:cNvPr id="4" name="Text Placeholder 3">
            <a:extLst>
              <a:ext uri="{FF2B5EF4-FFF2-40B4-BE49-F238E27FC236}">
                <a16:creationId xmlns:a16="http://schemas.microsoft.com/office/drawing/2014/main" id="{EEC80601-F0D7-4C1D-A861-BF7626949FE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10524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75B72-381F-4244-95DB-5A4FFD0C1024}"/>
              </a:ext>
            </a:extLst>
          </p:cNvPr>
          <p:cNvSpPr>
            <a:spLocks noGrp="1"/>
          </p:cNvSpPr>
          <p:nvPr>
            <p:ph type="title"/>
          </p:nvPr>
        </p:nvSpPr>
        <p:spPr/>
        <p:txBody>
          <a:bodyPr/>
          <a:lstStyle/>
          <a:p>
            <a:r>
              <a:rPr lang="en-US"/>
              <a:t>Facebook Post Table + Reactions | La Emilia - 7 of 15</a:t>
            </a:r>
          </a:p>
        </p:txBody>
      </p:sp>
      <p:graphicFrame>
        <p:nvGraphicFramePr>
          <p:cNvPr id="5" name="Table Placeholder 4">
            <a:extLst>
              <a:ext uri="{FF2B5EF4-FFF2-40B4-BE49-F238E27FC236}">
                <a16:creationId xmlns:a16="http://schemas.microsoft.com/office/drawing/2014/main" id="{1EFDFEDF-D2FF-4B2A-9696-7147BB6CE663}"/>
              </a:ext>
            </a:extLst>
          </p:cNvPr>
          <p:cNvGraphicFramePr>
            <a:graphicFrameLocks noGrp="1"/>
          </p:cNvGraphicFramePr>
          <p:nvPr>
            <p:ph type="tbl" sz="quarter" idx="13"/>
            <p:extLst>
              <p:ext uri="{D42A27DB-BD31-4B8C-83A1-F6EECF244321}">
                <p14:modId xmlns:p14="http://schemas.microsoft.com/office/powerpoint/2010/main" val="2819081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9172957"/>
                    </a:ext>
                  </a:extLst>
                </a:gridCol>
                <a:gridCol w="493776">
                  <a:extLst>
                    <a:ext uri="{9D8B030D-6E8A-4147-A177-3AD203B41FA5}">
                      <a16:colId xmlns:a16="http://schemas.microsoft.com/office/drawing/2014/main" val="2996072685"/>
                    </a:ext>
                  </a:extLst>
                </a:gridCol>
                <a:gridCol w="493776">
                  <a:extLst>
                    <a:ext uri="{9D8B030D-6E8A-4147-A177-3AD203B41FA5}">
                      <a16:colId xmlns:a16="http://schemas.microsoft.com/office/drawing/2014/main" val="3393893308"/>
                    </a:ext>
                  </a:extLst>
                </a:gridCol>
                <a:gridCol w="493776">
                  <a:extLst>
                    <a:ext uri="{9D8B030D-6E8A-4147-A177-3AD203B41FA5}">
                      <a16:colId xmlns:a16="http://schemas.microsoft.com/office/drawing/2014/main" val="3401229634"/>
                    </a:ext>
                  </a:extLst>
                </a:gridCol>
                <a:gridCol w="493776">
                  <a:extLst>
                    <a:ext uri="{9D8B030D-6E8A-4147-A177-3AD203B41FA5}">
                      <a16:colId xmlns:a16="http://schemas.microsoft.com/office/drawing/2014/main" val="2003974237"/>
                    </a:ext>
                  </a:extLst>
                </a:gridCol>
                <a:gridCol w="493776">
                  <a:extLst>
                    <a:ext uri="{9D8B030D-6E8A-4147-A177-3AD203B41FA5}">
                      <a16:colId xmlns:a16="http://schemas.microsoft.com/office/drawing/2014/main" val="2349181285"/>
                    </a:ext>
                  </a:extLst>
                </a:gridCol>
                <a:gridCol w="493776">
                  <a:extLst>
                    <a:ext uri="{9D8B030D-6E8A-4147-A177-3AD203B41FA5}">
                      <a16:colId xmlns:a16="http://schemas.microsoft.com/office/drawing/2014/main" val="590377509"/>
                    </a:ext>
                  </a:extLst>
                </a:gridCol>
                <a:gridCol w="493776">
                  <a:extLst>
                    <a:ext uri="{9D8B030D-6E8A-4147-A177-3AD203B41FA5}">
                      <a16:colId xmlns:a16="http://schemas.microsoft.com/office/drawing/2014/main" val="200457296"/>
                    </a:ext>
                  </a:extLst>
                </a:gridCol>
                <a:gridCol w="493776">
                  <a:extLst>
                    <a:ext uri="{9D8B030D-6E8A-4147-A177-3AD203B41FA5}">
                      <a16:colId xmlns:a16="http://schemas.microsoft.com/office/drawing/2014/main" val="2805691912"/>
                    </a:ext>
                  </a:extLst>
                </a:gridCol>
                <a:gridCol w="493776">
                  <a:extLst>
                    <a:ext uri="{9D8B030D-6E8A-4147-A177-3AD203B41FA5}">
                      <a16:colId xmlns:a16="http://schemas.microsoft.com/office/drawing/2014/main" val="3460777160"/>
                    </a:ext>
                  </a:extLst>
                </a:gridCol>
                <a:gridCol w="493776">
                  <a:extLst>
                    <a:ext uri="{9D8B030D-6E8A-4147-A177-3AD203B41FA5}">
                      <a16:colId xmlns:a16="http://schemas.microsoft.com/office/drawing/2014/main" val="1971941053"/>
                    </a:ext>
                  </a:extLst>
                </a:gridCol>
                <a:gridCol w="493776">
                  <a:extLst>
                    <a:ext uri="{9D8B030D-6E8A-4147-A177-3AD203B41FA5}">
                      <a16:colId xmlns:a16="http://schemas.microsoft.com/office/drawing/2014/main" val="892235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645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- 2021-12-08 15:55:01</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 es una moto con el foco en la aventura, ideal para aquellos con espíritu viajero.
Animate a descubrir nuevos mundos sin limitaciones arriba de tu 𝐁𝐞𝐧𝐞𝐥𝐥𝐢.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9169664"/>
                  </a:ext>
                </a:extLst>
              </a:tr>
            </a:tbl>
          </a:graphicData>
        </a:graphic>
      </p:graphicFrame>
      <p:sp>
        <p:nvSpPr>
          <p:cNvPr id="4" name="Text Placeholder 3">
            <a:extLst>
              <a:ext uri="{FF2B5EF4-FFF2-40B4-BE49-F238E27FC236}">
                <a16:creationId xmlns:a16="http://schemas.microsoft.com/office/drawing/2014/main" id="{845F5248-C322-4C16-91A5-A7E73A1374F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146233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C7255-5855-4C65-8D31-F6D914A637B7}"/>
              </a:ext>
            </a:extLst>
          </p:cNvPr>
          <p:cNvSpPr>
            <a:spLocks noGrp="1"/>
          </p:cNvSpPr>
          <p:nvPr>
            <p:ph type="title"/>
          </p:nvPr>
        </p:nvSpPr>
        <p:spPr/>
        <p:txBody>
          <a:bodyPr/>
          <a:lstStyle/>
          <a:p>
            <a:r>
              <a:rPr lang="en-US"/>
              <a:t>Facebook Post Table + Reactions | La Emilia - 8 of 15</a:t>
            </a:r>
          </a:p>
        </p:txBody>
      </p:sp>
      <p:graphicFrame>
        <p:nvGraphicFramePr>
          <p:cNvPr id="5" name="Table Placeholder 4">
            <a:extLst>
              <a:ext uri="{FF2B5EF4-FFF2-40B4-BE49-F238E27FC236}">
                <a16:creationId xmlns:a16="http://schemas.microsoft.com/office/drawing/2014/main" id="{B6B5F8E8-A73A-4FC1-8404-508D5E364B23}"/>
              </a:ext>
            </a:extLst>
          </p:cNvPr>
          <p:cNvGraphicFramePr>
            <a:graphicFrameLocks noGrp="1"/>
          </p:cNvGraphicFramePr>
          <p:nvPr>
            <p:ph type="tbl" sz="quarter" idx="13"/>
            <p:extLst>
              <p:ext uri="{D42A27DB-BD31-4B8C-83A1-F6EECF244321}">
                <p14:modId xmlns:p14="http://schemas.microsoft.com/office/powerpoint/2010/main" val="908324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8242774"/>
                    </a:ext>
                  </a:extLst>
                </a:gridCol>
                <a:gridCol w="493776">
                  <a:extLst>
                    <a:ext uri="{9D8B030D-6E8A-4147-A177-3AD203B41FA5}">
                      <a16:colId xmlns:a16="http://schemas.microsoft.com/office/drawing/2014/main" val="2238196635"/>
                    </a:ext>
                  </a:extLst>
                </a:gridCol>
                <a:gridCol w="493776">
                  <a:extLst>
                    <a:ext uri="{9D8B030D-6E8A-4147-A177-3AD203B41FA5}">
                      <a16:colId xmlns:a16="http://schemas.microsoft.com/office/drawing/2014/main" val="5831852"/>
                    </a:ext>
                  </a:extLst>
                </a:gridCol>
                <a:gridCol w="493776">
                  <a:extLst>
                    <a:ext uri="{9D8B030D-6E8A-4147-A177-3AD203B41FA5}">
                      <a16:colId xmlns:a16="http://schemas.microsoft.com/office/drawing/2014/main" val="3268233642"/>
                    </a:ext>
                  </a:extLst>
                </a:gridCol>
                <a:gridCol w="493776">
                  <a:extLst>
                    <a:ext uri="{9D8B030D-6E8A-4147-A177-3AD203B41FA5}">
                      <a16:colId xmlns:a16="http://schemas.microsoft.com/office/drawing/2014/main" val="2319017885"/>
                    </a:ext>
                  </a:extLst>
                </a:gridCol>
                <a:gridCol w="493776">
                  <a:extLst>
                    <a:ext uri="{9D8B030D-6E8A-4147-A177-3AD203B41FA5}">
                      <a16:colId xmlns:a16="http://schemas.microsoft.com/office/drawing/2014/main" val="1983550740"/>
                    </a:ext>
                  </a:extLst>
                </a:gridCol>
                <a:gridCol w="493776">
                  <a:extLst>
                    <a:ext uri="{9D8B030D-6E8A-4147-A177-3AD203B41FA5}">
                      <a16:colId xmlns:a16="http://schemas.microsoft.com/office/drawing/2014/main" val="3235781519"/>
                    </a:ext>
                  </a:extLst>
                </a:gridCol>
                <a:gridCol w="493776">
                  <a:extLst>
                    <a:ext uri="{9D8B030D-6E8A-4147-A177-3AD203B41FA5}">
                      <a16:colId xmlns:a16="http://schemas.microsoft.com/office/drawing/2014/main" val="595281687"/>
                    </a:ext>
                  </a:extLst>
                </a:gridCol>
                <a:gridCol w="493776">
                  <a:extLst>
                    <a:ext uri="{9D8B030D-6E8A-4147-A177-3AD203B41FA5}">
                      <a16:colId xmlns:a16="http://schemas.microsoft.com/office/drawing/2014/main" val="4204945274"/>
                    </a:ext>
                  </a:extLst>
                </a:gridCol>
                <a:gridCol w="493776">
                  <a:extLst>
                    <a:ext uri="{9D8B030D-6E8A-4147-A177-3AD203B41FA5}">
                      <a16:colId xmlns:a16="http://schemas.microsoft.com/office/drawing/2014/main" val="1759627103"/>
                    </a:ext>
                  </a:extLst>
                </a:gridCol>
                <a:gridCol w="493776">
                  <a:extLst>
                    <a:ext uri="{9D8B030D-6E8A-4147-A177-3AD203B41FA5}">
                      <a16:colId xmlns:a16="http://schemas.microsoft.com/office/drawing/2014/main" val="1948163311"/>
                    </a:ext>
                  </a:extLst>
                </a:gridCol>
                <a:gridCol w="493776">
                  <a:extLst>
                    <a:ext uri="{9D8B030D-6E8A-4147-A177-3AD203B41FA5}">
                      <a16:colId xmlns:a16="http://schemas.microsoft.com/office/drawing/2014/main" val="1208293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478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- 2021-12-20 15:00:56</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416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- 2021-12-20 20:04:36</a:t>
                      </a:r>
                      <a:r>
                        <a:rPr kumimoji="0" lang="es-ES" sz="1000" b="0" i="0" u="none" strike="noStrike" kern="1200" cap="none" spc="0" normalizeH="0" baseline="0" noProof="0">
                          <a:ln>
                            <a:noFill/>
                          </a:ln>
                          <a:solidFill>
                            <a:prstClr val="black"/>
                          </a:solidFill>
                          <a:effectLst/>
                          <a:uLnTx/>
                          <a:uFillTx/>
                          <a:latin typeface="+mn-lt"/>
                          <a:ea typeface="+mn-ea"/>
                          <a:cs typeface="+mn-cs"/>
                        </a:rPr>
                        <a:t>
 Mecánica simple y resistente. Por eso decimos que la AX 100 es la moto de uso diario ideal. Conocela en detalle en nuestros concesionarios.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1147505"/>
                  </a:ext>
                </a:extLst>
              </a:tr>
            </a:tbl>
          </a:graphicData>
        </a:graphic>
      </p:graphicFrame>
      <p:sp>
        <p:nvSpPr>
          <p:cNvPr id="4" name="Text Placeholder 3">
            <a:extLst>
              <a:ext uri="{FF2B5EF4-FFF2-40B4-BE49-F238E27FC236}">
                <a16:creationId xmlns:a16="http://schemas.microsoft.com/office/drawing/2014/main" id="{6AD3AD21-FA8A-4373-96D9-5098A9AC440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44107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BD96C-0378-4D4B-B467-DDA86D5C06A7}"/>
              </a:ext>
            </a:extLst>
          </p:cNvPr>
          <p:cNvSpPr>
            <a:spLocks noGrp="1"/>
          </p:cNvSpPr>
          <p:nvPr>
            <p:ph type="title"/>
          </p:nvPr>
        </p:nvSpPr>
        <p:spPr/>
        <p:txBody>
          <a:bodyPr/>
          <a:lstStyle/>
          <a:p>
            <a:r>
              <a:rPr lang="en-US"/>
              <a:t>Facebook Post Table + Reactions | La Emilia - 9 of 15</a:t>
            </a:r>
          </a:p>
        </p:txBody>
      </p:sp>
      <p:graphicFrame>
        <p:nvGraphicFramePr>
          <p:cNvPr id="5" name="Table Placeholder 4">
            <a:extLst>
              <a:ext uri="{FF2B5EF4-FFF2-40B4-BE49-F238E27FC236}">
                <a16:creationId xmlns:a16="http://schemas.microsoft.com/office/drawing/2014/main" id="{FB7B8F37-9DCB-470B-A022-5C2C6AF59226}"/>
              </a:ext>
            </a:extLst>
          </p:cNvPr>
          <p:cNvGraphicFramePr>
            <a:graphicFrameLocks noGrp="1"/>
          </p:cNvGraphicFramePr>
          <p:nvPr>
            <p:ph type="tbl" sz="quarter" idx="13"/>
            <p:extLst>
              <p:ext uri="{D42A27DB-BD31-4B8C-83A1-F6EECF244321}">
                <p14:modId xmlns:p14="http://schemas.microsoft.com/office/powerpoint/2010/main" val="313353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9740188"/>
                    </a:ext>
                  </a:extLst>
                </a:gridCol>
                <a:gridCol w="493776">
                  <a:extLst>
                    <a:ext uri="{9D8B030D-6E8A-4147-A177-3AD203B41FA5}">
                      <a16:colId xmlns:a16="http://schemas.microsoft.com/office/drawing/2014/main" val="3824547664"/>
                    </a:ext>
                  </a:extLst>
                </a:gridCol>
                <a:gridCol w="493776">
                  <a:extLst>
                    <a:ext uri="{9D8B030D-6E8A-4147-A177-3AD203B41FA5}">
                      <a16:colId xmlns:a16="http://schemas.microsoft.com/office/drawing/2014/main" val="2595124640"/>
                    </a:ext>
                  </a:extLst>
                </a:gridCol>
                <a:gridCol w="493776">
                  <a:extLst>
                    <a:ext uri="{9D8B030D-6E8A-4147-A177-3AD203B41FA5}">
                      <a16:colId xmlns:a16="http://schemas.microsoft.com/office/drawing/2014/main" val="1273495421"/>
                    </a:ext>
                  </a:extLst>
                </a:gridCol>
                <a:gridCol w="493776">
                  <a:extLst>
                    <a:ext uri="{9D8B030D-6E8A-4147-A177-3AD203B41FA5}">
                      <a16:colId xmlns:a16="http://schemas.microsoft.com/office/drawing/2014/main" val="4183940838"/>
                    </a:ext>
                  </a:extLst>
                </a:gridCol>
                <a:gridCol w="493776">
                  <a:extLst>
                    <a:ext uri="{9D8B030D-6E8A-4147-A177-3AD203B41FA5}">
                      <a16:colId xmlns:a16="http://schemas.microsoft.com/office/drawing/2014/main" val="3780782585"/>
                    </a:ext>
                  </a:extLst>
                </a:gridCol>
                <a:gridCol w="493776">
                  <a:extLst>
                    <a:ext uri="{9D8B030D-6E8A-4147-A177-3AD203B41FA5}">
                      <a16:colId xmlns:a16="http://schemas.microsoft.com/office/drawing/2014/main" val="2151125323"/>
                    </a:ext>
                  </a:extLst>
                </a:gridCol>
                <a:gridCol w="493776">
                  <a:extLst>
                    <a:ext uri="{9D8B030D-6E8A-4147-A177-3AD203B41FA5}">
                      <a16:colId xmlns:a16="http://schemas.microsoft.com/office/drawing/2014/main" val="3237548709"/>
                    </a:ext>
                  </a:extLst>
                </a:gridCol>
                <a:gridCol w="493776">
                  <a:extLst>
                    <a:ext uri="{9D8B030D-6E8A-4147-A177-3AD203B41FA5}">
                      <a16:colId xmlns:a16="http://schemas.microsoft.com/office/drawing/2014/main" val="4271001815"/>
                    </a:ext>
                  </a:extLst>
                </a:gridCol>
                <a:gridCol w="493776">
                  <a:extLst>
                    <a:ext uri="{9D8B030D-6E8A-4147-A177-3AD203B41FA5}">
                      <a16:colId xmlns:a16="http://schemas.microsoft.com/office/drawing/2014/main" val="3025340950"/>
                    </a:ext>
                  </a:extLst>
                </a:gridCol>
                <a:gridCol w="493776">
                  <a:extLst>
                    <a:ext uri="{9D8B030D-6E8A-4147-A177-3AD203B41FA5}">
                      <a16:colId xmlns:a16="http://schemas.microsoft.com/office/drawing/2014/main" val="1485375703"/>
                    </a:ext>
                  </a:extLst>
                </a:gridCol>
                <a:gridCol w="493776">
                  <a:extLst>
                    <a:ext uri="{9D8B030D-6E8A-4147-A177-3AD203B41FA5}">
                      <a16:colId xmlns:a16="http://schemas.microsoft.com/office/drawing/2014/main" val="2278998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6216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- 2021-12-03 14:00:01</a:t>
                      </a:r>
                      <a:r>
                        <a:rPr kumimoji="0" lang="es-ES" sz="1000" b="0" i="0" u="none" strike="noStrike" kern="1200" cap="none" spc="0" normalizeH="0" baseline="0" noProof="0">
                          <a:ln>
                            <a:noFill/>
                          </a:ln>
                          <a:solidFill>
                            <a:prstClr val="black"/>
                          </a:solidFill>
                          <a:effectLst/>
                          <a:uLnTx/>
                          <a:uFillTx/>
                          <a:latin typeface="+mn-lt"/>
                          <a:ea typeface="+mn-ea"/>
                          <a:cs typeface="+mn-cs"/>
                        </a:rPr>
                        <a:t>
 𝟑𝟎𝟐𝐒, moderna e imponente, viene en una amplia gama de colores, ofreciendo una posibilidad para cada gusto.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61356711"/>
                  </a:ext>
                </a:extLst>
              </a:tr>
            </a:tbl>
          </a:graphicData>
        </a:graphic>
      </p:graphicFrame>
      <p:sp>
        <p:nvSpPr>
          <p:cNvPr id="4" name="Text Placeholder 3">
            <a:extLst>
              <a:ext uri="{FF2B5EF4-FFF2-40B4-BE49-F238E27FC236}">
                <a16:creationId xmlns:a16="http://schemas.microsoft.com/office/drawing/2014/main" id="{2FEE0FEA-49C6-4267-9422-8CCC3B215BA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641293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A87D7-CB37-4D0E-BE20-48160C88EDA8}"/>
              </a:ext>
            </a:extLst>
          </p:cNvPr>
          <p:cNvSpPr>
            <a:spLocks noGrp="1"/>
          </p:cNvSpPr>
          <p:nvPr>
            <p:ph type="title"/>
          </p:nvPr>
        </p:nvSpPr>
        <p:spPr/>
        <p:txBody>
          <a:bodyPr/>
          <a:lstStyle/>
          <a:p>
            <a:r>
              <a:rPr lang="en-US"/>
              <a:t>Facebook Post Table + Reactions | La Emilia - 10 of 15</a:t>
            </a:r>
          </a:p>
        </p:txBody>
      </p:sp>
      <p:graphicFrame>
        <p:nvGraphicFramePr>
          <p:cNvPr id="5" name="Table Placeholder 4">
            <a:extLst>
              <a:ext uri="{FF2B5EF4-FFF2-40B4-BE49-F238E27FC236}">
                <a16:creationId xmlns:a16="http://schemas.microsoft.com/office/drawing/2014/main" id="{0FD3F410-3AED-4333-AC39-D3C7B84A10F0}"/>
              </a:ext>
            </a:extLst>
          </p:cNvPr>
          <p:cNvGraphicFramePr>
            <a:graphicFrameLocks noGrp="1"/>
          </p:cNvGraphicFramePr>
          <p:nvPr>
            <p:ph type="tbl" sz="quarter" idx="13"/>
            <p:extLst>
              <p:ext uri="{D42A27DB-BD31-4B8C-83A1-F6EECF244321}">
                <p14:modId xmlns:p14="http://schemas.microsoft.com/office/powerpoint/2010/main" val="2875089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0417628"/>
                    </a:ext>
                  </a:extLst>
                </a:gridCol>
                <a:gridCol w="493776">
                  <a:extLst>
                    <a:ext uri="{9D8B030D-6E8A-4147-A177-3AD203B41FA5}">
                      <a16:colId xmlns:a16="http://schemas.microsoft.com/office/drawing/2014/main" val="1378439356"/>
                    </a:ext>
                  </a:extLst>
                </a:gridCol>
                <a:gridCol w="493776">
                  <a:extLst>
                    <a:ext uri="{9D8B030D-6E8A-4147-A177-3AD203B41FA5}">
                      <a16:colId xmlns:a16="http://schemas.microsoft.com/office/drawing/2014/main" val="4172121746"/>
                    </a:ext>
                  </a:extLst>
                </a:gridCol>
                <a:gridCol w="493776">
                  <a:extLst>
                    <a:ext uri="{9D8B030D-6E8A-4147-A177-3AD203B41FA5}">
                      <a16:colId xmlns:a16="http://schemas.microsoft.com/office/drawing/2014/main" val="649111606"/>
                    </a:ext>
                  </a:extLst>
                </a:gridCol>
                <a:gridCol w="493776">
                  <a:extLst>
                    <a:ext uri="{9D8B030D-6E8A-4147-A177-3AD203B41FA5}">
                      <a16:colId xmlns:a16="http://schemas.microsoft.com/office/drawing/2014/main" val="517583174"/>
                    </a:ext>
                  </a:extLst>
                </a:gridCol>
                <a:gridCol w="493776">
                  <a:extLst>
                    <a:ext uri="{9D8B030D-6E8A-4147-A177-3AD203B41FA5}">
                      <a16:colId xmlns:a16="http://schemas.microsoft.com/office/drawing/2014/main" val="4095588882"/>
                    </a:ext>
                  </a:extLst>
                </a:gridCol>
                <a:gridCol w="493776">
                  <a:extLst>
                    <a:ext uri="{9D8B030D-6E8A-4147-A177-3AD203B41FA5}">
                      <a16:colId xmlns:a16="http://schemas.microsoft.com/office/drawing/2014/main" val="3842966394"/>
                    </a:ext>
                  </a:extLst>
                </a:gridCol>
                <a:gridCol w="493776">
                  <a:extLst>
                    <a:ext uri="{9D8B030D-6E8A-4147-A177-3AD203B41FA5}">
                      <a16:colId xmlns:a16="http://schemas.microsoft.com/office/drawing/2014/main" val="1152448756"/>
                    </a:ext>
                  </a:extLst>
                </a:gridCol>
                <a:gridCol w="493776">
                  <a:extLst>
                    <a:ext uri="{9D8B030D-6E8A-4147-A177-3AD203B41FA5}">
                      <a16:colId xmlns:a16="http://schemas.microsoft.com/office/drawing/2014/main" val="289850987"/>
                    </a:ext>
                  </a:extLst>
                </a:gridCol>
                <a:gridCol w="493776">
                  <a:extLst>
                    <a:ext uri="{9D8B030D-6E8A-4147-A177-3AD203B41FA5}">
                      <a16:colId xmlns:a16="http://schemas.microsoft.com/office/drawing/2014/main" val="3566093130"/>
                    </a:ext>
                  </a:extLst>
                </a:gridCol>
                <a:gridCol w="493776">
                  <a:extLst>
                    <a:ext uri="{9D8B030D-6E8A-4147-A177-3AD203B41FA5}">
                      <a16:colId xmlns:a16="http://schemas.microsoft.com/office/drawing/2014/main" val="1362467814"/>
                    </a:ext>
                  </a:extLst>
                </a:gridCol>
                <a:gridCol w="493776">
                  <a:extLst>
                    <a:ext uri="{9D8B030D-6E8A-4147-A177-3AD203B41FA5}">
                      <a16:colId xmlns:a16="http://schemas.microsoft.com/office/drawing/2014/main" val="3324671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3308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- 2021-12-02 13:15:10</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#MiLeyenda llega desde Cuyo! El riojano @ismaelm_mv recorre el país de punta a punta junto a su CB125F y, en el medio, deja postales como estas.
¿Vos también querés mostrar tu leyenda? ¡Mandanos una foto por MD contando tu historia!
#CB125F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25725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- 2021-12-17 20:30:02</a:t>
                      </a:r>
                      <a:r>
                        <a:rPr kumimoji="0" lang="es-ES" sz="1000" b="0" i="0" u="none" strike="noStrike" kern="1200" cap="none" spc="0" normalizeH="0" baseline="0" noProof="0">
                          <a:ln>
                            <a:noFill/>
                          </a:ln>
                          <a:solidFill>
                            <a:prstClr val="black"/>
                          </a:solidFill>
                          <a:effectLst/>
                          <a:uLnTx/>
                          <a:uFillTx/>
                          <a:latin typeface="+mn-lt"/>
                          <a:ea typeface="+mn-ea"/>
                          <a:cs typeface="+mn-cs"/>
                        </a:rPr>
                        <a:t>
 La mires por donde la mires, la V-STROM 650 te enamora. Te espera en nuestros concesionarios. 
http://suzukimotosarg.com.ar/concesionarios/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5391550"/>
                  </a:ext>
                </a:extLst>
              </a:tr>
            </a:tbl>
          </a:graphicData>
        </a:graphic>
      </p:graphicFrame>
      <p:sp>
        <p:nvSpPr>
          <p:cNvPr id="4" name="Text Placeholder 3">
            <a:extLst>
              <a:ext uri="{FF2B5EF4-FFF2-40B4-BE49-F238E27FC236}">
                <a16:creationId xmlns:a16="http://schemas.microsoft.com/office/drawing/2014/main" id="{7EDA3568-F486-4CF0-B0BA-BFE69AE46A7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07181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4E2BA-5C14-4B56-BB35-DFD9F611746B}"/>
              </a:ext>
            </a:extLst>
          </p:cNvPr>
          <p:cNvSpPr>
            <a:spLocks noGrp="1"/>
          </p:cNvSpPr>
          <p:nvPr>
            <p:ph type="title"/>
          </p:nvPr>
        </p:nvSpPr>
        <p:spPr/>
        <p:txBody>
          <a:bodyPr/>
          <a:lstStyle/>
          <a:p>
            <a:r>
              <a:rPr lang="en-US"/>
              <a:t>Facebook Post Table + Reactions | La Emilia - 11 of 15</a:t>
            </a:r>
          </a:p>
        </p:txBody>
      </p:sp>
      <p:graphicFrame>
        <p:nvGraphicFramePr>
          <p:cNvPr id="5" name="Table Placeholder 4">
            <a:extLst>
              <a:ext uri="{FF2B5EF4-FFF2-40B4-BE49-F238E27FC236}">
                <a16:creationId xmlns:a16="http://schemas.microsoft.com/office/drawing/2014/main" id="{DB42980E-049E-4F42-83FB-CD272F9D3ADF}"/>
              </a:ext>
            </a:extLst>
          </p:cNvPr>
          <p:cNvGraphicFramePr>
            <a:graphicFrameLocks noGrp="1"/>
          </p:cNvGraphicFramePr>
          <p:nvPr>
            <p:ph type="tbl" sz="quarter" idx="13"/>
            <p:extLst>
              <p:ext uri="{D42A27DB-BD31-4B8C-83A1-F6EECF244321}">
                <p14:modId xmlns:p14="http://schemas.microsoft.com/office/powerpoint/2010/main" val="1418263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7239463"/>
                    </a:ext>
                  </a:extLst>
                </a:gridCol>
                <a:gridCol w="493776">
                  <a:extLst>
                    <a:ext uri="{9D8B030D-6E8A-4147-A177-3AD203B41FA5}">
                      <a16:colId xmlns:a16="http://schemas.microsoft.com/office/drawing/2014/main" val="3461654270"/>
                    </a:ext>
                  </a:extLst>
                </a:gridCol>
                <a:gridCol w="493776">
                  <a:extLst>
                    <a:ext uri="{9D8B030D-6E8A-4147-A177-3AD203B41FA5}">
                      <a16:colId xmlns:a16="http://schemas.microsoft.com/office/drawing/2014/main" val="1871041047"/>
                    </a:ext>
                  </a:extLst>
                </a:gridCol>
                <a:gridCol w="493776">
                  <a:extLst>
                    <a:ext uri="{9D8B030D-6E8A-4147-A177-3AD203B41FA5}">
                      <a16:colId xmlns:a16="http://schemas.microsoft.com/office/drawing/2014/main" val="1747957945"/>
                    </a:ext>
                  </a:extLst>
                </a:gridCol>
                <a:gridCol w="493776">
                  <a:extLst>
                    <a:ext uri="{9D8B030D-6E8A-4147-A177-3AD203B41FA5}">
                      <a16:colId xmlns:a16="http://schemas.microsoft.com/office/drawing/2014/main" val="2530579505"/>
                    </a:ext>
                  </a:extLst>
                </a:gridCol>
                <a:gridCol w="493776">
                  <a:extLst>
                    <a:ext uri="{9D8B030D-6E8A-4147-A177-3AD203B41FA5}">
                      <a16:colId xmlns:a16="http://schemas.microsoft.com/office/drawing/2014/main" val="3235252112"/>
                    </a:ext>
                  </a:extLst>
                </a:gridCol>
                <a:gridCol w="493776">
                  <a:extLst>
                    <a:ext uri="{9D8B030D-6E8A-4147-A177-3AD203B41FA5}">
                      <a16:colId xmlns:a16="http://schemas.microsoft.com/office/drawing/2014/main" val="1224359052"/>
                    </a:ext>
                  </a:extLst>
                </a:gridCol>
                <a:gridCol w="493776">
                  <a:extLst>
                    <a:ext uri="{9D8B030D-6E8A-4147-A177-3AD203B41FA5}">
                      <a16:colId xmlns:a16="http://schemas.microsoft.com/office/drawing/2014/main" val="1371136731"/>
                    </a:ext>
                  </a:extLst>
                </a:gridCol>
                <a:gridCol w="493776">
                  <a:extLst>
                    <a:ext uri="{9D8B030D-6E8A-4147-A177-3AD203B41FA5}">
                      <a16:colId xmlns:a16="http://schemas.microsoft.com/office/drawing/2014/main" val="487881370"/>
                    </a:ext>
                  </a:extLst>
                </a:gridCol>
                <a:gridCol w="493776">
                  <a:extLst>
                    <a:ext uri="{9D8B030D-6E8A-4147-A177-3AD203B41FA5}">
                      <a16:colId xmlns:a16="http://schemas.microsoft.com/office/drawing/2014/main" val="3507771465"/>
                    </a:ext>
                  </a:extLst>
                </a:gridCol>
                <a:gridCol w="493776">
                  <a:extLst>
                    <a:ext uri="{9D8B030D-6E8A-4147-A177-3AD203B41FA5}">
                      <a16:colId xmlns:a16="http://schemas.microsoft.com/office/drawing/2014/main" val="709491343"/>
                    </a:ext>
                  </a:extLst>
                </a:gridCol>
                <a:gridCol w="493776">
                  <a:extLst>
                    <a:ext uri="{9D8B030D-6E8A-4147-A177-3AD203B41FA5}">
                      <a16:colId xmlns:a16="http://schemas.microsoft.com/office/drawing/2014/main" val="107271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651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- 2021-12-16 12:55:03</a:t>
                      </a:r>
                      <a:r>
                        <a:rPr kumimoji="0" lang="en-US" sz="1000" b="0" i="0" u="none" strike="noStrike" kern="1200" cap="none" spc="0" normalizeH="0" baseline="0" noProof="0">
                          <a:ln>
                            <a:noFill/>
                          </a:ln>
                          <a:solidFill>
                            <a:prstClr val="black"/>
                          </a:solidFill>
                          <a:effectLst/>
                          <a:uLnTx/>
                          <a:uFillTx/>
                          <a:latin typeface="+mn-lt"/>
                          <a:ea typeface="+mn-ea"/>
                          <a:cs typeface="+mn-cs"/>
                        </a:rPr>
                        <a:t>
 El equipo de rally Red Bull KTM Factory Racing con Kevin Benavides ya están listos para el Rally Dakar 2022
¡Faltan dos semanas!
#KTM #ReadyToRace #GivesYouWings #Rally #DakarRally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03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- 2021-12-22 20:13:23</a:t>
                      </a:r>
                      <a:r>
                        <a:rPr kumimoji="0" lang="es-ES" sz="1000" b="0" i="0" u="none" strike="noStrike" kern="1200" cap="none" spc="0" normalizeH="0" baseline="0" noProof="0">
                          <a:ln>
                            <a:noFill/>
                          </a:ln>
                          <a:solidFill>
                            <a:prstClr val="black"/>
                          </a:solidFill>
                          <a:effectLst/>
                          <a:uLnTx/>
                          <a:uFillTx/>
                          <a:latin typeface="+mn-lt"/>
                          <a:ea typeface="+mn-ea"/>
                          <a:cs typeface="+mn-cs"/>
                        </a:rPr>
                        <a:t>
 ¡Llegá más fácil a tu primer Suzuki! 
Conseguila en 48 cuotas con el crédito del Banco Nación.
Más info en @banconacion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1926448"/>
                  </a:ext>
                </a:extLst>
              </a:tr>
            </a:tbl>
          </a:graphicData>
        </a:graphic>
      </p:graphicFrame>
      <p:sp>
        <p:nvSpPr>
          <p:cNvPr id="4" name="Text Placeholder 3">
            <a:extLst>
              <a:ext uri="{FF2B5EF4-FFF2-40B4-BE49-F238E27FC236}">
                <a16:creationId xmlns:a16="http://schemas.microsoft.com/office/drawing/2014/main" id="{B26B248B-FFD2-4A50-9807-847F2493DB3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000759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275F5-A339-416B-A35B-6D2A1E3AE490}"/>
              </a:ext>
            </a:extLst>
          </p:cNvPr>
          <p:cNvSpPr>
            <a:spLocks noGrp="1"/>
          </p:cNvSpPr>
          <p:nvPr>
            <p:ph type="title"/>
          </p:nvPr>
        </p:nvSpPr>
        <p:spPr/>
        <p:txBody>
          <a:bodyPr/>
          <a:lstStyle/>
          <a:p>
            <a:r>
              <a:rPr lang="en-US"/>
              <a:t>Facebook Post Table + Reactions | La Emilia - 12 of 15</a:t>
            </a:r>
          </a:p>
        </p:txBody>
      </p:sp>
      <p:graphicFrame>
        <p:nvGraphicFramePr>
          <p:cNvPr id="5" name="Table Placeholder 4">
            <a:extLst>
              <a:ext uri="{FF2B5EF4-FFF2-40B4-BE49-F238E27FC236}">
                <a16:creationId xmlns:a16="http://schemas.microsoft.com/office/drawing/2014/main" id="{FB599008-DDDB-46D5-B742-2CA28B5368A6}"/>
              </a:ext>
            </a:extLst>
          </p:cNvPr>
          <p:cNvGraphicFramePr>
            <a:graphicFrameLocks noGrp="1"/>
          </p:cNvGraphicFramePr>
          <p:nvPr>
            <p:ph type="tbl" sz="quarter" idx="13"/>
            <p:extLst>
              <p:ext uri="{D42A27DB-BD31-4B8C-83A1-F6EECF244321}">
                <p14:modId xmlns:p14="http://schemas.microsoft.com/office/powerpoint/2010/main" val="404024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3758891"/>
                    </a:ext>
                  </a:extLst>
                </a:gridCol>
                <a:gridCol w="493776">
                  <a:extLst>
                    <a:ext uri="{9D8B030D-6E8A-4147-A177-3AD203B41FA5}">
                      <a16:colId xmlns:a16="http://schemas.microsoft.com/office/drawing/2014/main" val="2531287998"/>
                    </a:ext>
                  </a:extLst>
                </a:gridCol>
                <a:gridCol w="493776">
                  <a:extLst>
                    <a:ext uri="{9D8B030D-6E8A-4147-A177-3AD203B41FA5}">
                      <a16:colId xmlns:a16="http://schemas.microsoft.com/office/drawing/2014/main" val="1516615045"/>
                    </a:ext>
                  </a:extLst>
                </a:gridCol>
                <a:gridCol w="493776">
                  <a:extLst>
                    <a:ext uri="{9D8B030D-6E8A-4147-A177-3AD203B41FA5}">
                      <a16:colId xmlns:a16="http://schemas.microsoft.com/office/drawing/2014/main" val="608481878"/>
                    </a:ext>
                  </a:extLst>
                </a:gridCol>
                <a:gridCol w="493776">
                  <a:extLst>
                    <a:ext uri="{9D8B030D-6E8A-4147-A177-3AD203B41FA5}">
                      <a16:colId xmlns:a16="http://schemas.microsoft.com/office/drawing/2014/main" val="3292056909"/>
                    </a:ext>
                  </a:extLst>
                </a:gridCol>
                <a:gridCol w="493776">
                  <a:extLst>
                    <a:ext uri="{9D8B030D-6E8A-4147-A177-3AD203B41FA5}">
                      <a16:colId xmlns:a16="http://schemas.microsoft.com/office/drawing/2014/main" val="2373118890"/>
                    </a:ext>
                  </a:extLst>
                </a:gridCol>
                <a:gridCol w="493776">
                  <a:extLst>
                    <a:ext uri="{9D8B030D-6E8A-4147-A177-3AD203B41FA5}">
                      <a16:colId xmlns:a16="http://schemas.microsoft.com/office/drawing/2014/main" val="1450231235"/>
                    </a:ext>
                  </a:extLst>
                </a:gridCol>
                <a:gridCol w="493776">
                  <a:extLst>
                    <a:ext uri="{9D8B030D-6E8A-4147-A177-3AD203B41FA5}">
                      <a16:colId xmlns:a16="http://schemas.microsoft.com/office/drawing/2014/main" val="3541174301"/>
                    </a:ext>
                  </a:extLst>
                </a:gridCol>
                <a:gridCol w="493776">
                  <a:extLst>
                    <a:ext uri="{9D8B030D-6E8A-4147-A177-3AD203B41FA5}">
                      <a16:colId xmlns:a16="http://schemas.microsoft.com/office/drawing/2014/main" val="1018626777"/>
                    </a:ext>
                  </a:extLst>
                </a:gridCol>
                <a:gridCol w="493776">
                  <a:extLst>
                    <a:ext uri="{9D8B030D-6E8A-4147-A177-3AD203B41FA5}">
                      <a16:colId xmlns:a16="http://schemas.microsoft.com/office/drawing/2014/main" val="3087980411"/>
                    </a:ext>
                  </a:extLst>
                </a:gridCol>
                <a:gridCol w="493776">
                  <a:extLst>
                    <a:ext uri="{9D8B030D-6E8A-4147-A177-3AD203B41FA5}">
                      <a16:colId xmlns:a16="http://schemas.microsoft.com/office/drawing/2014/main" val="2079602503"/>
                    </a:ext>
                  </a:extLst>
                </a:gridCol>
                <a:gridCol w="493776">
                  <a:extLst>
                    <a:ext uri="{9D8B030D-6E8A-4147-A177-3AD203B41FA5}">
                      <a16:colId xmlns:a16="http://schemas.microsoft.com/office/drawing/2014/main" val="88722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694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- 2021-12-07 18:00:19</a:t>
                      </a:r>
                      <a:r>
                        <a:rPr kumimoji="0" lang="en-US" sz="1000" b="0" i="0" u="none" strike="noStrike" kern="1200" cap="none" spc="0" normalizeH="0" baseline="0" noProof="0">
                          <a:ln>
                            <a:noFill/>
                          </a:ln>
                          <a:solidFill>
                            <a:prstClr val="black"/>
                          </a:solidFill>
                          <a:effectLst/>
                          <a:uLnTx/>
                          <a:uFillTx/>
                          <a:latin typeface="+mn-lt"/>
                          <a:ea typeface="+mn-ea"/>
                          <a:cs typeface="+mn-cs"/>
                        </a:rPr>
                        <a:t>
 Rompé tus límites con la Yamaha YZF-R6, disponible en todo el país a través de nuestra red oficial de concesionarios. Conocela a fondo en bit.ly/YamahaYZF-R6-Supersport
#Yamaha #R6 #YZFR6 #SuperSport #RompeTusLimites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356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- 2021-12-10 21:59:38</a:t>
                      </a:r>
                      <a:r>
                        <a:rPr kumimoji="0" lang="es-ES" sz="1000" b="0" i="0" u="none" strike="noStrike" kern="1200" cap="none" spc="0" normalizeH="0" baseline="0" noProof="0">
                          <a:ln>
                            <a:noFill/>
                          </a:ln>
                          <a:solidFill>
                            <a:prstClr val="black"/>
                          </a:solidFill>
                          <a:effectLst/>
                          <a:uLnTx/>
                          <a:uFillTx/>
                          <a:latin typeface="+mn-lt"/>
                          <a:ea typeface="+mn-ea"/>
                          <a:cs typeface="+mn-cs"/>
                        </a:rPr>
                        <a:t>
 DIA 1  #BENELLIWEEKCORDOBA
Arrancamos con todo en @benellistoremaipu . Encuentros, disfrute, charlas y la sorpresa más esperada. 
Desliza y vivilo con nosotros desde donde estes. 
.
BENELLISTAS EN CORDOBA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66451774"/>
                  </a:ext>
                </a:extLst>
              </a:tr>
            </a:tbl>
          </a:graphicData>
        </a:graphic>
      </p:graphicFrame>
      <p:sp>
        <p:nvSpPr>
          <p:cNvPr id="4" name="Text Placeholder 3">
            <a:extLst>
              <a:ext uri="{FF2B5EF4-FFF2-40B4-BE49-F238E27FC236}">
                <a16:creationId xmlns:a16="http://schemas.microsoft.com/office/drawing/2014/main" id="{6481BF58-0444-4838-B99D-0C4767372BB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10962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1419-6D9D-45A9-8678-EBFE12D482A4}"/>
              </a:ext>
            </a:extLst>
          </p:cNvPr>
          <p:cNvSpPr>
            <a:spLocks noGrp="1"/>
          </p:cNvSpPr>
          <p:nvPr>
            <p:ph type="title"/>
          </p:nvPr>
        </p:nvSpPr>
        <p:spPr/>
        <p:txBody>
          <a:bodyPr/>
          <a:lstStyle/>
          <a:p>
            <a:r>
              <a:rPr lang="en-US"/>
              <a:t>Facebook Post Table + Reactions | La Emilia - 13 of 15</a:t>
            </a:r>
          </a:p>
        </p:txBody>
      </p:sp>
      <p:graphicFrame>
        <p:nvGraphicFramePr>
          <p:cNvPr id="5" name="Table Placeholder 4">
            <a:extLst>
              <a:ext uri="{FF2B5EF4-FFF2-40B4-BE49-F238E27FC236}">
                <a16:creationId xmlns:a16="http://schemas.microsoft.com/office/drawing/2014/main" id="{B10C30A5-D1AE-46E2-8FDF-67F8033FB8F3}"/>
              </a:ext>
            </a:extLst>
          </p:cNvPr>
          <p:cNvGraphicFramePr>
            <a:graphicFrameLocks noGrp="1"/>
          </p:cNvGraphicFramePr>
          <p:nvPr>
            <p:ph type="tbl" sz="quarter" idx="13"/>
            <p:extLst>
              <p:ext uri="{D42A27DB-BD31-4B8C-83A1-F6EECF244321}">
                <p14:modId xmlns:p14="http://schemas.microsoft.com/office/powerpoint/2010/main" val="2569936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8833161"/>
                    </a:ext>
                  </a:extLst>
                </a:gridCol>
                <a:gridCol w="493776">
                  <a:extLst>
                    <a:ext uri="{9D8B030D-6E8A-4147-A177-3AD203B41FA5}">
                      <a16:colId xmlns:a16="http://schemas.microsoft.com/office/drawing/2014/main" val="2755408661"/>
                    </a:ext>
                  </a:extLst>
                </a:gridCol>
                <a:gridCol w="493776">
                  <a:extLst>
                    <a:ext uri="{9D8B030D-6E8A-4147-A177-3AD203B41FA5}">
                      <a16:colId xmlns:a16="http://schemas.microsoft.com/office/drawing/2014/main" val="3806115837"/>
                    </a:ext>
                  </a:extLst>
                </a:gridCol>
                <a:gridCol w="493776">
                  <a:extLst>
                    <a:ext uri="{9D8B030D-6E8A-4147-A177-3AD203B41FA5}">
                      <a16:colId xmlns:a16="http://schemas.microsoft.com/office/drawing/2014/main" val="2299623769"/>
                    </a:ext>
                  </a:extLst>
                </a:gridCol>
                <a:gridCol w="493776">
                  <a:extLst>
                    <a:ext uri="{9D8B030D-6E8A-4147-A177-3AD203B41FA5}">
                      <a16:colId xmlns:a16="http://schemas.microsoft.com/office/drawing/2014/main" val="3854280895"/>
                    </a:ext>
                  </a:extLst>
                </a:gridCol>
                <a:gridCol w="493776">
                  <a:extLst>
                    <a:ext uri="{9D8B030D-6E8A-4147-A177-3AD203B41FA5}">
                      <a16:colId xmlns:a16="http://schemas.microsoft.com/office/drawing/2014/main" val="6292889"/>
                    </a:ext>
                  </a:extLst>
                </a:gridCol>
                <a:gridCol w="493776">
                  <a:extLst>
                    <a:ext uri="{9D8B030D-6E8A-4147-A177-3AD203B41FA5}">
                      <a16:colId xmlns:a16="http://schemas.microsoft.com/office/drawing/2014/main" val="3624087269"/>
                    </a:ext>
                  </a:extLst>
                </a:gridCol>
                <a:gridCol w="493776">
                  <a:extLst>
                    <a:ext uri="{9D8B030D-6E8A-4147-A177-3AD203B41FA5}">
                      <a16:colId xmlns:a16="http://schemas.microsoft.com/office/drawing/2014/main" val="43531599"/>
                    </a:ext>
                  </a:extLst>
                </a:gridCol>
                <a:gridCol w="493776">
                  <a:extLst>
                    <a:ext uri="{9D8B030D-6E8A-4147-A177-3AD203B41FA5}">
                      <a16:colId xmlns:a16="http://schemas.microsoft.com/office/drawing/2014/main" val="2644277333"/>
                    </a:ext>
                  </a:extLst>
                </a:gridCol>
                <a:gridCol w="493776">
                  <a:extLst>
                    <a:ext uri="{9D8B030D-6E8A-4147-A177-3AD203B41FA5}">
                      <a16:colId xmlns:a16="http://schemas.microsoft.com/office/drawing/2014/main" val="3785690548"/>
                    </a:ext>
                  </a:extLst>
                </a:gridCol>
                <a:gridCol w="493776">
                  <a:extLst>
                    <a:ext uri="{9D8B030D-6E8A-4147-A177-3AD203B41FA5}">
                      <a16:colId xmlns:a16="http://schemas.microsoft.com/office/drawing/2014/main" val="3612407436"/>
                    </a:ext>
                  </a:extLst>
                </a:gridCol>
                <a:gridCol w="493776">
                  <a:extLst>
                    <a:ext uri="{9D8B030D-6E8A-4147-A177-3AD203B41FA5}">
                      <a16:colId xmlns:a16="http://schemas.microsoft.com/office/drawing/2014/main" val="1804650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710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- 2021-12-13 12:00:06</a:t>
                      </a:r>
                      <a:r>
                        <a:rPr kumimoji="0" lang="es-ES" sz="1000" b="0" i="0" u="none" strike="noStrike" kern="1200" cap="none" spc="0" normalizeH="0" baseline="0" noProof="0">
                          <a:ln>
                            <a:noFill/>
                          </a:ln>
                          <a:solidFill>
                            <a:prstClr val="black"/>
                          </a:solidFill>
                          <a:effectLst/>
                          <a:uLnTx/>
                          <a:uFillTx/>
                          <a:latin typeface="+mn-lt"/>
                          <a:ea typeface="+mn-ea"/>
                          <a:cs typeface="+mn-cs"/>
                        </a:rPr>
                        <a:t>
 Tu moto es una parte de vos, confiala a las mejores manos.
#Postventa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172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- 2021-12-20 17:25:44</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 tu compañera perfecta para viajes largos, cuenta con una increíble protección contra el viento y la intemperie.
Además, su moderno tablero analógico/digital dispone de toda la información necesaria para que consultes de forma rápida y fácil cuando lo necesites.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810384"/>
                  </a:ext>
                </a:extLst>
              </a:tr>
            </a:tbl>
          </a:graphicData>
        </a:graphic>
      </p:graphicFrame>
      <p:sp>
        <p:nvSpPr>
          <p:cNvPr id="4" name="Text Placeholder 3">
            <a:extLst>
              <a:ext uri="{FF2B5EF4-FFF2-40B4-BE49-F238E27FC236}">
                <a16:creationId xmlns:a16="http://schemas.microsoft.com/office/drawing/2014/main" id="{40F6D370-0E48-4DCF-9AA1-26C0646226B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99027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7702-A482-42BC-8ADA-01C0552E0257}"/>
              </a:ext>
            </a:extLst>
          </p:cNvPr>
          <p:cNvSpPr>
            <a:spLocks noGrp="1"/>
          </p:cNvSpPr>
          <p:nvPr>
            <p:ph type="title"/>
          </p:nvPr>
        </p:nvSpPr>
        <p:spPr/>
        <p:txBody>
          <a:bodyPr/>
          <a:lstStyle/>
          <a:p>
            <a:r>
              <a:rPr lang="en-US"/>
              <a:t>Facebook Post Table + Reactions | La Emilia - 14 of 15</a:t>
            </a:r>
          </a:p>
        </p:txBody>
      </p:sp>
      <p:graphicFrame>
        <p:nvGraphicFramePr>
          <p:cNvPr id="5" name="Table Placeholder 4">
            <a:extLst>
              <a:ext uri="{FF2B5EF4-FFF2-40B4-BE49-F238E27FC236}">
                <a16:creationId xmlns:a16="http://schemas.microsoft.com/office/drawing/2014/main" id="{CB3BE3EF-140C-41BA-A7B4-B118BBEB835F}"/>
              </a:ext>
            </a:extLst>
          </p:cNvPr>
          <p:cNvGraphicFramePr>
            <a:graphicFrameLocks noGrp="1"/>
          </p:cNvGraphicFramePr>
          <p:nvPr>
            <p:ph type="tbl" sz="quarter" idx="13"/>
            <p:extLst>
              <p:ext uri="{D42A27DB-BD31-4B8C-83A1-F6EECF244321}">
                <p14:modId xmlns:p14="http://schemas.microsoft.com/office/powerpoint/2010/main" val="2135409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2687812"/>
                    </a:ext>
                  </a:extLst>
                </a:gridCol>
                <a:gridCol w="493776">
                  <a:extLst>
                    <a:ext uri="{9D8B030D-6E8A-4147-A177-3AD203B41FA5}">
                      <a16:colId xmlns:a16="http://schemas.microsoft.com/office/drawing/2014/main" val="3563384360"/>
                    </a:ext>
                  </a:extLst>
                </a:gridCol>
                <a:gridCol w="493776">
                  <a:extLst>
                    <a:ext uri="{9D8B030D-6E8A-4147-A177-3AD203B41FA5}">
                      <a16:colId xmlns:a16="http://schemas.microsoft.com/office/drawing/2014/main" val="3097342911"/>
                    </a:ext>
                  </a:extLst>
                </a:gridCol>
                <a:gridCol w="493776">
                  <a:extLst>
                    <a:ext uri="{9D8B030D-6E8A-4147-A177-3AD203B41FA5}">
                      <a16:colId xmlns:a16="http://schemas.microsoft.com/office/drawing/2014/main" val="2071955810"/>
                    </a:ext>
                  </a:extLst>
                </a:gridCol>
                <a:gridCol w="493776">
                  <a:extLst>
                    <a:ext uri="{9D8B030D-6E8A-4147-A177-3AD203B41FA5}">
                      <a16:colId xmlns:a16="http://schemas.microsoft.com/office/drawing/2014/main" val="1155194922"/>
                    </a:ext>
                  </a:extLst>
                </a:gridCol>
                <a:gridCol w="493776">
                  <a:extLst>
                    <a:ext uri="{9D8B030D-6E8A-4147-A177-3AD203B41FA5}">
                      <a16:colId xmlns:a16="http://schemas.microsoft.com/office/drawing/2014/main" val="1971592314"/>
                    </a:ext>
                  </a:extLst>
                </a:gridCol>
                <a:gridCol w="493776">
                  <a:extLst>
                    <a:ext uri="{9D8B030D-6E8A-4147-A177-3AD203B41FA5}">
                      <a16:colId xmlns:a16="http://schemas.microsoft.com/office/drawing/2014/main" val="3830398482"/>
                    </a:ext>
                  </a:extLst>
                </a:gridCol>
                <a:gridCol w="493776">
                  <a:extLst>
                    <a:ext uri="{9D8B030D-6E8A-4147-A177-3AD203B41FA5}">
                      <a16:colId xmlns:a16="http://schemas.microsoft.com/office/drawing/2014/main" val="3165348994"/>
                    </a:ext>
                  </a:extLst>
                </a:gridCol>
                <a:gridCol w="493776">
                  <a:extLst>
                    <a:ext uri="{9D8B030D-6E8A-4147-A177-3AD203B41FA5}">
                      <a16:colId xmlns:a16="http://schemas.microsoft.com/office/drawing/2014/main" val="558308171"/>
                    </a:ext>
                  </a:extLst>
                </a:gridCol>
                <a:gridCol w="493776">
                  <a:extLst>
                    <a:ext uri="{9D8B030D-6E8A-4147-A177-3AD203B41FA5}">
                      <a16:colId xmlns:a16="http://schemas.microsoft.com/office/drawing/2014/main" val="1126326999"/>
                    </a:ext>
                  </a:extLst>
                </a:gridCol>
                <a:gridCol w="493776">
                  <a:extLst>
                    <a:ext uri="{9D8B030D-6E8A-4147-A177-3AD203B41FA5}">
                      <a16:colId xmlns:a16="http://schemas.microsoft.com/office/drawing/2014/main" val="2408315479"/>
                    </a:ext>
                  </a:extLst>
                </a:gridCol>
                <a:gridCol w="493776">
                  <a:extLst>
                    <a:ext uri="{9D8B030D-6E8A-4147-A177-3AD203B41FA5}">
                      <a16:colId xmlns:a16="http://schemas.microsoft.com/office/drawing/2014/main" val="3875838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5386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- 2021-12-29 21:01:02</a:t>
                      </a:r>
                      <a:r>
                        <a:rPr kumimoji="0" lang="es-ES" sz="1000" b="0" i="0" u="none" strike="noStrike" kern="1200" cap="none" spc="0" normalizeH="0" baseline="0" noProof="0">
                          <a:ln>
                            <a:noFill/>
                          </a:ln>
                          <a:solidFill>
                            <a:prstClr val="black"/>
                          </a:solidFill>
                          <a:effectLst/>
                          <a:uLnTx/>
                          <a:uFillTx/>
                          <a:latin typeface="+mn-lt"/>
                          <a:ea typeface="+mn-ea"/>
                          <a:cs typeface="+mn-cs"/>
                        </a:rPr>
                        <a:t>
 Se vienen las vacaciones. ¿Por qué caminos vas a llevar a tu V-Strom 650XT?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294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- 2021-12-04 12:00:02</a:t>
                      </a:r>
                      <a:r>
                        <a:rPr kumimoji="0" lang="es-ES" sz="1000" b="0" i="0" u="none" strike="noStrike" kern="1200" cap="none" spc="0" normalizeH="0" baseline="0" noProof="0">
                          <a:ln>
                            <a:noFill/>
                          </a:ln>
                          <a:solidFill>
                            <a:prstClr val="black"/>
                          </a:solidFill>
                          <a:effectLst/>
                          <a:uLnTx/>
                          <a:uFillTx/>
                          <a:latin typeface="+mn-lt"/>
                          <a:ea typeface="+mn-ea"/>
                          <a:cs typeface="+mn-cs"/>
                        </a:rPr>
                        <a:t>
 La opinión del experto @moreagustavo  sobre la nueva 𝐁𝐞𝐧𝐞𝐥𝐥𝐢 𝟕𝟓𝟐𝐒.
Podes disfrutar de la review completa en el link de nuestra bio.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09039259"/>
                  </a:ext>
                </a:extLst>
              </a:tr>
            </a:tbl>
          </a:graphicData>
        </a:graphic>
      </p:graphicFrame>
      <p:sp>
        <p:nvSpPr>
          <p:cNvPr id="4" name="Text Placeholder 3">
            <a:extLst>
              <a:ext uri="{FF2B5EF4-FFF2-40B4-BE49-F238E27FC236}">
                <a16:creationId xmlns:a16="http://schemas.microsoft.com/office/drawing/2014/main" id="{6D073BD3-885F-4E7C-B956-4C38B6D7A43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238014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95501-18AB-4225-B137-415F6D3E6017}"/>
              </a:ext>
            </a:extLst>
          </p:cNvPr>
          <p:cNvSpPr>
            <a:spLocks noGrp="1"/>
          </p:cNvSpPr>
          <p:nvPr>
            <p:ph type="title"/>
          </p:nvPr>
        </p:nvSpPr>
        <p:spPr/>
        <p:txBody>
          <a:bodyPr/>
          <a:lstStyle/>
          <a:p>
            <a:r>
              <a:rPr lang="en-US"/>
              <a:t>Facebook Post Table + Reactions | La Emilia - 15 of 15</a:t>
            </a:r>
          </a:p>
        </p:txBody>
      </p:sp>
      <p:graphicFrame>
        <p:nvGraphicFramePr>
          <p:cNvPr id="5" name="Table Placeholder 4">
            <a:extLst>
              <a:ext uri="{FF2B5EF4-FFF2-40B4-BE49-F238E27FC236}">
                <a16:creationId xmlns:a16="http://schemas.microsoft.com/office/drawing/2014/main" id="{2C1A174F-B630-4B32-8FCB-5A703E42B128}"/>
              </a:ext>
            </a:extLst>
          </p:cNvPr>
          <p:cNvGraphicFramePr>
            <a:graphicFrameLocks noGrp="1"/>
          </p:cNvGraphicFramePr>
          <p:nvPr>
            <p:ph type="tbl" sz="quarter" idx="13"/>
            <p:extLst>
              <p:ext uri="{D42A27DB-BD31-4B8C-83A1-F6EECF244321}">
                <p14:modId xmlns:p14="http://schemas.microsoft.com/office/powerpoint/2010/main" val="276169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63080879"/>
                    </a:ext>
                  </a:extLst>
                </a:gridCol>
                <a:gridCol w="493776">
                  <a:extLst>
                    <a:ext uri="{9D8B030D-6E8A-4147-A177-3AD203B41FA5}">
                      <a16:colId xmlns:a16="http://schemas.microsoft.com/office/drawing/2014/main" val="3493188052"/>
                    </a:ext>
                  </a:extLst>
                </a:gridCol>
                <a:gridCol w="493776">
                  <a:extLst>
                    <a:ext uri="{9D8B030D-6E8A-4147-A177-3AD203B41FA5}">
                      <a16:colId xmlns:a16="http://schemas.microsoft.com/office/drawing/2014/main" val="3334172871"/>
                    </a:ext>
                  </a:extLst>
                </a:gridCol>
                <a:gridCol w="493776">
                  <a:extLst>
                    <a:ext uri="{9D8B030D-6E8A-4147-A177-3AD203B41FA5}">
                      <a16:colId xmlns:a16="http://schemas.microsoft.com/office/drawing/2014/main" val="4073785693"/>
                    </a:ext>
                  </a:extLst>
                </a:gridCol>
                <a:gridCol w="493776">
                  <a:extLst>
                    <a:ext uri="{9D8B030D-6E8A-4147-A177-3AD203B41FA5}">
                      <a16:colId xmlns:a16="http://schemas.microsoft.com/office/drawing/2014/main" val="1459683318"/>
                    </a:ext>
                  </a:extLst>
                </a:gridCol>
                <a:gridCol w="493776">
                  <a:extLst>
                    <a:ext uri="{9D8B030D-6E8A-4147-A177-3AD203B41FA5}">
                      <a16:colId xmlns:a16="http://schemas.microsoft.com/office/drawing/2014/main" val="411267561"/>
                    </a:ext>
                  </a:extLst>
                </a:gridCol>
                <a:gridCol w="493776">
                  <a:extLst>
                    <a:ext uri="{9D8B030D-6E8A-4147-A177-3AD203B41FA5}">
                      <a16:colId xmlns:a16="http://schemas.microsoft.com/office/drawing/2014/main" val="3538674668"/>
                    </a:ext>
                  </a:extLst>
                </a:gridCol>
                <a:gridCol w="493776">
                  <a:extLst>
                    <a:ext uri="{9D8B030D-6E8A-4147-A177-3AD203B41FA5}">
                      <a16:colId xmlns:a16="http://schemas.microsoft.com/office/drawing/2014/main" val="1594820533"/>
                    </a:ext>
                  </a:extLst>
                </a:gridCol>
                <a:gridCol w="493776">
                  <a:extLst>
                    <a:ext uri="{9D8B030D-6E8A-4147-A177-3AD203B41FA5}">
                      <a16:colId xmlns:a16="http://schemas.microsoft.com/office/drawing/2014/main" val="3907973970"/>
                    </a:ext>
                  </a:extLst>
                </a:gridCol>
                <a:gridCol w="493776">
                  <a:extLst>
                    <a:ext uri="{9D8B030D-6E8A-4147-A177-3AD203B41FA5}">
                      <a16:colId xmlns:a16="http://schemas.microsoft.com/office/drawing/2014/main" val="3804834976"/>
                    </a:ext>
                  </a:extLst>
                </a:gridCol>
                <a:gridCol w="493776">
                  <a:extLst>
                    <a:ext uri="{9D8B030D-6E8A-4147-A177-3AD203B41FA5}">
                      <a16:colId xmlns:a16="http://schemas.microsoft.com/office/drawing/2014/main" val="759199902"/>
                    </a:ext>
                  </a:extLst>
                </a:gridCol>
                <a:gridCol w="493776">
                  <a:extLst>
                    <a:ext uri="{9D8B030D-6E8A-4147-A177-3AD203B41FA5}">
                      <a16:colId xmlns:a16="http://schemas.microsoft.com/office/drawing/2014/main" val="4140856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410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- 2021-12-13 18:00:01</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vivir nuevas historias y nuevos caminos con las Sport Tourer de Bajaj.
Su equipamiento sin igual las convierte en las mejores opciones del segmento:
- Sistema de frenos antibloqueo ABS de doble canal
- Horquilla invertida
- Faro frontal Full LED con autoencendido
- Motor DOHC
- Embrague antirrebote
Bajaj, sabia decisión.
Consultá precios y planes de financiación en https://linktr.ee/BajajArgentina.
#BajajArgentina #Dominar250 
#NoTeDetengas #SportTourer #moto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0078366"/>
                  </a:ext>
                </a:extLst>
              </a:tr>
            </a:tbl>
          </a:graphicData>
        </a:graphic>
      </p:graphicFrame>
      <p:sp>
        <p:nvSpPr>
          <p:cNvPr id="4" name="Text Placeholder 3">
            <a:extLst>
              <a:ext uri="{FF2B5EF4-FFF2-40B4-BE49-F238E27FC236}">
                <a16:creationId xmlns:a16="http://schemas.microsoft.com/office/drawing/2014/main" id="{4CF2B7D3-861F-4D64-A8AA-B4F32CDFC0F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56661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7F01B-016F-40E8-BD01-35B1068399CA}"/>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114E3849-7552-4763-967D-38B0CF2C960F}"/>
              </a:ext>
            </a:extLst>
          </p:cNvPr>
          <p:cNvGraphicFramePr>
            <a:graphicFrameLocks noGrp="1"/>
          </p:cNvGraphicFramePr>
          <p:nvPr>
            <p:ph type="chart" sz="quarter" idx="13"/>
            <p:extLst>
              <p:ext uri="{D42A27DB-BD31-4B8C-83A1-F6EECF244321}">
                <p14:modId xmlns:p14="http://schemas.microsoft.com/office/powerpoint/2010/main" val="1569493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2A2E63-15F6-44AD-8002-F7095C3934B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67E3FC92-3551-4FEA-9E64-98E7A395AA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122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8651D-FBA6-41AB-82D0-225D62CDE300}"/>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B4B84225-B99C-461A-A822-178D7B9F3DEA}"/>
              </a:ext>
            </a:extLst>
          </p:cNvPr>
          <p:cNvGraphicFramePr>
            <a:graphicFrameLocks noGrp="1"/>
          </p:cNvGraphicFramePr>
          <p:nvPr>
            <p:ph type="tbl" sz="quarter" idx="13"/>
            <p:extLst>
              <p:ext uri="{D42A27DB-BD31-4B8C-83A1-F6EECF244321}">
                <p14:modId xmlns:p14="http://schemas.microsoft.com/office/powerpoint/2010/main" val="194234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547514985"/>
                    </a:ext>
                  </a:extLst>
                </a:gridCol>
                <a:gridCol w="1152144">
                  <a:extLst>
                    <a:ext uri="{9D8B030D-6E8A-4147-A177-3AD203B41FA5}">
                      <a16:colId xmlns:a16="http://schemas.microsoft.com/office/drawing/2014/main" val="1679904006"/>
                    </a:ext>
                  </a:extLst>
                </a:gridCol>
                <a:gridCol w="1152144">
                  <a:extLst>
                    <a:ext uri="{9D8B030D-6E8A-4147-A177-3AD203B41FA5}">
                      <a16:colId xmlns:a16="http://schemas.microsoft.com/office/drawing/2014/main" val="3382339847"/>
                    </a:ext>
                  </a:extLst>
                </a:gridCol>
                <a:gridCol w="1152144">
                  <a:extLst>
                    <a:ext uri="{9D8B030D-6E8A-4147-A177-3AD203B41FA5}">
                      <a16:colId xmlns:a16="http://schemas.microsoft.com/office/drawing/2014/main" val="2277534424"/>
                    </a:ext>
                  </a:extLst>
                </a:gridCol>
                <a:gridCol w="1152144">
                  <a:extLst>
                    <a:ext uri="{9D8B030D-6E8A-4147-A177-3AD203B41FA5}">
                      <a16:colId xmlns:a16="http://schemas.microsoft.com/office/drawing/2014/main" val="368605018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518422974"/>
                  </a:ext>
                </a:extLst>
              </a:tr>
              <a:tr h="370840">
                <a:tc>
                  <a:txBody>
                    <a:bodyPr/>
                    <a:lstStyle/>
                    <a:p>
                      <a:r>
                        <a:rPr lang="es-ES" sz="1000" b="1"/>
                        <a:t>Bajaj Argentina - 2021-12-17 16:22:38</a:t>
                      </a:r>
                      <a:r>
                        <a:rPr lang="es-ES" sz="1000"/>
                        <a:t>
 La nueva Boxer de Bajaj fue diseñada para andar y durar. Más rendimiento y menos consumo. 
Ideal para andar o trabajar en la ciudad.
Podés ver mi reseña en https://bit.ly/ProgramaBOXER150
 Bajaj Argentina</a:t>
                      </a:r>
                      <a:endParaRPr lang="en-US" sz="1000"/>
                    </a:p>
                  </a:txBody>
                  <a:tcPr/>
                </a:tc>
                <a:tc>
                  <a:txBody>
                    <a:bodyPr/>
                    <a:lstStyle/>
                    <a:p>
                      <a:r>
                        <a:rPr lang="en-US" sz="1000"/>
                        <a:t>246</a:t>
                      </a:r>
                    </a:p>
                  </a:txBody>
                  <a:tcPr/>
                </a:tc>
                <a:tc>
                  <a:txBody>
                    <a:bodyPr/>
                    <a:lstStyle/>
                    <a:p>
                      <a:r>
                        <a:rPr lang="en-US" sz="1000"/>
                        <a:t>72</a:t>
                      </a:r>
                    </a:p>
                  </a:txBody>
                  <a:tcPr/>
                </a:tc>
                <a:tc>
                  <a:txBody>
                    <a:bodyPr/>
                    <a:lstStyle/>
                    <a:p>
                      <a:r>
                        <a:rPr lang="en-US" sz="1000"/>
                        <a:t>6</a:t>
                      </a:r>
                    </a:p>
                  </a:txBody>
                  <a:tcPr/>
                </a:tc>
                <a:tc>
                  <a:txBody>
                    <a:bodyPr/>
                    <a:lstStyle/>
                    <a:p>
                      <a:r>
                        <a:rPr lang="en-US" sz="1000"/>
                        <a:t>Photo</a:t>
                      </a:r>
                    </a:p>
                  </a:txBody>
                  <a:tcPr/>
                </a:tc>
                <a:extLst>
                  <a:ext uri="{0D108BD9-81ED-4DB2-BD59-A6C34878D82A}">
                    <a16:rowId xmlns:a16="http://schemas.microsoft.com/office/drawing/2014/main" val="2481403398"/>
                  </a:ext>
                </a:extLst>
              </a:tr>
              <a:tr h="370840">
                <a:tc>
                  <a:txBody>
                    <a:bodyPr/>
                    <a:lstStyle/>
                    <a:p>
                      <a:r>
                        <a:rPr lang="es-ES" sz="1000" b="1"/>
                        <a:t>Bajaj Argentina - 2021-12-27 19:00:06</a:t>
                      </a:r>
                      <a:r>
                        <a:rPr lang="es-ES" sz="1000"/>
                        <a:t>
 ROUSER NS160. La nueva integrante de la familia Rouser tiene estilo, apariencia robusta y características que le confieren mayor seguridad y estabilidad.
Ideal para subir de cilindrada luego de tu primera moto.
Bajaj Argentina</a:t>
                      </a:r>
                      <a:endParaRPr lang="en-US" sz="1000"/>
                    </a:p>
                  </a:txBody>
                  <a:tcPr/>
                </a:tc>
                <a:tc>
                  <a:txBody>
                    <a:bodyPr/>
                    <a:lstStyle/>
                    <a:p>
                      <a:r>
                        <a:rPr lang="en-US" sz="1000"/>
                        <a:t>29</a:t>
                      </a:r>
                    </a:p>
                  </a:txBody>
                  <a:tcPr/>
                </a:tc>
                <a:tc>
                  <a:txBody>
                    <a:bodyPr/>
                    <a:lstStyle/>
                    <a:p>
                      <a:r>
                        <a:rPr lang="en-US" sz="1000"/>
                        <a:t>0</a:t>
                      </a:r>
                    </a:p>
                  </a:txBody>
                  <a:tcPr/>
                </a:tc>
                <a:tc>
                  <a:txBody>
                    <a:bodyPr/>
                    <a:lstStyle/>
                    <a:p>
                      <a:r>
                        <a:rPr lang="en-US" sz="1000"/>
                        <a:t>3</a:t>
                      </a:r>
                    </a:p>
                  </a:txBody>
                  <a:tcPr/>
                </a:tc>
                <a:tc>
                  <a:txBody>
                    <a:bodyPr/>
                    <a:lstStyle/>
                    <a:p>
                      <a:r>
                        <a:rPr lang="en-US" sz="1000"/>
                        <a:t>Photo</a:t>
                      </a:r>
                    </a:p>
                  </a:txBody>
                  <a:tcPr/>
                </a:tc>
                <a:extLst>
                  <a:ext uri="{0D108BD9-81ED-4DB2-BD59-A6C34878D82A}">
                    <a16:rowId xmlns:a16="http://schemas.microsoft.com/office/drawing/2014/main" val="2136823687"/>
                  </a:ext>
                </a:extLst>
              </a:tr>
              <a:tr h="370840">
                <a:tc>
                  <a:txBody>
                    <a:bodyPr/>
                    <a:lstStyle/>
                    <a:p>
                      <a:r>
                        <a:rPr lang="es-ES" sz="1000" b="1"/>
                        <a:t>Suzuki Motos Argentina - 2021-12-23 12:38:57</a:t>
                      </a:r>
                      <a:r>
                        <a:rPr lang="es-ES" sz="1000"/>
                        <a:t>
 Cuando traen la ax4?</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570976622"/>
                  </a:ext>
                </a:extLst>
              </a:tr>
              <a:tr h="370840">
                <a:tc>
                  <a:txBody>
                    <a:bodyPr/>
                    <a:lstStyle/>
                    <a:p>
                      <a:r>
                        <a:rPr lang="es-ES" sz="1000" b="1"/>
                        <a:t>Bajaj Argentina - 2021-12-08 15:36:00</a:t>
                      </a:r>
                      <a:r>
                        <a:rPr lang="es-ES" sz="1000"/>
                        <a:t>
 Buenas gente! Estoy precisando el Kit De Cerradura Dominar 400 UG, codigo Jf232618. NO logro conseguirlo en mi concesionaria oficial. Me podia indicar como puedo hacer para comprarles uno? Me robaron la moto y me lo destrozaron, no puedo usar esta gran moto hasta no conseguirlo. Muchas gracias y saludos!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370794690"/>
                  </a:ext>
                </a:extLst>
              </a:tr>
            </a:tbl>
          </a:graphicData>
        </a:graphic>
      </p:graphicFrame>
      <p:sp>
        <p:nvSpPr>
          <p:cNvPr id="4" name="Text Placeholder 3">
            <a:extLst>
              <a:ext uri="{FF2B5EF4-FFF2-40B4-BE49-F238E27FC236}">
                <a16:creationId xmlns:a16="http://schemas.microsoft.com/office/drawing/2014/main" id="{990DD884-FF35-44CE-ABA7-72C6B64A816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5272957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1336</Words>
  <Application>Microsoft Office PowerPoint</Application>
  <PresentationFormat>On-screen Show (4:3)</PresentationFormat>
  <Paragraphs>726</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15</vt:lpstr>
      <vt:lpstr>Facebook Post Table + Reactions | La Emilia - 2 of 15</vt:lpstr>
      <vt:lpstr>Facebook Post Table + Reactions | La Emilia - 3 of 15</vt:lpstr>
      <vt:lpstr>Facebook Post Table + Reactions | La Emilia - 4 of 15</vt:lpstr>
      <vt:lpstr>Facebook Post Table + Reactions | La Emilia - 5 of 15</vt:lpstr>
      <vt:lpstr>Facebook Post Table + Reactions | La Emilia - 6 of 15</vt:lpstr>
      <vt:lpstr>Facebook Post Table + Reactions | La Emilia - 7 of 15</vt:lpstr>
      <vt:lpstr>Facebook Post Table + Reactions | La Emilia - 8 of 15</vt:lpstr>
      <vt:lpstr>Facebook Post Table + Reactions | La Emilia - 9 of 15</vt:lpstr>
      <vt:lpstr>Facebook Post Table + Reactions | La Emilia - 10 of 15</vt:lpstr>
      <vt:lpstr>Facebook Post Table + Reactions | La Emilia - 11 of 15</vt:lpstr>
      <vt:lpstr>Facebook Post Table + Reactions | La Emilia - 12 of 15</vt:lpstr>
      <vt:lpstr>Facebook Post Table + Reactions | La Emilia - 13 of 15</vt:lpstr>
      <vt:lpstr>Facebook Post Table + Reactions | La Emilia - 14 of 15</vt:lpstr>
      <vt:lpstr>Facebook Post Table + Reactions | La Emilia - 15 of 15</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2022-01-03T09:34:17Z</dcterms:created>
  <dcterms:modified xsi:type="dcterms:W3CDTF">2022-01-03T09:35:21Z</dcterms:modified>
</cp:coreProperties>
</file>