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Benelli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39.344299999999997</c:v>
                </c:pt>
                <c:pt idx="2">
                  <c:v>6.9283999999999999</c:v>
                </c:pt>
                <c:pt idx="3">
                  <c:v>0</c:v>
                </c:pt>
                <c:pt idx="4">
                  <c:v>0.69110000000000005</c:v>
                </c:pt>
                <c:pt idx="5">
                  <c:v>0.70779999999999998</c:v>
                </c:pt>
              </c:numCache>
            </c:numRef>
          </c:val>
          <c:extLst>
            <c:ext xmlns:c16="http://schemas.microsoft.com/office/drawing/2014/chart" uri="{C3380CC4-5D6E-409C-BE32-E72D297353CC}">
              <c16:uniqueId val="{00000000-F3E5-4C7A-A232-2DA09893280B}"/>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0.8377</c:v>
                </c:pt>
                <c:pt idx="1">
                  <c:v>24.590199999999999</c:v>
                </c:pt>
                <c:pt idx="2">
                  <c:v>4.6879</c:v>
                </c:pt>
                <c:pt idx="3">
                  <c:v>0</c:v>
                </c:pt>
                <c:pt idx="4">
                  <c:v>100</c:v>
                </c:pt>
                <c:pt idx="5">
                  <c:v>100</c:v>
                </c:pt>
              </c:numCache>
            </c:numRef>
          </c:val>
          <c:extLst>
            <c:ext xmlns:c16="http://schemas.microsoft.com/office/drawing/2014/chart" uri="{C3380CC4-5D6E-409C-BE32-E72D297353CC}">
              <c16:uniqueId val="{00000001-F3E5-4C7A-A232-2DA09893280B}"/>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60.018500000000003</c:v>
                </c:pt>
                <c:pt idx="1">
                  <c:v>100</c:v>
                </c:pt>
                <c:pt idx="2">
                  <c:v>100</c:v>
                </c:pt>
                <c:pt idx="3">
                  <c:v>0</c:v>
                </c:pt>
                <c:pt idx="4">
                  <c:v>6.5321999999999996</c:v>
                </c:pt>
                <c:pt idx="5">
                  <c:v>-8.0299999999999996E-2</c:v>
                </c:pt>
              </c:numCache>
            </c:numRef>
          </c:val>
          <c:extLst>
            <c:ext xmlns:c16="http://schemas.microsoft.com/office/drawing/2014/chart" uri="{C3380CC4-5D6E-409C-BE32-E72D297353CC}">
              <c16:uniqueId val="{00000002-F3E5-4C7A-A232-2DA09893280B}"/>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13.658899999999999</c:v>
                </c:pt>
                <c:pt idx="1">
                  <c:v>16.3934</c:v>
                </c:pt>
                <c:pt idx="2">
                  <c:v>1.9852000000000001</c:v>
                </c:pt>
                <c:pt idx="3">
                  <c:v>0</c:v>
                </c:pt>
                <c:pt idx="4">
                  <c:v>3.4821</c:v>
                </c:pt>
                <c:pt idx="5">
                  <c:v>1.2182999999999999</c:v>
                </c:pt>
              </c:numCache>
            </c:numRef>
          </c:val>
          <c:extLst>
            <c:ext xmlns:c16="http://schemas.microsoft.com/office/drawing/2014/chart" uri="{C3380CC4-5D6E-409C-BE32-E72D297353CC}">
              <c16:uniqueId val="{00000003-F3E5-4C7A-A232-2DA09893280B}"/>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9.1997999999999998</c:v>
                </c:pt>
                <c:pt idx="1">
                  <c:v>16.3934</c:v>
                </c:pt>
                <c:pt idx="2">
                  <c:v>2.87</c:v>
                </c:pt>
                <c:pt idx="3">
                  <c:v>100</c:v>
                </c:pt>
                <c:pt idx="4">
                  <c:v>7.4614000000000003</c:v>
                </c:pt>
                <c:pt idx="5">
                  <c:v>-2.3999999999999998E-3</c:v>
                </c:pt>
              </c:numCache>
            </c:numRef>
          </c:val>
          <c:extLst>
            <c:ext xmlns:c16="http://schemas.microsoft.com/office/drawing/2014/chart" uri="{C3380CC4-5D6E-409C-BE32-E72D297353CC}">
              <c16:uniqueId val="{00000004-F3E5-4C7A-A232-2DA09893280B}"/>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60.939900000000002</c:v>
                </c:pt>
                <c:pt idx="1">
                  <c:v>29.508199999999999</c:v>
                </c:pt>
                <c:pt idx="2">
                  <c:v>12.065300000000001</c:v>
                </c:pt>
                <c:pt idx="3">
                  <c:v>0</c:v>
                </c:pt>
                <c:pt idx="4">
                  <c:v>2.6295000000000002</c:v>
                </c:pt>
                <c:pt idx="5">
                  <c:v>-0.35809999999999997</c:v>
                </c:pt>
              </c:numCache>
            </c:numRef>
          </c:val>
          <c:extLst>
            <c:ext xmlns:c16="http://schemas.microsoft.com/office/drawing/2014/chart" uri="{C3380CC4-5D6E-409C-BE32-E72D297353CC}">
              <c16:uniqueId val="{00000005-F3E5-4C7A-A232-2DA09893280B}"/>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2.5428999999999999</c:v>
                </c:pt>
                <c:pt idx="1">
                  <c:v>22.950800000000001</c:v>
                </c:pt>
                <c:pt idx="2">
                  <c:v>1.6991000000000001</c:v>
                </c:pt>
                <c:pt idx="3">
                  <c:v>0</c:v>
                </c:pt>
                <c:pt idx="4">
                  <c:v>11.4199</c:v>
                </c:pt>
                <c:pt idx="5">
                  <c:v>0.30059999999999998</c:v>
                </c:pt>
              </c:numCache>
            </c:numRef>
          </c:val>
          <c:extLst>
            <c:ext xmlns:c16="http://schemas.microsoft.com/office/drawing/2014/chart" uri="{C3380CC4-5D6E-409C-BE32-E72D297353CC}">
              <c16:uniqueId val="{00000006-F3E5-4C7A-A232-2DA09893280B}"/>
            </c:ext>
          </c:extLst>
        </c:ser>
        <c:dLbls>
          <c:showLegendKey val="0"/>
          <c:showVal val="0"/>
          <c:showCatName val="0"/>
          <c:showSerName val="0"/>
          <c:showPercent val="0"/>
          <c:showBubbleSize val="0"/>
        </c:dLbls>
        <c:axId val="420157928"/>
        <c:axId val="420156944"/>
      </c:radarChart>
      <c:catAx>
        <c:axId val="42015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56944"/>
        <c:crosses val="autoZero"/>
        <c:auto val="1"/>
        <c:lblAlgn val="ctr"/>
        <c:lblOffset val="100"/>
        <c:noMultiLvlLbl val="0"/>
      </c:catAx>
      <c:valAx>
        <c:axId val="42015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5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1666037</c:v>
                </c:pt>
                <c:pt idx="1">
                  <c:v>1665911</c:v>
                </c:pt>
                <c:pt idx="2">
                  <c:v>1666262</c:v>
                </c:pt>
                <c:pt idx="3">
                  <c:v>1666652</c:v>
                </c:pt>
                <c:pt idx="4">
                  <c:v>1667099</c:v>
                </c:pt>
                <c:pt idx="5">
                  <c:v>1667175</c:v>
                </c:pt>
                <c:pt idx="6">
                  <c:v>1667221</c:v>
                </c:pt>
                <c:pt idx="7">
                  <c:v>1667049</c:v>
                </c:pt>
                <c:pt idx="8">
                  <c:v>1666704</c:v>
                </c:pt>
                <c:pt idx="9">
                  <c:v>1667360</c:v>
                </c:pt>
                <c:pt idx="10">
                  <c:v>1666841</c:v>
                </c:pt>
                <c:pt idx="11">
                  <c:v>1667029</c:v>
                </c:pt>
                <c:pt idx="12">
                  <c:v>1667312</c:v>
                </c:pt>
                <c:pt idx="13">
                  <c:v>1667354</c:v>
                </c:pt>
                <c:pt idx="14">
                  <c:v>1667342</c:v>
                </c:pt>
                <c:pt idx="15">
                  <c:v>1668440</c:v>
                </c:pt>
                <c:pt idx="16">
                  <c:v>1669017</c:v>
                </c:pt>
                <c:pt idx="17">
                  <c:v>1669555</c:v>
                </c:pt>
                <c:pt idx="18">
                  <c:v>1670162</c:v>
                </c:pt>
                <c:pt idx="19">
                  <c:v>1670252</c:v>
                </c:pt>
                <c:pt idx="20">
                  <c:v>1669999</c:v>
                </c:pt>
                <c:pt idx="21">
                  <c:v>1670196</c:v>
                </c:pt>
                <c:pt idx="22">
                  <c:v>1670241</c:v>
                </c:pt>
                <c:pt idx="23">
                  <c:v>1670195</c:v>
                </c:pt>
                <c:pt idx="24">
                  <c:v>1670375</c:v>
                </c:pt>
                <c:pt idx="25">
                  <c:v>1670349</c:v>
                </c:pt>
                <c:pt idx="26">
                  <c:v>1670403</c:v>
                </c:pt>
                <c:pt idx="27">
                  <c:v>1670846</c:v>
                </c:pt>
                <c:pt idx="28">
                  <c:v>1671190</c:v>
                </c:pt>
                <c:pt idx="29">
                  <c:v>1670824</c:v>
                </c:pt>
                <c:pt idx="30">
                  <c:v>1669300</c:v>
                </c:pt>
              </c:numCache>
            </c:numRef>
          </c:val>
          <c:smooth val="0"/>
          <c:extLst>
            <c:ext xmlns:c16="http://schemas.microsoft.com/office/drawing/2014/chart" uri="{C3380CC4-5D6E-409C-BE32-E72D297353CC}">
              <c16:uniqueId val="{00000000-1FBA-4CC2-977C-D73D733FD407}"/>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11030</c:v>
                </c:pt>
                <c:pt idx="1">
                  <c:v>11295</c:v>
                </c:pt>
                <c:pt idx="2">
                  <c:v>11500</c:v>
                </c:pt>
                <c:pt idx="3">
                  <c:v>11671</c:v>
                </c:pt>
                <c:pt idx="4">
                  <c:v>11821</c:v>
                </c:pt>
                <c:pt idx="5">
                  <c:v>11956</c:v>
                </c:pt>
                <c:pt idx="6">
                  <c:v>12104</c:v>
                </c:pt>
                <c:pt idx="7">
                  <c:v>12237</c:v>
                </c:pt>
                <c:pt idx="8">
                  <c:v>12354</c:v>
                </c:pt>
                <c:pt idx="9">
                  <c:v>12456</c:v>
                </c:pt>
                <c:pt idx="10">
                  <c:v>12573</c:v>
                </c:pt>
                <c:pt idx="11">
                  <c:v>12681</c:v>
                </c:pt>
                <c:pt idx="12">
                  <c:v>12783</c:v>
                </c:pt>
                <c:pt idx="13">
                  <c:v>12883</c:v>
                </c:pt>
                <c:pt idx="14">
                  <c:v>12987</c:v>
                </c:pt>
                <c:pt idx="15">
                  <c:v>13077</c:v>
                </c:pt>
                <c:pt idx="16">
                  <c:v>13162</c:v>
                </c:pt>
                <c:pt idx="17">
                  <c:v>13236</c:v>
                </c:pt>
                <c:pt idx="18">
                  <c:v>13327</c:v>
                </c:pt>
                <c:pt idx="19">
                  <c:v>13411</c:v>
                </c:pt>
                <c:pt idx="20">
                  <c:v>13499</c:v>
                </c:pt>
                <c:pt idx="21">
                  <c:v>13572</c:v>
                </c:pt>
                <c:pt idx="22">
                  <c:v>13646</c:v>
                </c:pt>
                <c:pt idx="23">
                  <c:v>13718</c:v>
                </c:pt>
                <c:pt idx="24">
                  <c:v>13811</c:v>
                </c:pt>
                <c:pt idx="25">
                  <c:v>13931</c:v>
                </c:pt>
                <c:pt idx="26">
                  <c:v>13984</c:v>
                </c:pt>
                <c:pt idx="27">
                  <c:v>13986</c:v>
                </c:pt>
                <c:pt idx="28">
                  <c:v>13986</c:v>
                </c:pt>
                <c:pt idx="29">
                  <c:v>13986</c:v>
                </c:pt>
                <c:pt idx="30">
                  <c:v>13984</c:v>
                </c:pt>
              </c:numCache>
            </c:numRef>
          </c:val>
          <c:smooth val="0"/>
          <c:extLst>
            <c:ext xmlns:c16="http://schemas.microsoft.com/office/drawing/2014/chart" uri="{C3380CC4-5D6E-409C-BE32-E72D297353CC}">
              <c16:uniqueId val="{00000001-1FBA-4CC2-977C-D73D733FD407}"/>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1002095</c:v>
                </c:pt>
                <c:pt idx="1">
                  <c:v>1002091</c:v>
                </c:pt>
                <c:pt idx="2">
                  <c:v>1002082</c:v>
                </c:pt>
                <c:pt idx="3">
                  <c:v>1002069</c:v>
                </c:pt>
                <c:pt idx="4">
                  <c:v>1002040</c:v>
                </c:pt>
                <c:pt idx="5">
                  <c:v>1002045</c:v>
                </c:pt>
                <c:pt idx="6">
                  <c:v>1002060</c:v>
                </c:pt>
                <c:pt idx="7">
                  <c:v>1002055</c:v>
                </c:pt>
                <c:pt idx="8">
                  <c:v>1002069</c:v>
                </c:pt>
                <c:pt idx="9">
                  <c:v>1002080</c:v>
                </c:pt>
                <c:pt idx="10">
                  <c:v>1002080</c:v>
                </c:pt>
                <c:pt idx="11">
                  <c:v>1002062</c:v>
                </c:pt>
                <c:pt idx="12">
                  <c:v>1002078</c:v>
                </c:pt>
                <c:pt idx="13">
                  <c:v>1002075</c:v>
                </c:pt>
                <c:pt idx="14">
                  <c:v>1002056</c:v>
                </c:pt>
                <c:pt idx="15">
                  <c:v>1002011</c:v>
                </c:pt>
                <c:pt idx="16">
                  <c:v>1001997</c:v>
                </c:pt>
                <c:pt idx="17">
                  <c:v>1001965</c:v>
                </c:pt>
                <c:pt idx="18">
                  <c:v>1001964</c:v>
                </c:pt>
                <c:pt idx="19">
                  <c:v>1001987</c:v>
                </c:pt>
                <c:pt idx="20">
                  <c:v>1002005</c:v>
                </c:pt>
                <c:pt idx="21">
                  <c:v>1002004</c:v>
                </c:pt>
                <c:pt idx="22">
                  <c:v>1001999</c:v>
                </c:pt>
                <c:pt idx="23">
                  <c:v>1001968</c:v>
                </c:pt>
                <c:pt idx="24">
                  <c:v>1001960</c:v>
                </c:pt>
                <c:pt idx="25">
                  <c:v>1001961</c:v>
                </c:pt>
                <c:pt idx="26">
                  <c:v>1001961</c:v>
                </c:pt>
                <c:pt idx="27">
                  <c:v>1001972</c:v>
                </c:pt>
                <c:pt idx="28">
                  <c:v>1001949</c:v>
                </c:pt>
                <c:pt idx="29">
                  <c:v>1001894</c:v>
                </c:pt>
                <c:pt idx="30">
                  <c:v>1001888</c:v>
                </c:pt>
              </c:numCache>
            </c:numRef>
          </c:val>
          <c:smooth val="0"/>
          <c:extLst>
            <c:ext xmlns:c16="http://schemas.microsoft.com/office/drawing/2014/chart" uri="{C3380CC4-5D6E-409C-BE32-E72D297353CC}">
              <c16:uniqueId val="{00000002-1FBA-4CC2-977C-D73D733FD407}"/>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227237</c:v>
                </c:pt>
                <c:pt idx="1">
                  <c:v>227228</c:v>
                </c:pt>
                <c:pt idx="2">
                  <c:v>227216</c:v>
                </c:pt>
                <c:pt idx="3">
                  <c:v>227206</c:v>
                </c:pt>
                <c:pt idx="4">
                  <c:v>227190</c:v>
                </c:pt>
                <c:pt idx="5">
                  <c:v>227176</c:v>
                </c:pt>
                <c:pt idx="6">
                  <c:v>227173</c:v>
                </c:pt>
                <c:pt idx="7">
                  <c:v>227175</c:v>
                </c:pt>
                <c:pt idx="8">
                  <c:v>227177</c:v>
                </c:pt>
                <c:pt idx="9">
                  <c:v>227171</c:v>
                </c:pt>
                <c:pt idx="10">
                  <c:v>227168</c:v>
                </c:pt>
                <c:pt idx="11">
                  <c:v>227160</c:v>
                </c:pt>
                <c:pt idx="12">
                  <c:v>227155</c:v>
                </c:pt>
                <c:pt idx="13">
                  <c:v>227146</c:v>
                </c:pt>
                <c:pt idx="14">
                  <c:v>227140</c:v>
                </c:pt>
                <c:pt idx="15">
                  <c:v>227141</c:v>
                </c:pt>
                <c:pt idx="16">
                  <c:v>227204</c:v>
                </c:pt>
                <c:pt idx="17">
                  <c:v>227247</c:v>
                </c:pt>
                <c:pt idx="18">
                  <c:v>227321</c:v>
                </c:pt>
                <c:pt idx="19">
                  <c:v>227402</c:v>
                </c:pt>
                <c:pt idx="20">
                  <c:v>227460</c:v>
                </c:pt>
                <c:pt idx="21">
                  <c:v>227545</c:v>
                </c:pt>
                <c:pt idx="22">
                  <c:v>227613</c:v>
                </c:pt>
                <c:pt idx="23">
                  <c:v>227669</c:v>
                </c:pt>
                <c:pt idx="24">
                  <c:v>227737</c:v>
                </c:pt>
                <c:pt idx="25">
                  <c:v>227813</c:v>
                </c:pt>
                <c:pt idx="26">
                  <c:v>227891</c:v>
                </c:pt>
                <c:pt idx="27">
                  <c:v>227940</c:v>
                </c:pt>
                <c:pt idx="28">
                  <c:v>228004</c:v>
                </c:pt>
                <c:pt idx="29">
                  <c:v>228012</c:v>
                </c:pt>
                <c:pt idx="30">
                  <c:v>228008</c:v>
                </c:pt>
              </c:numCache>
            </c:numRef>
          </c:val>
          <c:smooth val="0"/>
          <c:extLst>
            <c:ext xmlns:c16="http://schemas.microsoft.com/office/drawing/2014/chart" uri="{C3380CC4-5D6E-409C-BE32-E72D297353CC}">
              <c16:uniqueId val="{00000003-1FBA-4CC2-977C-D73D733FD407}"/>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153579</c:v>
                </c:pt>
                <c:pt idx="1">
                  <c:v>153574</c:v>
                </c:pt>
                <c:pt idx="2">
                  <c:v>153566</c:v>
                </c:pt>
                <c:pt idx="3">
                  <c:v>153567</c:v>
                </c:pt>
                <c:pt idx="4">
                  <c:v>153559</c:v>
                </c:pt>
                <c:pt idx="5">
                  <c:v>153561</c:v>
                </c:pt>
                <c:pt idx="6">
                  <c:v>153563</c:v>
                </c:pt>
                <c:pt idx="7">
                  <c:v>153569</c:v>
                </c:pt>
                <c:pt idx="8">
                  <c:v>153571</c:v>
                </c:pt>
                <c:pt idx="9">
                  <c:v>153571</c:v>
                </c:pt>
                <c:pt idx="10">
                  <c:v>153569</c:v>
                </c:pt>
                <c:pt idx="11">
                  <c:v>153562</c:v>
                </c:pt>
                <c:pt idx="12">
                  <c:v>153566</c:v>
                </c:pt>
                <c:pt idx="13">
                  <c:v>153577</c:v>
                </c:pt>
                <c:pt idx="14">
                  <c:v>153578</c:v>
                </c:pt>
                <c:pt idx="15">
                  <c:v>153574</c:v>
                </c:pt>
                <c:pt idx="16">
                  <c:v>153571</c:v>
                </c:pt>
                <c:pt idx="17">
                  <c:v>153571</c:v>
                </c:pt>
                <c:pt idx="18">
                  <c:v>153568</c:v>
                </c:pt>
                <c:pt idx="19">
                  <c:v>153565</c:v>
                </c:pt>
                <c:pt idx="20">
                  <c:v>153567</c:v>
                </c:pt>
                <c:pt idx="21">
                  <c:v>153565</c:v>
                </c:pt>
                <c:pt idx="22">
                  <c:v>153568</c:v>
                </c:pt>
                <c:pt idx="23">
                  <c:v>153560</c:v>
                </c:pt>
                <c:pt idx="24">
                  <c:v>153567</c:v>
                </c:pt>
                <c:pt idx="25">
                  <c:v>153565</c:v>
                </c:pt>
                <c:pt idx="26">
                  <c:v>153566</c:v>
                </c:pt>
                <c:pt idx="27">
                  <c:v>153574</c:v>
                </c:pt>
                <c:pt idx="28">
                  <c:v>153580</c:v>
                </c:pt>
                <c:pt idx="29">
                  <c:v>153574</c:v>
                </c:pt>
                <c:pt idx="30">
                  <c:v>153572</c:v>
                </c:pt>
              </c:numCache>
            </c:numRef>
          </c:val>
          <c:smooth val="0"/>
          <c:extLst>
            <c:ext xmlns:c16="http://schemas.microsoft.com/office/drawing/2014/chart" uri="{C3380CC4-5D6E-409C-BE32-E72D297353CC}">
              <c16:uniqueId val="{00000004-1FBA-4CC2-977C-D73D733FD407}"/>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1018221</c:v>
                </c:pt>
                <c:pt idx="1">
                  <c:v>1018179</c:v>
                </c:pt>
                <c:pt idx="2">
                  <c:v>1018132</c:v>
                </c:pt>
                <c:pt idx="3">
                  <c:v>1018095</c:v>
                </c:pt>
                <c:pt idx="4">
                  <c:v>1018033</c:v>
                </c:pt>
                <c:pt idx="5">
                  <c:v>1018017</c:v>
                </c:pt>
                <c:pt idx="6">
                  <c:v>1018010</c:v>
                </c:pt>
                <c:pt idx="7">
                  <c:v>1017989</c:v>
                </c:pt>
                <c:pt idx="8">
                  <c:v>1017975</c:v>
                </c:pt>
                <c:pt idx="9">
                  <c:v>1017956</c:v>
                </c:pt>
                <c:pt idx="10">
                  <c:v>1017935</c:v>
                </c:pt>
                <c:pt idx="11">
                  <c:v>1017897</c:v>
                </c:pt>
                <c:pt idx="12">
                  <c:v>1017881</c:v>
                </c:pt>
                <c:pt idx="13">
                  <c:v>1017860</c:v>
                </c:pt>
                <c:pt idx="14">
                  <c:v>1017829</c:v>
                </c:pt>
                <c:pt idx="15">
                  <c:v>1017772</c:v>
                </c:pt>
                <c:pt idx="16">
                  <c:v>1017737</c:v>
                </c:pt>
                <c:pt idx="17">
                  <c:v>1017698</c:v>
                </c:pt>
                <c:pt idx="18">
                  <c:v>1017684</c:v>
                </c:pt>
                <c:pt idx="19">
                  <c:v>1017662</c:v>
                </c:pt>
                <c:pt idx="20">
                  <c:v>1017657</c:v>
                </c:pt>
                <c:pt idx="21">
                  <c:v>1017643</c:v>
                </c:pt>
                <c:pt idx="22">
                  <c:v>1017616</c:v>
                </c:pt>
                <c:pt idx="23">
                  <c:v>1017569</c:v>
                </c:pt>
                <c:pt idx="24">
                  <c:v>1017512</c:v>
                </c:pt>
                <c:pt idx="25">
                  <c:v>1017482</c:v>
                </c:pt>
                <c:pt idx="26">
                  <c:v>1017451</c:v>
                </c:pt>
                <c:pt idx="27">
                  <c:v>1017430</c:v>
                </c:pt>
                <c:pt idx="28">
                  <c:v>1017373</c:v>
                </c:pt>
                <c:pt idx="29">
                  <c:v>1017298</c:v>
                </c:pt>
                <c:pt idx="30">
                  <c:v>1017270</c:v>
                </c:pt>
              </c:numCache>
            </c:numRef>
          </c:val>
          <c:smooth val="0"/>
          <c:extLst>
            <c:ext xmlns:c16="http://schemas.microsoft.com/office/drawing/2014/chart" uri="{C3380CC4-5D6E-409C-BE32-E72D297353CC}">
              <c16:uniqueId val="{00000005-1FBA-4CC2-977C-D73D733FD407}"/>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42416</c:v>
                </c:pt>
                <c:pt idx="1">
                  <c:v>42418</c:v>
                </c:pt>
                <c:pt idx="2">
                  <c:v>42415</c:v>
                </c:pt>
                <c:pt idx="3">
                  <c:v>42411</c:v>
                </c:pt>
                <c:pt idx="4">
                  <c:v>42408</c:v>
                </c:pt>
                <c:pt idx="5">
                  <c:v>42410</c:v>
                </c:pt>
                <c:pt idx="6">
                  <c:v>42410</c:v>
                </c:pt>
                <c:pt idx="7">
                  <c:v>42414</c:v>
                </c:pt>
                <c:pt idx="8">
                  <c:v>42417</c:v>
                </c:pt>
                <c:pt idx="9">
                  <c:v>42417</c:v>
                </c:pt>
                <c:pt idx="10">
                  <c:v>42418</c:v>
                </c:pt>
                <c:pt idx="11">
                  <c:v>42413</c:v>
                </c:pt>
                <c:pt idx="12">
                  <c:v>42415</c:v>
                </c:pt>
                <c:pt idx="13">
                  <c:v>42416</c:v>
                </c:pt>
                <c:pt idx="14">
                  <c:v>42419</c:v>
                </c:pt>
                <c:pt idx="15">
                  <c:v>42414</c:v>
                </c:pt>
                <c:pt idx="16">
                  <c:v>42418</c:v>
                </c:pt>
                <c:pt idx="17">
                  <c:v>42417</c:v>
                </c:pt>
                <c:pt idx="18">
                  <c:v>42419</c:v>
                </c:pt>
                <c:pt idx="19">
                  <c:v>42422</c:v>
                </c:pt>
                <c:pt idx="20">
                  <c:v>42422</c:v>
                </c:pt>
                <c:pt idx="21">
                  <c:v>42427</c:v>
                </c:pt>
                <c:pt idx="22">
                  <c:v>42427</c:v>
                </c:pt>
                <c:pt idx="23">
                  <c:v>42427</c:v>
                </c:pt>
                <c:pt idx="24">
                  <c:v>42428</c:v>
                </c:pt>
                <c:pt idx="25">
                  <c:v>42434</c:v>
                </c:pt>
                <c:pt idx="26">
                  <c:v>42441</c:v>
                </c:pt>
                <c:pt idx="27">
                  <c:v>42442</c:v>
                </c:pt>
                <c:pt idx="28">
                  <c:v>42448</c:v>
                </c:pt>
                <c:pt idx="29">
                  <c:v>42446</c:v>
                </c:pt>
                <c:pt idx="30">
                  <c:v>42449</c:v>
                </c:pt>
              </c:numCache>
            </c:numRef>
          </c:val>
          <c:smooth val="0"/>
          <c:extLst>
            <c:ext xmlns:c16="http://schemas.microsoft.com/office/drawing/2014/chart" uri="{C3380CC4-5D6E-409C-BE32-E72D297353CC}">
              <c16:uniqueId val="{00000006-1FBA-4CC2-977C-D73D733FD407}"/>
            </c:ext>
          </c:extLst>
        </c:ser>
        <c:dLbls>
          <c:showLegendKey val="0"/>
          <c:showVal val="0"/>
          <c:showCatName val="0"/>
          <c:showSerName val="0"/>
          <c:showPercent val="0"/>
          <c:showBubbleSize val="0"/>
        </c:dLbls>
        <c:smooth val="0"/>
        <c:axId val="424784512"/>
        <c:axId val="424784184"/>
      </c:lineChart>
      <c:dateAx>
        <c:axId val="42478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84184"/>
        <c:crosses val="autoZero"/>
        <c:auto val="1"/>
        <c:lblOffset val="100"/>
        <c:baseTimeUnit val="days"/>
      </c:dateAx>
      <c:valAx>
        <c:axId val="42478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8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-26</c:v>
                </c:pt>
                <c:pt idx="1">
                  <c:v>-126</c:v>
                </c:pt>
                <c:pt idx="2">
                  <c:v>351</c:v>
                </c:pt>
                <c:pt idx="3">
                  <c:v>390</c:v>
                </c:pt>
                <c:pt idx="4">
                  <c:v>447</c:v>
                </c:pt>
                <c:pt idx="5">
                  <c:v>76</c:v>
                </c:pt>
                <c:pt idx="6">
                  <c:v>46</c:v>
                </c:pt>
                <c:pt idx="7">
                  <c:v>-172</c:v>
                </c:pt>
                <c:pt idx="8">
                  <c:v>-345</c:v>
                </c:pt>
                <c:pt idx="9">
                  <c:v>656</c:v>
                </c:pt>
                <c:pt idx="10">
                  <c:v>-519</c:v>
                </c:pt>
                <c:pt idx="11">
                  <c:v>188</c:v>
                </c:pt>
                <c:pt idx="12">
                  <c:v>283</c:v>
                </c:pt>
                <c:pt idx="13">
                  <c:v>42</c:v>
                </c:pt>
                <c:pt idx="14">
                  <c:v>-12</c:v>
                </c:pt>
                <c:pt idx="15">
                  <c:v>1098</c:v>
                </c:pt>
                <c:pt idx="16">
                  <c:v>577</c:v>
                </c:pt>
                <c:pt idx="17">
                  <c:v>538</c:v>
                </c:pt>
                <c:pt idx="18">
                  <c:v>607</c:v>
                </c:pt>
                <c:pt idx="19">
                  <c:v>90</c:v>
                </c:pt>
                <c:pt idx="20">
                  <c:v>-253</c:v>
                </c:pt>
                <c:pt idx="21">
                  <c:v>197</c:v>
                </c:pt>
                <c:pt idx="22">
                  <c:v>45</c:v>
                </c:pt>
                <c:pt idx="23">
                  <c:v>-46</c:v>
                </c:pt>
                <c:pt idx="24">
                  <c:v>180</c:v>
                </c:pt>
                <c:pt idx="25">
                  <c:v>-26</c:v>
                </c:pt>
                <c:pt idx="26">
                  <c:v>54</c:v>
                </c:pt>
                <c:pt idx="27">
                  <c:v>443</c:v>
                </c:pt>
                <c:pt idx="28">
                  <c:v>344</c:v>
                </c:pt>
                <c:pt idx="29">
                  <c:v>-366</c:v>
                </c:pt>
                <c:pt idx="30">
                  <c:v>-1524</c:v>
                </c:pt>
              </c:numCache>
            </c:numRef>
          </c:val>
          <c:smooth val="0"/>
          <c:extLst>
            <c:ext xmlns:c16="http://schemas.microsoft.com/office/drawing/2014/chart" uri="{C3380CC4-5D6E-409C-BE32-E72D297353CC}">
              <c16:uniqueId val="{00000000-CDAA-4B3F-B3BB-408F8BBF6CE1}"/>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58</c:v>
                </c:pt>
                <c:pt idx="1">
                  <c:v>265</c:v>
                </c:pt>
                <c:pt idx="2">
                  <c:v>205</c:v>
                </c:pt>
                <c:pt idx="3">
                  <c:v>171</c:v>
                </c:pt>
                <c:pt idx="4">
                  <c:v>150</c:v>
                </c:pt>
                <c:pt idx="5">
                  <c:v>135</c:v>
                </c:pt>
                <c:pt idx="6">
                  <c:v>148</c:v>
                </c:pt>
                <c:pt idx="7">
                  <c:v>133</c:v>
                </c:pt>
                <c:pt idx="8">
                  <c:v>117</c:v>
                </c:pt>
                <c:pt idx="9">
                  <c:v>102</c:v>
                </c:pt>
                <c:pt idx="10">
                  <c:v>117</c:v>
                </c:pt>
                <c:pt idx="11">
                  <c:v>108</c:v>
                </c:pt>
                <c:pt idx="12">
                  <c:v>102</c:v>
                </c:pt>
                <c:pt idx="13">
                  <c:v>100</c:v>
                </c:pt>
                <c:pt idx="14">
                  <c:v>104</c:v>
                </c:pt>
                <c:pt idx="15">
                  <c:v>90</c:v>
                </c:pt>
                <c:pt idx="16">
                  <c:v>85</c:v>
                </c:pt>
                <c:pt idx="17">
                  <c:v>74</c:v>
                </c:pt>
                <c:pt idx="18">
                  <c:v>91</c:v>
                </c:pt>
                <c:pt idx="19">
                  <c:v>84</c:v>
                </c:pt>
                <c:pt idx="20">
                  <c:v>88</c:v>
                </c:pt>
                <c:pt idx="21">
                  <c:v>73</c:v>
                </c:pt>
                <c:pt idx="22">
                  <c:v>74</c:v>
                </c:pt>
                <c:pt idx="23">
                  <c:v>72</c:v>
                </c:pt>
                <c:pt idx="24">
                  <c:v>93</c:v>
                </c:pt>
                <c:pt idx="25">
                  <c:v>120</c:v>
                </c:pt>
                <c:pt idx="26">
                  <c:v>53</c:v>
                </c:pt>
                <c:pt idx="27">
                  <c:v>2</c:v>
                </c:pt>
                <c:pt idx="28">
                  <c:v>0</c:v>
                </c:pt>
                <c:pt idx="29">
                  <c:v>0</c:v>
                </c:pt>
                <c:pt idx="30">
                  <c:v>-2</c:v>
                </c:pt>
              </c:numCache>
            </c:numRef>
          </c:val>
          <c:smooth val="0"/>
          <c:extLst>
            <c:ext xmlns:c16="http://schemas.microsoft.com/office/drawing/2014/chart" uri="{C3380CC4-5D6E-409C-BE32-E72D297353CC}">
              <c16:uniqueId val="{00000001-CDAA-4B3F-B3BB-408F8BBF6CE1}"/>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-14</c:v>
                </c:pt>
                <c:pt idx="1">
                  <c:v>-4</c:v>
                </c:pt>
                <c:pt idx="2">
                  <c:v>-9</c:v>
                </c:pt>
                <c:pt idx="3">
                  <c:v>-13</c:v>
                </c:pt>
                <c:pt idx="4">
                  <c:v>-29</c:v>
                </c:pt>
                <c:pt idx="5">
                  <c:v>5</c:v>
                </c:pt>
                <c:pt idx="6">
                  <c:v>15</c:v>
                </c:pt>
                <c:pt idx="7">
                  <c:v>-5</c:v>
                </c:pt>
                <c:pt idx="8">
                  <c:v>14</c:v>
                </c:pt>
                <c:pt idx="9">
                  <c:v>11</c:v>
                </c:pt>
                <c:pt idx="10">
                  <c:v>0</c:v>
                </c:pt>
                <c:pt idx="11">
                  <c:v>-18</c:v>
                </c:pt>
                <c:pt idx="12">
                  <c:v>16</c:v>
                </c:pt>
                <c:pt idx="13">
                  <c:v>-3</c:v>
                </c:pt>
                <c:pt idx="14">
                  <c:v>-19</c:v>
                </c:pt>
                <c:pt idx="15">
                  <c:v>-45</c:v>
                </c:pt>
                <c:pt idx="16">
                  <c:v>-14</c:v>
                </c:pt>
                <c:pt idx="17">
                  <c:v>-32</c:v>
                </c:pt>
                <c:pt idx="18">
                  <c:v>-1</c:v>
                </c:pt>
                <c:pt idx="19">
                  <c:v>23</c:v>
                </c:pt>
                <c:pt idx="20">
                  <c:v>18</c:v>
                </c:pt>
                <c:pt idx="21">
                  <c:v>-1</c:v>
                </c:pt>
                <c:pt idx="22">
                  <c:v>-5</c:v>
                </c:pt>
                <c:pt idx="23">
                  <c:v>-31</c:v>
                </c:pt>
                <c:pt idx="24">
                  <c:v>-8</c:v>
                </c:pt>
                <c:pt idx="25">
                  <c:v>1</c:v>
                </c:pt>
                <c:pt idx="26">
                  <c:v>0</c:v>
                </c:pt>
                <c:pt idx="27">
                  <c:v>11</c:v>
                </c:pt>
                <c:pt idx="28">
                  <c:v>-23</c:v>
                </c:pt>
                <c:pt idx="29">
                  <c:v>-55</c:v>
                </c:pt>
                <c:pt idx="30">
                  <c:v>-6</c:v>
                </c:pt>
              </c:numCache>
            </c:numRef>
          </c:val>
          <c:smooth val="0"/>
          <c:extLst>
            <c:ext xmlns:c16="http://schemas.microsoft.com/office/drawing/2014/chart" uri="{C3380CC4-5D6E-409C-BE32-E72D297353CC}">
              <c16:uniqueId val="{00000002-CDAA-4B3F-B3BB-408F8BBF6CE1}"/>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-11</c:v>
                </c:pt>
                <c:pt idx="1">
                  <c:v>-9</c:v>
                </c:pt>
                <c:pt idx="2">
                  <c:v>-12</c:v>
                </c:pt>
                <c:pt idx="3">
                  <c:v>-10</c:v>
                </c:pt>
                <c:pt idx="4">
                  <c:v>-16</c:v>
                </c:pt>
                <c:pt idx="5">
                  <c:v>-14</c:v>
                </c:pt>
                <c:pt idx="6">
                  <c:v>-3</c:v>
                </c:pt>
                <c:pt idx="7">
                  <c:v>2</c:v>
                </c:pt>
                <c:pt idx="8">
                  <c:v>2</c:v>
                </c:pt>
                <c:pt idx="9">
                  <c:v>-6</c:v>
                </c:pt>
                <c:pt idx="10">
                  <c:v>-3</c:v>
                </c:pt>
                <c:pt idx="11">
                  <c:v>-8</c:v>
                </c:pt>
                <c:pt idx="12">
                  <c:v>-5</c:v>
                </c:pt>
                <c:pt idx="13">
                  <c:v>-9</c:v>
                </c:pt>
                <c:pt idx="14">
                  <c:v>-6</c:v>
                </c:pt>
                <c:pt idx="15">
                  <c:v>1</c:v>
                </c:pt>
                <c:pt idx="16">
                  <c:v>63</c:v>
                </c:pt>
                <c:pt idx="17">
                  <c:v>43</c:v>
                </c:pt>
                <c:pt idx="18">
                  <c:v>74</c:v>
                </c:pt>
                <c:pt idx="19">
                  <c:v>81</c:v>
                </c:pt>
                <c:pt idx="20">
                  <c:v>58</c:v>
                </c:pt>
                <c:pt idx="21">
                  <c:v>85</c:v>
                </c:pt>
                <c:pt idx="22">
                  <c:v>68</c:v>
                </c:pt>
                <c:pt idx="23">
                  <c:v>56</c:v>
                </c:pt>
                <c:pt idx="24">
                  <c:v>68</c:v>
                </c:pt>
                <c:pt idx="25">
                  <c:v>76</c:v>
                </c:pt>
                <c:pt idx="26">
                  <c:v>78</c:v>
                </c:pt>
                <c:pt idx="27">
                  <c:v>49</c:v>
                </c:pt>
                <c:pt idx="28">
                  <c:v>64</c:v>
                </c:pt>
                <c:pt idx="29">
                  <c:v>8</c:v>
                </c:pt>
                <c:pt idx="30">
                  <c:v>-4</c:v>
                </c:pt>
              </c:numCache>
            </c:numRef>
          </c:val>
          <c:smooth val="0"/>
          <c:extLst>
            <c:ext xmlns:c16="http://schemas.microsoft.com/office/drawing/2014/chart" uri="{C3380CC4-5D6E-409C-BE32-E72D297353CC}">
              <c16:uniqueId val="{00000003-CDAA-4B3F-B3BB-408F8BBF6CE1}"/>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6</c:v>
                </c:pt>
                <c:pt idx="1">
                  <c:v>-5</c:v>
                </c:pt>
                <c:pt idx="2">
                  <c:v>-8</c:v>
                </c:pt>
                <c:pt idx="3">
                  <c:v>1</c:v>
                </c:pt>
                <c:pt idx="4">
                  <c:v>-8</c:v>
                </c:pt>
                <c:pt idx="5">
                  <c:v>2</c:v>
                </c:pt>
                <c:pt idx="6">
                  <c:v>2</c:v>
                </c:pt>
                <c:pt idx="7">
                  <c:v>6</c:v>
                </c:pt>
                <c:pt idx="8">
                  <c:v>2</c:v>
                </c:pt>
                <c:pt idx="9">
                  <c:v>0</c:v>
                </c:pt>
                <c:pt idx="10">
                  <c:v>-2</c:v>
                </c:pt>
                <c:pt idx="11">
                  <c:v>-7</c:v>
                </c:pt>
                <c:pt idx="12">
                  <c:v>4</c:v>
                </c:pt>
                <c:pt idx="13">
                  <c:v>11</c:v>
                </c:pt>
                <c:pt idx="14">
                  <c:v>1</c:v>
                </c:pt>
                <c:pt idx="15">
                  <c:v>-4</c:v>
                </c:pt>
                <c:pt idx="16">
                  <c:v>-3</c:v>
                </c:pt>
                <c:pt idx="17">
                  <c:v>0</c:v>
                </c:pt>
                <c:pt idx="18">
                  <c:v>-3</c:v>
                </c:pt>
                <c:pt idx="19">
                  <c:v>-3</c:v>
                </c:pt>
                <c:pt idx="20">
                  <c:v>2</c:v>
                </c:pt>
                <c:pt idx="21">
                  <c:v>-2</c:v>
                </c:pt>
                <c:pt idx="22">
                  <c:v>3</c:v>
                </c:pt>
                <c:pt idx="23">
                  <c:v>-8</c:v>
                </c:pt>
                <c:pt idx="24">
                  <c:v>7</c:v>
                </c:pt>
                <c:pt idx="25">
                  <c:v>-2</c:v>
                </c:pt>
                <c:pt idx="26">
                  <c:v>1</c:v>
                </c:pt>
                <c:pt idx="27">
                  <c:v>8</c:v>
                </c:pt>
                <c:pt idx="28">
                  <c:v>6</c:v>
                </c:pt>
                <c:pt idx="29">
                  <c:v>-6</c:v>
                </c:pt>
                <c:pt idx="30">
                  <c:v>-2</c:v>
                </c:pt>
              </c:numCache>
            </c:numRef>
          </c:val>
          <c:smooth val="0"/>
          <c:extLst>
            <c:ext xmlns:c16="http://schemas.microsoft.com/office/drawing/2014/chart" uri="{C3380CC4-5D6E-409C-BE32-E72D297353CC}">
              <c16:uniqueId val="{00000004-CDAA-4B3F-B3BB-408F8BBF6CE1}"/>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-50</c:v>
                </c:pt>
                <c:pt idx="1">
                  <c:v>-42</c:v>
                </c:pt>
                <c:pt idx="2">
                  <c:v>-47</c:v>
                </c:pt>
                <c:pt idx="3">
                  <c:v>-37</c:v>
                </c:pt>
                <c:pt idx="4">
                  <c:v>-62</c:v>
                </c:pt>
                <c:pt idx="5">
                  <c:v>-16</c:v>
                </c:pt>
                <c:pt idx="6">
                  <c:v>-7</c:v>
                </c:pt>
                <c:pt idx="7">
                  <c:v>-21</c:v>
                </c:pt>
                <c:pt idx="8">
                  <c:v>-14</c:v>
                </c:pt>
                <c:pt idx="9">
                  <c:v>-19</c:v>
                </c:pt>
                <c:pt idx="10">
                  <c:v>-21</c:v>
                </c:pt>
                <c:pt idx="11">
                  <c:v>-38</c:v>
                </c:pt>
                <c:pt idx="12">
                  <c:v>-16</c:v>
                </c:pt>
                <c:pt idx="13">
                  <c:v>-21</c:v>
                </c:pt>
                <c:pt idx="14">
                  <c:v>-31</c:v>
                </c:pt>
                <c:pt idx="15">
                  <c:v>-57</c:v>
                </c:pt>
                <c:pt idx="16">
                  <c:v>-35</c:v>
                </c:pt>
                <c:pt idx="17">
                  <c:v>-39</c:v>
                </c:pt>
                <c:pt idx="18">
                  <c:v>-14</c:v>
                </c:pt>
                <c:pt idx="19">
                  <c:v>-22</c:v>
                </c:pt>
                <c:pt idx="20">
                  <c:v>-5</c:v>
                </c:pt>
                <c:pt idx="21">
                  <c:v>-14</c:v>
                </c:pt>
                <c:pt idx="22">
                  <c:v>-27</c:v>
                </c:pt>
                <c:pt idx="23">
                  <c:v>-47</c:v>
                </c:pt>
                <c:pt idx="24">
                  <c:v>-57</c:v>
                </c:pt>
                <c:pt idx="25">
                  <c:v>-30</c:v>
                </c:pt>
                <c:pt idx="26">
                  <c:v>-31</c:v>
                </c:pt>
                <c:pt idx="27">
                  <c:v>-21</c:v>
                </c:pt>
                <c:pt idx="28">
                  <c:v>-57</c:v>
                </c:pt>
                <c:pt idx="29">
                  <c:v>-75</c:v>
                </c:pt>
                <c:pt idx="30">
                  <c:v>-28</c:v>
                </c:pt>
              </c:numCache>
            </c:numRef>
          </c:val>
          <c:smooth val="0"/>
          <c:extLst>
            <c:ext xmlns:c16="http://schemas.microsoft.com/office/drawing/2014/chart" uri="{C3380CC4-5D6E-409C-BE32-E72D297353CC}">
              <c16:uniqueId val="{00000005-CDAA-4B3F-B3BB-408F8BBF6CE1}"/>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2</c:v>
                </c:pt>
                <c:pt idx="1">
                  <c:v>2</c:v>
                </c:pt>
                <c:pt idx="2">
                  <c:v>-3</c:v>
                </c:pt>
                <c:pt idx="3">
                  <c:v>-4</c:v>
                </c:pt>
                <c:pt idx="4">
                  <c:v>-3</c:v>
                </c:pt>
                <c:pt idx="5">
                  <c:v>2</c:v>
                </c:pt>
                <c:pt idx="6">
                  <c:v>0</c:v>
                </c:pt>
                <c:pt idx="7">
                  <c:v>4</c:v>
                </c:pt>
                <c:pt idx="8">
                  <c:v>3</c:v>
                </c:pt>
                <c:pt idx="9">
                  <c:v>0</c:v>
                </c:pt>
                <c:pt idx="10">
                  <c:v>1</c:v>
                </c:pt>
                <c:pt idx="11">
                  <c:v>-5</c:v>
                </c:pt>
                <c:pt idx="12">
                  <c:v>2</c:v>
                </c:pt>
                <c:pt idx="13">
                  <c:v>1</c:v>
                </c:pt>
                <c:pt idx="14">
                  <c:v>3</c:v>
                </c:pt>
                <c:pt idx="15">
                  <c:v>-5</c:v>
                </c:pt>
                <c:pt idx="16">
                  <c:v>4</c:v>
                </c:pt>
                <c:pt idx="17">
                  <c:v>-1</c:v>
                </c:pt>
                <c:pt idx="18">
                  <c:v>2</c:v>
                </c:pt>
                <c:pt idx="19">
                  <c:v>3</c:v>
                </c:pt>
                <c:pt idx="20">
                  <c:v>0</c:v>
                </c:pt>
                <c:pt idx="21">
                  <c:v>5</c:v>
                </c:pt>
                <c:pt idx="22">
                  <c:v>0</c:v>
                </c:pt>
                <c:pt idx="23">
                  <c:v>0</c:v>
                </c:pt>
                <c:pt idx="24">
                  <c:v>1</c:v>
                </c:pt>
                <c:pt idx="25">
                  <c:v>6</c:v>
                </c:pt>
                <c:pt idx="26">
                  <c:v>7</c:v>
                </c:pt>
                <c:pt idx="27">
                  <c:v>1</c:v>
                </c:pt>
                <c:pt idx="28">
                  <c:v>6</c:v>
                </c:pt>
                <c:pt idx="29">
                  <c:v>-2</c:v>
                </c:pt>
                <c:pt idx="30">
                  <c:v>3</c:v>
                </c:pt>
              </c:numCache>
            </c:numRef>
          </c:val>
          <c:smooth val="0"/>
          <c:extLst>
            <c:ext xmlns:c16="http://schemas.microsoft.com/office/drawing/2014/chart" uri="{C3380CC4-5D6E-409C-BE32-E72D297353CC}">
              <c16:uniqueId val="{00000006-CDAA-4B3F-B3BB-408F8BBF6CE1}"/>
            </c:ext>
          </c:extLst>
        </c:ser>
        <c:dLbls>
          <c:showLegendKey val="0"/>
          <c:showVal val="0"/>
          <c:showCatName val="0"/>
          <c:showSerName val="0"/>
          <c:showPercent val="0"/>
          <c:showBubbleSize val="0"/>
        </c:dLbls>
        <c:smooth val="0"/>
        <c:axId val="424788120"/>
        <c:axId val="424783856"/>
      </c:lineChart>
      <c:dateAx>
        <c:axId val="42478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83856"/>
        <c:crosses val="autoZero"/>
        <c:auto val="1"/>
        <c:lblOffset val="100"/>
        <c:baseTimeUnit val="days"/>
      </c:dateAx>
      <c:valAx>
        <c:axId val="42478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8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126</c:v>
                </c:pt>
                <c:pt idx="1">
                  <c:v>70</c:v>
                </c:pt>
                <c:pt idx="2">
                  <c:v>66</c:v>
                </c:pt>
                <c:pt idx="3">
                  <c:v>61</c:v>
                </c:pt>
                <c:pt idx="4">
                  <c:v>3</c:v>
                </c:pt>
                <c:pt idx="5">
                  <c:v>147</c:v>
                </c:pt>
                <c:pt idx="6">
                  <c:v>304</c:v>
                </c:pt>
              </c:numCache>
            </c:numRef>
          </c:val>
          <c:extLst>
            <c:ext xmlns:c16="http://schemas.microsoft.com/office/drawing/2014/chart" uri="{C3380CC4-5D6E-409C-BE32-E72D297353CC}">
              <c16:uniqueId val="{00000000-6AB7-4DDC-83D1-2DD2984380E4}"/>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94</c:v>
                </c:pt>
                <c:pt idx="1">
                  <c:v>85</c:v>
                </c:pt>
                <c:pt idx="2">
                  <c:v>74</c:v>
                </c:pt>
                <c:pt idx="3">
                  <c:v>109</c:v>
                </c:pt>
                <c:pt idx="4">
                  <c:v>92</c:v>
                </c:pt>
                <c:pt idx="5">
                  <c:v>114</c:v>
                </c:pt>
                <c:pt idx="6">
                  <c:v>117</c:v>
                </c:pt>
              </c:numCache>
            </c:numRef>
          </c:val>
          <c:extLst>
            <c:ext xmlns:c16="http://schemas.microsoft.com/office/drawing/2014/chart" uri="{C3380CC4-5D6E-409C-BE32-E72D297353CC}">
              <c16:uniqueId val="{00000001-6AB7-4DDC-83D1-2DD2984380E4}"/>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c:v>
                </c:pt>
                <c:pt idx="1">
                  <c:v>10</c:v>
                </c:pt>
                <c:pt idx="2">
                  <c:v>-12</c:v>
                </c:pt>
                <c:pt idx="3">
                  <c:v>-19</c:v>
                </c:pt>
                <c:pt idx="4">
                  <c:v>-10</c:v>
                </c:pt>
                <c:pt idx="5">
                  <c:v>-13</c:v>
                </c:pt>
                <c:pt idx="6">
                  <c:v>-12</c:v>
                </c:pt>
              </c:numCache>
            </c:numRef>
          </c:val>
          <c:extLst>
            <c:ext xmlns:c16="http://schemas.microsoft.com/office/drawing/2014/chart" uri="{C3380CC4-5D6E-409C-BE32-E72D297353CC}">
              <c16:uniqueId val="{00000002-6AB7-4DDC-83D1-2DD2984380E4}"/>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35</c:v>
                </c:pt>
                <c:pt idx="1">
                  <c:v>24</c:v>
                </c:pt>
                <c:pt idx="2">
                  <c:v>27</c:v>
                </c:pt>
                <c:pt idx="3">
                  <c:v>14</c:v>
                </c:pt>
                <c:pt idx="4">
                  <c:v>19</c:v>
                </c:pt>
                <c:pt idx="5">
                  <c:v>25</c:v>
                </c:pt>
                <c:pt idx="6">
                  <c:v>32</c:v>
                </c:pt>
              </c:numCache>
            </c:numRef>
          </c:val>
          <c:extLst>
            <c:ext xmlns:c16="http://schemas.microsoft.com/office/drawing/2014/chart" uri="{C3380CC4-5D6E-409C-BE32-E72D297353CC}">
              <c16:uniqueId val="{00000003-6AB7-4DDC-83D1-2DD2984380E4}"/>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6</c:v>
                </c:pt>
                <c:pt idx="2">
                  <c:v>3</c:v>
                </c:pt>
                <c:pt idx="3">
                  <c:v>-2</c:v>
                </c:pt>
                <c:pt idx="4">
                  <c:v>-4</c:v>
                </c:pt>
                <c:pt idx="5">
                  <c:v>2</c:v>
                </c:pt>
                <c:pt idx="6">
                  <c:v>-5</c:v>
                </c:pt>
              </c:numCache>
            </c:numRef>
          </c:val>
          <c:extLst>
            <c:ext xmlns:c16="http://schemas.microsoft.com/office/drawing/2014/chart" uri="{C3380CC4-5D6E-409C-BE32-E72D297353CC}">
              <c16:uniqueId val="{00000004-6AB7-4DDC-83D1-2DD2984380E4}"/>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-21</c:v>
                </c:pt>
                <c:pt idx="1">
                  <c:v>-14</c:v>
                </c:pt>
                <c:pt idx="2">
                  <c:v>-35</c:v>
                </c:pt>
                <c:pt idx="3">
                  <c:v>-43</c:v>
                </c:pt>
                <c:pt idx="4">
                  <c:v>-35</c:v>
                </c:pt>
                <c:pt idx="5">
                  <c:v>-39</c:v>
                </c:pt>
                <c:pt idx="6">
                  <c:v>-36</c:v>
                </c:pt>
              </c:numCache>
            </c:numRef>
          </c:val>
          <c:extLst>
            <c:ext xmlns:c16="http://schemas.microsoft.com/office/drawing/2014/chart" uri="{C3380CC4-5D6E-409C-BE32-E72D297353CC}">
              <c16:uniqueId val="{00000005-6AB7-4DDC-83D1-2DD2984380E4}"/>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1</c:v>
                </c:pt>
                <c:pt idx="2">
                  <c:v>4</c:v>
                </c:pt>
                <c:pt idx="3">
                  <c:v>0</c:v>
                </c:pt>
                <c:pt idx="4">
                  <c:v>1</c:v>
                </c:pt>
                <c:pt idx="5">
                  <c:v>-1</c:v>
                </c:pt>
                <c:pt idx="6">
                  <c:v>0</c:v>
                </c:pt>
              </c:numCache>
            </c:numRef>
          </c:val>
          <c:extLst>
            <c:ext xmlns:c16="http://schemas.microsoft.com/office/drawing/2014/chart" uri="{C3380CC4-5D6E-409C-BE32-E72D297353CC}">
              <c16:uniqueId val="{00000006-6AB7-4DDC-83D1-2DD2984380E4}"/>
            </c:ext>
          </c:extLst>
        </c:ser>
        <c:dLbls>
          <c:showLegendKey val="0"/>
          <c:showVal val="0"/>
          <c:showCatName val="0"/>
          <c:showSerName val="0"/>
          <c:showPercent val="0"/>
          <c:showBubbleSize val="0"/>
        </c:dLbls>
        <c:gapWidth val="219"/>
        <c:overlap val="-27"/>
        <c:axId val="424796976"/>
        <c:axId val="424797304"/>
      </c:barChart>
      <c:catAx>
        <c:axId val="42479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97304"/>
        <c:crosses val="autoZero"/>
        <c:auto val="1"/>
        <c:lblAlgn val="ctr"/>
        <c:lblOffset val="100"/>
        <c:noMultiLvlLbl val="0"/>
      </c:catAx>
      <c:valAx>
        <c:axId val="42479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9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-1.56056523672874E-3</c:v>
                </c:pt>
                <c:pt idx="1">
                  <c:v>-7.5628572474680904E-3</c:v>
                </c:pt>
                <c:pt idx="2">
                  <c:v>2.1069552935300901E-2</c:v>
                </c:pt>
                <c:pt idx="3">
                  <c:v>2.34056828998081E-2</c:v>
                </c:pt>
                <c:pt idx="4">
                  <c:v>2.6820236018076999E-2</c:v>
                </c:pt>
                <c:pt idx="5">
                  <c:v>4.5588174427553503E-3</c:v>
                </c:pt>
                <c:pt idx="6">
                  <c:v>2.7591584566707202E-3</c:v>
                </c:pt>
                <c:pt idx="7">
                  <c:v>-1.03165687092473E-2</c:v>
                </c:pt>
                <c:pt idx="8">
                  <c:v>-2.0695252509074401E-2</c:v>
                </c:pt>
                <c:pt idx="9">
                  <c:v>3.9359118355748797E-2</c:v>
                </c:pt>
                <c:pt idx="10">
                  <c:v>-3.1127051146723001E-2</c:v>
                </c:pt>
                <c:pt idx="11">
                  <c:v>1.12788202354034E-2</c:v>
                </c:pt>
                <c:pt idx="12">
                  <c:v>1.6976309350347201E-2</c:v>
                </c:pt>
                <c:pt idx="13">
                  <c:v>2.5190246336618499E-3</c:v>
                </c:pt>
                <c:pt idx="14">
                  <c:v>-7.1970319440262803E-4</c:v>
                </c:pt>
                <c:pt idx="15">
                  <c:v>6.5853316236261103E-2</c:v>
                </c:pt>
                <c:pt idx="16">
                  <c:v>3.4583203471506299E-2</c:v>
                </c:pt>
                <c:pt idx="17">
                  <c:v>3.2234542847676198E-2</c:v>
                </c:pt>
                <c:pt idx="18">
                  <c:v>3.6356993330558099E-2</c:v>
                </c:pt>
                <c:pt idx="19">
                  <c:v>5.3886988208329501E-3</c:v>
                </c:pt>
                <c:pt idx="20">
                  <c:v>-1.5147414881107799E-2</c:v>
                </c:pt>
                <c:pt idx="21">
                  <c:v>1.1796414249349799E-2</c:v>
                </c:pt>
                <c:pt idx="22">
                  <c:v>2.6942945618358598E-3</c:v>
                </c:pt>
                <c:pt idx="23">
                  <c:v>-2.7540935709277898E-3</c:v>
                </c:pt>
                <c:pt idx="24">
                  <c:v>1.0777184699990099E-2</c:v>
                </c:pt>
                <c:pt idx="25">
                  <c:v>-1.5565367058295301E-3</c:v>
                </c:pt>
                <c:pt idx="26">
                  <c:v>3.2328573250260898E-3</c:v>
                </c:pt>
                <c:pt idx="27">
                  <c:v>2.6520546239440401E-2</c:v>
                </c:pt>
                <c:pt idx="28">
                  <c:v>2.0588372596876101E-2</c:v>
                </c:pt>
                <c:pt idx="29">
                  <c:v>-2.1900561875071101E-2</c:v>
                </c:pt>
                <c:pt idx="30">
                  <c:v>-9.1212479590908405E-2</c:v>
                </c:pt>
              </c:numCache>
            </c:numRef>
          </c:val>
          <c:smooth val="0"/>
          <c:extLst>
            <c:ext xmlns:c16="http://schemas.microsoft.com/office/drawing/2014/chart" uri="{C3380CC4-5D6E-409C-BE32-E72D297353CC}">
              <c16:uniqueId val="{00000000-9F6B-4B07-B9C5-23E147C18544}"/>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0.52861830113014896</c:v>
                </c:pt>
                <c:pt idx="1">
                  <c:v>2.4025385312783301</c:v>
                </c:pt>
                <c:pt idx="2">
                  <c:v>1.8149623727313</c:v>
                </c:pt>
                <c:pt idx="3">
                  <c:v>1.4869565217391301</c:v>
                </c:pt>
                <c:pt idx="4">
                  <c:v>1.2852369120041101</c:v>
                </c:pt>
                <c:pt idx="5">
                  <c:v>1.14203536079858</c:v>
                </c:pt>
                <c:pt idx="6">
                  <c:v>1.23787219805955</c:v>
                </c:pt>
                <c:pt idx="7">
                  <c:v>1.09881031064111</c:v>
                </c:pt>
                <c:pt idx="8">
                  <c:v>0.956116695268448</c:v>
                </c:pt>
                <c:pt idx="9">
                  <c:v>0.82564351627003396</c:v>
                </c:pt>
                <c:pt idx="10">
                  <c:v>0.939306358381503</c:v>
                </c:pt>
                <c:pt idx="11">
                  <c:v>0.858983536148891</c:v>
                </c:pt>
                <c:pt idx="12">
                  <c:v>0.80435296900875297</c:v>
                </c:pt>
                <c:pt idx="13">
                  <c:v>0.78228897754830595</c:v>
                </c:pt>
                <c:pt idx="14">
                  <c:v>0.80726538849646801</c:v>
                </c:pt>
                <c:pt idx="15">
                  <c:v>0.693000693000693</c:v>
                </c:pt>
                <c:pt idx="16">
                  <c:v>0.64999617649307895</c:v>
                </c:pt>
                <c:pt idx="17">
                  <c:v>0.56222458592919</c:v>
                </c:pt>
                <c:pt idx="18">
                  <c:v>0.68751888788153503</c:v>
                </c:pt>
                <c:pt idx="19">
                  <c:v>0.63029939221130005</c:v>
                </c:pt>
                <c:pt idx="20">
                  <c:v>0.65617776452166099</c:v>
                </c:pt>
                <c:pt idx="21">
                  <c:v>0.54078079857767203</c:v>
                </c:pt>
                <c:pt idx="22">
                  <c:v>0.54524020041261401</c:v>
                </c:pt>
                <c:pt idx="23">
                  <c:v>0.52762714348526996</c:v>
                </c:pt>
                <c:pt idx="24">
                  <c:v>0.67794139087330496</c:v>
                </c:pt>
                <c:pt idx="25">
                  <c:v>0.868872637752516</c:v>
                </c:pt>
                <c:pt idx="26">
                  <c:v>0.38044648625367899</c:v>
                </c:pt>
                <c:pt idx="27">
                  <c:v>1.43020594965675E-2</c:v>
                </c:pt>
                <c:pt idx="28">
                  <c:v>0</c:v>
                </c:pt>
                <c:pt idx="29">
                  <c:v>0</c:v>
                </c:pt>
                <c:pt idx="30">
                  <c:v>-1.43000143000143E-2</c:v>
                </c:pt>
              </c:numCache>
            </c:numRef>
          </c:val>
          <c:smooth val="0"/>
          <c:extLst>
            <c:ext xmlns:c16="http://schemas.microsoft.com/office/drawing/2014/chart" uri="{C3380CC4-5D6E-409C-BE32-E72D297353CC}">
              <c16:uniqueId val="{00000001-9F6B-4B07-B9C5-23E147C18544}"/>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-1.39705361392823E-3</c:v>
                </c:pt>
                <c:pt idx="1">
                  <c:v>-3.9916375193968599E-4</c:v>
                </c:pt>
                <c:pt idx="2">
                  <c:v>-8.98122026841874E-4</c:v>
                </c:pt>
                <c:pt idx="3">
                  <c:v>-1.29729902343321E-3</c:v>
                </c:pt>
                <c:pt idx="4">
                  <c:v>-2.89401228857494E-3</c:v>
                </c:pt>
                <c:pt idx="5">
                  <c:v>4.9898207656381001E-4</c:v>
                </c:pt>
                <c:pt idx="6">
                  <c:v>1.49693876023532E-3</c:v>
                </c:pt>
                <c:pt idx="7">
                  <c:v>-4.9897211743807801E-4</c:v>
                </c:pt>
                <c:pt idx="8">
                  <c:v>1.39712890011027E-3</c:v>
                </c:pt>
                <c:pt idx="9">
                  <c:v>1.09772879911463E-3</c:v>
                </c:pt>
                <c:pt idx="10">
                  <c:v>0</c:v>
                </c:pt>
                <c:pt idx="11">
                  <c:v>-1.7962637713555801E-3</c:v>
                </c:pt>
                <c:pt idx="12">
                  <c:v>1.5967075889515799E-3</c:v>
                </c:pt>
                <c:pt idx="13">
                  <c:v>-2.9937789273888897E-4</c:v>
                </c:pt>
                <c:pt idx="14">
                  <c:v>-1.8960656637477199E-3</c:v>
                </c:pt>
                <c:pt idx="15">
                  <c:v>-4.4907669830827803E-3</c:v>
                </c:pt>
                <c:pt idx="16">
                  <c:v>-1.3971902504064299E-3</c:v>
                </c:pt>
                <c:pt idx="17">
                  <c:v>-3.19362233619462E-3</c:v>
                </c:pt>
                <c:pt idx="18" formatCode="0.00E+00">
                  <c:v>-9.9803885365257297E-5</c:v>
                </c:pt>
                <c:pt idx="19">
                  <c:v>2.29549165439078E-3</c:v>
                </c:pt>
                <c:pt idx="20">
                  <c:v>1.79643049261118E-3</c:v>
                </c:pt>
                <c:pt idx="21" formatCode="0.00E+00">
                  <c:v>-9.9799901198097793E-5</c:v>
                </c:pt>
                <c:pt idx="22">
                  <c:v>-4.9900000399199997E-4</c:v>
                </c:pt>
                <c:pt idx="23">
                  <c:v>-3.0938154628896799E-3</c:v>
                </c:pt>
                <c:pt idx="24">
                  <c:v>-7.9842869233348796E-4</c:v>
                </c:pt>
                <c:pt idx="25" formatCode="0.00E+00">
                  <c:v>9.9804383408519297E-5</c:v>
                </c:pt>
                <c:pt idx="26">
                  <c:v>0</c:v>
                </c:pt>
                <c:pt idx="27">
                  <c:v>1.0978471217941599E-3</c:v>
                </c:pt>
                <c:pt idx="28">
                  <c:v>-2.2954733265999399E-3</c:v>
                </c:pt>
                <c:pt idx="29">
                  <c:v>-5.4893013516655997E-3</c:v>
                </c:pt>
                <c:pt idx="30">
                  <c:v>-5.9886574827277097E-4</c:v>
                </c:pt>
              </c:numCache>
            </c:numRef>
          </c:val>
          <c:smooth val="0"/>
          <c:extLst>
            <c:ext xmlns:c16="http://schemas.microsoft.com/office/drawing/2014/chart" uri="{C3380CC4-5D6E-409C-BE32-E72D297353CC}">
              <c16:uniqueId val="{00000002-9F6B-4B07-B9C5-23E147C18544}"/>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-4.8405266492994401E-3</c:v>
                </c:pt>
                <c:pt idx="1">
                  <c:v>-3.9606226098742696E-3</c:v>
                </c:pt>
                <c:pt idx="2">
                  <c:v>-5.2810393085359203E-3</c:v>
                </c:pt>
                <c:pt idx="3">
                  <c:v>-4.40109851418914E-3</c:v>
                </c:pt>
                <c:pt idx="4">
                  <c:v>-7.0420675510329796E-3</c:v>
                </c:pt>
                <c:pt idx="5">
                  <c:v>-6.1622430564725597E-3</c:v>
                </c:pt>
                <c:pt idx="6">
                  <c:v>-1.3205620312004801E-3</c:v>
                </c:pt>
                <c:pt idx="7">
                  <c:v>8.8038631351436999E-4</c:v>
                </c:pt>
                <c:pt idx="8">
                  <c:v>8.8037856278199605E-4</c:v>
                </c:pt>
                <c:pt idx="9">
                  <c:v>-2.6411124365582801E-3</c:v>
                </c:pt>
                <c:pt idx="10">
                  <c:v>-1.32059109657483E-3</c:v>
                </c:pt>
                <c:pt idx="11">
                  <c:v>-3.5216227637695501E-3</c:v>
                </c:pt>
                <c:pt idx="12">
                  <c:v>-2.2010917415037899E-3</c:v>
                </c:pt>
                <c:pt idx="13">
                  <c:v>-3.9620523431137299E-3</c:v>
                </c:pt>
                <c:pt idx="14">
                  <c:v>-2.6414728852808302E-3</c:v>
                </c:pt>
                <c:pt idx="15">
                  <c:v>4.4025711015232899E-4</c:v>
                </c:pt>
                <c:pt idx="16">
                  <c:v>2.7736075829550799E-2</c:v>
                </c:pt>
                <c:pt idx="17">
                  <c:v>1.89257231386771E-2</c:v>
                </c:pt>
                <c:pt idx="18">
                  <c:v>3.2563686209278901E-2</c:v>
                </c:pt>
                <c:pt idx="19">
                  <c:v>3.5632431671512997E-2</c:v>
                </c:pt>
                <c:pt idx="20">
                  <c:v>2.5505492475879701E-2</c:v>
                </c:pt>
                <c:pt idx="21">
                  <c:v>3.7369207772795197E-2</c:v>
                </c:pt>
                <c:pt idx="22">
                  <c:v>2.98841987299216E-2</c:v>
                </c:pt>
                <c:pt idx="23">
                  <c:v>2.46031641426456E-2</c:v>
                </c:pt>
                <c:pt idx="24">
                  <c:v>2.9867922290693901E-2</c:v>
                </c:pt>
                <c:pt idx="25">
                  <c:v>3.3371828029700901E-2</c:v>
                </c:pt>
                <c:pt idx="26">
                  <c:v>3.4238607981107297E-2</c:v>
                </c:pt>
                <c:pt idx="27">
                  <c:v>2.15015072995423E-2</c:v>
                </c:pt>
                <c:pt idx="28">
                  <c:v>2.80775642712995E-2</c:v>
                </c:pt>
                <c:pt idx="29">
                  <c:v>3.50871037350222E-3</c:v>
                </c:pt>
                <c:pt idx="30">
                  <c:v>-1.7542936336684E-3</c:v>
                </c:pt>
              </c:numCache>
            </c:numRef>
          </c:val>
          <c:smooth val="0"/>
          <c:extLst>
            <c:ext xmlns:c16="http://schemas.microsoft.com/office/drawing/2014/chart" uri="{C3380CC4-5D6E-409C-BE32-E72D297353CC}">
              <c16:uniqueId val="{00000003-9F6B-4B07-B9C5-23E147C18544}"/>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3.9069367662284398E-3</c:v>
                </c:pt>
                <c:pt idx="1">
                  <c:v>-3.25565344220238E-3</c:v>
                </c:pt>
                <c:pt idx="2">
                  <c:v>-5.2092151015145803E-3</c:v>
                </c:pt>
                <c:pt idx="3">
                  <c:v>6.5118580935884197E-4</c:v>
                </c:pt>
                <c:pt idx="4">
                  <c:v>-5.2094525516549802E-3</c:v>
                </c:pt>
                <c:pt idx="5">
                  <c:v>1.30243098743805E-3</c:v>
                </c:pt>
                <c:pt idx="6">
                  <c:v>1.30241402439421E-3</c:v>
                </c:pt>
                <c:pt idx="7">
                  <c:v>3.9071911853766897E-3</c:v>
                </c:pt>
                <c:pt idx="8">
                  <c:v>1.3023461766372101E-3</c:v>
                </c:pt>
                <c:pt idx="9">
                  <c:v>0</c:v>
                </c:pt>
                <c:pt idx="10">
                  <c:v>-1.30232921580246E-3</c:v>
                </c:pt>
                <c:pt idx="11">
                  <c:v>-4.55821161823024E-3</c:v>
                </c:pt>
                <c:pt idx="12">
                  <c:v>2.60481108607598E-3</c:v>
                </c:pt>
                <c:pt idx="13">
                  <c:v>7.1630439029472699E-3</c:v>
                </c:pt>
                <c:pt idx="14">
                  <c:v>6.5113916797437097E-4</c:v>
                </c:pt>
                <c:pt idx="15">
                  <c:v>-2.6045397127192698E-3</c:v>
                </c:pt>
                <c:pt idx="16">
                  <c:v>-1.9534556630679701E-3</c:v>
                </c:pt>
                <c:pt idx="17">
                  <c:v>0</c:v>
                </c:pt>
                <c:pt idx="18">
                  <c:v>-1.95349382370369E-3</c:v>
                </c:pt>
                <c:pt idx="19">
                  <c:v>-1.9535319858303801E-3</c:v>
                </c:pt>
                <c:pt idx="20">
                  <c:v>1.30238009963208E-3</c:v>
                </c:pt>
                <c:pt idx="21">
                  <c:v>-1.3023631379137401E-3</c:v>
                </c:pt>
                <c:pt idx="22">
                  <c:v>1.9535701494481201E-3</c:v>
                </c:pt>
                <c:pt idx="23">
                  <c:v>-5.2094186288810197E-3</c:v>
                </c:pt>
                <c:pt idx="24">
                  <c:v>4.5584787705131502E-3</c:v>
                </c:pt>
                <c:pt idx="25">
                  <c:v>-1.3023631379137401E-3</c:v>
                </c:pt>
                <c:pt idx="26">
                  <c:v>6.5119004981603905E-4</c:v>
                </c:pt>
                <c:pt idx="27">
                  <c:v>5.2094864748707401E-3</c:v>
                </c:pt>
                <c:pt idx="28">
                  <c:v>3.9069113261359298E-3</c:v>
                </c:pt>
                <c:pt idx="29">
                  <c:v>-3.90675869253809E-3</c:v>
                </c:pt>
                <c:pt idx="30">
                  <c:v>-1.3023037753786401E-3</c:v>
                </c:pt>
              </c:numCache>
            </c:numRef>
          </c:val>
          <c:smooth val="0"/>
          <c:extLst>
            <c:ext xmlns:c16="http://schemas.microsoft.com/office/drawing/2014/chart" uri="{C3380CC4-5D6E-409C-BE32-E72D297353CC}">
              <c16:uniqueId val="{00000004-9F6B-4B07-B9C5-23E147C18544}"/>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-4.9102841974287799E-3</c:v>
                </c:pt>
                <c:pt idx="1">
                  <c:v>-4.1248412672690903E-3</c:v>
                </c:pt>
                <c:pt idx="2">
                  <c:v>-4.6160842052330696E-3</c:v>
                </c:pt>
                <c:pt idx="3">
                  <c:v>-3.63410638306231E-3</c:v>
                </c:pt>
                <c:pt idx="4">
                  <c:v>-6.0898049789066804E-3</c:v>
                </c:pt>
                <c:pt idx="5">
                  <c:v>-1.5716582861262801E-3</c:v>
                </c:pt>
                <c:pt idx="6">
                  <c:v>-6.8761130708033401E-4</c:v>
                </c:pt>
                <c:pt idx="7">
                  <c:v>-2.06284810561782E-3</c:v>
                </c:pt>
                <c:pt idx="8">
                  <c:v>-1.3752604399458099E-3</c:v>
                </c:pt>
                <c:pt idx="9">
                  <c:v>-1.8664505513396701E-3</c:v>
                </c:pt>
                <c:pt idx="10">
                  <c:v>-2.0629575345103299E-3</c:v>
                </c:pt>
                <c:pt idx="11">
                  <c:v>-3.7330477879235898E-3</c:v>
                </c:pt>
                <c:pt idx="12">
                  <c:v>-1.5718682735090101E-3</c:v>
                </c:pt>
                <c:pt idx="13">
                  <c:v>-2.06310953834486E-3</c:v>
                </c:pt>
                <c:pt idx="14">
                  <c:v>-3.04560548601969E-3</c:v>
                </c:pt>
                <c:pt idx="15">
                  <c:v>-5.6001548393688899E-3</c:v>
                </c:pt>
                <c:pt idx="16">
                  <c:v>-3.4388841508707301E-3</c:v>
                </c:pt>
                <c:pt idx="17">
                  <c:v>-3.8320312615145202E-3</c:v>
                </c:pt>
                <c:pt idx="18">
                  <c:v>-1.3756536811509899E-3</c:v>
                </c:pt>
                <c:pt idx="19">
                  <c:v>-2.16177123743716E-3</c:v>
                </c:pt>
                <c:pt idx="20">
                  <c:v>-4.9132226613551498E-4</c:v>
                </c:pt>
                <c:pt idx="21">
                  <c:v>-1.37570910434459E-3</c:v>
                </c:pt>
                <c:pt idx="22">
                  <c:v>-2.65318977283782E-3</c:v>
                </c:pt>
                <c:pt idx="23">
                  <c:v>-4.6186380717284301E-3</c:v>
                </c:pt>
                <c:pt idx="24">
                  <c:v>-5.6015857401316297E-3</c:v>
                </c:pt>
                <c:pt idx="25">
                  <c:v>-2.94836817649325E-3</c:v>
                </c:pt>
                <c:pt idx="26">
                  <c:v>-3.04673694473219E-3</c:v>
                </c:pt>
                <c:pt idx="27">
                  <c:v>-2.0639814595494002E-3</c:v>
                </c:pt>
                <c:pt idx="28">
                  <c:v>-5.6023510216919098E-3</c:v>
                </c:pt>
                <c:pt idx="29">
                  <c:v>-7.3719275034820099E-3</c:v>
                </c:pt>
                <c:pt idx="30">
                  <c:v>-2.7523891721010002E-3</c:v>
                </c:pt>
              </c:numCache>
            </c:numRef>
          </c:val>
          <c:smooth val="0"/>
          <c:extLst>
            <c:ext xmlns:c16="http://schemas.microsoft.com/office/drawing/2014/chart" uri="{C3380CC4-5D6E-409C-BE32-E72D297353CC}">
              <c16:uniqueId val="{00000005-9F6B-4B07-B9C5-23E147C18544}"/>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4.7154241524025101E-3</c:v>
                </c:pt>
                <c:pt idx="1">
                  <c:v>4.7152018106375003E-3</c:v>
                </c:pt>
                <c:pt idx="2">
                  <c:v>-7.0724692347588301E-3</c:v>
                </c:pt>
                <c:pt idx="3">
                  <c:v>-9.4306259577979501E-3</c:v>
                </c:pt>
                <c:pt idx="4">
                  <c:v>-7.0736365565537201E-3</c:v>
                </c:pt>
                <c:pt idx="5">
                  <c:v>4.71609130352764E-3</c:v>
                </c:pt>
                <c:pt idx="6">
                  <c:v>0</c:v>
                </c:pt>
                <c:pt idx="7">
                  <c:v>9.4317377976892193E-3</c:v>
                </c:pt>
                <c:pt idx="8">
                  <c:v>7.0731362286037599E-3</c:v>
                </c:pt>
                <c:pt idx="9">
                  <c:v>0</c:v>
                </c:pt>
                <c:pt idx="10">
                  <c:v>2.3575453238088499E-3</c:v>
                </c:pt>
                <c:pt idx="11">
                  <c:v>-1.1787448724598E-2</c:v>
                </c:pt>
                <c:pt idx="12">
                  <c:v>4.7155353311484696E-3</c:v>
                </c:pt>
                <c:pt idx="13">
                  <c:v>2.3576564894494901E-3</c:v>
                </c:pt>
                <c:pt idx="14">
                  <c:v>7.07280271595624E-3</c:v>
                </c:pt>
                <c:pt idx="15">
                  <c:v>-1.17871708432542E-2</c:v>
                </c:pt>
                <c:pt idx="16">
                  <c:v>9.4308483048050201E-3</c:v>
                </c:pt>
                <c:pt idx="17">
                  <c:v>-2.3574897449196099E-3</c:v>
                </c:pt>
                <c:pt idx="18">
                  <c:v>4.7150906476176998E-3</c:v>
                </c:pt>
                <c:pt idx="19">
                  <c:v>7.0723025059525203E-3</c:v>
                </c:pt>
                <c:pt idx="20">
                  <c:v>0</c:v>
                </c:pt>
                <c:pt idx="21">
                  <c:v>1.17863372778275E-2</c:v>
                </c:pt>
                <c:pt idx="22">
                  <c:v>0</c:v>
                </c:pt>
                <c:pt idx="23">
                  <c:v>0</c:v>
                </c:pt>
                <c:pt idx="24">
                  <c:v>2.3569896528154201E-3</c:v>
                </c:pt>
                <c:pt idx="25">
                  <c:v>1.4141604600735399E-2</c:v>
                </c:pt>
                <c:pt idx="26">
                  <c:v>1.64962058726493E-2</c:v>
                </c:pt>
                <c:pt idx="27">
                  <c:v>2.3562121533422901E-3</c:v>
                </c:pt>
                <c:pt idx="28">
                  <c:v>1.4136939823759499E-2</c:v>
                </c:pt>
                <c:pt idx="29">
                  <c:v>-4.71164719185827E-3</c:v>
                </c:pt>
                <c:pt idx="30">
                  <c:v>7.0678037977665699E-3</c:v>
                </c:pt>
              </c:numCache>
            </c:numRef>
          </c:val>
          <c:smooth val="0"/>
          <c:extLst>
            <c:ext xmlns:c16="http://schemas.microsoft.com/office/drawing/2014/chart" uri="{C3380CC4-5D6E-409C-BE32-E72D297353CC}">
              <c16:uniqueId val="{00000006-9F6B-4B07-B9C5-23E147C18544}"/>
            </c:ext>
          </c:extLst>
        </c:ser>
        <c:dLbls>
          <c:showLegendKey val="0"/>
          <c:showVal val="0"/>
          <c:showCatName val="0"/>
          <c:showSerName val="0"/>
          <c:showPercent val="0"/>
          <c:showBubbleSize val="0"/>
        </c:dLbls>
        <c:smooth val="0"/>
        <c:axId val="435471072"/>
        <c:axId val="435475008"/>
      </c:lineChart>
      <c:dateAx>
        <c:axId val="43547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5008"/>
        <c:crosses val="autoZero"/>
        <c:auto val="1"/>
        <c:lblOffset val="100"/>
        <c:baseTimeUnit val="days"/>
      </c:dateAx>
      <c:valAx>
        <c:axId val="43547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c:v>
                </c:pt>
                <c:pt idx="1">
                  <c:v>2</c:v>
                </c:pt>
                <c:pt idx="2">
                  <c:v>1</c:v>
                </c:pt>
                <c:pt idx="3">
                  <c:v>1</c:v>
                </c:pt>
                <c:pt idx="4">
                  <c:v>1</c:v>
                </c:pt>
                <c:pt idx="5">
                  <c:v>1</c:v>
                </c:pt>
                <c:pt idx="6">
                  <c:v>1</c:v>
                </c:pt>
                <c:pt idx="7">
                  <c:v>1</c:v>
                </c:pt>
                <c:pt idx="8">
                  <c:v>1</c:v>
                </c:pt>
                <c:pt idx="9">
                  <c:v>1</c:v>
                </c:pt>
                <c:pt idx="10">
                  <c:v>0</c:v>
                </c:pt>
                <c:pt idx="11">
                  <c:v>2</c:v>
                </c:pt>
                <c:pt idx="12">
                  <c:v>1</c:v>
                </c:pt>
                <c:pt idx="13">
                  <c:v>0</c:v>
                </c:pt>
                <c:pt idx="14">
                  <c:v>1</c:v>
                </c:pt>
                <c:pt idx="15">
                  <c:v>1</c:v>
                </c:pt>
                <c:pt idx="16">
                  <c:v>1</c:v>
                </c:pt>
                <c:pt idx="17">
                  <c:v>0</c:v>
                </c:pt>
                <c:pt idx="18">
                  <c:v>0</c:v>
                </c:pt>
                <c:pt idx="19">
                  <c:v>1</c:v>
                </c:pt>
                <c:pt idx="20">
                  <c:v>1</c:v>
                </c:pt>
                <c:pt idx="21">
                  <c:v>0</c:v>
                </c:pt>
                <c:pt idx="22">
                  <c:v>1</c:v>
                </c:pt>
                <c:pt idx="23">
                  <c:v>0</c:v>
                </c:pt>
                <c:pt idx="24">
                  <c:v>0</c:v>
                </c:pt>
                <c:pt idx="25">
                  <c:v>0</c:v>
                </c:pt>
                <c:pt idx="26">
                  <c:v>1</c:v>
                </c:pt>
                <c:pt idx="27">
                  <c:v>1</c:v>
                </c:pt>
                <c:pt idx="28">
                  <c:v>0</c:v>
                </c:pt>
                <c:pt idx="29">
                  <c:v>1</c:v>
                </c:pt>
                <c:pt idx="30">
                  <c:v>1</c:v>
                </c:pt>
              </c:numCache>
            </c:numRef>
          </c:val>
          <c:smooth val="0"/>
          <c:extLst>
            <c:ext xmlns:c16="http://schemas.microsoft.com/office/drawing/2014/chart" uri="{C3380CC4-5D6E-409C-BE32-E72D297353CC}">
              <c16:uniqueId val="{00000000-B82D-48A3-9F31-694101FD3A6F}"/>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2</c:v>
                </c:pt>
                <c:pt idx="2">
                  <c:v>1</c:v>
                </c:pt>
                <c:pt idx="3">
                  <c:v>0</c:v>
                </c:pt>
                <c:pt idx="4">
                  <c:v>0</c:v>
                </c:pt>
                <c:pt idx="5">
                  <c:v>1</c:v>
                </c:pt>
                <c:pt idx="6">
                  <c:v>0</c:v>
                </c:pt>
                <c:pt idx="7">
                  <c:v>0</c:v>
                </c:pt>
                <c:pt idx="8">
                  <c:v>1</c:v>
                </c:pt>
                <c:pt idx="9">
                  <c:v>0</c:v>
                </c:pt>
                <c:pt idx="10">
                  <c:v>0</c:v>
                </c:pt>
                <c:pt idx="11">
                  <c:v>0</c:v>
                </c:pt>
                <c:pt idx="12">
                  <c:v>0</c:v>
                </c:pt>
                <c:pt idx="13">
                  <c:v>1</c:v>
                </c:pt>
                <c:pt idx="14">
                  <c:v>1</c:v>
                </c:pt>
                <c:pt idx="15">
                  <c:v>0</c:v>
                </c:pt>
                <c:pt idx="16">
                  <c:v>1</c:v>
                </c:pt>
                <c:pt idx="17">
                  <c:v>0</c:v>
                </c:pt>
                <c:pt idx="18">
                  <c:v>1</c:v>
                </c:pt>
                <c:pt idx="19">
                  <c:v>1</c:v>
                </c:pt>
                <c:pt idx="20">
                  <c:v>0</c:v>
                </c:pt>
                <c:pt idx="21">
                  <c:v>1</c:v>
                </c:pt>
                <c:pt idx="22">
                  <c:v>0</c:v>
                </c:pt>
                <c:pt idx="23">
                  <c:v>1</c:v>
                </c:pt>
                <c:pt idx="24">
                  <c:v>0</c:v>
                </c:pt>
                <c:pt idx="25">
                  <c:v>0</c:v>
                </c:pt>
                <c:pt idx="26">
                  <c:v>1</c:v>
                </c:pt>
                <c:pt idx="27">
                  <c:v>0</c:v>
                </c:pt>
                <c:pt idx="28">
                  <c:v>1</c:v>
                </c:pt>
                <c:pt idx="29">
                  <c:v>0</c:v>
                </c:pt>
                <c:pt idx="30">
                  <c:v>1</c:v>
                </c:pt>
              </c:numCache>
            </c:numRef>
          </c:val>
          <c:smooth val="0"/>
          <c:extLst>
            <c:ext xmlns:c16="http://schemas.microsoft.com/office/drawing/2014/chart" uri="{C3380CC4-5D6E-409C-BE32-E72D297353CC}">
              <c16:uniqueId val="{00000001-B82D-48A3-9F31-694101FD3A6F}"/>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2</c:v>
                </c:pt>
                <c:pt idx="1">
                  <c:v>2</c:v>
                </c:pt>
                <c:pt idx="2">
                  <c:v>1</c:v>
                </c:pt>
                <c:pt idx="3">
                  <c:v>4</c:v>
                </c:pt>
                <c:pt idx="4">
                  <c:v>0</c:v>
                </c:pt>
                <c:pt idx="5">
                  <c:v>3</c:v>
                </c:pt>
                <c:pt idx="6">
                  <c:v>3</c:v>
                </c:pt>
                <c:pt idx="7">
                  <c:v>0</c:v>
                </c:pt>
                <c:pt idx="8">
                  <c:v>4</c:v>
                </c:pt>
                <c:pt idx="9">
                  <c:v>6</c:v>
                </c:pt>
                <c:pt idx="10">
                  <c:v>0</c:v>
                </c:pt>
                <c:pt idx="11">
                  <c:v>0</c:v>
                </c:pt>
                <c:pt idx="12">
                  <c:v>1</c:v>
                </c:pt>
                <c:pt idx="13">
                  <c:v>3</c:v>
                </c:pt>
                <c:pt idx="14">
                  <c:v>3</c:v>
                </c:pt>
                <c:pt idx="15">
                  <c:v>3</c:v>
                </c:pt>
                <c:pt idx="16">
                  <c:v>2</c:v>
                </c:pt>
                <c:pt idx="17">
                  <c:v>0</c:v>
                </c:pt>
                <c:pt idx="18">
                  <c:v>0</c:v>
                </c:pt>
                <c:pt idx="19">
                  <c:v>3</c:v>
                </c:pt>
                <c:pt idx="20">
                  <c:v>3</c:v>
                </c:pt>
                <c:pt idx="21">
                  <c:v>2</c:v>
                </c:pt>
                <c:pt idx="22">
                  <c:v>3</c:v>
                </c:pt>
                <c:pt idx="23">
                  <c:v>1</c:v>
                </c:pt>
                <c:pt idx="24">
                  <c:v>0</c:v>
                </c:pt>
                <c:pt idx="25">
                  <c:v>0</c:v>
                </c:pt>
                <c:pt idx="26">
                  <c:v>3</c:v>
                </c:pt>
                <c:pt idx="27">
                  <c:v>3</c:v>
                </c:pt>
                <c:pt idx="28">
                  <c:v>3</c:v>
                </c:pt>
                <c:pt idx="29">
                  <c:v>2</c:v>
                </c:pt>
                <c:pt idx="30">
                  <c:v>1</c:v>
                </c:pt>
              </c:numCache>
            </c:numRef>
          </c:val>
          <c:smooth val="0"/>
          <c:extLst>
            <c:ext xmlns:c16="http://schemas.microsoft.com/office/drawing/2014/chart" uri="{C3380CC4-5D6E-409C-BE32-E72D297353CC}">
              <c16:uniqueId val="{00000002-B82D-48A3-9F31-694101FD3A6F}"/>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1</c:v>
                </c:pt>
                <c:pt idx="14">
                  <c:v>0</c:v>
                </c:pt>
                <c:pt idx="15">
                  <c:v>1</c:v>
                </c:pt>
                <c:pt idx="16">
                  <c:v>0</c:v>
                </c:pt>
                <c:pt idx="17">
                  <c:v>0</c:v>
                </c:pt>
                <c:pt idx="18">
                  <c:v>0</c:v>
                </c:pt>
                <c:pt idx="19">
                  <c:v>0</c:v>
                </c:pt>
                <c:pt idx="20">
                  <c:v>1</c:v>
                </c:pt>
                <c:pt idx="21">
                  <c:v>0</c:v>
                </c:pt>
                <c:pt idx="22">
                  <c:v>0</c:v>
                </c:pt>
                <c:pt idx="23">
                  <c:v>2</c:v>
                </c:pt>
                <c:pt idx="24">
                  <c:v>2</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3-B82D-48A3-9F31-694101FD3A6F}"/>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1</c:v>
                </c:pt>
                <c:pt idx="3">
                  <c:v>0</c:v>
                </c:pt>
                <c:pt idx="4">
                  <c:v>0</c:v>
                </c:pt>
                <c:pt idx="5">
                  <c:v>1</c:v>
                </c:pt>
                <c:pt idx="6">
                  <c:v>0</c:v>
                </c:pt>
                <c:pt idx="7">
                  <c:v>1</c:v>
                </c:pt>
                <c:pt idx="8">
                  <c:v>0</c:v>
                </c:pt>
                <c:pt idx="9">
                  <c:v>0</c:v>
                </c:pt>
                <c:pt idx="10">
                  <c:v>1</c:v>
                </c:pt>
                <c:pt idx="11">
                  <c:v>0</c:v>
                </c:pt>
                <c:pt idx="12">
                  <c:v>1</c:v>
                </c:pt>
                <c:pt idx="13">
                  <c:v>0</c:v>
                </c:pt>
                <c:pt idx="14">
                  <c:v>1</c:v>
                </c:pt>
                <c:pt idx="15">
                  <c:v>0</c:v>
                </c:pt>
                <c:pt idx="16">
                  <c:v>0</c:v>
                </c:pt>
                <c:pt idx="17">
                  <c:v>0</c:v>
                </c:pt>
                <c:pt idx="18">
                  <c:v>0</c:v>
                </c:pt>
                <c:pt idx="19">
                  <c:v>1</c:v>
                </c:pt>
                <c:pt idx="20">
                  <c:v>1</c:v>
                </c:pt>
                <c:pt idx="21">
                  <c:v>0</c:v>
                </c:pt>
                <c:pt idx="22">
                  <c:v>0</c:v>
                </c:pt>
                <c:pt idx="23">
                  <c:v>0</c:v>
                </c:pt>
                <c:pt idx="24">
                  <c:v>0</c:v>
                </c:pt>
                <c:pt idx="25">
                  <c:v>0</c:v>
                </c:pt>
                <c:pt idx="26">
                  <c:v>1</c:v>
                </c:pt>
                <c:pt idx="27">
                  <c:v>0</c:v>
                </c:pt>
                <c:pt idx="28">
                  <c:v>0</c:v>
                </c:pt>
                <c:pt idx="29">
                  <c:v>0</c:v>
                </c:pt>
                <c:pt idx="30">
                  <c:v>1</c:v>
                </c:pt>
              </c:numCache>
            </c:numRef>
          </c:val>
          <c:smooth val="0"/>
          <c:extLst>
            <c:ext xmlns:c16="http://schemas.microsoft.com/office/drawing/2014/chart" uri="{C3380CC4-5D6E-409C-BE32-E72D297353CC}">
              <c16:uniqueId val="{00000004-B82D-48A3-9F31-694101FD3A6F}"/>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1</c:v>
                </c:pt>
                <c:pt idx="2">
                  <c:v>0</c:v>
                </c:pt>
                <c:pt idx="3">
                  <c:v>1</c:v>
                </c:pt>
                <c:pt idx="4">
                  <c:v>0</c:v>
                </c:pt>
                <c:pt idx="5">
                  <c:v>2</c:v>
                </c:pt>
                <c:pt idx="6">
                  <c:v>0</c:v>
                </c:pt>
                <c:pt idx="7">
                  <c:v>1</c:v>
                </c:pt>
                <c:pt idx="8">
                  <c:v>0</c:v>
                </c:pt>
                <c:pt idx="9">
                  <c:v>1</c:v>
                </c:pt>
                <c:pt idx="10">
                  <c:v>1</c:v>
                </c:pt>
                <c:pt idx="11">
                  <c:v>0</c:v>
                </c:pt>
                <c:pt idx="12">
                  <c:v>2</c:v>
                </c:pt>
                <c:pt idx="13">
                  <c:v>0</c:v>
                </c:pt>
                <c:pt idx="14">
                  <c:v>0</c:v>
                </c:pt>
                <c:pt idx="15">
                  <c:v>1</c:v>
                </c:pt>
                <c:pt idx="16">
                  <c:v>1</c:v>
                </c:pt>
                <c:pt idx="17">
                  <c:v>0</c:v>
                </c:pt>
                <c:pt idx="18">
                  <c:v>0</c:v>
                </c:pt>
                <c:pt idx="19">
                  <c:v>1</c:v>
                </c:pt>
                <c:pt idx="20">
                  <c:v>0</c:v>
                </c:pt>
                <c:pt idx="21">
                  <c:v>0</c:v>
                </c:pt>
                <c:pt idx="22">
                  <c:v>1</c:v>
                </c:pt>
                <c:pt idx="23">
                  <c:v>1</c:v>
                </c:pt>
                <c:pt idx="24">
                  <c:v>0</c:v>
                </c:pt>
                <c:pt idx="25">
                  <c:v>0</c:v>
                </c:pt>
                <c:pt idx="26">
                  <c:v>1</c:v>
                </c:pt>
                <c:pt idx="27">
                  <c:v>0</c:v>
                </c:pt>
                <c:pt idx="28">
                  <c:v>1</c:v>
                </c:pt>
                <c:pt idx="29">
                  <c:v>1</c:v>
                </c:pt>
                <c:pt idx="30">
                  <c:v>1</c:v>
                </c:pt>
              </c:numCache>
            </c:numRef>
          </c:val>
          <c:smooth val="0"/>
          <c:extLst>
            <c:ext xmlns:c16="http://schemas.microsoft.com/office/drawing/2014/chart" uri="{C3380CC4-5D6E-409C-BE32-E72D297353CC}">
              <c16:uniqueId val="{00000005-B82D-48A3-9F31-694101FD3A6F}"/>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2</c:v>
                </c:pt>
                <c:pt idx="10">
                  <c:v>2</c:v>
                </c:pt>
                <c:pt idx="11">
                  <c:v>0</c:v>
                </c:pt>
                <c:pt idx="12">
                  <c:v>2</c:v>
                </c:pt>
                <c:pt idx="13">
                  <c:v>6</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1</c:v>
                </c:pt>
              </c:numCache>
            </c:numRef>
          </c:val>
          <c:smooth val="0"/>
          <c:extLst>
            <c:ext xmlns:c16="http://schemas.microsoft.com/office/drawing/2014/chart" uri="{C3380CC4-5D6E-409C-BE32-E72D297353CC}">
              <c16:uniqueId val="{00000006-B82D-48A3-9F31-694101FD3A6F}"/>
            </c:ext>
          </c:extLst>
        </c:ser>
        <c:dLbls>
          <c:showLegendKey val="0"/>
          <c:showVal val="0"/>
          <c:showCatName val="0"/>
          <c:showSerName val="0"/>
          <c:showPercent val="0"/>
          <c:showBubbleSize val="0"/>
        </c:dLbls>
        <c:smooth val="0"/>
        <c:axId val="435469432"/>
        <c:axId val="435466808"/>
      </c:lineChart>
      <c:dateAx>
        <c:axId val="43546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6808"/>
        <c:crosses val="autoZero"/>
        <c:auto val="1"/>
        <c:lblOffset val="100"/>
        <c:baseTimeUnit val="days"/>
      </c:dateAx>
      <c:valAx>
        <c:axId val="43546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0</c:v>
                </c:pt>
                <c:pt idx="12">
                  <c:v>1</c:v>
                </c:pt>
                <c:pt idx="13">
                  <c:v>0</c:v>
                </c:pt>
                <c:pt idx="14">
                  <c:v>2</c:v>
                </c:pt>
                <c:pt idx="15">
                  <c:v>1</c:v>
                </c:pt>
                <c:pt idx="16">
                  <c:v>4</c:v>
                </c:pt>
                <c:pt idx="17">
                  <c:v>10</c:v>
                </c:pt>
                <c:pt idx="18">
                  <c:v>1</c:v>
                </c:pt>
                <c:pt idx="19">
                  <c:v>2</c:v>
                </c:pt>
                <c:pt idx="20">
                  <c:v>0</c:v>
                </c:pt>
                <c:pt idx="21">
                  <c:v>1</c:v>
                </c:pt>
                <c:pt idx="22">
                  <c:v>0</c:v>
                </c:pt>
                <c:pt idx="23">
                  <c:v>0</c:v>
                </c:pt>
              </c:numCache>
            </c:numRef>
          </c:val>
          <c:smooth val="0"/>
          <c:extLst>
            <c:ext xmlns:c16="http://schemas.microsoft.com/office/drawing/2014/chart" uri="{C3380CC4-5D6E-409C-BE32-E72D297353CC}">
              <c16:uniqueId val="{00000000-4626-4502-912D-ACF6E07D507E}"/>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1</c:v>
                </c:pt>
                <c:pt idx="15">
                  <c:v>0</c:v>
                </c:pt>
                <c:pt idx="16">
                  <c:v>2</c:v>
                </c:pt>
                <c:pt idx="17">
                  <c:v>1</c:v>
                </c:pt>
                <c:pt idx="18">
                  <c:v>2</c:v>
                </c:pt>
                <c:pt idx="19">
                  <c:v>1</c:v>
                </c:pt>
                <c:pt idx="20">
                  <c:v>3</c:v>
                </c:pt>
                <c:pt idx="21">
                  <c:v>3</c:v>
                </c:pt>
                <c:pt idx="22">
                  <c:v>0</c:v>
                </c:pt>
                <c:pt idx="23">
                  <c:v>0</c:v>
                </c:pt>
              </c:numCache>
            </c:numRef>
          </c:val>
          <c:smooth val="0"/>
          <c:extLst>
            <c:ext xmlns:c16="http://schemas.microsoft.com/office/drawing/2014/chart" uri="{C3380CC4-5D6E-409C-BE32-E72D297353CC}">
              <c16:uniqueId val="{00000001-4626-4502-912D-ACF6E07D507E}"/>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12</c:v>
                </c:pt>
                <c:pt idx="10">
                  <c:v>3</c:v>
                </c:pt>
                <c:pt idx="11">
                  <c:v>4</c:v>
                </c:pt>
                <c:pt idx="12">
                  <c:v>13</c:v>
                </c:pt>
                <c:pt idx="13">
                  <c:v>1</c:v>
                </c:pt>
                <c:pt idx="14">
                  <c:v>0</c:v>
                </c:pt>
                <c:pt idx="15">
                  <c:v>5</c:v>
                </c:pt>
                <c:pt idx="16">
                  <c:v>7</c:v>
                </c:pt>
                <c:pt idx="17">
                  <c:v>0</c:v>
                </c:pt>
                <c:pt idx="18">
                  <c:v>12</c:v>
                </c:pt>
                <c:pt idx="19">
                  <c:v>0</c:v>
                </c:pt>
                <c:pt idx="20">
                  <c:v>1</c:v>
                </c:pt>
                <c:pt idx="21">
                  <c:v>1</c:v>
                </c:pt>
                <c:pt idx="22">
                  <c:v>1</c:v>
                </c:pt>
                <c:pt idx="23">
                  <c:v>0</c:v>
                </c:pt>
              </c:numCache>
            </c:numRef>
          </c:val>
          <c:smooth val="0"/>
          <c:extLst>
            <c:ext xmlns:c16="http://schemas.microsoft.com/office/drawing/2014/chart" uri="{C3380CC4-5D6E-409C-BE32-E72D297353CC}">
              <c16:uniqueId val="{00000002-4626-4502-912D-ACF6E07D507E}"/>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2</c:v>
                </c:pt>
                <c:pt idx="14">
                  <c:v>2</c:v>
                </c:pt>
                <c:pt idx="15">
                  <c:v>0</c:v>
                </c:pt>
                <c:pt idx="16">
                  <c:v>1</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3-4626-4502-912D-ACF6E07D507E}"/>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4</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4-4626-4502-912D-ACF6E07D507E}"/>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5</c:v>
                </c:pt>
                <c:pt idx="13">
                  <c:v>3</c:v>
                </c:pt>
                <c:pt idx="14">
                  <c:v>1</c:v>
                </c:pt>
                <c:pt idx="15">
                  <c:v>1</c:v>
                </c:pt>
                <c:pt idx="16">
                  <c:v>1</c:v>
                </c:pt>
                <c:pt idx="17">
                  <c:v>1</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5-4626-4502-912D-ACF6E07D507E}"/>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4</c:v>
                </c:pt>
                <c:pt idx="12">
                  <c:v>0</c:v>
                </c:pt>
                <c:pt idx="13">
                  <c:v>0</c:v>
                </c:pt>
                <c:pt idx="14">
                  <c:v>0</c:v>
                </c:pt>
                <c:pt idx="15">
                  <c:v>0</c:v>
                </c:pt>
                <c:pt idx="16">
                  <c:v>0</c:v>
                </c:pt>
                <c:pt idx="17">
                  <c:v>0</c:v>
                </c:pt>
                <c:pt idx="18">
                  <c:v>0</c:v>
                </c:pt>
                <c:pt idx="19">
                  <c:v>3</c:v>
                </c:pt>
                <c:pt idx="20">
                  <c:v>2</c:v>
                </c:pt>
                <c:pt idx="21">
                  <c:v>0</c:v>
                </c:pt>
                <c:pt idx="22">
                  <c:v>0</c:v>
                </c:pt>
                <c:pt idx="23">
                  <c:v>0</c:v>
                </c:pt>
              </c:numCache>
            </c:numRef>
          </c:val>
          <c:smooth val="0"/>
          <c:extLst>
            <c:ext xmlns:c16="http://schemas.microsoft.com/office/drawing/2014/chart" uri="{C3380CC4-5D6E-409C-BE32-E72D297353CC}">
              <c16:uniqueId val="{00000006-4626-4502-912D-ACF6E07D507E}"/>
            </c:ext>
          </c:extLst>
        </c:ser>
        <c:dLbls>
          <c:showLegendKey val="0"/>
          <c:showVal val="0"/>
          <c:showCatName val="0"/>
          <c:showSerName val="0"/>
          <c:showPercent val="0"/>
          <c:showBubbleSize val="0"/>
        </c:dLbls>
        <c:smooth val="0"/>
        <c:axId val="435476648"/>
        <c:axId val="435444832"/>
      </c:lineChart>
      <c:catAx>
        <c:axId val="43547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44832"/>
        <c:crosses val="autoZero"/>
        <c:auto val="1"/>
        <c:lblAlgn val="ctr"/>
        <c:lblOffset val="100"/>
        <c:noMultiLvlLbl val="0"/>
      </c:catAx>
      <c:valAx>
        <c:axId val="43544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3</c:v>
                </c:pt>
                <c:pt idx="3">
                  <c:v>6</c:v>
                </c:pt>
                <c:pt idx="4">
                  <c:v>4</c:v>
                </c:pt>
                <c:pt idx="5">
                  <c:v>1</c:v>
                </c:pt>
                <c:pt idx="6">
                  <c:v>3</c:v>
                </c:pt>
              </c:numCache>
            </c:numRef>
          </c:val>
          <c:extLst>
            <c:ext xmlns:c16="http://schemas.microsoft.com/office/drawing/2014/chart" uri="{C3380CC4-5D6E-409C-BE32-E72D297353CC}">
              <c16:uniqueId val="{00000000-3560-4CEB-8183-CF4457B27C28}"/>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3</c:v>
                </c:pt>
                <c:pt idx="3">
                  <c:v>3</c:v>
                </c:pt>
                <c:pt idx="4">
                  <c:v>4</c:v>
                </c:pt>
                <c:pt idx="5">
                  <c:v>0</c:v>
                </c:pt>
                <c:pt idx="6">
                  <c:v>1</c:v>
                </c:pt>
              </c:numCache>
            </c:numRef>
          </c:val>
          <c:extLst>
            <c:ext xmlns:c16="http://schemas.microsoft.com/office/drawing/2014/chart" uri="{C3380CC4-5D6E-409C-BE32-E72D297353CC}">
              <c16:uniqueId val="{00000001-3560-4CEB-8183-CF4457B27C28}"/>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12</c:v>
                </c:pt>
                <c:pt idx="2">
                  <c:v>10</c:v>
                </c:pt>
                <c:pt idx="3">
                  <c:v>14</c:v>
                </c:pt>
                <c:pt idx="4">
                  <c:v>11</c:v>
                </c:pt>
                <c:pt idx="5">
                  <c:v>4</c:v>
                </c:pt>
                <c:pt idx="6">
                  <c:v>0</c:v>
                </c:pt>
              </c:numCache>
            </c:numRef>
          </c:val>
          <c:extLst>
            <c:ext xmlns:c16="http://schemas.microsoft.com/office/drawing/2014/chart" uri="{C3380CC4-5D6E-409C-BE32-E72D297353CC}">
              <c16:uniqueId val="{00000002-3560-4CEB-8183-CF4457B27C28}"/>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0</c:v>
                </c:pt>
                <c:pt idx="3">
                  <c:v>2</c:v>
                </c:pt>
                <c:pt idx="4">
                  <c:v>2</c:v>
                </c:pt>
                <c:pt idx="5">
                  <c:v>2</c:v>
                </c:pt>
                <c:pt idx="6">
                  <c:v>0</c:v>
                </c:pt>
              </c:numCache>
            </c:numRef>
          </c:val>
          <c:extLst>
            <c:ext xmlns:c16="http://schemas.microsoft.com/office/drawing/2014/chart" uri="{C3380CC4-5D6E-409C-BE32-E72D297353CC}">
              <c16:uniqueId val="{00000003-3560-4CEB-8183-CF4457B27C28}"/>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c:v>
                </c:pt>
                <c:pt idx="2">
                  <c:v>2</c:v>
                </c:pt>
                <c:pt idx="3">
                  <c:v>0</c:v>
                </c:pt>
                <c:pt idx="4">
                  <c:v>2</c:v>
                </c:pt>
                <c:pt idx="5">
                  <c:v>1</c:v>
                </c:pt>
                <c:pt idx="6">
                  <c:v>0</c:v>
                </c:pt>
              </c:numCache>
            </c:numRef>
          </c:val>
          <c:extLst>
            <c:ext xmlns:c16="http://schemas.microsoft.com/office/drawing/2014/chart" uri="{C3380CC4-5D6E-409C-BE32-E72D297353CC}">
              <c16:uniqueId val="{00000004-3560-4CEB-8183-CF4457B27C28}"/>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0</c:v>
                </c:pt>
                <c:pt idx="2">
                  <c:v>2</c:v>
                </c:pt>
                <c:pt idx="3">
                  <c:v>4</c:v>
                </c:pt>
                <c:pt idx="4">
                  <c:v>4</c:v>
                </c:pt>
                <c:pt idx="5">
                  <c:v>2</c:v>
                </c:pt>
                <c:pt idx="6">
                  <c:v>0</c:v>
                </c:pt>
              </c:numCache>
            </c:numRef>
          </c:val>
          <c:extLst>
            <c:ext xmlns:c16="http://schemas.microsoft.com/office/drawing/2014/chart" uri="{C3380CC4-5D6E-409C-BE32-E72D297353CC}">
              <c16:uniqueId val="{00000005-3560-4CEB-8183-CF4457B27C28}"/>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7</c:v>
                </c:pt>
                <c:pt idx="2">
                  <c:v>0</c:v>
                </c:pt>
                <c:pt idx="3">
                  <c:v>0</c:v>
                </c:pt>
                <c:pt idx="4">
                  <c:v>3</c:v>
                </c:pt>
                <c:pt idx="5">
                  <c:v>2</c:v>
                </c:pt>
                <c:pt idx="6">
                  <c:v>0</c:v>
                </c:pt>
              </c:numCache>
            </c:numRef>
          </c:val>
          <c:extLst>
            <c:ext xmlns:c16="http://schemas.microsoft.com/office/drawing/2014/chart" uri="{C3380CC4-5D6E-409C-BE32-E72D297353CC}">
              <c16:uniqueId val="{00000006-3560-4CEB-8183-CF4457B27C28}"/>
            </c:ext>
          </c:extLst>
        </c:ser>
        <c:dLbls>
          <c:showLegendKey val="0"/>
          <c:showVal val="0"/>
          <c:showCatName val="0"/>
          <c:showSerName val="0"/>
          <c:showPercent val="0"/>
          <c:showBubbleSize val="0"/>
        </c:dLbls>
        <c:gapWidth val="219"/>
        <c:overlap val="-27"/>
        <c:axId val="435449424"/>
        <c:axId val="435447128"/>
      </c:barChart>
      <c:catAx>
        <c:axId val="43544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47128"/>
        <c:crosses val="autoZero"/>
        <c:auto val="1"/>
        <c:lblAlgn val="ctr"/>
        <c:lblOffset val="100"/>
        <c:noMultiLvlLbl val="0"/>
      </c:catAx>
      <c:valAx>
        <c:axId val="43544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4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1329</c:v>
                </c:pt>
                <c:pt idx="1">
                  <c:v>808</c:v>
                </c:pt>
                <c:pt idx="2">
                  <c:v>20008</c:v>
                </c:pt>
                <c:pt idx="3">
                  <c:v>385</c:v>
                </c:pt>
                <c:pt idx="4">
                  <c:v>435</c:v>
                </c:pt>
                <c:pt idx="5">
                  <c:v>1867</c:v>
                </c:pt>
                <c:pt idx="6">
                  <c:v>316</c:v>
                </c:pt>
              </c:numCache>
            </c:numRef>
          </c:val>
          <c:extLst>
            <c:ext xmlns:c16="http://schemas.microsoft.com/office/drawing/2014/chart" uri="{C3380CC4-5D6E-409C-BE32-E72D297353CC}">
              <c16:uniqueId val="{00000000-774D-435B-AB86-6F1A86EE6DEC}"/>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128</c:v>
                </c:pt>
                <c:pt idx="1">
                  <c:v>122</c:v>
                </c:pt>
                <c:pt idx="2">
                  <c:v>1035</c:v>
                </c:pt>
                <c:pt idx="3">
                  <c:v>33</c:v>
                </c:pt>
                <c:pt idx="4">
                  <c:v>63</c:v>
                </c:pt>
                <c:pt idx="5">
                  <c:v>230</c:v>
                </c:pt>
                <c:pt idx="6">
                  <c:v>39</c:v>
                </c:pt>
              </c:numCache>
            </c:numRef>
          </c:val>
          <c:extLst>
            <c:ext xmlns:c16="http://schemas.microsoft.com/office/drawing/2014/chart" uri="{C3380CC4-5D6E-409C-BE32-E72D297353CC}">
              <c16:uniqueId val="{00000001-774D-435B-AB86-6F1A86EE6DEC}"/>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0</c:v>
                </c:pt>
                <c:pt idx="1">
                  <c:v>5</c:v>
                </c:pt>
                <c:pt idx="2">
                  <c:v>182</c:v>
                </c:pt>
                <c:pt idx="3">
                  <c:v>5</c:v>
                </c:pt>
                <c:pt idx="4">
                  <c:v>0</c:v>
                </c:pt>
                <c:pt idx="5">
                  <c:v>78</c:v>
                </c:pt>
                <c:pt idx="6">
                  <c:v>0</c:v>
                </c:pt>
              </c:numCache>
            </c:numRef>
          </c:val>
          <c:extLst>
            <c:ext xmlns:c16="http://schemas.microsoft.com/office/drawing/2014/chart" uri="{C3380CC4-5D6E-409C-BE32-E72D297353CC}">
              <c16:uniqueId val="{00000002-774D-435B-AB86-6F1A86EE6DEC}"/>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Sheet1!$E$2:$E$8</c:f>
              <c:numCache>
                <c:formatCode>General</c:formatCode>
                <c:ptCount val="7"/>
                <c:pt idx="0">
                  <c:v>0</c:v>
                </c:pt>
                <c:pt idx="1">
                  <c:v>2</c:v>
                </c:pt>
                <c:pt idx="2">
                  <c:v>28</c:v>
                </c:pt>
                <c:pt idx="3">
                  <c:v>0</c:v>
                </c:pt>
                <c:pt idx="4">
                  <c:v>1</c:v>
                </c:pt>
                <c:pt idx="5">
                  <c:v>2</c:v>
                </c:pt>
                <c:pt idx="6">
                  <c:v>3</c:v>
                </c:pt>
              </c:numCache>
            </c:numRef>
          </c:val>
          <c:extLst>
            <c:ext xmlns:c16="http://schemas.microsoft.com/office/drawing/2014/chart" uri="{C3380CC4-5D6E-409C-BE32-E72D297353CC}">
              <c16:uniqueId val="{00000003-774D-435B-AB86-6F1A86EE6DEC}"/>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Sheet1!$F$2:$F$8</c:f>
              <c:numCache>
                <c:formatCode>General</c:formatCode>
                <c:ptCount val="7"/>
                <c:pt idx="0">
                  <c:v>0</c:v>
                </c:pt>
                <c:pt idx="1">
                  <c:v>0</c:v>
                </c:pt>
                <c:pt idx="2">
                  <c:v>16</c:v>
                </c:pt>
                <c:pt idx="3">
                  <c:v>0</c:v>
                </c:pt>
                <c:pt idx="4">
                  <c:v>1</c:v>
                </c:pt>
                <c:pt idx="5">
                  <c:v>3</c:v>
                </c:pt>
                <c:pt idx="6">
                  <c:v>1</c:v>
                </c:pt>
              </c:numCache>
            </c:numRef>
          </c:val>
          <c:extLst>
            <c:ext xmlns:c16="http://schemas.microsoft.com/office/drawing/2014/chart" uri="{C3380CC4-5D6E-409C-BE32-E72D297353CC}">
              <c16:uniqueId val="{00000004-774D-435B-AB86-6F1A86EE6DEC}"/>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Sheet1!$G$2:$G$8</c:f>
              <c:numCache>
                <c:formatCode>General</c:formatCode>
                <c:ptCount val="7"/>
                <c:pt idx="0">
                  <c:v>0</c:v>
                </c:pt>
                <c:pt idx="1">
                  <c:v>1</c:v>
                </c:pt>
                <c:pt idx="2">
                  <c:v>28</c:v>
                </c:pt>
                <c:pt idx="3">
                  <c:v>0</c:v>
                </c:pt>
                <c:pt idx="4">
                  <c:v>0</c:v>
                </c:pt>
                <c:pt idx="5">
                  <c:v>2</c:v>
                </c:pt>
                <c:pt idx="6">
                  <c:v>0</c:v>
                </c:pt>
              </c:numCache>
            </c:numRef>
          </c:val>
          <c:extLst>
            <c:ext xmlns:c16="http://schemas.microsoft.com/office/drawing/2014/chart" uri="{C3380CC4-5D6E-409C-BE32-E72D297353CC}">
              <c16:uniqueId val="{00000005-774D-435B-AB86-6F1A86EE6DE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Sheet1!$H$2:$H$8</c:f>
              <c:numCache>
                <c:formatCode>General</c:formatCode>
                <c:ptCount val="7"/>
                <c:pt idx="0">
                  <c:v>46</c:v>
                </c:pt>
                <c:pt idx="1">
                  <c:v>86</c:v>
                </c:pt>
                <c:pt idx="2">
                  <c:v>870</c:v>
                </c:pt>
                <c:pt idx="3">
                  <c:v>4</c:v>
                </c:pt>
                <c:pt idx="4">
                  <c:v>126</c:v>
                </c:pt>
                <c:pt idx="5">
                  <c:v>489</c:v>
                </c:pt>
                <c:pt idx="6">
                  <c:v>8</c:v>
                </c:pt>
              </c:numCache>
            </c:numRef>
          </c:val>
          <c:extLst>
            <c:ext xmlns:c16="http://schemas.microsoft.com/office/drawing/2014/chart" uri="{C3380CC4-5D6E-409C-BE32-E72D297353CC}">
              <c16:uniqueId val="{00000006-774D-435B-AB86-6F1A86EE6DE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Sheet1!$I$2:$I$8</c:f>
              <c:numCache>
                <c:formatCode>General</c:formatCode>
                <c:ptCount val="7"/>
                <c:pt idx="0">
                  <c:v>71</c:v>
                </c:pt>
                <c:pt idx="1">
                  <c:v>41</c:v>
                </c:pt>
                <c:pt idx="2">
                  <c:v>551</c:v>
                </c:pt>
                <c:pt idx="3">
                  <c:v>24</c:v>
                </c:pt>
                <c:pt idx="4">
                  <c:v>26</c:v>
                </c:pt>
                <c:pt idx="5">
                  <c:v>70</c:v>
                </c:pt>
                <c:pt idx="6">
                  <c:v>19</c:v>
                </c:pt>
              </c:numCache>
            </c:numRef>
          </c:val>
          <c:extLst>
            <c:ext xmlns:c16="http://schemas.microsoft.com/office/drawing/2014/chart" uri="{C3380CC4-5D6E-409C-BE32-E72D297353CC}">
              <c16:uniqueId val="{00000007-774D-435B-AB86-6F1A86EE6DEC}"/>
            </c:ext>
          </c:extLst>
        </c:ser>
        <c:dLbls>
          <c:showLegendKey val="0"/>
          <c:showVal val="0"/>
          <c:showCatName val="0"/>
          <c:showSerName val="0"/>
          <c:showPercent val="0"/>
          <c:showBubbleSize val="0"/>
        </c:dLbls>
        <c:gapWidth val="150"/>
        <c:overlap val="100"/>
        <c:axId val="435451392"/>
        <c:axId val="435452048"/>
      </c:barChart>
      <c:catAx>
        <c:axId val="43545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2048"/>
        <c:crosses val="autoZero"/>
        <c:auto val="1"/>
        <c:lblAlgn val="ctr"/>
        <c:lblOffset val="100"/>
        <c:noMultiLvlLbl val="0"/>
      </c:catAx>
      <c:valAx>
        <c:axId val="435452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10</c:v>
                </c:pt>
                <c:pt idx="1">
                  <c:v>2</c:v>
                </c:pt>
                <c:pt idx="2">
                  <c:v>10</c:v>
                </c:pt>
                <c:pt idx="3">
                  <c:v>0</c:v>
                </c:pt>
                <c:pt idx="4">
                  <c:v>1</c:v>
                </c:pt>
                <c:pt idx="5">
                  <c:v>10</c:v>
                </c:pt>
                <c:pt idx="6">
                  <c:v>0</c:v>
                </c:pt>
              </c:numCache>
            </c:numRef>
          </c:val>
          <c:extLst>
            <c:ext xmlns:c16="http://schemas.microsoft.com/office/drawing/2014/chart" uri="{C3380CC4-5D6E-409C-BE32-E72D297353CC}">
              <c16:uniqueId val="{00000000-18C0-485B-BA84-1BEA4BD75AD1}"/>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9</c:v>
                </c:pt>
                <c:pt idx="1">
                  <c:v>11</c:v>
                </c:pt>
                <c:pt idx="2">
                  <c:v>33</c:v>
                </c:pt>
                <c:pt idx="3">
                  <c:v>7</c:v>
                </c:pt>
                <c:pt idx="4">
                  <c:v>9</c:v>
                </c:pt>
                <c:pt idx="5">
                  <c:v>7</c:v>
                </c:pt>
                <c:pt idx="6">
                  <c:v>13</c:v>
                </c:pt>
              </c:numCache>
            </c:numRef>
          </c:val>
          <c:extLst>
            <c:ext xmlns:c16="http://schemas.microsoft.com/office/drawing/2014/chart" uri="{C3380CC4-5D6E-409C-BE32-E72D297353CC}">
              <c16:uniqueId val="{00000001-18C0-485B-BA84-1BEA4BD75AD1}"/>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5</c:v>
                </c:pt>
                <c:pt idx="1">
                  <c:v>2</c:v>
                </c:pt>
                <c:pt idx="2">
                  <c:v>18</c:v>
                </c:pt>
                <c:pt idx="3">
                  <c:v>3</c:v>
                </c:pt>
                <c:pt idx="4">
                  <c:v>0</c:v>
                </c:pt>
                <c:pt idx="5">
                  <c:v>1</c:v>
                </c:pt>
                <c:pt idx="6">
                  <c:v>1</c:v>
                </c:pt>
              </c:numCache>
            </c:numRef>
          </c:val>
          <c:extLst>
            <c:ext xmlns:c16="http://schemas.microsoft.com/office/drawing/2014/chart" uri="{C3380CC4-5D6E-409C-BE32-E72D297353CC}">
              <c16:uniqueId val="{00000002-18C0-485B-BA84-1BEA4BD75AD1}"/>
            </c:ext>
          </c:extLst>
        </c:ser>
        <c:dLbls>
          <c:showLegendKey val="0"/>
          <c:showVal val="0"/>
          <c:showCatName val="0"/>
          <c:showSerName val="0"/>
          <c:showPercent val="0"/>
          <c:showBubbleSize val="0"/>
        </c:dLbls>
        <c:gapWidth val="150"/>
        <c:overlap val="100"/>
        <c:axId val="435455000"/>
        <c:axId val="435463856"/>
      </c:barChart>
      <c:catAx>
        <c:axId val="43545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3856"/>
        <c:crosses val="autoZero"/>
        <c:auto val="1"/>
        <c:lblAlgn val="ctr"/>
        <c:lblOffset val="100"/>
        <c:noMultiLvlLbl val="0"/>
      </c:catAx>
      <c:valAx>
        <c:axId val="435463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3.8077123264342802E-3</c:v>
                </c:pt>
                <c:pt idx="1">
                  <c:v>4.8171058827856201E-3</c:v>
                </c:pt>
                <c:pt idx="2">
                  <c:v>4.3973580672731797E-3</c:v>
                </c:pt>
                <c:pt idx="3">
                  <c:v>2.64840883597135E-3</c:v>
                </c:pt>
                <c:pt idx="4">
                  <c:v>5.6216225291844703E-3</c:v>
                </c:pt>
                <c:pt idx="5">
                  <c:v>6.1163253117526998E-3</c:v>
                </c:pt>
                <c:pt idx="6">
                  <c:v>2.3385949721407401E-3</c:v>
                </c:pt>
              </c:numCache>
            </c:numRef>
          </c:val>
          <c:extLst>
            <c:ext xmlns:c16="http://schemas.microsoft.com/office/drawing/2014/chart" uri="{C3380CC4-5D6E-409C-BE32-E72D297353CC}">
              <c16:uniqueId val="{00000000-D4EB-4681-A6E8-402960A6C450}"/>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1.06340449348365</c:v>
                </c:pt>
                <c:pt idx="1">
                  <c:v>0.52770448548812698</c:v>
                </c:pt>
                <c:pt idx="2">
                  <c:v>0.66362836811385595</c:v>
                </c:pt>
                <c:pt idx="3">
                  <c:v>0.36779403534020899</c:v>
                </c:pt>
                <c:pt idx="4">
                  <c:v>0.39777724474294401</c:v>
                </c:pt>
                <c:pt idx="6">
                  <c:v>0.111937315103542</c:v>
                </c:pt>
              </c:numCache>
            </c:numRef>
          </c:val>
          <c:extLst>
            <c:ext xmlns:c16="http://schemas.microsoft.com/office/drawing/2014/chart" uri="{C3380CC4-5D6E-409C-BE32-E72D297353CC}">
              <c16:uniqueId val="{00000001-D4EB-4681-A6E8-402960A6C450}"/>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4.8104224489042297E-3</c:v>
                </c:pt>
                <c:pt idx="1">
                  <c:v>2.9191878968972801E-3</c:v>
                </c:pt>
                <c:pt idx="2">
                  <c:v>0.190520673339381</c:v>
                </c:pt>
                <c:pt idx="3">
                  <c:v>6.5726281830019301E-3</c:v>
                </c:pt>
                <c:pt idx="4">
                  <c:v>1.5723240482744299E-2</c:v>
                </c:pt>
                <c:pt idx="5">
                  <c:v>3.4930453467146901E-3</c:v>
                </c:pt>
              </c:numCache>
            </c:numRef>
          </c:val>
          <c:extLst>
            <c:ext xmlns:c16="http://schemas.microsoft.com/office/drawing/2014/chart" uri="{C3380CC4-5D6E-409C-BE32-E72D297353CC}">
              <c16:uniqueId val="{00000002-D4EB-4681-A6E8-402960A6C450}"/>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3.0752739190412202E-3</c:v>
                </c:pt>
                <c:pt idx="1">
                  <c:v>1.8451643514247301E-2</c:v>
                </c:pt>
                <c:pt idx="3">
                  <c:v>4.8106070590716199E-2</c:v>
                </c:pt>
                <c:pt idx="4">
                  <c:v>1.4278057481262801E-2</c:v>
                </c:pt>
                <c:pt idx="5">
                  <c:v>7.4685223748143896E-3</c:v>
                </c:pt>
              </c:numCache>
            </c:numRef>
          </c:val>
          <c:extLst>
            <c:ext xmlns:c16="http://schemas.microsoft.com/office/drawing/2014/chart" uri="{C3380CC4-5D6E-409C-BE32-E72D297353CC}">
              <c16:uniqueId val="{00000003-D4EB-4681-A6E8-402960A6C450}"/>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6.2510174181995795E-2</c:v>
                </c:pt>
                <c:pt idx="1">
                  <c:v>4.3626892397851197E-2</c:v>
                </c:pt>
                <c:pt idx="2">
                  <c:v>2.4418036789842099E-2</c:v>
                </c:pt>
                <c:pt idx="4">
                  <c:v>3.9068858863747398E-2</c:v>
                </c:pt>
                <c:pt idx="5">
                  <c:v>3.9068858863747398E-3</c:v>
                </c:pt>
              </c:numCache>
            </c:numRef>
          </c:val>
          <c:extLst>
            <c:ext xmlns:c16="http://schemas.microsoft.com/office/drawing/2014/chart" uri="{C3380CC4-5D6E-409C-BE32-E72D297353CC}">
              <c16:uniqueId val="{00000004-D4EB-4681-A6E8-402960A6C450}"/>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2.1534536319673999E-2</c:v>
                </c:pt>
                <c:pt idx="2">
                  <c:v>4.5050577502223001E-2</c:v>
                </c:pt>
                <c:pt idx="3">
                  <c:v>8.1552844769564106E-3</c:v>
                </c:pt>
                <c:pt idx="4">
                  <c:v>3.3898471621083902E-3</c:v>
                </c:pt>
                <c:pt idx="5">
                  <c:v>1.9160005698873499E-3</c:v>
                </c:pt>
              </c:numCache>
            </c:numRef>
          </c:val>
          <c:extLst>
            <c:ext xmlns:c16="http://schemas.microsoft.com/office/drawing/2014/chart" uri="{C3380CC4-5D6E-409C-BE32-E72D297353CC}">
              <c16:uniqueId val="{00000005-D4EB-4681-A6E8-402960A6C450}"/>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0.142581070889894</c:v>
                </c:pt>
                <c:pt idx="1">
                  <c:v>5.5887739711269098E-2</c:v>
                </c:pt>
                <c:pt idx="4">
                  <c:v>4.7919808949220703E-2</c:v>
                </c:pt>
                <c:pt idx="5">
                  <c:v>4.4777526395173503E-2</c:v>
                </c:pt>
              </c:numCache>
            </c:numRef>
          </c:val>
          <c:extLst>
            <c:ext xmlns:c16="http://schemas.microsoft.com/office/drawing/2014/chart" uri="{C3380CC4-5D6E-409C-BE32-E72D297353CC}">
              <c16:uniqueId val="{00000006-D4EB-4681-A6E8-402960A6C450}"/>
            </c:ext>
          </c:extLst>
        </c:ser>
        <c:dLbls>
          <c:showLegendKey val="0"/>
          <c:showVal val="0"/>
          <c:showCatName val="0"/>
          <c:showSerName val="0"/>
          <c:showPercent val="0"/>
          <c:showBubbleSize val="0"/>
        </c:dLbls>
        <c:gapWidth val="219"/>
        <c:overlap val="-27"/>
        <c:axId val="435457296"/>
        <c:axId val="435461232"/>
      </c:barChart>
      <c:catAx>
        <c:axId val="43545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1232"/>
        <c:crosses val="autoZero"/>
        <c:auto val="1"/>
        <c:lblAlgn val="ctr"/>
        <c:lblOffset val="100"/>
        <c:noMultiLvlLbl val="0"/>
      </c:catAx>
      <c:valAx>
        <c:axId val="43546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1.3805107889919301E-3</c:v>
                </c:pt>
                <c:pt idx="1">
                  <c:v>2.4009978547084201E-3</c:v>
                </c:pt>
                <c:pt idx="2">
                  <c:v>8.4629484912543494E-3</c:v>
                </c:pt>
                <c:pt idx="3">
                  <c:v>6.1207699928650999E-3</c:v>
                </c:pt>
                <c:pt idx="4">
                  <c:v>2.8196475440569902E-3</c:v>
                </c:pt>
                <c:pt idx="5">
                  <c:v>2.3993229110744899E-3</c:v>
                </c:pt>
                <c:pt idx="6">
                  <c:v>5.3982790286456698E-3</c:v>
                </c:pt>
                <c:pt idx="7">
                  <c:v>9.1174379999220193E-3</c:v>
                </c:pt>
                <c:pt idx="8">
                  <c:v>1.49981162366007E-3</c:v>
                </c:pt>
                <c:pt idx="9">
                  <c:v>6.8984878514629601E-3</c:v>
                </c:pt>
                <c:pt idx="10">
                  <c:v>0</c:v>
                </c:pt>
                <c:pt idx="11">
                  <c:v>2.09966195442534E-3</c:v>
                </c:pt>
                <c:pt idx="12">
                  <c:v>9.5971016752940605E-4</c:v>
                </c:pt>
                <c:pt idx="13">
                  <c:v>0</c:v>
                </c:pt>
                <c:pt idx="14">
                  <c:v>2.6988966910327099E-3</c:v>
                </c:pt>
                <c:pt idx="15">
                  <c:v>5.09625629012927E-3</c:v>
                </c:pt>
                <c:pt idx="16">
                  <c:v>4.2547377403627197E-3</c:v>
                </c:pt>
                <c:pt idx="17">
                  <c:v>0</c:v>
                </c:pt>
                <c:pt idx="18">
                  <c:v>0</c:v>
                </c:pt>
                <c:pt idx="19">
                  <c:v>6.7656284520421703E-3</c:v>
                </c:pt>
                <c:pt idx="20">
                  <c:v>4.4308060773894202E-3</c:v>
                </c:pt>
                <c:pt idx="21">
                  <c:v>0</c:v>
                </c:pt>
                <c:pt idx="22">
                  <c:v>2.5745142250891799E-3</c:v>
                </c:pt>
                <c:pt idx="23">
                  <c:v>0</c:v>
                </c:pt>
                <c:pt idx="24">
                  <c:v>0</c:v>
                </c:pt>
                <c:pt idx="25">
                  <c:v>0</c:v>
                </c:pt>
                <c:pt idx="26">
                  <c:v>5.0886746457085097E-3</c:v>
                </c:pt>
                <c:pt idx="27">
                  <c:v>4.6090562568238003E-3</c:v>
                </c:pt>
                <c:pt idx="28">
                  <c:v>0</c:v>
                </c:pt>
                <c:pt idx="29">
                  <c:v>1.91501292334503E-3</c:v>
                </c:pt>
                <c:pt idx="30">
                  <c:v>2.87414479222927E-3</c:v>
                </c:pt>
              </c:numCache>
            </c:numRef>
          </c:val>
          <c:smooth val="0"/>
          <c:extLst>
            <c:ext xmlns:c16="http://schemas.microsoft.com/office/drawing/2014/chart" uri="{C3380CC4-5D6E-409C-BE32-E72D297353CC}">
              <c16:uniqueId val="{00000000-F4EF-4C75-8265-770F62313504}"/>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0.37627665292958301</c:v>
                </c:pt>
                <c:pt idx="2">
                  <c:v>0.289549881547776</c:v>
                </c:pt>
                <c:pt idx="3">
                  <c:v>0</c:v>
                </c:pt>
                <c:pt idx="4">
                  <c:v>0</c:v>
                </c:pt>
                <c:pt idx="5">
                  <c:v>1.5730148048452199</c:v>
                </c:pt>
                <c:pt idx="6">
                  <c:v>0</c:v>
                </c:pt>
                <c:pt idx="7">
                  <c:v>0</c:v>
                </c:pt>
                <c:pt idx="8">
                  <c:v>0.43920292801951999</c:v>
                </c:pt>
                <c:pt idx="9">
                  <c:v>0</c:v>
                </c:pt>
                <c:pt idx="10">
                  <c:v>0</c:v>
                </c:pt>
                <c:pt idx="11">
                  <c:v>0</c:v>
                </c:pt>
                <c:pt idx="12">
                  <c:v>0</c:v>
                </c:pt>
                <c:pt idx="13">
                  <c:v>0.51429907270318698</c:v>
                </c:pt>
                <c:pt idx="14">
                  <c:v>0.108233475067646</c:v>
                </c:pt>
                <c:pt idx="15">
                  <c:v>0</c:v>
                </c:pt>
                <c:pt idx="16">
                  <c:v>1.0442869121122</c:v>
                </c:pt>
                <c:pt idx="17">
                  <c:v>0</c:v>
                </c:pt>
                <c:pt idx="18">
                  <c:v>0.105413748964686</c:v>
                </c:pt>
                <c:pt idx="19">
                  <c:v>1.0995586805295801</c:v>
                </c:pt>
                <c:pt idx="20">
                  <c:v>0</c:v>
                </c:pt>
                <c:pt idx="21">
                  <c:v>0.92353158478019903</c:v>
                </c:pt>
                <c:pt idx="22">
                  <c:v>0</c:v>
                </c:pt>
                <c:pt idx="23">
                  <c:v>0.146177459435755</c:v>
                </c:pt>
                <c:pt idx="24">
                  <c:v>0</c:v>
                </c:pt>
                <c:pt idx="25">
                  <c:v>0</c:v>
                </c:pt>
                <c:pt idx="26">
                  <c:v>0.46571612810775997</c:v>
                </c:pt>
                <c:pt idx="27">
                  <c:v>0</c:v>
                </c:pt>
                <c:pt idx="28">
                  <c:v>0.78650078650078603</c:v>
                </c:pt>
                <c:pt idx="29">
                  <c:v>0</c:v>
                </c:pt>
                <c:pt idx="30">
                  <c:v>6.4354665713264203E-2</c:v>
                </c:pt>
              </c:numCache>
            </c:numRef>
          </c:val>
          <c:smooth val="0"/>
          <c:extLst>
            <c:ext xmlns:c16="http://schemas.microsoft.com/office/drawing/2014/chart" uri="{C3380CC4-5D6E-409C-BE32-E72D297353CC}">
              <c16:uniqueId val="{00000001-F4EF-4C75-8265-770F62313504}"/>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0.93019473067611902</c:v>
                </c:pt>
                <c:pt idx="1">
                  <c:v>5.0394524260722303E-3</c:v>
                </c:pt>
                <c:pt idx="2">
                  <c:v>8.1829304071706407E-3</c:v>
                </c:pt>
                <c:pt idx="3">
                  <c:v>3.49275253848265E-3</c:v>
                </c:pt>
                <c:pt idx="4">
                  <c:v>0</c:v>
                </c:pt>
                <c:pt idx="5">
                  <c:v>3.6924599966867699E-3</c:v>
                </c:pt>
                <c:pt idx="6">
                  <c:v>5.4222069646418904E-3</c:v>
                </c:pt>
                <c:pt idx="7">
                  <c:v>0</c:v>
                </c:pt>
                <c:pt idx="8">
                  <c:v>4.7402256547000102E-3</c:v>
                </c:pt>
                <c:pt idx="9">
                  <c:v>1.5966884681171301E-2</c:v>
                </c:pt>
                <c:pt idx="10">
                  <c:v>0</c:v>
                </c:pt>
                <c:pt idx="11">
                  <c:v>0</c:v>
                </c:pt>
                <c:pt idx="12">
                  <c:v>2.09566197970202E-3</c:v>
                </c:pt>
                <c:pt idx="13">
                  <c:v>2.1954422618643702E-3</c:v>
                </c:pt>
                <c:pt idx="14">
                  <c:v>2.3285249293542201E-3</c:v>
                </c:pt>
                <c:pt idx="15">
                  <c:v>2.5281935159154798E-3</c:v>
                </c:pt>
                <c:pt idx="16">
                  <c:v>2.9940000239519999E-2</c:v>
                </c:pt>
                <c:pt idx="17">
                  <c:v>0</c:v>
                </c:pt>
                <c:pt idx="18">
                  <c:v>0</c:v>
                </c:pt>
                <c:pt idx="19">
                  <c:v>7.2856109184360899E-3</c:v>
                </c:pt>
                <c:pt idx="20">
                  <c:v>1.99601595215949E-3</c:v>
                </c:pt>
                <c:pt idx="21">
                  <c:v>1.2125700097005599E-2</c:v>
                </c:pt>
                <c:pt idx="22">
                  <c:v>1.7265451830886399E-2</c:v>
                </c:pt>
                <c:pt idx="23">
                  <c:v>4.6906983451815102E-3</c:v>
                </c:pt>
                <c:pt idx="24">
                  <c:v>0</c:v>
                </c:pt>
                <c:pt idx="25">
                  <c:v>0</c:v>
                </c:pt>
                <c:pt idx="26">
                  <c:v>4.3581203925768201E-3</c:v>
                </c:pt>
                <c:pt idx="27">
                  <c:v>2.0626115723154899E-3</c:v>
                </c:pt>
                <c:pt idx="28">
                  <c:v>4.4579291255805297E-3</c:v>
                </c:pt>
                <c:pt idx="29">
                  <c:v>1.7965488296981501E-3</c:v>
                </c:pt>
                <c:pt idx="30">
                  <c:v>4.3916953041798004E-3</c:v>
                </c:pt>
              </c:numCache>
            </c:numRef>
          </c:val>
          <c:smooth val="0"/>
          <c:extLst>
            <c:ext xmlns:c16="http://schemas.microsoft.com/office/drawing/2014/chart" uri="{C3380CC4-5D6E-409C-BE32-E72D297353CC}">
              <c16:uniqueId val="{00000002-F4EF-4C75-8265-770F62313504}"/>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c:v>
                </c:pt>
                <c:pt idx="2">
                  <c:v>0</c:v>
                </c:pt>
                <c:pt idx="3">
                  <c:v>0</c:v>
                </c:pt>
                <c:pt idx="4">
                  <c:v>0</c:v>
                </c:pt>
                <c:pt idx="5">
                  <c:v>0</c:v>
                </c:pt>
                <c:pt idx="6">
                  <c:v>9.2440156003767999E-3</c:v>
                </c:pt>
                <c:pt idx="7">
                  <c:v>0</c:v>
                </c:pt>
                <c:pt idx="8">
                  <c:v>0</c:v>
                </c:pt>
                <c:pt idx="9">
                  <c:v>0</c:v>
                </c:pt>
                <c:pt idx="10">
                  <c:v>0</c:v>
                </c:pt>
                <c:pt idx="11">
                  <c:v>0</c:v>
                </c:pt>
                <c:pt idx="12">
                  <c:v>0</c:v>
                </c:pt>
                <c:pt idx="13">
                  <c:v>3.2137354171252498E-2</c:v>
                </c:pt>
                <c:pt idx="14">
                  <c:v>0</c:v>
                </c:pt>
                <c:pt idx="15">
                  <c:v>5.7673681429955097E-2</c:v>
                </c:pt>
                <c:pt idx="16">
                  <c:v>0</c:v>
                </c:pt>
                <c:pt idx="17">
                  <c:v>0</c:v>
                </c:pt>
                <c:pt idx="18">
                  <c:v>0</c:v>
                </c:pt>
                <c:pt idx="19">
                  <c:v>0</c:v>
                </c:pt>
                <c:pt idx="20">
                  <c:v>1.40702015116673E-2</c:v>
                </c:pt>
                <c:pt idx="21">
                  <c:v>0</c:v>
                </c:pt>
                <c:pt idx="22">
                  <c:v>0</c:v>
                </c:pt>
                <c:pt idx="23">
                  <c:v>1.42768657667116E-2</c:v>
                </c:pt>
                <c:pt idx="24">
                  <c:v>7.46586562320215E-3</c:v>
                </c:pt>
                <c:pt idx="25">
                  <c:v>0</c:v>
                </c:pt>
                <c:pt idx="26">
                  <c:v>3.0721696539859201E-3</c:v>
                </c:pt>
                <c:pt idx="27">
                  <c:v>0</c:v>
                </c:pt>
                <c:pt idx="28">
                  <c:v>0</c:v>
                </c:pt>
                <c:pt idx="29">
                  <c:v>3.8595137012736397E-2</c:v>
                </c:pt>
                <c:pt idx="30">
                  <c:v>0</c:v>
                </c:pt>
              </c:numCache>
            </c:numRef>
          </c:val>
          <c:smooth val="0"/>
          <c:extLst>
            <c:ext xmlns:c16="http://schemas.microsoft.com/office/drawing/2014/chart" uri="{C3380CC4-5D6E-409C-BE32-E72D297353CC}">
              <c16:uniqueId val="{00000003-F4EF-4C75-8265-770F62313504}"/>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2.4093247379045401E-2</c:v>
                </c:pt>
                <c:pt idx="3">
                  <c:v>0</c:v>
                </c:pt>
                <c:pt idx="4">
                  <c:v>0</c:v>
                </c:pt>
                <c:pt idx="5">
                  <c:v>0.111357124251107</c:v>
                </c:pt>
                <c:pt idx="6">
                  <c:v>0</c:v>
                </c:pt>
                <c:pt idx="7">
                  <c:v>4.5583006655119003E-3</c:v>
                </c:pt>
                <c:pt idx="8">
                  <c:v>0</c:v>
                </c:pt>
                <c:pt idx="9">
                  <c:v>0</c:v>
                </c:pt>
                <c:pt idx="10">
                  <c:v>3.9070130884938502E-3</c:v>
                </c:pt>
                <c:pt idx="11">
                  <c:v>0</c:v>
                </c:pt>
                <c:pt idx="12">
                  <c:v>6.0561069000547002E-2</c:v>
                </c:pt>
                <c:pt idx="13">
                  <c:v>0</c:v>
                </c:pt>
                <c:pt idx="14">
                  <c:v>4.4277463422257198E-2</c:v>
                </c:pt>
                <c:pt idx="15">
                  <c:v>0</c:v>
                </c:pt>
                <c:pt idx="16">
                  <c:v>0</c:v>
                </c:pt>
                <c:pt idx="17">
                  <c:v>0</c:v>
                </c:pt>
                <c:pt idx="18">
                  <c:v>0</c:v>
                </c:pt>
                <c:pt idx="19">
                  <c:v>5.8606722842295803E-2</c:v>
                </c:pt>
                <c:pt idx="20">
                  <c:v>4.3629449227042399E-2</c:v>
                </c:pt>
                <c:pt idx="21">
                  <c:v>0</c:v>
                </c:pt>
                <c:pt idx="22">
                  <c:v>0</c:v>
                </c:pt>
                <c:pt idx="23">
                  <c:v>0</c:v>
                </c:pt>
                <c:pt idx="24">
                  <c:v>0</c:v>
                </c:pt>
                <c:pt idx="25">
                  <c:v>0</c:v>
                </c:pt>
                <c:pt idx="26">
                  <c:v>1.9535701494481202E-2</c:v>
                </c:pt>
                <c:pt idx="27">
                  <c:v>0</c:v>
                </c:pt>
                <c:pt idx="28">
                  <c:v>0</c:v>
                </c:pt>
                <c:pt idx="29">
                  <c:v>0</c:v>
                </c:pt>
                <c:pt idx="30">
                  <c:v>5.4045958599493397E-2</c:v>
                </c:pt>
              </c:numCache>
            </c:numRef>
          </c:val>
          <c:smooth val="0"/>
          <c:extLst>
            <c:ext xmlns:c16="http://schemas.microsoft.com/office/drawing/2014/chart" uri="{C3380CC4-5D6E-409C-BE32-E72D297353CC}">
              <c16:uniqueId val="{00000004-F4EF-4C75-8265-770F62313504}"/>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1.35533294048321E-2</c:v>
                </c:pt>
                <c:pt idx="2">
                  <c:v>0</c:v>
                </c:pt>
                <c:pt idx="3">
                  <c:v>2.0626394123245701E-3</c:v>
                </c:pt>
                <c:pt idx="4">
                  <c:v>0</c:v>
                </c:pt>
                <c:pt idx="5">
                  <c:v>1.9645882959652299E-3</c:v>
                </c:pt>
                <c:pt idx="6">
                  <c:v>0</c:v>
                </c:pt>
                <c:pt idx="7">
                  <c:v>5.9233849935019602E-2</c:v>
                </c:pt>
                <c:pt idx="8">
                  <c:v>0</c:v>
                </c:pt>
                <c:pt idx="9">
                  <c:v>3.4382321592589101E-3</c:v>
                </c:pt>
                <c:pt idx="10">
                  <c:v>1.7682684231466301E-3</c:v>
                </c:pt>
                <c:pt idx="11">
                  <c:v>0</c:v>
                </c:pt>
                <c:pt idx="12">
                  <c:v>7.5155542500213697E-3</c:v>
                </c:pt>
                <c:pt idx="13">
                  <c:v>0</c:v>
                </c:pt>
                <c:pt idx="14">
                  <c:v>0</c:v>
                </c:pt>
                <c:pt idx="15">
                  <c:v>8.2530949105914693E-3</c:v>
                </c:pt>
                <c:pt idx="16">
                  <c:v>0</c:v>
                </c:pt>
                <c:pt idx="17">
                  <c:v>0</c:v>
                </c:pt>
                <c:pt idx="18">
                  <c:v>0</c:v>
                </c:pt>
                <c:pt idx="19">
                  <c:v>2.6531115594105401E-3</c:v>
                </c:pt>
                <c:pt idx="20">
                  <c:v>0</c:v>
                </c:pt>
                <c:pt idx="21">
                  <c:v>0</c:v>
                </c:pt>
                <c:pt idx="22">
                  <c:v>4.32377615024729E-3</c:v>
                </c:pt>
                <c:pt idx="23">
                  <c:v>5.9945439822640103E-3</c:v>
                </c:pt>
                <c:pt idx="24">
                  <c:v>0</c:v>
                </c:pt>
                <c:pt idx="25">
                  <c:v>0</c:v>
                </c:pt>
                <c:pt idx="26">
                  <c:v>0.107620303774278</c:v>
                </c:pt>
                <c:pt idx="27">
                  <c:v>0</c:v>
                </c:pt>
                <c:pt idx="28">
                  <c:v>3.0862953741936601E-2</c:v>
                </c:pt>
                <c:pt idx="29">
                  <c:v>6.4875385197599601E-3</c:v>
                </c:pt>
                <c:pt idx="30">
                  <c:v>4.1286405762795799E-3</c:v>
                </c:pt>
              </c:numCache>
            </c:numRef>
          </c:val>
          <c:smooth val="0"/>
          <c:extLst>
            <c:ext xmlns:c16="http://schemas.microsoft.com/office/drawing/2014/chart" uri="{C3380CC4-5D6E-409C-BE32-E72D297353CC}">
              <c16:uniqueId val="{00000005-F4EF-4C75-8265-770F62313504}"/>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3.7720725180941599E-2</c:v>
                </c:pt>
                <c:pt idx="10">
                  <c:v>4.4793361152368198E-2</c:v>
                </c:pt>
                <c:pt idx="11">
                  <c:v>0</c:v>
                </c:pt>
                <c:pt idx="12">
                  <c:v>0.14264158061017601</c:v>
                </c:pt>
                <c:pt idx="13">
                  <c:v>5.5404927502062898E-2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5.8905303833557202E-2</c:v>
                </c:pt>
                <c:pt idx="28">
                  <c:v>0</c:v>
                </c:pt>
                <c:pt idx="29">
                  <c:v>0</c:v>
                </c:pt>
                <c:pt idx="30">
                  <c:v>6.8320493792258602E-2</c:v>
                </c:pt>
              </c:numCache>
            </c:numRef>
          </c:val>
          <c:smooth val="0"/>
          <c:extLst>
            <c:ext xmlns:c16="http://schemas.microsoft.com/office/drawing/2014/chart" uri="{C3380CC4-5D6E-409C-BE32-E72D297353CC}">
              <c16:uniqueId val="{00000006-F4EF-4C75-8265-770F62313504}"/>
            </c:ext>
          </c:extLst>
        </c:ser>
        <c:dLbls>
          <c:showLegendKey val="0"/>
          <c:showVal val="0"/>
          <c:showCatName val="0"/>
          <c:showSerName val="0"/>
          <c:showPercent val="0"/>
          <c:showBubbleSize val="0"/>
        </c:dLbls>
        <c:smooth val="0"/>
        <c:axId val="435461888"/>
        <c:axId val="435456640"/>
      </c:lineChart>
      <c:dateAx>
        <c:axId val="43546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6640"/>
        <c:crosses val="autoZero"/>
        <c:auto val="1"/>
        <c:lblOffset val="100"/>
        <c:baseTimeUnit val="days"/>
      </c:dateAx>
      <c:valAx>
        <c:axId val="43545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3.8966905873561099E-3</c:v>
                </c:pt>
                <c:pt idx="1">
                  <c:v>4.6490262354945697E-3</c:v>
                </c:pt>
                <c:pt idx="2">
                  <c:v>2.7106791370226902E-3</c:v>
                </c:pt>
              </c:numCache>
            </c:numRef>
          </c:val>
          <c:extLst>
            <c:ext xmlns:c16="http://schemas.microsoft.com/office/drawing/2014/chart" uri="{C3380CC4-5D6E-409C-BE32-E72D297353CC}">
              <c16:uniqueId val="{00000000-2B17-496A-9E28-D93AA0B7316C}"/>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0.36203095635281002</c:v>
                </c:pt>
                <c:pt idx="1">
                  <c:v>0.61897239595240106</c:v>
                </c:pt>
                <c:pt idx="2">
                  <c:v>0.37184594953519301</c:v>
                </c:pt>
              </c:numCache>
            </c:numRef>
          </c:val>
          <c:extLst>
            <c:ext xmlns:c16="http://schemas.microsoft.com/office/drawing/2014/chart" uri="{C3380CC4-5D6E-409C-BE32-E72D297353CC}">
              <c16:uniqueId val="{00000001-2B17-496A-9E28-D93AA0B7316C}"/>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2.5647608952651399E-3</c:v>
                </c:pt>
                <c:pt idx="1">
                  <c:v>6.4311353301782406E-2</c:v>
                </c:pt>
                <c:pt idx="2">
                  <c:v>6.6197491103713703E-3</c:v>
                </c:pt>
              </c:numCache>
            </c:numRef>
          </c:val>
          <c:extLst>
            <c:ext xmlns:c16="http://schemas.microsoft.com/office/drawing/2014/chart" uri="{C3380CC4-5D6E-409C-BE32-E72D297353CC}">
              <c16:uniqueId val="{00000002-2B17-496A-9E28-D93AA0B7316C}"/>
            </c:ext>
          </c:extLst>
        </c:ser>
        <c:ser>
          <c:idx val="3"/>
          <c:order val="3"/>
          <c:tx>
            <c:strRef>
              <c:f>Sheet1!$E$1</c:f>
              <c:strCache>
                <c:ptCount val="1"/>
                <c:pt idx="0">
                  <c:v>KTM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c:v>
                </c:pt>
                <c:pt idx="1">
                  <c:v>2.4183520340214999E-2</c:v>
                </c:pt>
                <c:pt idx="2">
                  <c:v>9.6616649519889203E-3</c:v>
                </c:pt>
              </c:numCache>
            </c:numRef>
          </c:val>
          <c:extLst>
            <c:ext xmlns:c16="http://schemas.microsoft.com/office/drawing/2014/chart" uri="{C3380CC4-5D6E-409C-BE32-E72D297353CC}">
              <c16:uniqueId val="{00000003-2B17-496A-9E28-D93AA0B7316C}"/>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4.55821161823024E-3</c:v>
                </c:pt>
                <c:pt idx="1">
                  <c:v>4.6668102484241102E-2</c:v>
                </c:pt>
                <c:pt idx="2">
                  <c:v>0</c:v>
                </c:pt>
              </c:numCache>
            </c:numRef>
          </c:val>
          <c:extLst>
            <c:ext xmlns:c16="http://schemas.microsoft.com/office/drawing/2014/chart" uri="{C3380CC4-5D6E-409C-BE32-E72D297353CC}">
              <c16:uniqueId val="{00000004-2B17-496A-9E28-D93AA0B7316C}"/>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3.77244445006717E-3</c:v>
                </c:pt>
                <c:pt idx="1">
                  <c:v>3.2470937381879103E-2</c:v>
                </c:pt>
                <c:pt idx="2">
                  <c:v>4.32383138629896E-3</c:v>
                </c:pt>
              </c:numCache>
            </c:numRef>
          </c:val>
          <c:extLst>
            <c:ext xmlns:c16="http://schemas.microsoft.com/office/drawing/2014/chart" uri="{C3380CC4-5D6E-409C-BE32-E72D297353CC}">
              <c16:uniqueId val="{00000005-2B17-496A-9E28-D93AA0B7316C}"/>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0</c:v>
                </c:pt>
                <c:pt idx="1">
                  <c:v>6.5464730645355698E-2</c:v>
                </c:pt>
                <c:pt idx="2">
                  <c:v>5.8903915932331199E-2</c:v>
                </c:pt>
              </c:numCache>
            </c:numRef>
          </c:val>
          <c:extLst>
            <c:ext xmlns:c16="http://schemas.microsoft.com/office/drawing/2014/chart" uri="{C3380CC4-5D6E-409C-BE32-E72D297353CC}">
              <c16:uniqueId val="{00000006-2B17-496A-9E28-D93AA0B7316C}"/>
            </c:ext>
          </c:extLst>
        </c:ser>
        <c:dLbls>
          <c:showLegendKey val="0"/>
          <c:showVal val="0"/>
          <c:showCatName val="0"/>
          <c:showSerName val="0"/>
          <c:showPercent val="0"/>
          <c:showBubbleSize val="0"/>
        </c:dLbls>
        <c:gapWidth val="219"/>
        <c:overlap val="-27"/>
        <c:axId val="424780904"/>
        <c:axId val="424782544"/>
      </c:barChart>
      <c:catAx>
        <c:axId val="42478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82544"/>
        <c:crosses val="autoZero"/>
        <c:auto val="1"/>
        <c:lblAlgn val="ctr"/>
        <c:lblOffset val="100"/>
        <c:noMultiLvlLbl val="0"/>
      </c:catAx>
      <c:valAx>
        <c:axId val="42478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8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2.75833782562628E-3</c:v>
                </c:pt>
                <c:pt idx="9">
                  <c:v>0</c:v>
                </c:pt>
                <c:pt idx="10">
                  <c:v>3.8976512753414799E-3</c:v>
                </c:pt>
                <c:pt idx="11">
                  <c:v>0</c:v>
                </c:pt>
                <c:pt idx="12">
                  <c:v>6.1163143089974E-3</c:v>
                </c:pt>
                <c:pt idx="13">
                  <c:v>0</c:v>
                </c:pt>
                <c:pt idx="14">
                  <c:v>6.7759168325167299E-3</c:v>
                </c:pt>
                <c:pt idx="15">
                  <c:v>9.1145075977216092E-3</c:v>
                </c:pt>
                <c:pt idx="16">
                  <c:v>2.53347332897196E-3</c:v>
                </c:pt>
                <c:pt idx="17">
                  <c:v>3.66379219882099E-3</c:v>
                </c:pt>
                <c:pt idx="18">
                  <c:v>1.49909664436211E-3</c:v>
                </c:pt>
                <c:pt idx="19">
                  <c:v>1.8888617718962599E-3</c:v>
                </c:pt>
                <c:pt idx="20">
                  <c:v>0</c:v>
                </c:pt>
                <c:pt idx="21">
                  <c:v>6.8958445640656899E-3</c:v>
                </c:pt>
                <c:pt idx="22">
                  <c:v>0</c:v>
                </c:pt>
                <c:pt idx="23">
                  <c:v>0</c:v>
                </c:pt>
              </c:numCache>
            </c:numRef>
          </c:val>
          <c:smooth val="0"/>
          <c:extLst>
            <c:ext xmlns:c16="http://schemas.microsoft.com/office/drawing/2014/chart" uri="{C3380CC4-5D6E-409C-BE32-E72D297353CC}">
              <c16:uniqueId val="{00000000-D193-45C8-8FB3-4F21667B3E16}"/>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0.26444426636749702</c:v>
                </c:pt>
                <c:pt idx="11">
                  <c:v>0</c:v>
                </c:pt>
                <c:pt idx="12">
                  <c:v>0.20033656542992201</c:v>
                </c:pt>
                <c:pt idx="13">
                  <c:v>0</c:v>
                </c:pt>
                <c:pt idx="14">
                  <c:v>0.47279429441461701</c:v>
                </c:pt>
                <c:pt idx="15">
                  <c:v>0</c:v>
                </c:pt>
                <c:pt idx="16">
                  <c:v>0.78531933648529495</c:v>
                </c:pt>
                <c:pt idx="17">
                  <c:v>0.52888853273499503</c:v>
                </c:pt>
                <c:pt idx="18">
                  <c:v>0.136228864492347</c:v>
                </c:pt>
                <c:pt idx="19">
                  <c:v>0.43272698132863202</c:v>
                </c:pt>
                <c:pt idx="20">
                  <c:v>1.0925020701445101</c:v>
                </c:pt>
                <c:pt idx="21">
                  <c:v>0.50484814488340402</c:v>
                </c:pt>
                <c:pt idx="22">
                  <c:v>0</c:v>
                </c:pt>
                <c:pt idx="23">
                  <c:v>0</c:v>
                </c:pt>
              </c:numCache>
            </c:numRef>
          </c:val>
          <c:smooth val="0"/>
          <c:extLst>
            <c:ext xmlns:c16="http://schemas.microsoft.com/office/drawing/2014/chart" uri="{C3380CC4-5D6E-409C-BE32-E72D297353CC}">
              <c16:uniqueId val="{00000001-D193-45C8-8FB3-4F21667B3E16}"/>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8.1836654038539101E-3</c:v>
                </c:pt>
                <c:pt idx="9">
                  <c:v>2.7362052010853001E-3</c:v>
                </c:pt>
                <c:pt idx="10">
                  <c:v>3.22689245599118E-3</c:v>
                </c:pt>
                <c:pt idx="11">
                  <c:v>0.46724238420113501</c:v>
                </c:pt>
                <c:pt idx="12">
                  <c:v>3.0170548815333801E-3</c:v>
                </c:pt>
                <c:pt idx="13">
                  <c:v>5.0898406780067003E-3</c:v>
                </c:pt>
                <c:pt idx="14">
                  <c:v>0</c:v>
                </c:pt>
                <c:pt idx="15">
                  <c:v>8.4231873181130502E-3</c:v>
                </c:pt>
                <c:pt idx="16">
                  <c:v>1.04790837488373E-2</c:v>
                </c:pt>
                <c:pt idx="17">
                  <c:v>0</c:v>
                </c:pt>
                <c:pt idx="18">
                  <c:v>8.8490040545737402E-3</c:v>
                </c:pt>
                <c:pt idx="19">
                  <c:v>0</c:v>
                </c:pt>
                <c:pt idx="20">
                  <c:v>2.5948207378073398E-3</c:v>
                </c:pt>
                <c:pt idx="21">
                  <c:v>4.6906374875748001E-3</c:v>
                </c:pt>
                <c:pt idx="22">
                  <c:v>7.4351594217941006E-2</c:v>
                </c:pt>
                <c:pt idx="23">
                  <c:v>0</c:v>
                </c:pt>
              </c:numCache>
            </c:numRef>
          </c:val>
          <c:smooth val="0"/>
          <c:extLst>
            <c:ext xmlns:c16="http://schemas.microsoft.com/office/drawing/2014/chart" uri="{C3380CC4-5D6E-409C-BE32-E72D297353CC}">
              <c16:uniqueId val="{00000002-D193-45C8-8FB3-4F21667B3E16}"/>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7.0290431275727401E-3</c:v>
                </c:pt>
                <c:pt idx="12">
                  <c:v>5.75502906070018E-2</c:v>
                </c:pt>
                <c:pt idx="13">
                  <c:v>1.4277743852882101E-2</c:v>
                </c:pt>
                <c:pt idx="14">
                  <c:v>2.6358911728397799E-2</c:v>
                </c:pt>
                <c:pt idx="15">
                  <c:v>0</c:v>
                </c:pt>
                <c:pt idx="16">
                  <c:v>9.2256191049392196E-3</c:v>
                </c:pt>
                <c:pt idx="17">
                  <c:v>3.0752063683130702E-3</c:v>
                </c:pt>
                <c:pt idx="18">
                  <c:v>1.9988841394034999E-2</c:v>
                </c:pt>
                <c:pt idx="19">
                  <c:v>0</c:v>
                </c:pt>
                <c:pt idx="20">
                  <c:v>0</c:v>
                </c:pt>
                <c:pt idx="21">
                  <c:v>0</c:v>
                </c:pt>
                <c:pt idx="22">
                  <c:v>0</c:v>
                </c:pt>
                <c:pt idx="23">
                  <c:v>0</c:v>
                </c:pt>
              </c:numCache>
            </c:numRef>
          </c:val>
          <c:smooth val="0"/>
          <c:extLst>
            <c:ext xmlns:c16="http://schemas.microsoft.com/office/drawing/2014/chart" uri="{C3380CC4-5D6E-409C-BE32-E72D297353CC}">
              <c16:uniqueId val="{00000003-D193-45C8-8FB3-4F21667B3E16}"/>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3.9069113261359298E-3</c:v>
                </c:pt>
                <c:pt idx="16">
                  <c:v>5.6324638285126398E-2</c:v>
                </c:pt>
                <c:pt idx="17">
                  <c:v>2.7999531170640898E-2</c:v>
                </c:pt>
                <c:pt idx="18">
                  <c:v>8.5952049174990594E-2</c:v>
                </c:pt>
                <c:pt idx="19">
                  <c:v>0</c:v>
                </c:pt>
                <c:pt idx="20">
                  <c:v>2.4092619844504899E-2</c:v>
                </c:pt>
                <c:pt idx="21">
                  <c:v>0</c:v>
                </c:pt>
                <c:pt idx="22">
                  <c:v>0</c:v>
                </c:pt>
                <c:pt idx="23">
                  <c:v>0</c:v>
                </c:pt>
              </c:numCache>
            </c:numRef>
          </c:val>
          <c:smooth val="0"/>
          <c:extLst>
            <c:ext xmlns:c16="http://schemas.microsoft.com/office/drawing/2014/chart" uri="{C3380CC4-5D6E-409C-BE32-E72D297353CC}">
              <c16:uniqueId val="{00000004-D193-45C8-8FB3-4F21667B3E16}"/>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2.1026485511375901E-2</c:v>
                </c:pt>
                <c:pt idx="12">
                  <c:v>3.1146709846290501E-2</c:v>
                </c:pt>
                <c:pt idx="13">
                  <c:v>7.99137455572543E-3</c:v>
                </c:pt>
                <c:pt idx="14">
                  <c:v>4.3232026285072002E-3</c:v>
                </c:pt>
                <c:pt idx="15">
                  <c:v>3.8319296025404702E-3</c:v>
                </c:pt>
                <c:pt idx="16">
                  <c:v>0</c:v>
                </c:pt>
                <c:pt idx="17">
                  <c:v>1.76858289348022E-3</c:v>
                </c:pt>
                <c:pt idx="18">
                  <c:v>5.0601121674572896E-3</c:v>
                </c:pt>
                <c:pt idx="19">
                  <c:v>0</c:v>
                </c:pt>
                <c:pt idx="20">
                  <c:v>6.4848039427607999E-3</c:v>
                </c:pt>
                <c:pt idx="21">
                  <c:v>0</c:v>
                </c:pt>
                <c:pt idx="22">
                  <c:v>0</c:v>
                </c:pt>
                <c:pt idx="23">
                  <c:v>0</c:v>
                </c:pt>
              </c:numCache>
            </c:numRef>
          </c:val>
          <c:smooth val="0"/>
          <c:extLst>
            <c:ext xmlns:c16="http://schemas.microsoft.com/office/drawing/2014/chart" uri="{C3380CC4-5D6E-409C-BE32-E72D297353CC}">
              <c16:uniqueId val="{00000005-D193-45C8-8FB3-4F21667B3E16}"/>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6.8344645550527897E-2</c:v>
                </c:pt>
                <c:pt idx="10">
                  <c:v>8.3074095022624403E-2</c:v>
                </c:pt>
                <c:pt idx="11">
                  <c:v>7.1290535444947206E-2</c:v>
                </c:pt>
                <c:pt idx="12">
                  <c:v>0</c:v>
                </c:pt>
                <c:pt idx="13">
                  <c:v>0</c:v>
                </c:pt>
                <c:pt idx="14">
                  <c:v>0</c:v>
                </c:pt>
                <c:pt idx="15">
                  <c:v>0</c:v>
                </c:pt>
                <c:pt idx="16">
                  <c:v>0</c:v>
                </c:pt>
                <c:pt idx="17">
                  <c:v>0</c:v>
                </c:pt>
                <c:pt idx="18">
                  <c:v>0</c:v>
                </c:pt>
                <c:pt idx="19">
                  <c:v>4.94909502262443E-2</c:v>
                </c:pt>
                <c:pt idx="20">
                  <c:v>3.7707390648567103E-2</c:v>
                </c:pt>
                <c:pt idx="21">
                  <c:v>0</c:v>
                </c:pt>
                <c:pt idx="22">
                  <c:v>0</c:v>
                </c:pt>
                <c:pt idx="23">
                  <c:v>0</c:v>
                </c:pt>
              </c:numCache>
            </c:numRef>
          </c:val>
          <c:smooth val="0"/>
          <c:extLst>
            <c:ext xmlns:c16="http://schemas.microsoft.com/office/drawing/2014/chart" uri="{C3380CC4-5D6E-409C-BE32-E72D297353CC}">
              <c16:uniqueId val="{00000006-D193-45C8-8FB3-4F21667B3E16}"/>
            </c:ext>
          </c:extLst>
        </c:ser>
        <c:dLbls>
          <c:showLegendKey val="0"/>
          <c:showVal val="0"/>
          <c:showCatName val="0"/>
          <c:showSerName val="0"/>
          <c:showPercent val="0"/>
          <c:showBubbleSize val="0"/>
        </c:dLbls>
        <c:smooth val="0"/>
        <c:axId val="424791400"/>
        <c:axId val="424796320"/>
      </c:lineChart>
      <c:catAx>
        <c:axId val="42479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96320"/>
        <c:crosses val="autoZero"/>
        <c:auto val="1"/>
        <c:lblAlgn val="ctr"/>
        <c:lblOffset val="100"/>
        <c:noMultiLvlLbl val="0"/>
      </c:catAx>
      <c:valAx>
        <c:axId val="42479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4B0-4156-BA8E-BE5913C8D951}"/>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4B0-4156-BA8E-BE5913C8D951}"/>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4B0-4156-BA8E-BE5913C8D951}"/>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54B0-4156-BA8E-BE5913C8D951}"/>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4-54B0-4156-BA8E-BE5913C8D951}"/>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54B0-4156-BA8E-BE5913C8D951}"/>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54B0-4156-BA8E-BE5913C8D951}"/>
            </c:ext>
          </c:extLst>
        </c:ser>
        <c:dLbls>
          <c:showLegendKey val="0"/>
          <c:showVal val="0"/>
          <c:showCatName val="0"/>
          <c:showSerName val="0"/>
          <c:showPercent val="0"/>
          <c:showBubbleSize val="0"/>
        </c:dLbls>
        <c:smooth val="0"/>
        <c:axId val="514653632"/>
        <c:axId val="514654616"/>
      </c:lineChart>
      <c:dateAx>
        <c:axId val="51465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54616"/>
        <c:crosses val="autoZero"/>
        <c:auto val="1"/>
        <c:lblOffset val="100"/>
        <c:baseTimeUnit val="days"/>
      </c:dateAx>
      <c:valAx>
        <c:axId val="51465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5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922A4-4FB2-4DFD-AB60-0D050841370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9B4E0B1-9E1B-4D70-BE6C-050ED8F54E6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28974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F613-46B1-4B14-9E22-92366ADB4177}"/>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740935D0-2EC8-4427-B847-88EA5E206CB1}"/>
              </a:ext>
            </a:extLst>
          </p:cNvPr>
          <p:cNvGraphicFramePr>
            <a:graphicFrameLocks noGrp="1"/>
          </p:cNvGraphicFramePr>
          <p:nvPr>
            <p:ph type="tbl" sz="quarter" idx="13"/>
            <p:extLst>
              <p:ext uri="{D42A27DB-BD31-4B8C-83A1-F6EECF244321}">
                <p14:modId xmlns:p14="http://schemas.microsoft.com/office/powerpoint/2010/main" val="54990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3385545"/>
                    </a:ext>
                  </a:extLst>
                </a:gridCol>
                <a:gridCol w="740664">
                  <a:extLst>
                    <a:ext uri="{9D8B030D-6E8A-4147-A177-3AD203B41FA5}">
                      <a16:colId xmlns:a16="http://schemas.microsoft.com/office/drawing/2014/main" val="1980844095"/>
                    </a:ext>
                  </a:extLst>
                </a:gridCol>
                <a:gridCol w="740664">
                  <a:extLst>
                    <a:ext uri="{9D8B030D-6E8A-4147-A177-3AD203B41FA5}">
                      <a16:colId xmlns:a16="http://schemas.microsoft.com/office/drawing/2014/main" val="252153490"/>
                    </a:ext>
                  </a:extLst>
                </a:gridCol>
                <a:gridCol w="740664">
                  <a:extLst>
                    <a:ext uri="{9D8B030D-6E8A-4147-A177-3AD203B41FA5}">
                      <a16:colId xmlns:a16="http://schemas.microsoft.com/office/drawing/2014/main" val="1831488557"/>
                    </a:ext>
                  </a:extLst>
                </a:gridCol>
                <a:gridCol w="740664">
                  <a:extLst>
                    <a:ext uri="{9D8B030D-6E8A-4147-A177-3AD203B41FA5}">
                      <a16:colId xmlns:a16="http://schemas.microsoft.com/office/drawing/2014/main" val="1648604309"/>
                    </a:ext>
                  </a:extLst>
                </a:gridCol>
                <a:gridCol w="740664">
                  <a:extLst>
                    <a:ext uri="{9D8B030D-6E8A-4147-A177-3AD203B41FA5}">
                      <a16:colId xmlns:a16="http://schemas.microsoft.com/office/drawing/2014/main" val="4186933563"/>
                    </a:ext>
                  </a:extLst>
                </a:gridCol>
                <a:gridCol w="740664">
                  <a:extLst>
                    <a:ext uri="{9D8B030D-6E8A-4147-A177-3AD203B41FA5}">
                      <a16:colId xmlns:a16="http://schemas.microsoft.com/office/drawing/2014/main" val="898553058"/>
                    </a:ext>
                  </a:extLst>
                </a:gridCol>
                <a:gridCol w="740664">
                  <a:extLst>
                    <a:ext uri="{9D8B030D-6E8A-4147-A177-3AD203B41FA5}">
                      <a16:colId xmlns:a16="http://schemas.microsoft.com/office/drawing/2014/main" val="3904211242"/>
                    </a:ext>
                  </a:extLst>
                </a:gridCol>
                <a:gridCol w="740664">
                  <a:extLst>
                    <a:ext uri="{9D8B030D-6E8A-4147-A177-3AD203B41FA5}">
                      <a16:colId xmlns:a16="http://schemas.microsoft.com/office/drawing/2014/main" val="11305445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782376696"/>
                  </a:ext>
                </a:extLst>
              </a:tr>
              <a:tr h="370840">
                <a:tc>
                  <a:txBody>
                    <a:bodyPr/>
                    <a:lstStyle/>
                    <a:p>
                      <a:r>
                        <a:rPr lang="en-US" sz="1000"/>
                        <a:t>Benelli</a:t>
                      </a:r>
                    </a:p>
                  </a:txBody>
                  <a:tcPr/>
                </a:tc>
                <a:tc>
                  <a:txBody>
                    <a:bodyPr/>
                    <a:lstStyle/>
                    <a:p>
                      <a:r>
                        <a:rPr lang="en-US" sz="1000"/>
                        <a:t>1669300</a:t>
                      </a:r>
                    </a:p>
                  </a:txBody>
                  <a:tcPr/>
                </a:tc>
                <a:tc>
                  <a:txBody>
                    <a:bodyPr/>
                    <a:lstStyle/>
                    <a:p>
                      <a:r>
                        <a:rPr lang="en-US" sz="1000"/>
                        <a:t>3237</a:t>
                      </a:r>
                    </a:p>
                  </a:txBody>
                  <a:tcPr/>
                </a:tc>
                <a:tc>
                  <a:txBody>
                    <a:bodyPr/>
                    <a:lstStyle/>
                    <a:p>
                      <a:r>
                        <a:rPr lang="en-US" sz="1000"/>
                        <a:t>24</a:t>
                      </a:r>
                    </a:p>
                  </a:txBody>
                  <a:tcPr/>
                </a:tc>
                <a:tc>
                  <a:txBody>
                    <a:bodyPr/>
                    <a:lstStyle/>
                    <a:p>
                      <a:r>
                        <a:rPr lang="en-US" sz="1000"/>
                        <a:t>1457</a:t>
                      </a:r>
                    </a:p>
                  </a:txBody>
                  <a:tcPr/>
                </a:tc>
                <a:tc>
                  <a:txBody>
                    <a:bodyPr/>
                    <a:lstStyle/>
                    <a:p>
                      <a:r>
                        <a:rPr lang="en-US" sz="1000"/>
                        <a:t>46</a:t>
                      </a:r>
                    </a:p>
                  </a:txBody>
                  <a:tcPr/>
                </a:tc>
                <a:tc>
                  <a:txBody>
                    <a:bodyPr/>
                    <a:lstStyle/>
                    <a:p>
                      <a:r>
                        <a:rPr lang="en-US" sz="1000"/>
                        <a:t>71</a:t>
                      </a:r>
                    </a:p>
                  </a:txBody>
                  <a:tcPr/>
                </a:tc>
                <a:tc>
                  <a:txBody>
                    <a:bodyPr/>
                    <a:lstStyle/>
                    <a:p>
                      <a:r>
                        <a:rPr lang="en-US" sz="1000"/>
                        <a:t>0</a:t>
                      </a:r>
                    </a:p>
                  </a:txBody>
                  <a:tcPr/>
                </a:tc>
                <a:tc>
                  <a:txBody>
                    <a:bodyPr/>
                    <a:lstStyle/>
                    <a:p>
                      <a:r>
                        <a:rPr lang="en-US" sz="1000"/>
                        <a:t>0.0039 %</a:t>
                      </a:r>
                    </a:p>
                  </a:txBody>
                  <a:tcPr/>
                </a:tc>
                <a:extLst>
                  <a:ext uri="{0D108BD9-81ED-4DB2-BD59-A6C34878D82A}">
                    <a16:rowId xmlns:a16="http://schemas.microsoft.com/office/drawing/2014/main" val="1227331708"/>
                  </a:ext>
                </a:extLst>
              </a:tr>
              <a:tr h="370840">
                <a:tc>
                  <a:txBody>
                    <a:bodyPr/>
                    <a:lstStyle/>
                    <a:p>
                      <a:r>
                        <a:rPr lang="en-US" sz="1000"/>
                        <a:t>Honda Argentina</a:t>
                      </a:r>
                    </a:p>
                  </a:txBody>
                  <a:tcPr/>
                </a:tc>
                <a:tc>
                  <a:txBody>
                    <a:bodyPr/>
                    <a:lstStyle/>
                    <a:p>
                      <a:r>
                        <a:rPr lang="en-US" sz="1000"/>
                        <a:t>1017270</a:t>
                      </a:r>
                    </a:p>
                  </a:txBody>
                  <a:tcPr/>
                </a:tc>
                <a:tc>
                  <a:txBody>
                    <a:bodyPr/>
                    <a:lstStyle/>
                    <a:p>
                      <a:r>
                        <a:rPr lang="en-US" sz="1000"/>
                        <a:t>-1001</a:t>
                      </a:r>
                    </a:p>
                  </a:txBody>
                  <a:tcPr/>
                </a:tc>
                <a:tc>
                  <a:txBody>
                    <a:bodyPr/>
                    <a:lstStyle/>
                    <a:p>
                      <a:r>
                        <a:rPr lang="en-US" sz="1000"/>
                        <a:t>18</a:t>
                      </a:r>
                    </a:p>
                  </a:txBody>
                  <a:tcPr/>
                </a:tc>
                <a:tc>
                  <a:txBody>
                    <a:bodyPr/>
                    <a:lstStyle/>
                    <a:p>
                      <a:r>
                        <a:rPr lang="en-US" sz="1000"/>
                        <a:t>2182</a:t>
                      </a:r>
                    </a:p>
                  </a:txBody>
                  <a:tcPr/>
                </a:tc>
                <a:tc>
                  <a:txBody>
                    <a:bodyPr/>
                    <a:lstStyle/>
                    <a:p>
                      <a:r>
                        <a:rPr lang="en-US" sz="1000"/>
                        <a:t>489</a:t>
                      </a:r>
                    </a:p>
                  </a:txBody>
                  <a:tcPr/>
                </a:tc>
                <a:tc>
                  <a:txBody>
                    <a:bodyPr/>
                    <a:lstStyle/>
                    <a:p>
                      <a:r>
                        <a:rPr lang="en-US" sz="1000"/>
                        <a:t>70</a:t>
                      </a:r>
                    </a:p>
                  </a:txBody>
                  <a:tcPr/>
                </a:tc>
                <a:tc>
                  <a:txBody>
                    <a:bodyPr/>
                    <a:lstStyle/>
                    <a:p>
                      <a:r>
                        <a:rPr lang="en-US" sz="1000"/>
                        <a:t>0</a:t>
                      </a:r>
                    </a:p>
                  </a:txBody>
                  <a:tcPr/>
                </a:tc>
                <a:tc>
                  <a:txBody>
                    <a:bodyPr/>
                    <a:lstStyle/>
                    <a:p>
                      <a:r>
                        <a:rPr lang="en-US" sz="1000"/>
                        <a:t>0.0150 %</a:t>
                      </a:r>
                    </a:p>
                  </a:txBody>
                  <a:tcPr/>
                </a:tc>
                <a:extLst>
                  <a:ext uri="{0D108BD9-81ED-4DB2-BD59-A6C34878D82A}">
                    <a16:rowId xmlns:a16="http://schemas.microsoft.com/office/drawing/2014/main" val="2633635549"/>
                  </a:ext>
                </a:extLst>
              </a:tr>
              <a:tr h="370840">
                <a:tc>
                  <a:txBody>
                    <a:bodyPr/>
                    <a:lstStyle/>
                    <a:p>
                      <a:r>
                        <a:rPr lang="en-US" sz="1000"/>
                        <a:t>Yamaha Motor Argentina S.A</a:t>
                      </a:r>
                    </a:p>
                  </a:txBody>
                  <a:tcPr/>
                </a:tc>
                <a:tc>
                  <a:txBody>
                    <a:bodyPr/>
                    <a:lstStyle/>
                    <a:p>
                      <a:r>
                        <a:rPr lang="en-US" sz="1000"/>
                        <a:t>1001888</a:t>
                      </a:r>
                    </a:p>
                  </a:txBody>
                  <a:tcPr/>
                </a:tc>
                <a:tc>
                  <a:txBody>
                    <a:bodyPr/>
                    <a:lstStyle/>
                    <a:p>
                      <a:r>
                        <a:rPr lang="en-US" sz="1000"/>
                        <a:t>-221</a:t>
                      </a:r>
                    </a:p>
                  </a:txBody>
                  <a:tcPr/>
                </a:tc>
                <a:tc>
                  <a:txBody>
                    <a:bodyPr/>
                    <a:lstStyle/>
                    <a:p>
                      <a:r>
                        <a:rPr lang="en-US" sz="1000"/>
                        <a:t>61</a:t>
                      </a:r>
                    </a:p>
                  </a:txBody>
                  <a:tcPr/>
                </a:tc>
                <a:tc>
                  <a:txBody>
                    <a:bodyPr/>
                    <a:lstStyle/>
                    <a:p>
                      <a:r>
                        <a:rPr lang="en-US" sz="1000"/>
                        <a:t>21297</a:t>
                      </a:r>
                    </a:p>
                  </a:txBody>
                  <a:tcPr/>
                </a:tc>
                <a:tc>
                  <a:txBody>
                    <a:bodyPr/>
                    <a:lstStyle/>
                    <a:p>
                      <a:r>
                        <a:rPr lang="en-US" sz="1000"/>
                        <a:t>870</a:t>
                      </a:r>
                    </a:p>
                  </a:txBody>
                  <a:tcPr/>
                </a:tc>
                <a:tc>
                  <a:txBody>
                    <a:bodyPr/>
                    <a:lstStyle/>
                    <a:p>
                      <a:r>
                        <a:rPr lang="en-US" sz="1000"/>
                        <a:t>551</a:t>
                      </a:r>
                    </a:p>
                  </a:txBody>
                  <a:tcPr/>
                </a:tc>
                <a:tc>
                  <a:txBody>
                    <a:bodyPr/>
                    <a:lstStyle/>
                    <a:p>
                      <a:r>
                        <a:rPr lang="en-US" sz="1000"/>
                        <a:t>0</a:t>
                      </a:r>
                    </a:p>
                  </a:txBody>
                  <a:tcPr/>
                </a:tc>
                <a:tc>
                  <a:txBody>
                    <a:bodyPr/>
                    <a:lstStyle/>
                    <a:p>
                      <a:r>
                        <a:rPr lang="en-US" sz="1000"/>
                        <a:t>0.0372 %</a:t>
                      </a:r>
                    </a:p>
                  </a:txBody>
                  <a:tcPr/>
                </a:tc>
                <a:extLst>
                  <a:ext uri="{0D108BD9-81ED-4DB2-BD59-A6C34878D82A}">
                    <a16:rowId xmlns:a16="http://schemas.microsoft.com/office/drawing/2014/main" val="1367896772"/>
                  </a:ext>
                </a:extLst>
              </a:tr>
              <a:tr h="370840">
                <a:tc>
                  <a:txBody>
                    <a:bodyPr/>
                    <a:lstStyle/>
                    <a:p>
                      <a:r>
                        <a:rPr lang="en-US" sz="1000"/>
                        <a:t>KTM Argentina</a:t>
                      </a:r>
                    </a:p>
                  </a:txBody>
                  <a:tcPr/>
                </a:tc>
                <a:tc>
                  <a:txBody>
                    <a:bodyPr/>
                    <a:lstStyle/>
                    <a:p>
                      <a:r>
                        <a:rPr lang="en-US" sz="1000"/>
                        <a:t>228008</a:t>
                      </a:r>
                    </a:p>
                  </a:txBody>
                  <a:tcPr/>
                </a:tc>
                <a:tc>
                  <a:txBody>
                    <a:bodyPr/>
                    <a:lstStyle/>
                    <a:p>
                      <a:r>
                        <a:rPr lang="en-US" sz="1000"/>
                        <a:t>760</a:t>
                      </a:r>
                    </a:p>
                  </a:txBody>
                  <a:tcPr/>
                </a:tc>
                <a:tc>
                  <a:txBody>
                    <a:bodyPr/>
                    <a:lstStyle/>
                    <a:p>
                      <a:r>
                        <a:rPr lang="en-US" sz="1000"/>
                        <a:t>10</a:t>
                      </a:r>
                    </a:p>
                  </a:txBody>
                  <a:tcPr/>
                </a:tc>
                <a:tc>
                  <a:txBody>
                    <a:bodyPr/>
                    <a:lstStyle/>
                    <a:p>
                      <a:r>
                        <a:rPr lang="en-US" sz="1000"/>
                        <a:t>423</a:t>
                      </a:r>
                    </a:p>
                  </a:txBody>
                  <a:tcPr/>
                </a:tc>
                <a:tc>
                  <a:txBody>
                    <a:bodyPr/>
                    <a:lstStyle/>
                    <a:p>
                      <a:r>
                        <a:rPr lang="en-US" sz="1000"/>
                        <a:t>4</a:t>
                      </a:r>
                    </a:p>
                  </a:txBody>
                  <a:tcPr/>
                </a:tc>
                <a:tc>
                  <a:txBody>
                    <a:bodyPr/>
                    <a:lstStyle/>
                    <a:p>
                      <a:r>
                        <a:rPr lang="en-US" sz="1000"/>
                        <a:t>24</a:t>
                      </a:r>
                    </a:p>
                  </a:txBody>
                  <a:tcPr/>
                </a:tc>
                <a:tc>
                  <a:txBody>
                    <a:bodyPr/>
                    <a:lstStyle/>
                    <a:p>
                      <a:r>
                        <a:rPr lang="en-US" sz="1000"/>
                        <a:t>0</a:t>
                      </a:r>
                    </a:p>
                  </a:txBody>
                  <a:tcPr/>
                </a:tc>
                <a:tc>
                  <a:txBody>
                    <a:bodyPr/>
                    <a:lstStyle/>
                    <a:p>
                      <a:r>
                        <a:rPr lang="en-US" sz="1000"/>
                        <a:t>0.0198 %</a:t>
                      </a:r>
                    </a:p>
                  </a:txBody>
                  <a:tcPr/>
                </a:tc>
                <a:extLst>
                  <a:ext uri="{0D108BD9-81ED-4DB2-BD59-A6C34878D82A}">
                    <a16:rowId xmlns:a16="http://schemas.microsoft.com/office/drawing/2014/main" val="3625820218"/>
                  </a:ext>
                </a:extLst>
              </a:tr>
              <a:tr h="370840">
                <a:tc>
                  <a:txBody>
                    <a:bodyPr/>
                    <a:lstStyle/>
                    <a:p>
                      <a:r>
                        <a:rPr lang="en-US" sz="1000"/>
                        <a:t>Bajaj Argentina</a:t>
                      </a:r>
                    </a:p>
                  </a:txBody>
                  <a:tcPr/>
                </a:tc>
                <a:tc>
                  <a:txBody>
                    <a:bodyPr/>
                    <a:lstStyle/>
                    <a:p>
                      <a:r>
                        <a:rPr lang="en-US" sz="1000"/>
                        <a:t>153572</a:t>
                      </a:r>
                    </a:p>
                  </a:txBody>
                  <a:tcPr/>
                </a:tc>
                <a:tc>
                  <a:txBody>
                    <a:bodyPr/>
                    <a:lstStyle/>
                    <a:p>
                      <a:r>
                        <a:rPr lang="en-US" sz="1000"/>
                        <a:t>-1</a:t>
                      </a:r>
                    </a:p>
                  </a:txBody>
                  <a:tcPr/>
                </a:tc>
                <a:tc>
                  <a:txBody>
                    <a:bodyPr/>
                    <a:lstStyle/>
                    <a:p>
                      <a:r>
                        <a:rPr lang="en-US" sz="1000"/>
                        <a:t>10</a:t>
                      </a:r>
                    </a:p>
                  </a:txBody>
                  <a:tcPr/>
                </a:tc>
                <a:tc>
                  <a:txBody>
                    <a:bodyPr/>
                    <a:lstStyle/>
                    <a:p>
                      <a:r>
                        <a:rPr lang="en-US" sz="1000"/>
                        <a:t>500</a:t>
                      </a:r>
                    </a:p>
                  </a:txBody>
                  <a:tcPr/>
                </a:tc>
                <a:tc>
                  <a:txBody>
                    <a:bodyPr/>
                    <a:lstStyle/>
                    <a:p>
                      <a:r>
                        <a:rPr lang="en-US" sz="1000"/>
                        <a:t>126</a:t>
                      </a:r>
                    </a:p>
                  </a:txBody>
                  <a:tcPr/>
                </a:tc>
                <a:tc>
                  <a:txBody>
                    <a:bodyPr/>
                    <a:lstStyle/>
                    <a:p>
                      <a:r>
                        <a:rPr lang="en-US" sz="1000"/>
                        <a:t>26</a:t>
                      </a:r>
                    </a:p>
                  </a:txBody>
                  <a:tcPr/>
                </a:tc>
                <a:tc>
                  <a:txBody>
                    <a:bodyPr/>
                    <a:lstStyle/>
                    <a:p>
                      <a:r>
                        <a:rPr lang="en-US" sz="1000"/>
                        <a:t>3</a:t>
                      </a:r>
                    </a:p>
                  </a:txBody>
                  <a:tcPr/>
                </a:tc>
                <a:tc>
                  <a:txBody>
                    <a:bodyPr/>
                    <a:lstStyle/>
                    <a:p>
                      <a:r>
                        <a:rPr lang="en-US" sz="1000"/>
                        <a:t>0.0425 %</a:t>
                      </a:r>
                    </a:p>
                  </a:txBody>
                  <a:tcPr/>
                </a:tc>
                <a:extLst>
                  <a:ext uri="{0D108BD9-81ED-4DB2-BD59-A6C34878D82A}">
                    <a16:rowId xmlns:a16="http://schemas.microsoft.com/office/drawing/2014/main" val="1488567876"/>
                  </a:ext>
                </a:extLst>
              </a:tr>
              <a:tr h="370840">
                <a:tc>
                  <a:txBody>
                    <a:bodyPr/>
                    <a:lstStyle/>
                    <a:p>
                      <a:r>
                        <a:rPr lang="en-US" sz="1000"/>
                        <a:t>Kawasaki Argentina</a:t>
                      </a:r>
                    </a:p>
                  </a:txBody>
                  <a:tcPr/>
                </a:tc>
                <a:tc>
                  <a:txBody>
                    <a:bodyPr/>
                    <a:lstStyle/>
                    <a:p>
                      <a:r>
                        <a:rPr lang="en-US" sz="1000"/>
                        <a:t>42449</a:t>
                      </a:r>
                    </a:p>
                  </a:txBody>
                  <a:tcPr/>
                </a:tc>
                <a:tc>
                  <a:txBody>
                    <a:bodyPr/>
                    <a:lstStyle/>
                    <a:p>
                      <a:r>
                        <a:rPr lang="en-US" sz="1000"/>
                        <a:t>35</a:t>
                      </a:r>
                    </a:p>
                  </a:txBody>
                  <a:tcPr/>
                </a:tc>
                <a:tc>
                  <a:txBody>
                    <a:bodyPr/>
                    <a:lstStyle/>
                    <a:p>
                      <a:r>
                        <a:rPr lang="en-US" sz="1000"/>
                        <a:t>14</a:t>
                      </a:r>
                    </a:p>
                  </a:txBody>
                  <a:tcPr/>
                </a:tc>
                <a:tc>
                  <a:txBody>
                    <a:bodyPr/>
                    <a:lstStyle/>
                    <a:p>
                      <a:r>
                        <a:rPr lang="en-US" sz="1000"/>
                        <a:t>359</a:t>
                      </a:r>
                    </a:p>
                  </a:txBody>
                  <a:tcPr/>
                </a:tc>
                <a:tc>
                  <a:txBody>
                    <a:bodyPr/>
                    <a:lstStyle/>
                    <a:p>
                      <a:r>
                        <a:rPr lang="en-US" sz="1000"/>
                        <a:t>8</a:t>
                      </a:r>
                    </a:p>
                  </a:txBody>
                  <a:tcPr/>
                </a:tc>
                <a:tc>
                  <a:txBody>
                    <a:bodyPr/>
                    <a:lstStyle/>
                    <a:p>
                      <a:r>
                        <a:rPr lang="en-US" sz="1000"/>
                        <a:t>19</a:t>
                      </a:r>
                    </a:p>
                  </a:txBody>
                  <a:tcPr/>
                </a:tc>
                <a:tc>
                  <a:txBody>
                    <a:bodyPr/>
                    <a:lstStyle/>
                    <a:p>
                      <a:r>
                        <a:rPr lang="en-US" sz="1000"/>
                        <a:t>0</a:t>
                      </a:r>
                    </a:p>
                  </a:txBody>
                  <a:tcPr/>
                </a:tc>
                <a:tc>
                  <a:txBody>
                    <a:bodyPr/>
                    <a:lstStyle/>
                    <a:p>
                      <a:r>
                        <a:rPr lang="en-US" sz="1000"/>
                        <a:t>0.0650 %</a:t>
                      </a:r>
                    </a:p>
                  </a:txBody>
                  <a:tcPr/>
                </a:tc>
                <a:extLst>
                  <a:ext uri="{0D108BD9-81ED-4DB2-BD59-A6C34878D82A}">
                    <a16:rowId xmlns:a16="http://schemas.microsoft.com/office/drawing/2014/main" val="3726522383"/>
                  </a:ext>
                </a:extLst>
              </a:tr>
              <a:tr h="370840">
                <a:tc>
                  <a:txBody>
                    <a:bodyPr/>
                    <a:lstStyle/>
                    <a:p>
                      <a:r>
                        <a:rPr lang="en-US" sz="1000"/>
                        <a:t>Suzuki Motos Argentina</a:t>
                      </a:r>
                    </a:p>
                  </a:txBody>
                  <a:tcPr/>
                </a:tc>
                <a:tc>
                  <a:txBody>
                    <a:bodyPr/>
                    <a:lstStyle/>
                    <a:p>
                      <a:r>
                        <a:rPr lang="en-US" sz="1000"/>
                        <a:t>13984</a:t>
                      </a:r>
                    </a:p>
                  </a:txBody>
                  <a:tcPr/>
                </a:tc>
                <a:tc>
                  <a:txBody>
                    <a:bodyPr/>
                    <a:lstStyle/>
                    <a:p>
                      <a:r>
                        <a:rPr lang="en-US" sz="1000"/>
                        <a:t>3012</a:t>
                      </a:r>
                    </a:p>
                  </a:txBody>
                  <a:tcPr/>
                </a:tc>
                <a:tc>
                  <a:txBody>
                    <a:bodyPr/>
                    <a:lstStyle/>
                    <a:p>
                      <a:r>
                        <a:rPr lang="en-US" sz="1000"/>
                        <a:t>15</a:t>
                      </a:r>
                    </a:p>
                  </a:txBody>
                  <a:tcPr/>
                </a:tc>
                <a:tc>
                  <a:txBody>
                    <a:bodyPr/>
                    <a:lstStyle/>
                    <a:p>
                      <a:r>
                        <a:rPr lang="en-US" sz="1000"/>
                        <a:t>938</a:t>
                      </a:r>
                    </a:p>
                  </a:txBody>
                  <a:tcPr/>
                </a:tc>
                <a:tc>
                  <a:txBody>
                    <a:bodyPr/>
                    <a:lstStyle/>
                    <a:p>
                      <a:r>
                        <a:rPr lang="en-US" sz="1000"/>
                        <a:t>86</a:t>
                      </a:r>
                    </a:p>
                  </a:txBody>
                  <a:tcPr/>
                </a:tc>
                <a:tc>
                  <a:txBody>
                    <a:bodyPr/>
                    <a:lstStyle/>
                    <a:p>
                      <a:r>
                        <a:rPr lang="en-US" sz="1000"/>
                        <a:t>41</a:t>
                      </a:r>
                    </a:p>
                  </a:txBody>
                  <a:tcPr/>
                </a:tc>
                <a:tc>
                  <a:txBody>
                    <a:bodyPr/>
                    <a:lstStyle/>
                    <a:p>
                      <a:r>
                        <a:rPr lang="en-US" sz="1000"/>
                        <a:t>1</a:t>
                      </a:r>
                    </a:p>
                  </a:txBody>
                  <a:tcPr/>
                </a:tc>
                <a:tc>
                  <a:txBody>
                    <a:bodyPr/>
                    <a:lstStyle/>
                    <a:p>
                      <a:r>
                        <a:rPr lang="en-US" sz="1000"/>
                        <a:t>0.5690 %</a:t>
                      </a:r>
                    </a:p>
                  </a:txBody>
                  <a:tcPr/>
                </a:tc>
                <a:extLst>
                  <a:ext uri="{0D108BD9-81ED-4DB2-BD59-A6C34878D82A}">
                    <a16:rowId xmlns:a16="http://schemas.microsoft.com/office/drawing/2014/main" val="1590280874"/>
                  </a:ext>
                </a:extLst>
              </a:tr>
            </a:tbl>
          </a:graphicData>
        </a:graphic>
      </p:graphicFrame>
      <p:sp>
        <p:nvSpPr>
          <p:cNvPr id="4" name="Text Placeholder 3">
            <a:extLst>
              <a:ext uri="{FF2B5EF4-FFF2-40B4-BE49-F238E27FC236}">
                <a16:creationId xmlns:a16="http://schemas.microsoft.com/office/drawing/2014/main" id="{A4762A58-0D53-4347-BC67-4021A73E6B6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08492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D5B1-367B-4DEF-89B9-0D9F431DA4AD}"/>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2C66739C-8494-467C-BBBD-8AE534E7FCDA}"/>
              </a:ext>
            </a:extLst>
          </p:cNvPr>
          <p:cNvGraphicFramePr>
            <a:graphicFrameLocks noGrp="1"/>
          </p:cNvGraphicFramePr>
          <p:nvPr>
            <p:ph type="chart" sz="quarter" idx="13"/>
            <p:extLst>
              <p:ext uri="{D42A27DB-BD31-4B8C-83A1-F6EECF244321}">
                <p14:modId xmlns:p14="http://schemas.microsoft.com/office/powerpoint/2010/main" val="2959702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455E96-F64D-4784-B1CA-2E217C7BC956}"/>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2BF6E67-8125-4F56-BD98-5E15370C9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819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0CD7B-812A-4F41-B571-66964E280DAD}"/>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F7012C0D-7EEF-4C87-A626-3E4BD88F8FC1}"/>
              </a:ext>
            </a:extLst>
          </p:cNvPr>
          <p:cNvGraphicFramePr>
            <a:graphicFrameLocks noGrp="1"/>
          </p:cNvGraphicFramePr>
          <p:nvPr>
            <p:ph type="chart" sz="quarter" idx="13"/>
            <p:extLst>
              <p:ext uri="{D42A27DB-BD31-4B8C-83A1-F6EECF244321}">
                <p14:modId xmlns:p14="http://schemas.microsoft.com/office/powerpoint/2010/main" val="1567901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61583-33C5-4103-8BEA-41B3C7D9523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4773684A-755E-40FF-BC94-F0E2731D9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3896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C9DB-11F9-4D9F-9C24-F9EB613D511D}"/>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4BA2DAA6-750B-4E36-989D-1C67AC620698}"/>
              </a:ext>
            </a:extLst>
          </p:cNvPr>
          <p:cNvGraphicFramePr>
            <a:graphicFrameLocks noGrp="1"/>
          </p:cNvGraphicFramePr>
          <p:nvPr>
            <p:ph type="chart" sz="quarter" idx="13"/>
            <p:extLst>
              <p:ext uri="{D42A27DB-BD31-4B8C-83A1-F6EECF244321}">
                <p14:modId xmlns:p14="http://schemas.microsoft.com/office/powerpoint/2010/main" val="528599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DE103-E421-4AE9-9273-CFE82E80F2B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0844356-A5EC-4C91-9DFA-5DDED59120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94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3021-D317-4FF9-90F1-25B6942ED105}"/>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BDC110E5-417E-49F5-ADE9-E8A1A8C219B8}"/>
              </a:ext>
            </a:extLst>
          </p:cNvPr>
          <p:cNvGraphicFramePr>
            <a:graphicFrameLocks noGrp="1"/>
          </p:cNvGraphicFramePr>
          <p:nvPr>
            <p:ph type="chart" sz="quarter" idx="13"/>
            <p:extLst>
              <p:ext uri="{D42A27DB-BD31-4B8C-83A1-F6EECF244321}">
                <p14:modId xmlns:p14="http://schemas.microsoft.com/office/powerpoint/2010/main" val="1350648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400516-7EC1-4AF0-91F7-FA90C65BF7C9}"/>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9839803-0AB2-41BA-82B7-23E753723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5506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12580-ABB1-486B-8AAB-E60D43179BF2}"/>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A83B8A0B-32F2-4A97-8C97-7DB8B98AC95F}"/>
              </a:ext>
            </a:extLst>
          </p:cNvPr>
          <p:cNvGraphicFramePr>
            <a:graphicFrameLocks noGrp="1"/>
          </p:cNvGraphicFramePr>
          <p:nvPr>
            <p:ph type="chart" sz="quarter" idx="13"/>
            <p:extLst>
              <p:ext uri="{D42A27DB-BD31-4B8C-83A1-F6EECF244321}">
                <p14:modId xmlns:p14="http://schemas.microsoft.com/office/powerpoint/2010/main" val="241398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3121DE-029D-4EF4-AF47-A099EB4561CD}"/>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B8F864D4-9E91-45A9-A7D6-BDFB72B9E2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39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A03F3-B384-48D6-93D3-50C8648842F2}"/>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D78CF54A-4D9F-402A-9A3C-C13BBA3EBBE3}"/>
              </a:ext>
            </a:extLst>
          </p:cNvPr>
          <p:cNvGraphicFramePr>
            <a:graphicFrameLocks noGrp="1"/>
          </p:cNvGraphicFramePr>
          <p:nvPr>
            <p:ph type="chart" sz="quarter" idx="13"/>
            <p:extLst>
              <p:ext uri="{D42A27DB-BD31-4B8C-83A1-F6EECF244321}">
                <p14:modId xmlns:p14="http://schemas.microsoft.com/office/powerpoint/2010/main" val="474836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436A9-6C44-4F42-8583-1562689B482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82EB63F-E0AD-453D-9DBD-16C3FB5AD9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0267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9C16-60AF-42C0-8C7B-AAB4C3358DF2}"/>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636421B8-6FAD-41FD-834B-B2470832280C}"/>
              </a:ext>
            </a:extLst>
          </p:cNvPr>
          <p:cNvGraphicFramePr>
            <a:graphicFrameLocks noGrp="1"/>
          </p:cNvGraphicFramePr>
          <p:nvPr>
            <p:ph type="chart" sz="quarter" idx="13"/>
            <p:extLst>
              <p:ext uri="{D42A27DB-BD31-4B8C-83A1-F6EECF244321}">
                <p14:modId xmlns:p14="http://schemas.microsoft.com/office/powerpoint/2010/main" val="1790399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DEDDFE-E278-493E-B2FB-35D4D4C1FE0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8F5C141-E249-4CA3-BAB5-FC06254E96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733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3DC05-0620-47D3-BD9C-EA2B92BE5DDC}"/>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18B834DA-DC58-4E01-A49B-DD71A121C803}"/>
              </a:ext>
            </a:extLst>
          </p:cNvPr>
          <p:cNvGraphicFramePr>
            <a:graphicFrameLocks noGrp="1"/>
          </p:cNvGraphicFramePr>
          <p:nvPr>
            <p:ph type="chart" sz="quarter" idx="13"/>
            <p:extLst>
              <p:ext uri="{D42A27DB-BD31-4B8C-83A1-F6EECF244321}">
                <p14:modId xmlns:p14="http://schemas.microsoft.com/office/powerpoint/2010/main" val="1745586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6BBCA2-C68A-4934-AF5F-A46564CE32B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47291E0-BBA7-4C35-A6F3-BCD4655134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7929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B0EB9-6DCB-4847-8203-E812DFBB7B10}"/>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AA45C4D7-48DF-4C77-BF0F-2C475033D090}"/>
              </a:ext>
            </a:extLst>
          </p:cNvPr>
          <p:cNvGraphicFramePr>
            <a:graphicFrameLocks noGrp="1"/>
          </p:cNvGraphicFramePr>
          <p:nvPr>
            <p:ph type="chart" sz="quarter" idx="13"/>
            <p:extLst>
              <p:ext uri="{D42A27DB-BD31-4B8C-83A1-F6EECF244321}">
                <p14:modId xmlns:p14="http://schemas.microsoft.com/office/powerpoint/2010/main" val="1711882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B4DFE5-4DE1-4E32-BA8A-9504FDE013C8}"/>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6D9C35E-5D0E-475C-A963-55DF1A9DD6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227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F35AF-CC69-4ACE-B96E-DF1536562804}"/>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292F7491-8970-457D-A138-F6BA4B645301}"/>
              </a:ext>
            </a:extLst>
          </p:cNvPr>
          <p:cNvGraphicFramePr>
            <a:graphicFrameLocks noGrp="1"/>
          </p:cNvGraphicFramePr>
          <p:nvPr>
            <p:ph type="chart" sz="quarter" idx="13"/>
            <p:extLst>
              <p:ext uri="{D42A27DB-BD31-4B8C-83A1-F6EECF244321}">
                <p14:modId xmlns:p14="http://schemas.microsoft.com/office/powerpoint/2010/main" val="3086227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4A5FD-79EB-4031-82EF-2B3A789E282A}"/>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26CF41D-E59C-4CC3-9058-93E0F4109F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159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92332-78B6-4343-A095-A820A097A788}"/>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64513C0D-7D32-4C7C-9FD3-AEA1E1A742A0}"/>
              </a:ext>
            </a:extLst>
          </p:cNvPr>
          <p:cNvGraphicFramePr>
            <a:graphicFrameLocks noGrp="1"/>
          </p:cNvGraphicFramePr>
          <p:nvPr>
            <p:ph type="chart" sz="quarter" idx="13"/>
            <p:extLst>
              <p:ext uri="{D42A27DB-BD31-4B8C-83A1-F6EECF244321}">
                <p14:modId xmlns:p14="http://schemas.microsoft.com/office/powerpoint/2010/main" val="4269991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C1315-6AE1-4633-BD48-D302E3C968F6}"/>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2EDA1B9-AAD8-404A-B209-CC1253AD62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679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CC34B-705D-429A-A1F8-5ED9932FB720}"/>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C8F55068-3CA8-4313-A4CB-4B203E00B1D9}"/>
              </a:ext>
            </a:extLst>
          </p:cNvPr>
          <p:cNvGraphicFramePr>
            <a:graphicFrameLocks noGrp="1"/>
          </p:cNvGraphicFramePr>
          <p:nvPr>
            <p:ph type="chart" sz="quarter" idx="13"/>
            <p:extLst>
              <p:ext uri="{D42A27DB-BD31-4B8C-83A1-F6EECF244321}">
                <p14:modId xmlns:p14="http://schemas.microsoft.com/office/powerpoint/2010/main" val="784444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8E008F-5870-4AAE-8054-38F5C817E74E}"/>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0A90E23-41E7-4113-A6B1-0767C16432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6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8DB10-E372-4EFF-B30B-438339965CE5}"/>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211186B9-A97E-4D78-8B9D-16C934040EF3}"/>
              </a:ext>
            </a:extLst>
          </p:cNvPr>
          <p:cNvGraphicFramePr>
            <a:graphicFrameLocks noGrp="1"/>
          </p:cNvGraphicFramePr>
          <p:nvPr>
            <p:ph type="chart" sz="quarter" idx="13"/>
            <p:extLst>
              <p:ext uri="{D42A27DB-BD31-4B8C-83A1-F6EECF244321}">
                <p14:modId xmlns:p14="http://schemas.microsoft.com/office/powerpoint/2010/main" val="4265675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FDA2E-BC74-4925-9F9F-377BBCEBA75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B883862-2712-4FEF-8461-AE46814818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3841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7CA7F-678E-442F-8745-9F4BD6B27D1F}"/>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AEB4E189-F119-4EA8-BEF5-6F595519121B}"/>
              </a:ext>
            </a:extLst>
          </p:cNvPr>
          <p:cNvGraphicFramePr>
            <a:graphicFrameLocks noGrp="1"/>
          </p:cNvGraphicFramePr>
          <p:nvPr>
            <p:ph type="chart" sz="quarter" idx="13"/>
            <p:extLst>
              <p:ext uri="{D42A27DB-BD31-4B8C-83A1-F6EECF244321}">
                <p14:modId xmlns:p14="http://schemas.microsoft.com/office/powerpoint/2010/main" val="69063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3BB11-05B2-452F-AAD9-D68A9ED5A213}"/>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A8549FD-649F-4C13-95D5-5EB8078ADC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525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AEC32-C3BD-4D40-8BF0-3DFBD1146A4E}"/>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6524056A-DEEB-42B1-A18C-1309CAAF3DA7}"/>
              </a:ext>
            </a:extLst>
          </p:cNvPr>
          <p:cNvGraphicFramePr>
            <a:graphicFrameLocks noGrp="1"/>
          </p:cNvGraphicFramePr>
          <p:nvPr>
            <p:ph type="tbl" sz="quarter" idx="13"/>
            <p:extLst>
              <p:ext uri="{D42A27DB-BD31-4B8C-83A1-F6EECF244321}">
                <p14:modId xmlns:p14="http://schemas.microsoft.com/office/powerpoint/2010/main" val="348960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7863164"/>
                    </a:ext>
                  </a:extLst>
                </a:gridCol>
                <a:gridCol w="1152144">
                  <a:extLst>
                    <a:ext uri="{9D8B030D-6E8A-4147-A177-3AD203B41FA5}">
                      <a16:colId xmlns:a16="http://schemas.microsoft.com/office/drawing/2014/main" val="4158376900"/>
                    </a:ext>
                  </a:extLst>
                </a:gridCol>
                <a:gridCol w="1152144">
                  <a:extLst>
                    <a:ext uri="{9D8B030D-6E8A-4147-A177-3AD203B41FA5}">
                      <a16:colId xmlns:a16="http://schemas.microsoft.com/office/drawing/2014/main" val="168096632"/>
                    </a:ext>
                  </a:extLst>
                </a:gridCol>
                <a:gridCol w="1152144">
                  <a:extLst>
                    <a:ext uri="{9D8B030D-6E8A-4147-A177-3AD203B41FA5}">
                      <a16:colId xmlns:a16="http://schemas.microsoft.com/office/drawing/2014/main" val="1473596574"/>
                    </a:ext>
                  </a:extLst>
                </a:gridCol>
                <a:gridCol w="1152144">
                  <a:extLst>
                    <a:ext uri="{9D8B030D-6E8A-4147-A177-3AD203B41FA5}">
                      <a16:colId xmlns:a16="http://schemas.microsoft.com/office/drawing/2014/main" val="667885542"/>
                    </a:ext>
                  </a:extLst>
                </a:gridCol>
                <a:gridCol w="1152144">
                  <a:extLst>
                    <a:ext uri="{9D8B030D-6E8A-4147-A177-3AD203B41FA5}">
                      <a16:colId xmlns:a16="http://schemas.microsoft.com/office/drawing/2014/main" val="33036219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609753563"/>
                  </a:ext>
                </a:extLst>
              </a:tr>
              <a:tr h="370840">
                <a:tc>
                  <a:txBody>
                    <a:bodyPr/>
                    <a:lstStyle/>
                    <a:p>
                      <a:r>
                        <a:rPr lang="en-US" sz="1000"/>
                        <a:t>#yamaha</a:t>
                      </a:r>
                    </a:p>
                  </a:txBody>
                  <a:tcPr/>
                </a:tc>
                <a:tc>
                  <a:txBody>
                    <a:bodyPr/>
                    <a:lstStyle/>
                    <a:p>
                      <a:r>
                        <a:rPr lang="en-US" sz="1000"/>
                        <a:t>20</a:t>
                      </a:r>
                    </a:p>
                  </a:txBody>
                  <a:tcPr/>
                </a:tc>
                <a:tc>
                  <a:txBody>
                    <a:bodyPr/>
                    <a:lstStyle/>
                    <a:p>
                      <a:r>
                        <a:rPr lang="en-US" sz="1000"/>
                        <a:t>927.5</a:t>
                      </a:r>
                    </a:p>
                  </a:txBody>
                  <a:tcPr/>
                </a:tc>
                <a:tc>
                  <a:txBody>
                    <a:bodyPr/>
                    <a:lstStyle/>
                    <a:p>
                      <a:r>
                        <a:rPr lang="en-US" sz="1000"/>
                        <a:t>35.2</a:t>
                      </a:r>
                    </a:p>
                  </a:txBody>
                  <a:tcPr/>
                </a:tc>
                <a:tc>
                  <a:txBody>
                    <a:bodyPr/>
                    <a:lstStyle/>
                    <a:p>
                      <a:r>
                        <a:rPr lang="en-US" sz="1000"/>
                        <a:t>19.4</a:t>
                      </a:r>
                    </a:p>
                  </a:txBody>
                  <a:tcPr/>
                </a:tc>
                <a:tc>
                  <a:txBody>
                    <a:bodyPr/>
                    <a:lstStyle/>
                    <a:p>
                      <a:r>
                        <a:rPr lang="en-US" sz="1000"/>
                        <a:t>982.1</a:t>
                      </a:r>
                    </a:p>
                  </a:txBody>
                  <a:tcPr/>
                </a:tc>
                <a:extLst>
                  <a:ext uri="{0D108BD9-81ED-4DB2-BD59-A6C34878D82A}">
                    <a16:rowId xmlns:a16="http://schemas.microsoft.com/office/drawing/2014/main" val="1406102561"/>
                  </a:ext>
                </a:extLst>
              </a:tr>
              <a:tr h="370840">
                <a:tc>
                  <a:txBody>
                    <a:bodyPr/>
                    <a:lstStyle/>
                    <a:p>
                      <a:r>
                        <a:rPr lang="en-US" sz="1000"/>
                        <a:t>#Benelli</a:t>
                      </a:r>
                    </a:p>
                  </a:txBody>
                  <a:tcPr/>
                </a:tc>
                <a:tc>
                  <a:txBody>
                    <a:bodyPr/>
                    <a:lstStyle/>
                    <a:p>
                      <a:r>
                        <a:rPr lang="en-US" sz="1000"/>
                        <a:t>18</a:t>
                      </a:r>
                    </a:p>
                  </a:txBody>
                  <a:tcPr/>
                </a:tc>
                <a:tc>
                  <a:txBody>
                    <a:bodyPr/>
                    <a:lstStyle/>
                    <a:p>
                      <a:r>
                        <a:rPr lang="en-US" sz="1000"/>
                        <a:t>64.222222222222</a:t>
                      </a:r>
                    </a:p>
                  </a:txBody>
                  <a:tcPr/>
                </a:tc>
                <a:tc>
                  <a:txBody>
                    <a:bodyPr/>
                    <a:lstStyle/>
                    <a:p>
                      <a:r>
                        <a:rPr lang="en-US" sz="1000"/>
                        <a:t>2.0555555555556</a:t>
                      </a:r>
                    </a:p>
                  </a:txBody>
                  <a:tcPr/>
                </a:tc>
                <a:tc>
                  <a:txBody>
                    <a:bodyPr/>
                    <a:lstStyle/>
                    <a:p>
                      <a:r>
                        <a:rPr lang="en-US" sz="1000"/>
                        <a:t>3.2777777777778</a:t>
                      </a:r>
                    </a:p>
                  </a:txBody>
                  <a:tcPr/>
                </a:tc>
                <a:tc>
                  <a:txBody>
                    <a:bodyPr/>
                    <a:lstStyle/>
                    <a:p>
                      <a:r>
                        <a:rPr lang="en-US" sz="1000"/>
                        <a:t>69.555555555556</a:t>
                      </a:r>
                    </a:p>
                  </a:txBody>
                  <a:tcPr/>
                </a:tc>
                <a:extLst>
                  <a:ext uri="{0D108BD9-81ED-4DB2-BD59-A6C34878D82A}">
                    <a16:rowId xmlns:a16="http://schemas.microsoft.com/office/drawing/2014/main" val="2860317701"/>
                  </a:ext>
                </a:extLst>
              </a:tr>
              <a:tr h="370840">
                <a:tc>
                  <a:txBody>
                    <a:bodyPr/>
                    <a:lstStyle/>
                    <a:p>
                      <a:r>
                        <a:rPr lang="en-US" sz="1000"/>
                        <a:t>#Yamaha</a:t>
                      </a:r>
                    </a:p>
                  </a:txBody>
                  <a:tcPr/>
                </a:tc>
                <a:tc>
                  <a:txBody>
                    <a:bodyPr/>
                    <a:lstStyle/>
                    <a:p>
                      <a:r>
                        <a:rPr lang="en-US" sz="1000"/>
                        <a:t>16</a:t>
                      </a:r>
                    </a:p>
                  </a:txBody>
                  <a:tcPr/>
                </a:tc>
                <a:tc>
                  <a:txBody>
                    <a:bodyPr/>
                    <a:lstStyle/>
                    <a:p>
                      <a:r>
                        <a:rPr lang="en-US" sz="1000"/>
                        <a:t>42.375</a:t>
                      </a:r>
                    </a:p>
                  </a:txBody>
                  <a:tcPr/>
                </a:tc>
                <a:tc>
                  <a:txBody>
                    <a:bodyPr/>
                    <a:lstStyle/>
                    <a:p>
                      <a:r>
                        <a:rPr lang="en-US" sz="1000"/>
                        <a:t>1.75</a:t>
                      </a:r>
                    </a:p>
                  </a:txBody>
                  <a:tcPr/>
                </a:tc>
                <a:tc>
                  <a:txBody>
                    <a:bodyPr/>
                    <a:lstStyle/>
                    <a:p>
                      <a:r>
                        <a:rPr lang="en-US" sz="1000"/>
                        <a:t>2.375</a:t>
                      </a:r>
                    </a:p>
                  </a:txBody>
                  <a:tcPr/>
                </a:tc>
                <a:tc>
                  <a:txBody>
                    <a:bodyPr/>
                    <a:lstStyle/>
                    <a:p>
                      <a:r>
                        <a:rPr lang="en-US" sz="1000"/>
                        <a:t>46.5</a:t>
                      </a:r>
                    </a:p>
                  </a:txBody>
                  <a:tcPr/>
                </a:tc>
                <a:extLst>
                  <a:ext uri="{0D108BD9-81ED-4DB2-BD59-A6C34878D82A}">
                    <a16:rowId xmlns:a16="http://schemas.microsoft.com/office/drawing/2014/main" val="3606462434"/>
                  </a:ext>
                </a:extLst>
              </a:tr>
              <a:tr h="370840">
                <a:tc>
                  <a:txBody>
                    <a:bodyPr/>
                    <a:lstStyle/>
                    <a:p>
                      <a:r>
                        <a:rPr lang="en-US" sz="1000"/>
                        <a:t>#yamahaplandeahorro</a:t>
                      </a:r>
                    </a:p>
                  </a:txBody>
                  <a:tcPr/>
                </a:tc>
                <a:tc>
                  <a:txBody>
                    <a:bodyPr/>
                    <a:lstStyle/>
                    <a:p>
                      <a:r>
                        <a:rPr lang="en-US" sz="1000"/>
                        <a:t>14</a:t>
                      </a:r>
                    </a:p>
                  </a:txBody>
                  <a:tcPr/>
                </a:tc>
                <a:tc>
                  <a:txBody>
                    <a:bodyPr/>
                    <a:lstStyle/>
                    <a:p>
                      <a:r>
                        <a:rPr lang="en-US" sz="1000"/>
                        <a:t>1286.1428571429</a:t>
                      </a:r>
                    </a:p>
                  </a:txBody>
                  <a:tcPr/>
                </a:tc>
                <a:tc>
                  <a:txBody>
                    <a:bodyPr/>
                    <a:lstStyle/>
                    <a:p>
                      <a:r>
                        <a:rPr lang="en-US" sz="1000"/>
                        <a:t>47.714285714286</a:t>
                      </a:r>
                    </a:p>
                  </a:txBody>
                  <a:tcPr/>
                </a:tc>
                <a:tc>
                  <a:txBody>
                    <a:bodyPr/>
                    <a:lstStyle/>
                    <a:p>
                      <a:r>
                        <a:rPr lang="en-US" sz="1000"/>
                        <a:t>26.357142857143</a:t>
                      </a:r>
                    </a:p>
                  </a:txBody>
                  <a:tcPr/>
                </a:tc>
                <a:tc>
                  <a:txBody>
                    <a:bodyPr/>
                    <a:lstStyle/>
                    <a:p>
                      <a:r>
                        <a:rPr lang="en-US" sz="1000"/>
                        <a:t>1360.2142857143</a:t>
                      </a:r>
                    </a:p>
                  </a:txBody>
                  <a:tcPr/>
                </a:tc>
                <a:extLst>
                  <a:ext uri="{0D108BD9-81ED-4DB2-BD59-A6C34878D82A}">
                    <a16:rowId xmlns:a16="http://schemas.microsoft.com/office/drawing/2014/main" val="3172331019"/>
                  </a:ext>
                </a:extLst>
              </a:tr>
              <a:tr h="370840">
                <a:tc>
                  <a:txBody>
                    <a:bodyPr/>
                    <a:lstStyle/>
                    <a:p>
                      <a:r>
                        <a:rPr lang="en-US" sz="1000"/>
                        <a:t>#plandeahorro</a:t>
                      </a:r>
                    </a:p>
                  </a:txBody>
                  <a:tcPr/>
                </a:tc>
                <a:tc>
                  <a:txBody>
                    <a:bodyPr/>
                    <a:lstStyle/>
                    <a:p>
                      <a:r>
                        <a:rPr lang="en-US" sz="1000"/>
                        <a:t>14</a:t>
                      </a:r>
                    </a:p>
                  </a:txBody>
                  <a:tcPr/>
                </a:tc>
                <a:tc>
                  <a:txBody>
                    <a:bodyPr/>
                    <a:lstStyle/>
                    <a:p>
                      <a:r>
                        <a:rPr lang="en-US" sz="1000"/>
                        <a:t>1286.1428571429</a:t>
                      </a:r>
                    </a:p>
                  </a:txBody>
                  <a:tcPr/>
                </a:tc>
                <a:tc>
                  <a:txBody>
                    <a:bodyPr/>
                    <a:lstStyle/>
                    <a:p>
                      <a:r>
                        <a:rPr lang="en-US" sz="1000"/>
                        <a:t>47.714285714286</a:t>
                      </a:r>
                    </a:p>
                  </a:txBody>
                  <a:tcPr/>
                </a:tc>
                <a:tc>
                  <a:txBody>
                    <a:bodyPr/>
                    <a:lstStyle/>
                    <a:p>
                      <a:r>
                        <a:rPr lang="en-US" sz="1000"/>
                        <a:t>26.357142857143</a:t>
                      </a:r>
                    </a:p>
                  </a:txBody>
                  <a:tcPr/>
                </a:tc>
                <a:tc>
                  <a:txBody>
                    <a:bodyPr/>
                    <a:lstStyle/>
                    <a:p>
                      <a:r>
                        <a:rPr lang="en-US" sz="1000"/>
                        <a:t>1360.2142857143</a:t>
                      </a:r>
                    </a:p>
                  </a:txBody>
                  <a:tcPr/>
                </a:tc>
                <a:extLst>
                  <a:ext uri="{0D108BD9-81ED-4DB2-BD59-A6C34878D82A}">
                    <a16:rowId xmlns:a16="http://schemas.microsoft.com/office/drawing/2014/main" val="2005253379"/>
                  </a:ext>
                </a:extLst>
              </a:tr>
              <a:tr h="370840">
                <a:tc>
                  <a:txBody>
                    <a:bodyPr/>
                    <a:lstStyle/>
                    <a:p>
                      <a:r>
                        <a:rPr lang="en-US" sz="1000"/>
                        <a:t>#TransporteIdeal</a:t>
                      </a:r>
                    </a:p>
                  </a:txBody>
                  <a:tcPr/>
                </a:tc>
                <a:tc>
                  <a:txBody>
                    <a:bodyPr/>
                    <a:lstStyle/>
                    <a:p>
                      <a:r>
                        <a:rPr lang="en-US" sz="1000"/>
                        <a:t>14</a:t>
                      </a:r>
                    </a:p>
                  </a:txBody>
                  <a:tcPr/>
                </a:tc>
                <a:tc>
                  <a:txBody>
                    <a:bodyPr/>
                    <a:lstStyle/>
                    <a:p>
                      <a:r>
                        <a:rPr lang="en-US" sz="1000"/>
                        <a:t>88.928571428571</a:t>
                      </a:r>
                    </a:p>
                  </a:txBody>
                  <a:tcPr/>
                </a:tc>
                <a:tc>
                  <a:txBody>
                    <a:bodyPr/>
                    <a:lstStyle/>
                    <a:p>
                      <a:r>
                        <a:rPr lang="en-US" sz="1000"/>
                        <a:t>6.9285714285714</a:t>
                      </a:r>
                    </a:p>
                  </a:txBody>
                  <a:tcPr/>
                </a:tc>
                <a:tc>
                  <a:txBody>
                    <a:bodyPr/>
                    <a:lstStyle/>
                    <a:p>
                      <a:r>
                        <a:rPr lang="en-US" sz="1000"/>
                        <a:t>3.6428571428571</a:t>
                      </a:r>
                    </a:p>
                  </a:txBody>
                  <a:tcPr/>
                </a:tc>
                <a:tc>
                  <a:txBody>
                    <a:bodyPr/>
                    <a:lstStyle/>
                    <a:p>
                      <a:r>
                        <a:rPr lang="en-US" sz="1000"/>
                        <a:t>99.5</a:t>
                      </a:r>
                    </a:p>
                  </a:txBody>
                  <a:tcPr/>
                </a:tc>
                <a:extLst>
                  <a:ext uri="{0D108BD9-81ED-4DB2-BD59-A6C34878D82A}">
                    <a16:rowId xmlns:a16="http://schemas.microsoft.com/office/drawing/2014/main" val="3199345162"/>
                  </a:ext>
                </a:extLst>
              </a:tr>
              <a:tr h="370840">
                <a:tc>
                  <a:txBody>
                    <a:bodyPr/>
                    <a:lstStyle/>
                    <a:p>
                      <a:r>
                        <a:rPr lang="en-US" sz="1000"/>
                        <a:t>#ViajaSeguro</a:t>
                      </a:r>
                    </a:p>
                  </a:txBody>
                  <a:tcPr/>
                </a:tc>
                <a:tc>
                  <a:txBody>
                    <a:bodyPr/>
                    <a:lstStyle/>
                    <a:p>
                      <a:r>
                        <a:rPr lang="en-US" sz="1000"/>
                        <a:t>14</a:t>
                      </a:r>
                    </a:p>
                  </a:txBody>
                  <a:tcPr/>
                </a:tc>
                <a:tc>
                  <a:txBody>
                    <a:bodyPr/>
                    <a:lstStyle/>
                    <a:p>
                      <a:r>
                        <a:rPr lang="en-US" sz="1000"/>
                        <a:t>88.928571428571</a:t>
                      </a:r>
                    </a:p>
                  </a:txBody>
                  <a:tcPr/>
                </a:tc>
                <a:tc>
                  <a:txBody>
                    <a:bodyPr/>
                    <a:lstStyle/>
                    <a:p>
                      <a:r>
                        <a:rPr lang="en-US" sz="1000"/>
                        <a:t>6.9285714285714</a:t>
                      </a:r>
                    </a:p>
                  </a:txBody>
                  <a:tcPr/>
                </a:tc>
                <a:tc>
                  <a:txBody>
                    <a:bodyPr/>
                    <a:lstStyle/>
                    <a:p>
                      <a:r>
                        <a:rPr lang="en-US" sz="1000"/>
                        <a:t>3.6428571428571</a:t>
                      </a:r>
                    </a:p>
                  </a:txBody>
                  <a:tcPr/>
                </a:tc>
                <a:tc>
                  <a:txBody>
                    <a:bodyPr/>
                    <a:lstStyle/>
                    <a:p>
                      <a:r>
                        <a:rPr lang="en-US" sz="1000"/>
                        <a:t>99.5</a:t>
                      </a:r>
                    </a:p>
                  </a:txBody>
                  <a:tcPr/>
                </a:tc>
                <a:extLst>
                  <a:ext uri="{0D108BD9-81ED-4DB2-BD59-A6C34878D82A}">
                    <a16:rowId xmlns:a16="http://schemas.microsoft.com/office/drawing/2014/main" val="2244287890"/>
                  </a:ext>
                </a:extLst>
              </a:tr>
              <a:tr h="370840">
                <a:tc>
                  <a:txBody>
                    <a:bodyPr/>
                    <a:lstStyle/>
                    <a:p>
                      <a:r>
                        <a:rPr lang="en-US" sz="1000"/>
                        <a:t>#MoveteConYamaha</a:t>
                      </a:r>
                    </a:p>
                  </a:txBody>
                  <a:tcPr/>
                </a:tc>
                <a:tc>
                  <a:txBody>
                    <a:bodyPr/>
                    <a:lstStyle/>
                    <a:p>
                      <a:r>
                        <a:rPr lang="en-US" sz="1000"/>
                        <a:t>14</a:t>
                      </a:r>
                    </a:p>
                  </a:txBody>
                  <a:tcPr/>
                </a:tc>
                <a:tc>
                  <a:txBody>
                    <a:bodyPr/>
                    <a:lstStyle/>
                    <a:p>
                      <a:r>
                        <a:rPr lang="en-US" sz="1000"/>
                        <a:t>88.928571428571</a:t>
                      </a:r>
                    </a:p>
                  </a:txBody>
                  <a:tcPr/>
                </a:tc>
                <a:tc>
                  <a:txBody>
                    <a:bodyPr/>
                    <a:lstStyle/>
                    <a:p>
                      <a:r>
                        <a:rPr lang="en-US" sz="1000"/>
                        <a:t>6.9285714285714</a:t>
                      </a:r>
                    </a:p>
                  </a:txBody>
                  <a:tcPr/>
                </a:tc>
                <a:tc>
                  <a:txBody>
                    <a:bodyPr/>
                    <a:lstStyle/>
                    <a:p>
                      <a:r>
                        <a:rPr lang="en-US" sz="1000"/>
                        <a:t>3.6428571428571</a:t>
                      </a:r>
                    </a:p>
                  </a:txBody>
                  <a:tcPr/>
                </a:tc>
                <a:tc>
                  <a:txBody>
                    <a:bodyPr/>
                    <a:lstStyle/>
                    <a:p>
                      <a:r>
                        <a:rPr lang="en-US" sz="1000"/>
                        <a:t>99.5</a:t>
                      </a:r>
                    </a:p>
                  </a:txBody>
                  <a:tcPr/>
                </a:tc>
                <a:extLst>
                  <a:ext uri="{0D108BD9-81ED-4DB2-BD59-A6C34878D82A}">
                    <a16:rowId xmlns:a16="http://schemas.microsoft.com/office/drawing/2014/main" val="3221647820"/>
                  </a:ext>
                </a:extLst>
              </a:tr>
              <a:tr h="370840">
                <a:tc>
                  <a:txBody>
                    <a:bodyPr/>
                    <a:lstStyle/>
                    <a:p>
                      <a:r>
                        <a:rPr lang="en-US" sz="1000"/>
                        <a:t>#legend</a:t>
                      </a:r>
                    </a:p>
                  </a:txBody>
                  <a:tcPr/>
                </a:tc>
                <a:tc>
                  <a:txBody>
                    <a:bodyPr/>
                    <a:lstStyle/>
                    <a:p>
                      <a:r>
                        <a:rPr lang="en-US" sz="1000"/>
                        <a:t>12</a:t>
                      </a:r>
                    </a:p>
                  </a:txBody>
                  <a:tcPr/>
                </a:tc>
                <a:tc>
                  <a:txBody>
                    <a:bodyPr/>
                    <a:lstStyle/>
                    <a:p>
                      <a:r>
                        <a:rPr lang="en-US" sz="1000"/>
                        <a:t>25.833333333333</a:t>
                      </a:r>
                    </a:p>
                  </a:txBody>
                  <a:tcPr/>
                </a:tc>
                <a:tc>
                  <a:txBody>
                    <a:bodyPr/>
                    <a:lstStyle/>
                    <a:p>
                      <a:r>
                        <a:rPr lang="en-US" sz="1000"/>
                        <a:t>0.66666666666667</a:t>
                      </a:r>
                    </a:p>
                  </a:txBody>
                  <a:tcPr/>
                </a:tc>
                <a:tc>
                  <a:txBody>
                    <a:bodyPr/>
                    <a:lstStyle/>
                    <a:p>
                      <a:r>
                        <a:rPr lang="en-US" sz="1000"/>
                        <a:t>1.1666666666667</a:t>
                      </a:r>
                    </a:p>
                  </a:txBody>
                  <a:tcPr/>
                </a:tc>
                <a:tc>
                  <a:txBody>
                    <a:bodyPr/>
                    <a:lstStyle/>
                    <a:p>
                      <a:r>
                        <a:rPr lang="en-US" sz="1000"/>
                        <a:t>27.666666666667</a:t>
                      </a:r>
                    </a:p>
                  </a:txBody>
                  <a:tcPr/>
                </a:tc>
                <a:extLst>
                  <a:ext uri="{0D108BD9-81ED-4DB2-BD59-A6C34878D82A}">
                    <a16:rowId xmlns:a16="http://schemas.microsoft.com/office/drawing/2014/main" val="710754811"/>
                  </a:ext>
                </a:extLst>
              </a:tr>
              <a:tr h="370840">
                <a:tc>
                  <a:txBody>
                    <a:bodyPr/>
                    <a:lstStyle/>
                    <a:p>
                      <a:r>
                        <a:rPr lang="en-US" sz="1000"/>
                        <a:t>#thelegendisback</a:t>
                      </a:r>
                    </a:p>
                  </a:txBody>
                  <a:tcPr/>
                </a:tc>
                <a:tc>
                  <a:txBody>
                    <a:bodyPr/>
                    <a:lstStyle/>
                    <a:p>
                      <a:r>
                        <a:rPr lang="en-US" sz="1000"/>
                        <a:t>12</a:t>
                      </a:r>
                    </a:p>
                  </a:txBody>
                  <a:tcPr/>
                </a:tc>
                <a:tc>
                  <a:txBody>
                    <a:bodyPr/>
                    <a:lstStyle/>
                    <a:p>
                      <a:r>
                        <a:rPr lang="en-US" sz="1000"/>
                        <a:t>25.833333333333</a:t>
                      </a:r>
                    </a:p>
                  </a:txBody>
                  <a:tcPr/>
                </a:tc>
                <a:tc>
                  <a:txBody>
                    <a:bodyPr/>
                    <a:lstStyle/>
                    <a:p>
                      <a:r>
                        <a:rPr lang="en-US" sz="1000"/>
                        <a:t>0.66666666666667</a:t>
                      </a:r>
                    </a:p>
                  </a:txBody>
                  <a:tcPr/>
                </a:tc>
                <a:tc>
                  <a:txBody>
                    <a:bodyPr/>
                    <a:lstStyle/>
                    <a:p>
                      <a:r>
                        <a:rPr lang="en-US" sz="1000"/>
                        <a:t>1.1666666666667</a:t>
                      </a:r>
                    </a:p>
                  </a:txBody>
                  <a:tcPr/>
                </a:tc>
                <a:tc>
                  <a:txBody>
                    <a:bodyPr/>
                    <a:lstStyle/>
                    <a:p>
                      <a:r>
                        <a:rPr lang="en-US" sz="1000"/>
                        <a:t>27.666666666667</a:t>
                      </a:r>
                    </a:p>
                  </a:txBody>
                  <a:tcPr/>
                </a:tc>
                <a:extLst>
                  <a:ext uri="{0D108BD9-81ED-4DB2-BD59-A6C34878D82A}">
                    <a16:rowId xmlns:a16="http://schemas.microsoft.com/office/drawing/2014/main" val="1252956875"/>
                  </a:ext>
                </a:extLst>
              </a:tr>
            </a:tbl>
          </a:graphicData>
        </a:graphic>
      </p:graphicFrame>
      <p:sp>
        <p:nvSpPr>
          <p:cNvPr id="4" name="Text Placeholder 3">
            <a:extLst>
              <a:ext uri="{FF2B5EF4-FFF2-40B4-BE49-F238E27FC236}">
                <a16:creationId xmlns:a16="http://schemas.microsoft.com/office/drawing/2014/main" id="{2383C0CF-18AD-4183-87B8-C8EF7740CA8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39324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73F5E-8896-4EA7-9962-257B5D23C758}"/>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039E2957-1911-421D-8316-0950244B05C8}"/>
              </a:ext>
            </a:extLst>
          </p:cNvPr>
          <p:cNvGraphicFramePr>
            <a:graphicFrameLocks noGrp="1"/>
          </p:cNvGraphicFramePr>
          <p:nvPr>
            <p:ph type="tbl" sz="quarter" idx="13"/>
            <p:extLst>
              <p:ext uri="{D42A27DB-BD31-4B8C-83A1-F6EECF244321}">
                <p14:modId xmlns:p14="http://schemas.microsoft.com/office/powerpoint/2010/main" val="327694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0628242"/>
                    </a:ext>
                  </a:extLst>
                </a:gridCol>
                <a:gridCol w="493776">
                  <a:extLst>
                    <a:ext uri="{9D8B030D-6E8A-4147-A177-3AD203B41FA5}">
                      <a16:colId xmlns:a16="http://schemas.microsoft.com/office/drawing/2014/main" val="493672288"/>
                    </a:ext>
                  </a:extLst>
                </a:gridCol>
                <a:gridCol w="493776">
                  <a:extLst>
                    <a:ext uri="{9D8B030D-6E8A-4147-A177-3AD203B41FA5}">
                      <a16:colId xmlns:a16="http://schemas.microsoft.com/office/drawing/2014/main" val="1895730663"/>
                    </a:ext>
                  </a:extLst>
                </a:gridCol>
                <a:gridCol w="493776">
                  <a:extLst>
                    <a:ext uri="{9D8B030D-6E8A-4147-A177-3AD203B41FA5}">
                      <a16:colId xmlns:a16="http://schemas.microsoft.com/office/drawing/2014/main" val="2018502852"/>
                    </a:ext>
                  </a:extLst>
                </a:gridCol>
                <a:gridCol w="493776">
                  <a:extLst>
                    <a:ext uri="{9D8B030D-6E8A-4147-A177-3AD203B41FA5}">
                      <a16:colId xmlns:a16="http://schemas.microsoft.com/office/drawing/2014/main" val="2358006705"/>
                    </a:ext>
                  </a:extLst>
                </a:gridCol>
                <a:gridCol w="493776">
                  <a:extLst>
                    <a:ext uri="{9D8B030D-6E8A-4147-A177-3AD203B41FA5}">
                      <a16:colId xmlns:a16="http://schemas.microsoft.com/office/drawing/2014/main" val="988648258"/>
                    </a:ext>
                  </a:extLst>
                </a:gridCol>
                <a:gridCol w="493776">
                  <a:extLst>
                    <a:ext uri="{9D8B030D-6E8A-4147-A177-3AD203B41FA5}">
                      <a16:colId xmlns:a16="http://schemas.microsoft.com/office/drawing/2014/main" val="3279421348"/>
                    </a:ext>
                  </a:extLst>
                </a:gridCol>
                <a:gridCol w="493776">
                  <a:extLst>
                    <a:ext uri="{9D8B030D-6E8A-4147-A177-3AD203B41FA5}">
                      <a16:colId xmlns:a16="http://schemas.microsoft.com/office/drawing/2014/main" val="1586637003"/>
                    </a:ext>
                  </a:extLst>
                </a:gridCol>
                <a:gridCol w="493776">
                  <a:extLst>
                    <a:ext uri="{9D8B030D-6E8A-4147-A177-3AD203B41FA5}">
                      <a16:colId xmlns:a16="http://schemas.microsoft.com/office/drawing/2014/main" val="3739110857"/>
                    </a:ext>
                  </a:extLst>
                </a:gridCol>
                <a:gridCol w="493776">
                  <a:extLst>
                    <a:ext uri="{9D8B030D-6E8A-4147-A177-3AD203B41FA5}">
                      <a16:colId xmlns:a16="http://schemas.microsoft.com/office/drawing/2014/main" val="3945273030"/>
                    </a:ext>
                  </a:extLst>
                </a:gridCol>
                <a:gridCol w="493776">
                  <a:extLst>
                    <a:ext uri="{9D8B030D-6E8A-4147-A177-3AD203B41FA5}">
                      <a16:colId xmlns:a16="http://schemas.microsoft.com/office/drawing/2014/main" val="3957655002"/>
                    </a:ext>
                  </a:extLst>
                </a:gridCol>
                <a:gridCol w="493776">
                  <a:extLst>
                    <a:ext uri="{9D8B030D-6E8A-4147-A177-3AD203B41FA5}">
                      <a16:colId xmlns:a16="http://schemas.microsoft.com/office/drawing/2014/main" val="843016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388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- 2021-12-01 11:08:27</a:t>
                      </a:r>
                      <a:r>
                        <a:rPr kumimoji="0" lang="es-ES" sz="1000" b="0" i="0" u="none" strike="noStrike" kern="1200" cap="none" spc="0" normalizeH="0" baseline="0" noProof="0">
                          <a:ln>
                            <a:noFill/>
                          </a:ln>
                          <a:solidFill>
                            <a:prstClr val="black"/>
                          </a:solidFill>
                          <a:effectLst/>
                          <a:uLnTx/>
                          <a:uFillTx/>
                          <a:latin typeface="+mn-lt"/>
                          <a:ea typeface="+mn-ea"/>
                          <a:cs typeface="+mn-cs"/>
                        </a:rPr>
                        <a:t>
 Yamaha te presenta lo que estabas esperando: Yamaha Plan de Ahorro.
Conocé el único PLAN que te permite acceder a tu Yamaha 0KM abonando en cuotas el 100% de tu moto.
Planes de 60 cuotas accesibles y en pesos.
Para más información te invitamos a ingresar en: bit.ly/YamahaPlan
#yamahaplandeahorro #plandeahorro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450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- 2021-12-27 12:00:02</a:t>
                      </a:r>
                      <a:r>
                        <a:rPr kumimoji="0" lang="es-ES" sz="1000" b="0" i="0" u="none" strike="noStrike" kern="1200" cap="none" spc="0" normalizeH="0" baseline="0" noProof="0">
                          <a:ln>
                            <a:noFill/>
                          </a:ln>
                          <a:solidFill>
                            <a:prstClr val="black"/>
                          </a:solidFill>
                          <a:effectLst/>
                          <a:uLnTx/>
                          <a:uFillTx/>
                          <a:latin typeface="+mn-lt"/>
                          <a:ea typeface="+mn-ea"/>
                          <a:cs typeface="+mn-cs"/>
                        </a:rPr>
                        <a:t>
 Fiel, rendidora, GAUCHA. Una moto que no te deja a gamba 😉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0206527"/>
                  </a:ext>
                </a:extLst>
              </a:tr>
            </a:tbl>
          </a:graphicData>
        </a:graphic>
      </p:graphicFrame>
      <p:sp>
        <p:nvSpPr>
          <p:cNvPr id="4" name="Text Placeholder 3">
            <a:extLst>
              <a:ext uri="{FF2B5EF4-FFF2-40B4-BE49-F238E27FC236}">
                <a16:creationId xmlns:a16="http://schemas.microsoft.com/office/drawing/2014/main" id="{5CD9BE14-7C48-4FB5-A86F-FCAAC626182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69054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9DEED-A4DA-4974-83AB-E51FBAB4DB33}"/>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BD7E02D4-3539-4FB9-9AC5-E67C56477A4E}"/>
              </a:ext>
            </a:extLst>
          </p:cNvPr>
          <p:cNvGraphicFramePr>
            <a:graphicFrameLocks noGrp="1"/>
          </p:cNvGraphicFramePr>
          <p:nvPr>
            <p:ph type="tbl" sz="quarter" idx="13"/>
            <p:extLst>
              <p:ext uri="{D42A27DB-BD31-4B8C-83A1-F6EECF244321}">
                <p14:modId xmlns:p14="http://schemas.microsoft.com/office/powerpoint/2010/main" val="81706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9396014"/>
                    </a:ext>
                  </a:extLst>
                </a:gridCol>
                <a:gridCol w="493776">
                  <a:extLst>
                    <a:ext uri="{9D8B030D-6E8A-4147-A177-3AD203B41FA5}">
                      <a16:colId xmlns:a16="http://schemas.microsoft.com/office/drawing/2014/main" val="1975377200"/>
                    </a:ext>
                  </a:extLst>
                </a:gridCol>
                <a:gridCol w="493776">
                  <a:extLst>
                    <a:ext uri="{9D8B030D-6E8A-4147-A177-3AD203B41FA5}">
                      <a16:colId xmlns:a16="http://schemas.microsoft.com/office/drawing/2014/main" val="2053308149"/>
                    </a:ext>
                  </a:extLst>
                </a:gridCol>
                <a:gridCol w="493776">
                  <a:extLst>
                    <a:ext uri="{9D8B030D-6E8A-4147-A177-3AD203B41FA5}">
                      <a16:colId xmlns:a16="http://schemas.microsoft.com/office/drawing/2014/main" val="1160194764"/>
                    </a:ext>
                  </a:extLst>
                </a:gridCol>
                <a:gridCol w="493776">
                  <a:extLst>
                    <a:ext uri="{9D8B030D-6E8A-4147-A177-3AD203B41FA5}">
                      <a16:colId xmlns:a16="http://schemas.microsoft.com/office/drawing/2014/main" val="970653553"/>
                    </a:ext>
                  </a:extLst>
                </a:gridCol>
                <a:gridCol w="493776">
                  <a:extLst>
                    <a:ext uri="{9D8B030D-6E8A-4147-A177-3AD203B41FA5}">
                      <a16:colId xmlns:a16="http://schemas.microsoft.com/office/drawing/2014/main" val="2430647269"/>
                    </a:ext>
                  </a:extLst>
                </a:gridCol>
                <a:gridCol w="493776">
                  <a:extLst>
                    <a:ext uri="{9D8B030D-6E8A-4147-A177-3AD203B41FA5}">
                      <a16:colId xmlns:a16="http://schemas.microsoft.com/office/drawing/2014/main" val="2449781526"/>
                    </a:ext>
                  </a:extLst>
                </a:gridCol>
                <a:gridCol w="493776">
                  <a:extLst>
                    <a:ext uri="{9D8B030D-6E8A-4147-A177-3AD203B41FA5}">
                      <a16:colId xmlns:a16="http://schemas.microsoft.com/office/drawing/2014/main" val="1271375109"/>
                    </a:ext>
                  </a:extLst>
                </a:gridCol>
                <a:gridCol w="493776">
                  <a:extLst>
                    <a:ext uri="{9D8B030D-6E8A-4147-A177-3AD203B41FA5}">
                      <a16:colId xmlns:a16="http://schemas.microsoft.com/office/drawing/2014/main" val="3165624967"/>
                    </a:ext>
                  </a:extLst>
                </a:gridCol>
                <a:gridCol w="493776">
                  <a:extLst>
                    <a:ext uri="{9D8B030D-6E8A-4147-A177-3AD203B41FA5}">
                      <a16:colId xmlns:a16="http://schemas.microsoft.com/office/drawing/2014/main" val="3644675595"/>
                    </a:ext>
                  </a:extLst>
                </a:gridCol>
                <a:gridCol w="493776">
                  <a:extLst>
                    <a:ext uri="{9D8B030D-6E8A-4147-A177-3AD203B41FA5}">
                      <a16:colId xmlns:a16="http://schemas.microsoft.com/office/drawing/2014/main" val="3616525437"/>
                    </a:ext>
                  </a:extLst>
                </a:gridCol>
                <a:gridCol w="493776">
                  <a:extLst>
                    <a:ext uri="{9D8B030D-6E8A-4147-A177-3AD203B41FA5}">
                      <a16:colId xmlns:a16="http://schemas.microsoft.com/office/drawing/2014/main" val="83109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582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- 2021-12-10 22:51:39</a:t>
                      </a:r>
                      <a:r>
                        <a:rPr kumimoji="0" lang="es-ES" sz="1000" b="0" i="0" u="none" strike="noStrike" kern="1200" cap="none" spc="0" normalizeH="0" baseline="0" noProof="0">
                          <a:ln>
                            <a:noFill/>
                          </a:ln>
                          <a:solidFill>
                            <a:prstClr val="black"/>
                          </a:solidFill>
                          <a:effectLst/>
                          <a:uLnTx/>
                          <a:uFillTx/>
                          <a:latin typeface="+mn-lt"/>
                          <a:ea typeface="+mn-ea"/>
                          <a:cs typeface="+mn-cs"/>
                        </a:rPr>
                        <a:t>
 La academia de Manejo Seguro YRA, realizó una capacitación de nivel avanzado para Mujeres referentes de la motocicleta.
Se abordaron diferentes temáticas para mejorar las habilidades de conducción y a su vez se incorporaron conocimientos de seguridad y técnicas específicas para transmitirlas a otros conductores. 
#viajaseguro #YRA #manejoseguroyamaha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9302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- 2021-12-08 11:00:01</a:t>
                      </a:r>
                      <a:r>
                        <a:rPr kumimoji="0" lang="es-ES" sz="1000" b="0" i="0" u="none" strike="noStrike" kern="1200" cap="none" spc="0" normalizeH="0" baseline="0" noProof="0">
                          <a:ln>
                            <a:noFill/>
                          </a:ln>
                          <a:solidFill>
                            <a:prstClr val="black"/>
                          </a:solidFill>
                          <a:effectLst/>
                          <a:uLnTx/>
                          <a:uFillTx/>
                          <a:latin typeface="+mn-lt"/>
                          <a:ea typeface="+mn-ea"/>
                          <a:cs typeface="+mn-cs"/>
                        </a:rPr>
                        <a:t>
 Ups, creo que acabás de encontrarte con tu compañera ideal 🤭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5678900"/>
                  </a:ext>
                </a:extLst>
              </a:tr>
            </a:tbl>
          </a:graphicData>
        </a:graphic>
      </p:graphicFrame>
      <p:sp>
        <p:nvSpPr>
          <p:cNvPr id="4" name="Text Placeholder 3">
            <a:extLst>
              <a:ext uri="{FF2B5EF4-FFF2-40B4-BE49-F238E27FC236}">
                <a16:creationId xmlns:a16="http://schemas.microsoft.com/office/drawing/2014/main" id="{6165E8EC-9021-4E19-B124-3E0BAFB8CCE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45411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F0182-A84B-4788-96E6-8293848A6DE8}"/>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DF281A25-7111-4A38-92B6-4F1CA68E2B0E}"/>
              </a:ext>
            </a:extLst>
          </p:cNvPr>
          <p:cNvGraphicFramePr>
            <a:graphicFrameLocks noGrp="1"/>
          </p:cNvGraphicFramePr>
          <p:nvPr>
            <p:ph type="tbl" sz="quarter" idx="13"/>
            <p:extLst>
              <p:ext uri="{D42A27DB-BD31-4B8C-83A1-F6EECF244321}">
                <p14:modId xmlns:p14="http://schemas.microsoft.com/office/powerpoint/2010/main" val="233556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7012998"/>
                    </a:ext>
                  </a:extLst>
                </a:gridCol>
                <a:gridCol w="493776">
                  <a:extLst>
                    <a:ext uri="{9D8B030D-6E8A-4147-A177-3AD203B41FA5}">
                      <a16:colId xmlns:a16="http://schemas.microsoft.com/office/drawing/2014/main" val="880849358"/>
                    </a:ext>
                  </a:extLst>
                </a:gridCol>
                <a:gridCol w="493776">
                  <a:extLst>
                    <a:ext uri="{9D8B030D-6E8A-4147-A177-3AD203B41FA5}">
                      <a16:colId xmlns:a16="http://schemas.microsoft.com/office/drawing/2014/main" val="3526547944"/>
                    </a:ext>
                  </a:extLst>
                </a:gridCol>
                <a:gridCol w="493776">
                  <a:extLst>
                    <a:ext uri="{9D8B030D-6E8A-4147-A177-3AD203B41FA5}">
                      <a16:colId xmlns:a16="http://schemas.microsoft.com/office/drawing/2014/main" val="3721242679"/>
                    </a:ext>
                  </a:extLst>
                </a:gridCol>
                <a:gridCol w="493776">
                  <a:extLst>
                    <a:ext uri="{9D8B030D-6E8A-4147-A177-3AD203B41FA5}">
                      <a16:colId xmlns:a16="http://schemas.microsoft.com/office/drawing/2014/main" val="2672668382"/>
                    </a:ext>
                  </a:extLst>
                </a:gridCol>
                <a:gridCol w="493776">
                  <a:extLst>
                    <a:ext uri="{9D8B030D-6E8A-4147-A177-3AD203B41FA5}">
                      <a16:colId xmlns:a16="http://schemas.microsoft.com/office/drawing/2014/main" val="2172648166"/>
                    </a:ext>
                  </a:extLst>
                </a:gridCol>
                <a:gridCol w="493776">
                  <a:extLst>
                    <a:ext uri="{9D8B030D-6E8A-4147-A177-3AD203B41FA5}">
                      <a16:colId xmlns:a16="http://schemas.microsoft.com/office/drawing/2014/main" val="3627708936"/>
                    </a:ext>
                  </a:extLst>
                </a:gridCol>
                <a:gridCol w="493776">
                  <a:extLst>
                    <a:ext uri="{9D8B030D-6E8A-4147-A177-3AD203B41FA5}">
                      <a16:colId xmlns:a16="http://schemas.microsoft.com/office/drawing/2014/main" val="2831441731"/>
                    </a:ext>
                  </a:extLst>
                </a:gridCol>
                <a:gridCol w="493776">
                  <a:extLst>
                    <a:ext uri="{9D8B030D-6E8A-4147-A177-3AD203B41FA5}">
                      <a16:colId xmlns:a16="http://schemas.microsoft.com/office/drawing/2014/main" val="3574907767"/>
                    </a:ext>
                  </a:extLst>
                </a:gridCol>
                <a:gridCol w="493776">
                  <a:extLst>
                    <a:ext uri="{9D8B030D-6E8A-4147-A177-3AD203B41FA5}">
                      <a16:colId xmlns:a16="http://schemas.microsoft.com/office/drawing/2014/main" val="2306429988"/>
                    </a:ext>
                  </a:extLst>
                </a:gridCol>
                <a:gridCol w="493776">
                  <a:extLst>
                    <a:ext uri="{9D8B030D-6E8A-4147-A177-3AD203B41FA5}">
                      <a16:colId xmlns:a16="http://schemas.microsoft.com/office/drawing/2014/main" val="1589864952"/>
                    </a:ext>
                  </a:extLst>
                </a:gridCol>
                <a:gridCol w="493776">
                  <a:extLst>
                    <a:ext uri="{9D8B030D-6E8A-4147-A177-3AD203B41FA5}">
                      <a16:colId xmlns:a16="http://schemas.microsoft.com/office/drawing/2014/main" val="144799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944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- 2021-12-17 16:00:25</a:t>
                      </a:r>
                      <a:r>
                        <a:rPr kumimoji="0" lang="es-ES" sz="1000" b="0" i="0" u="none" strike="noStrike" kern="1200" cap="none" spc="0" normalizeH="0" baseline="0" noProof="0">
                          <a:ln>
                            <a:noFill/>
                          </a:ln>
                          <a:solidFill>
                            <a:prstClr val="black"/>
                          </a:solidFill>
                          <a:effectLst/>
                          <a:uLnTx/>
                          <a:uFillTx/>
                          <a:latin typeface="+mn-lt"/>
                          <a:ea typeface="+mn-ea"/>
                          <a:cs typeface="+mn-cs"/>
                        </a:rPr>
                        <a:t>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095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- 2021-12-23 18:00:15</a:t>
                      </a:r>
                      <a:r>
                        <a:rPr kumimoji="0" lang="es-ES" sz="1000" b="0" i="0" u="none" strike="noStrike" kern="1200" cap="none" spc="0" normalizeH="0" baseline="0" noProof="0">
                          <a:ln>
                            <a:noFill/>
                          </a:ln>
                          <a:solidFill>
                            <a:prstClr val="black"/>
                          </a:solidFill>
                          <a:effectLst/>
                          <a:uLnTx/>
                          <a:uFillTx/>
                          <a:latin typeface="+mn-lt"/>
                          <a:ea typeface="+mn-ea"/>
                          <a:cs typeface="+mn-cs"/>
                        </a:rPr>
                        <a:t>
 La YZF-R3 es la moto ideal para aquellos que desean subir de cilindrada y empezar a transitar el camino de las Super Sport.
Pedí cotización en bit.ly/R3-Yamaha
#yamaha #yamahar3 #supersport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5373190"/>
                  </a:ext>
                </a:extLst>
              </a:tr>
            </a:tbl>
          </a:graphicData>
        </a:graphic>
      </p:graphicFrame>
      <p:sp>
        <p:nvSpPr>
          <p:cNvPr id="4" name="Text Placeholder 3">
            <a:extLst>
              <a:ext uri="{FF2B5EF4-FFF2-40B4-BE49-F238E27FC236}">
                <a16:creationId xmlns:a16="http://schemas.microsoft.com/office/drawing/2014/main" id="{B505EFAA-297A-43A1-AC78-D951ABEAA5E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35272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330A1-35BC-4019-A596-F892A80C0003}"/>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946FA821-A781-4B02-A440-4C79B89D8B8F}"/>
              </a:ext>
            </a:extLst>
          </p:cNvPr>
          <p:cNvGraphicFramePr>
            <a:graphicFrameLocks noGrp="1"/>
          </p:cNvGraphicFramePr>
          <p:nvPr>
            <p:ph type="tbl" sz="quarter" idx="13"/>
            <p:extLst>
              <p:ext uri="{D42A27DB-BD31-4B8C-83A1-F6EECF244321}">
                <p14:modId xmlns:p14="http://schemas.microsoft.com/office/powerpoint/2010/main" val="2489751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5938583"/>
                    </a:ext>
                  </a:extLst>
                </a:gridCol>
                <a:gridCol w="493776">
                  <a:extLst>
                    <a:ext uri="{9D8B030D-6E8A-4147-A177-3AD203B41FA5}">
                      <a16:colId xmlns:a16="http://schemas.microsoft.com/office/drawing/2014/main" val="2943543439"/>
                    </a:ext>
                  </a:extLst>
                </a:gridCol>
                <a:gridCol w="493776">
                  <a:extLst>
                    <a:ext uri="{9D8B030D-6E8A-4147-A177-3AD203B41FA5}">
                      <a16:colId xmlns:a16="http://schemas.microsoft.com/office/drawing/2014/main" val="82572537"/>
                    </a:ext>
                  </a:extLst>
                </a:gridCol>
                <a:gridCol w="493776">
                  <a:extLst>
                    <a:ext uri="{9D8B030D-6E8A-4147-A177-3AD203B41FA5}">
                      <a16:colId xmlns:a16="http://schemas.microsoft.com/office/drawing/2014/main" val="3992619075"/>
                    </a:ext>
                  </a:extLst>
                </a:gridCol>
                <a:gridCol w="493776">
                  <a:extLst>
                    <a:ext uri="{9D8B030D-6E8A-4147-A177-3AD203B41FA5}">
                      <a16:colId xmlns:a16="http://schemas.microsoft.com/office/drawing/2014/main" val="1474455396"/>
                    </a:ext>
                  </a:extLst>
                </a:gridCol>
                <a:gridCol w="493776">
                  <a:extLst>
                    <a:ext uri="{9D8B030D-6E8A-4147-A177-3AD203B41FA5}">
                      <a16:colId xmlns:a16="http://schemas.microsoft.com/office/drawing/2014/main" val="3207687026"/>
                    </a:ext>
                  </a:extLst>
                </a:gridCol>
                <a:gridCol w="493776">
                  <a:extLst>
                    <a:ext uri="{9D8B030D-6E8A-4147-A177-3AD203B41FA5}">
                      <a16:colId xmlns:a16="http://schemas.microsoft.com/office/drawing/2014/main" val="541637457"/>
                    </a:ext>
                  </a:extLst>
                </a:gridCol>
                <a:gridCol w="493776">
                  <a:extLst>
                    <a:ext uri="{9D8B030D-6E8A-4147-A177-3AD203B41FA5}">
                      <a16:colId xmlns:a16="http://schemas.microsoft.com/office/drawing/2014/main" val="3422469278"/>
                    </a:ext>
                  </a:extLst>
                </a:gridCol>
                <a:gridCol w="493776">
                  <a:extLst>
                    <a:ext uri="{9D8B030D-6E8A-4147-A177-3AD203B41FA5}">
                      <a16:colId xmlns:a16="http://schemas.microsoft.com/office/drawing/2014/main" val="486067709"/>
                    </a:ext>
                  </a:extLst>
                </a:gridCol>
                <a:gridCol w="493776">
                  <a:extLst>
                    <a:ext uri="{9D8B030D-6E8A-4147-A177-3AD203B41FA5}">
                      <a16:colId xmlns:a16="http://schemas.microsoft.com/office/drawing/2014/main" val="1327150455"/>
                    </a:ext>
                  </a:extLst>
                </a:gridCol>
                <a:gridCol w="493776">
                  <a:extLst>
                    <a:ext uri="{9D8B030D-6E8A-4147-A177-3AD203B41FA5}">
                      <a16:colId xmlns:a16="http://schemas.microsoft.com/office/drawing/2014/main" val="1182341062"/>
                    </a:ext>
                  </a:extLst>
                </a:gridCol>
                <a:gridCol w="493776">
                  <a:extLst>
                    <a:ext uri="{9D8B030D-6E8A-4147-A177-3AD203B41FA5}">
                      <a16:colId xmlns:a16="http://schemas.microsoft.com/office/drawing/2014/main" val="1115118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635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- 2021-12-29 12:30:00</a:t>
                      </a:r>
                      <a:r>
                        <a:rPr kumimoji="0" lang="es-ES" sz="1000" b="0" i="0" u="none" strike="noStrike" kern="1200" cap="none" spc="0" normalizeH="0" baseline="0" noProof="0">
                          <a:ln>
                            <a:noFill/>
                          </a:ln>
                          <a:solidFill>
                            <a:prstClr val="black"/>
                          </a:solidFill>
                          <a:effectLst/>
                          <a:uLnTx/>
                          <a:uFillTx/>
                          <a:latin typeface="+mn-lt"/>
                          <a:ea typeface="+mn-ea"/>
                          <a:cs typeface="+mn-cs"/>
                        </a:rPr>
                        <a:t>
 Si arrancás el viaje frente a ese tablero, sabemos que lo vas a disfrutar.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438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- 2021-12-22 15:00:36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0890724"/>
                  </a:ext>
                </a:extLst>
              </a:tr>
            </a:tbl>
          </a:graphicData>
        </a:graphic>
      </p:graphicFrame>
      <p:sp>
        <p:nvSpPr>
          <p:cNvPr id="4" name="Text Placeholder 3">
            <a:extLst>
              <a:ext uri="{FF2B5EF4-FFF2-40B4-BE49-F238E27FC236}">
                <a16:creationId xmlns:a16="http://schemas.microsoft.com/office/drawing/2014/main" id="{54351596-3E19-4F62-96F9-59B0B4F59A8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90139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7372-044D-49D5-BE6B-CBA2D40F8D74}"/>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EB6969D8-803B-42F3-92A8-59EA5B2C92A5}"/>
              </a:ext>
            </a:extLst>
          </p:cNvPr>
          <p:cNvGraphicFramePr>
            <a:graphicFrameLocks noGrp="1"/>
          </p:cNvGraphicFramePr>
          <p:nvPr>
            <p:ph type="tbl" sz="quarter" idx="13"/>
            <p:extLst>
              <p:ext uri="{D42A27DB-BD31-4B8C-83A1-F6EECF244321}">
                <p14:modId xmlns:p14="http://schemas.microsoft.com/office/powerpoint/2010/main" val="427787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1935326"/>
                    </a:ext>
                  </a:extLst>
                </a:gridCol>
                <a:gridCol w="493776">
                  <a:extLst>
                    <a:ext uri="{9D8B030D-6E8A-4147-A177-3AD203B41FA5}">
                      <a16:colId xmlns:a16="http://schemas.microsoft.com/office/drawing/2014/main" val="4201460299"/>
                    </a:ext>
                  </a:extLst>
                </a:gridCol>
                <a:gridCol w="493776">
                  <a:extLst>
                    <a:ext uri="{9D8B030D-6E8A-4147-A177-3AD203B41FA5}">
                      <a16:colId xmlns:a16="http://schemas.microsoft.com/office/drawing/2014/main" val="398174165"/>
                    </a:ext>
                  </a:extLst>
                </a:gridCol>
                <a:gridCol w="493776">
                  <a:extLst>
                    <a:ext uri="{9D8B030D-6E8A-4147-A177-3AD203B41FA5}">
                      <a16:colId xmlns:a16="http://schemas.microsoft.com/office/drawing/2014/main" val="1736784924"/>
                    </a:ext>
                  </a:extLst>
                </a:gridCol>
                <a:gridCol w="493776">
                  <a:extLst>
                    <a:ext uri="{9D8B030D-6E8A-4147-A177-3AD203B41FA5}">
                      <a16:colId xmlns:a16="http://schemas.microsoft.com/office/drawing/2014/main" val="1433043903"/>
                    </a:ext>
                  </a:extLst>
                </a:gridCol>
                <a:gridCol w="493776">
                  <a:extLst>
                    <a:ext uri="{9D8B030D-6E8A-4147-A177-3AD203B41FA5}">
                      <a16:colId xmlns:a16="http://schemas.microsoft.com/office/drawing/2014/main" val="3449930290"/>
                    </a:ext>
                  </a:extLst>
                </a:gridCol>
                <a:gridCol w="493776">
                  <a:extLst>
                    <a:ext uri="{9D8B030D-6E8A-4147-A177-3AD203B41FA5}">
                      <a16:colId xmlns:a16="http://schemas.microsoft.com/office/drawing/2014/main" val="1778446434"/>
                    </a:ext>
                  </a:extLst>
                </a:gridCol>
                <a:gridCol w="493776">
                  <a:extLst>
                    <a:ext uri="{9D8B030D-6E8A-4147-A177-3AD203B41FA5}">
                      <a16:colId xmlns:a16="http://schemas.microsoft.com/office/drawing/2014/main" val="31993831"/>
                    </a:ext>
                  </a:extLst>
                </a:gridCol>
                <a:gridCol w="493776">
                  <a:extLst>
                    <a:ext uri="{9D8B030D-6E8A-4147-A177-3AD203B41FA5}">
                      <a16:colId xmlns:a16="http://schemas.microsoft.com/office/drawing/2014/main" val="2443538192"/>
                    </a:ext>
                  </a:extLst>
                </a:gridCol>
                <a:gridCol w="493776">
                  <a:extLst>
                    <a:ext uri="{9D8B030D-6E8A-4147-A177-3AD203B41FA5}">
                      <a16:colId xmlns:a16="http://schemas.microsoft.com/office/drawing/2014/main" val="510470769"/>
                    </a:ext>
                  </a:extLst>
                </a:gridCol>
                <a:gridCol w="493776">
                  <a:extLst>
                    <a:ext uri="{9D8B030D-6E8A-4147-A177-3AD203B41FA5}">
                      <a16:colId xmlns:a16="http://schemas.microsoft.com/office/drawing/2014/main" val="2472970250"/>
                    </a:ext>
                  </a:extLst>
                </a:gridCol>
                <a:gridCol w="493776">
                  <a:extLst>
                    <a:ext uri="{9D8B030D-6E8A-4147-A177-3AD203B41FA5}">
                      <a16:colId xmlns:a16="http://schemas.microsoft.com/office/drawing/2014/main" val="345115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08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- 2021-12-06 16:09:07</a:t>
                      </a:r>
                      <a:r>
                        <a:rPr kumimoji="0" lang="es-ES" sz="1000" b="0" i="0" u="none" strike="noStrike" kern="1200" cap="none" spc="0" normalizeH="0" baseline="0" noProof="0">
                          <a:ln>
                            <a:noFill/>
                          </a:ln>
                          <a:solidFill>
                            <a:prstClr val="black"/>
                          </a:solidFill>
                          <a:effectLst/>
                          <a:uLnTx/>
                          <a:uFillTx/>
                          <a:latin typeface="+mn-lt"/>
                          <a:ea typeface="+mn-ea"/>
                          <a:cs typeface="+mn-cs"/>
                        </a:rPr>
                        <a:t>
 Así es el corazón de la AX100. Robustez y economía se unen para que disfrutes de una Suzuki. Encontrala en nuestros concesionarios.
http://suzukimotosarg.com.ar/concesionarios/
#SuzukiBikes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4674823"/>
                  </a:ext>
                </a:extLst>
              </a:tr>
            </a:tbl>
          </a:graphicData>
        </a:graphic>
      </p:graphicFrame>
      <p:sp>
        <p:nvSpPr>
          <p:cNvPr id="4" name="Text Placeholder 3">
            <a:extLst>
              <a:ext uri="{FF2B5EF4-FFF2-40B4-BE49-F238E27FC236}">
                <a16:creationId xmlns:a16="http://schemas.microsoft.com/office/drawing/2014/main" id="{DDAA5C0E-95FB-4592-836E-2F6CAA7F266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83327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72414-ED28-488D-8B6E-9DCEE6920097}"/>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047C742B-7246-4710-A203-3F1D56F9DB6F}"/>
              </a:ext>
            </a:extLst>
          </p:cNvPr>
          <p:cNvGraphicFramePr>
            <a:graphicFrameLocks noGrp="1"/>
          </p:cNvGraphicFramePr>
          <p:nvPr>
            <p:ph type="tbl" sz="quarter" idx="13"/>
            <p:extLst>
              <p:ext uri="{D42A27DB-BD31-4B8C-83A1-F6EECF244321}">
                <p14:modId xmlns:p14="http://schemas.microsoft.com/office/powerpoint/2010/main" val="2236593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1887465"/>
                    </a:ext>
                  </a:extLst>
                </a:gridCol>
                <a:gridCol w="493776">
                  <a:extLst>
                    <a:ext uri="{9D8B030D-6E8A-4147-A177-3AD203B41FA5}">
                      <a16:colId xmlns:a16="http://schemas.microsoft.com/office/drawing/2014/main" val="295934560"/>
                    </a:ext>
                  </a:extLst>
                </a:gridCol>
                <a:gridCol w="493776">
                  <a:extLst>
                    <a:ext uri="{9D8B030D-6E8A-4147-A177-3AD203B41FA5}">
                      <a16:colId xmlns:a16="http://schemas.microsoft.com/office/drawing/2014/main" val="653596574"/>
                    </a:ext>
                  </a:extLst>
                </a:gridCol>
                <a:gridCol w="493776">
                  <a:extLst>
                    <a:ext uri="{9D8B030D-6E8A-4147-A177-3AD203B41FA5}">
                      <a16:colId xmlns:a16="http://schemas.microsoft.com/office/drawing/2014/main" val="3374576585"/>
                    </a:ext>
                  </a:extLst>
                </a:gridCol>
                <a:gridCol w="493776">
                  <a:extLst>
                    <a:ext uri="{9D8B030D-6E8A-4147-A177-3AD203B41FA5}">
                      <a16:colId xmlns:a16="http://schemas.microsoft.com/office/drawing/2014/main" val="4166744098"/>
                    </a:ext>
                  </a:extLst>
                </a:gridCol>
                <a:gridCol w="493776">
                  <a:extLst>
                    <a:ext uri="{9D8B030D-6E8A-4147-A177-3AD203B41FA5}">
                      <a16:colId xmlns:a16="http://schemas.microsoft.com/office/drawing/2014/main" val="2880377641"/>
                    </a:ext>
                  </a:extLst>
                </a:gridCol>
                <a:gridCol w="493776">
                  <a:extLst>
                    <a:ext uri="{9D8B030D-6E8A-4147-A177-3AD203B41FA5}">
                      <a16:colId xmlns:a16="http://schemas.microsoft.com/office/drawing/2014/main" val="1839587001"/>
                    </a:ext>
                  </a:extLst>
                </a:gridCol>
                <a:gridCol w="493776">
                  <a:extLst>
                    <a:ext uri="{9D8B030D-6E8A-4147-A177-3AD203B41FA5}">
                      <a16:colId xmlns:a16="http://schemas.microsoft.com/office/drawing/2014/main" val="613262953"/>
                    </a:ext>
                  </a:extLst>
                </a:gridCol>
                <a:gridCol w="493776">
                  <a:extLst>
                    <a:ext uri="{9D8B030D-6E8A-4147-A177-3AD203B41FA5}">
                      <a16:colId xmlns:a16="http://schemas.microsoft.com/office/drawing/2014/main" val="2117084189"/>
                    </a:ext>
                  </a:extLst>
                </a:gridCol>
                <a:gridCol w="493776">
                  <a:extLst>
                    <a:ext uri="{9D8B030D-6E8A-4147-A177-3AD203B41FA5}">
                      <a16:colId xmlns:a16="http://schemas.microsoft.com/office/drawing/2014/main" val="1150220980"/>
                    </a:ext>
                  </a:extLst>
                </a:gridCol>
                <a:gridCol w="493776">
                  <a:extLst>
                    <a:ext uri="{9D8B030D-6E8A-4147-A177-3AD203B41FA5}">
                      <a16:colId xmlns:a16="http://schemas.microsoft.com/office/drawing/2014/main" val="188179366"/>
                    </a:ext>
                  </a:extLst>
                </a:gridCol>
                <a:gridCol w="493776">
                  <a:extLst>
                    <a:ext uri="{9D8B030D-6E8A-4147-A177-3AD203B41FA5}">
                      <a16:colId xmlns:a16="http://schemas.microsoft.com/office/drawing/2014/main" val="543374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877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- 2021-12-06 18:05:52</a:t>
                      </a:r>
                      <a:r>
                        <a:rPr kumimoji="0" lang="es-ES" sz="1000" b="0" i="0" u="none" strike="noStrike" kern="1200" cap="none" spc="0" normalizeH="0" baseline="0" noProof="0">
                          <a:ln>
                            <a:noFill/>
                          </a:ln>
                          <a:solidFill>
                            <a:prstClr val="black"/>
                          </a:solidFill>
                          <a:effectLst/>
                          <a:uLnTx/>
                          <a:uFillTx/>
                          <a:latin typeface="+mn-lt"/>
                          <a:ea typeface="+mn-ea"/>
                          <a:cs typeface="+mn-cs"/>
                        </a:rPr>
                        <a:t>
 Rouser es la más elegida del mercado por su potencia y emoción al andar.
Bajaj, sabia decisión.
Consultá precios y planes de financiación en https://linktr.ee/BajajArgentina.
#BajajArgentina #Motos #RouserNS125 #RouserNS200 #RouserRS200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7588043"/>
                  </a:ext>
                </a:extLst>
              </a:tr>
            </a:tbl>
          </a:graphicData>
        </a:graphic>
      </p:graphicFrame>
      <p:sp>
        <p:nvSpPr>
          <p:cNvPr id="4" name="Text Placeholder 3">
            <a:extLst>
              <a:ext uri="{FF2B5EF4-FFF2-40B4-BE49-F238E27FC236}">
                <a16:creationId xmlns:a16="http://schemas.microsoft.com/office/drawing/2014/main" id="{2D3AB9DA-9103-406D-A00C-A3BE04934E4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38732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E73E-336F-461B-B99B-821FDA2A7933}"/>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073A22F7-EAEB-4F53-B5AF-C41A5A74531C}"/>
              </a:ext>
            </a:extLst>
          </p:cNvPr>
          <p:cNvGraphicFramePr>
            <a:graphicFrameLocks noGrp="1"/>
          </p:cNvGraphicFramePr>
          <p:nvPr>
            <p:ph type="tbl" sz="quarter" idx="13"/>
            <p:extLst>
              <p:ext uri="{D42A27DB-BD31-4B8C-83A1-F6EECF244321}">
                <p14:modId xmlns:p14="http://schemas.microsoft.com/office/powerpoint/2010/main" val="234098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9400905"/>
                    </a:ext>
                  </a:extLst>
                </a:gridCol>
                <a:gridCol w="493776">
                  <a:extLst>
                    <a:ext uri="{9D8B030D-6E8A-4147-A177-3AD203B41FA5}">
                      <a16:colId xmlns:a16="http://schemas.microsoft.com/office/drawing/2014/main" val="2025128091"/>
                    </a:ext>
                  </a:extLst>
                </a:gridCol>
                <a:gridCol w="493776">
                  <a:extLst>
                    <a:ext uri="{9D8B030D-6E8A-4147-A177-3AD203B41FA5}">
                      <a16:colId xmlns:a16="http://schemas.microsoft.com/office/drawing/2014/main" val="1935996507"/>
                    </a:ext>
                  </a:extLst>
                </a:gridCol>
                <a:gridCol w="493776">
                  <a:extLst>
                    <a:ext uri="{9D8B030D-6E8A-4147-A177-3AD203B41FA5}">
                      <a16:colId xmlns:a16="http://schemas.microsoft.com/office/drawing/2014/main" val="2379483865"/>
                    </a:ext>
                  </a:extLst>
                </a:gridCol>
                <a:gridCol w="493776">
                  <a:extLst>
                    <a:ext uri="{9D8B030D-6E8A-4147-A177-3AD203B41FA5}">
                      <a16:colId xmlns:a16="http://schemas.microsoft.com/office/drawing/2014/main" val="81684345"/>
                    </a:ext>
                  </a:extLst>
                </a:gridCol>
                <a:gridCol w="493776">
                  <a:extLst>
                    <a:ext uri="{9D8B030D-6E8A-4147-A177-3AD203B41FA5}">
                      <a16:colId xmlns:a16="http://schemas.microsoft.com/office/drawing/2014/main" val="1881136521"/>
                    </a:ext>
                  </a:extLst>
                </a:gridCol>
                <a:gridCol w="493776">
                  <a:extLst>
                    <a:ext uri="{9D8B030D-6E8A-4147-A177-3AD203B41FA5}">
                      <a16:colId xmlns:a16="http://schemas.microsoft.com/office/drawing/2014/main" val="1510839295"/>
                    </a:ext>
                  </a:extLst>
                </a:gridCol>
                <a:gridCol w="493776">
                  <a:extLst>
                    <a:ext uri="{9D8B030D-6E8A-4147-A177-3AD203B41FA5}">
                      <a16:colId xmlns:a16="http://schemas.microsoft.com/office/drawing/2014/main" val="876735983"/>
                    </a:ext>
                  </a:extLst>
                </a:gridCol>
                <a:gridCol w="493776">
                  <a:extLst>
                    <a:ext uri="{9D8B030D-6E8A-4147-A177-3AD203B41FA5}">
                      <a16:colId xmlns:a16="http://schemas.microsoft.com/office/drawing/2014/main" val="2550608293"/>
                    </a:ext>
                  </a:extLst>
                </a:gridCol>
                <a:gridCol w="493776">
                  <a:extLst>
                    <a:ext uri="{9D8B030D-6E8A-4147-A177-3AD203B41FA5}">
                      <a16:colId xmlns:a16="http://schemas.microsoft.com/office/drawing/2014/main" val="707125421"/>
                    </a:ext>
                  </a:extLst>
                </a:gridCol>
                <a:gridCol w="493776">
                  <a:extLst>
                    <a:ext uri="{9D8B030D-6E8A-4147-A177-3AD203B41FA5}">
                      <a16:colId xmlns:a16="http://schemas.microsoft.com/office/drawing/2014/main" val="1597496602"/>
                    </a:ext>
                  </a:extLst>
                </a:gridCol>
                <a:gridCol w="493776">
                  <a:extLst>
                    <a:ext uri="{9D8B030D-6E8A-4147-A177-3AD203B41FA5}">
                      <a16:colId xmlns:a16="http://schemas.microsoft.com/office/drawing/2014/main" val="2258459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777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- 2021-12-08 15:55:01</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 es una moto con el foco en la aventura, ideal para aquellos con espíritu viajero.
Animate a descubrir nuevos mundos sin limitaciones arriba de tu 𝐁𝐞𝐧𝐞𝐥𝐥𝐢.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4482431"/>
                  </a:ext>
                </a:extLst>
              </a:tr>
            </a:tbl>
          </a:graphicData>
        </a:graphic>
      </p:graphicFrame>
      <p:sp>
        <p:nvSpPr>
          <p:cNvPr id="4" name="Text Placeholder 3">
            <a:extLst>
              <a:ext uri="{FF2B5EF4-FFF2-40B4-BE49-F238E27FC236}">
                <a16:creationId xmlns:a16="http://schemas.microsoft.com/office/drawing/2014/main" id="{DD7302C3-2D01-4120-8A1F-11434027E4A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69144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29599-3D1F-4A06-ACFD-820EAD20AEED}"/>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F7902B31-DB1A-46CD-B7CA-5B8C9BBA8A74}"/>
              </a:ext>
            </a:extLst>
          </p:cNvPr>
          <p:cNvGraphicFramePr>
            <a:graphicFrameLocks noGrp="1"/>
          </p:cNvGraphicFramePr>
          <p:nvPr>
            <p:ph type="tbl" sz="quarter" idx="13"/>
            <p:extLst>
              <p:ext uri="{D42A27DB-BD31-4B8C-83A1-F6EECF244321}">
                <p14:modId xmlns:p14="http://schemas.microsoft.com/office/powerpoint/2010/main" val="79001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8368097"/>
                    </a:ext>
                  </a:extLst>
                </a:gridCol>
                <a:gridCol w="493776">
                  <a:extLst>
                    <a:ext uri="{9D8B030D-6E8A-4147-A177-3AD203B41FA5}">
                      <a16:colId xmlns:a16="http://schemas.microsoft.com/office/drawing/2014/main" val="2962510784"/>
                    </a:ext>
                  </a:extLst>
                </a:gridCol>
                <a:gridCol w="493776">
                  <a:extLst>
                    <a:ext uri="{9D8B030D-6E8A-4147-A177-3AD203B41FA5}">
                      <a16:colId xmlns:a16="http://schemas.microsoft.com/office/drawing/2014/main" val="1488404602"/>
                    </a:ext>
                  </a:extLst>
                </a:gridCol>
                <a:gridCol w="493776">
                  <a:extLst>
                    <a:ext uri="{9D8B030D-6E8A-4147-A177-3AD203B41FA5}">
                      <a16:colId xmlns:a16="http://schemas.microsoft.com/office/drawing/2014/main" val="2123786987"/>
                    </a:ext>
                  </a:extLst>
                </a:gridCol>
                <a:gridCol w="493776">
                  <a:extLst>
                    <a:ext uri="{9D8B030D-6E8A-4147-A177-3AD203B41FA5}">
                      <a16:colId xmlns:a16="http://schemas.microsoft.com/office/drawing/2014/main" val="3603984147"/>
                    </a:ext>
                  </a:extLst>
                </a:gridCol>
                <a:gridCol w="493776">
                  <a:extLst>
                    <a:ext uri="{9D8B030D-6E8A-4147-A177-3AD203B41FA5}">
                      <a16:colId xmlns:a16="http://schemas.microsoft.com/office/drawing/2014/main" val="733823072"/>
                    </a:ext>
                  </a:extLst>
                </a:gridCol>
                <a:gridCol w="493776">
                  <a:extLst>
                    <a:ext uri="{9D8B030D-6E8A-4147-A177-3AD203B41FA5}">
                      <a16:colId xmlns:a16="http://schemas.microsoft.com/office/drawing/2014/main" val="3184138250"/>
                    </a:ext>
                  </a:extLst>
                </a:gridCol>
                <a:gridCol w="493776">
                  <a:extLst>
                    <a:ext uri="{9D8B030D-6E8A-4147-A177-3AD203B41FA5}">
                      <a16:colId xmlns:a16="http://schemas.microsoft.com/office/drawing/2014/main" val="2981076584"/>
                    </a:ext>
                  </a:extLst>
                </a:gridCol>
                <a:gridCol w="493776">
                  <a:extLst>
                    <a:ext uri="{9D8B030D-6E8A-4147-A177-3AD203B41FA5}">
                      <a16:colId xmlns:a16="http://schemas.microsoft.com/office/drawing/2014/main" val="806715296"/>
                    </a:ext>
                  </a:extLst>
                </a:gridCol>
                <a:gridCol w="493776">
                  <a:extLst>
                    <a:ext uri="{9D8B030D-6E8A-4147-A177-3AD203B41FA5}">
                      <a16:colId xmlns:a16="http://schemas.microsoft.com/office/drawing/2014/main" val="4181300323"/>
                    </a:ext>
                  </a:extLst>
                </a:gridCol>
                <a:gridCol w="493776">
                  <a:extLst>
                    <a:ext uri="{9D8B030D-6E8A-4147-A177-3AD203B41FA5}">
                      <a16:colId xmlns:a16="http://schemas.microsoft.com/office/drawing/2014/main" val="1907728745"/>
                    </a:ext>
                  </a:extLst>
                </a:gridCol>
                <a:gridCol w="493776">
                  <a:extLst>
                    <a:ext uri="{9D8B030D-6E8A-4147-A177-3AD203B41FA5}">
                      <a16:colId xmlns:a16="http://schemas.microsoft.com/office/drawing/2014/main" val="2693380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831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- 2021-12-20 15:00:56</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755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- 2021-12-20 20:04:36</a:t>
                      </a:r>
                      <a:r>
                        <a:rPr kumimoji="0" lang="es-ES" sz="1000" b="0" i="0" u="none" strike="noStrike" kern="1200" cap="none" spc="0" normalizeH="0" baseline="0" noProof="0">
                          <a:ln>
                            <a:noFill/>
                          </a:ln>
                          <a:solidFill>
                            <a:prstClr val="black"/>
                          </a:solidFill>
                          <a:effectLst/>
                          <a:uLnTx/>
                          <a:uFillTx/>
                          <a:latin typeface="+mn-lt"/>
                          <a:ea typeface="+mn-ea"/>
                          <a:cs typeface="+mn-cs"/>
                        </a:rPr>
                        <a:t>
 Mecánica simple y resistente. Por eso decimos que la AX 100 es la moto de uso diario ideal. Conocela en detalle en nuestros concesionarios.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8155134"/>
                  </a:ext>
                </a:extLst>
              </a:tr>
            </a:tbl>
          </a:graphicData>
        </a:graphic>
      </p:graphicFrame>
      <p:sp>
        <p:nvSpPr>
          <p:cNvPr id="4" name="Text Placeholder 3">
            <a:extLst>
              <a:ext uri="{FF2B5EF4-FFF2-40B4-BE49-F238E27FC236}">
                <a16:creationId xmlns:a16="http://schemas.microsoft.com/office/drawing/2014/main" id="{A5699554-6DE0-4037-853B-1ED5856C123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74026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F6987-AF49-480F-8EEE-9299B02F7E4A}"/>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87AF042A-FF29-4FF3-A34F-89D0C8500CEA}"/>
              </a:ext>
            </a:extLst>
          </p:cNvPr>
          <p:cNvGraphicFramePr>
            <a:graphicFrameLocks noGrp="1"/>
          </p:cNvGraphicFramePr>
          <p:nvPr>
            <p:ph type="tbl" sz="quarter" idx="13"/>
            <p:extLst>
              <p:ext uri="{D42A27DB-BD31-4B8C-83A1-F6EECF244321}">
                <p14:modId xmlns:p14="http://schemas.microsoft.com/office/powerpoint/2010/main" val="138883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1611279"/>
                    </a:ext>
                  </a:extLst>
                </a:gridCol>
                <a:gridCol w="493776">
                  <a:extLst>
                    <a:ext uri="{9D8B030D-6E8A-4147-A177-3AD203B41FA5}">
                      <a16:colId xmlns:a16="http://schemas.microsoft.com/office/drawing/2014/main" val="2328245091"/>
                    </a:ext>
                  </a:extLst>
                </a:gridCol>
                <a:gridCol w="493776">
                  <a:extLst>
                    <a:ext uri="{9D8B030D-6E8A-4147-A177-3AD203B41FA5}">
                      <a16:colId xmlns:a16="http://schemas.microsoft.com/office/drawing/2014/main" val="2897046543"/>
                    </a:ext>
                  </a:extLst>
                </a:gridCol>
                <a:gridCol w="493776">
                  <a:extLst>
                    <a:ext uri="{9D8B030D-6E8A-4147-A177-3AD203B41FA5}">
                      <a16:colId xmlns:a16="http://schemas.microsoft.com/office/drawing/2014/main" val="3366323975"/>
                    </a:ext>
                  </a:extLst>
                </a:gridCol>
                <a:gridCol w="493776">
                  <a:extLst>
                    <a:ext uri="{9D8B030D-6E8A-4147-A177-3AD203B41FA5}">
                      <a16:colId xmlns:a16="http://schemas.microsoft.com/office/drawing/2014/main" val="3755879124"/>
                    </a:ext>
                  </a:extLst>
                </a:gridCol>
                <a:gridCol w="493776">
                  <a:extLst>
                    <a:ext uri="{9D8B030D-6E8A-4147-A177-3AD203B41FA5}">
                      <a16:colId xmlns:a16="http://schemas.microsoft.com/office/drawing/2014/main" val="3120449578"/>
                    </a:ext>
                  </a:extLst>
                </a:gridCol>
                <a:gridCol w="493776">
                  <a:extLst>
                    <a:ext uri="{9D8B030D-6E8A-4147-A177-3AD203B41FA5}">
                      <a16:colId xmlns:a16="http://schemas.microsoft.com/office/drawing/2014/main" val="277424420"/>
                    </a:ext>
                  </a:extLst>
                </a:gridCol>
                <a:gridCol w="493776">
                  <a:extLst>
                    <a:ext uri="{9D8B030D-6E8A-4147-A177-3AD203B41FA5}">
                      <a16:colId xmlns:a16="http://schemas.microsoft.com/office/drawing/2014/main" val="1846864960"/>
                    </a:ext>
                  </a:extLst>
                </a:gridCol>
                <a:gridCol w="493776">
                  <a:extLst>
                    <a:ext uri="{9D8B030D-6E8A-4147-A177-3AD203B41FA5}">
                      <a16:colId xmlns:a16="http://schemas.microsoft.com/office/drawing/2014/main" val="1954524099"/>
                    </a:ext>
                  </a:extLst>
                </a:gridCol>
                <a:gridCol w="493776">
                  <a:extLst>
                    <a:ext uri="{9D8B030D-6E8A-4147-A177-3AD203B41FA5}">
                      <a16:colId xmlns:a16="http://schemas.microsoft.com/office/drawing/2014/main" val="1593435694"/>
                    </a:ext>
                  </a:extLst>
                </a:gridCol>
                <a:gridCol w="493776">
                  <a:extLst>
                    <a:ext uri="{9D8B030D-6E8A-4147-A177-3AD203B41FA5}">
                      <a16:colId xmlns:a16="http://schemas.microsoft.com/office/drawing/2014/main" val="4087056705"/>
                    </a:ext>
                  </a:extLst>
                </a:gridCol>
                <a:gridCol w="493776">
                  <a:extLst>
                    <a:ext uri="{9D8B030D-6E8A-4147-A177-3AD203B41FA5}">
                      <a16:colId xmlns:a16="http://schemas.microsoft.com/office/drawing/2014/main" val="222603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84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- 2021-12-03 14:00:01</a:t>
                      </a:r>
                      <a:r>
                        <a:rPr kumimoji="0" lang="es-ES" sz="1000" b="0" i="0" u="none" strike="noStrike" kern="1200" cap="none" spc="0" normalizeH="0" baseline="0" noProof="0">
                          <a:ln>
                            <a:noFill/>
                          </a:ln>
                          <a:solidFill>
                            <a:prstClr val="black"/>
                          </a:solidFill>
                          <a:effectLst/>
                          <a:uLnTx/>
                          <a:uFillTx/>
                          <a:latin typeface="+mn-lt"/>
                          <a:ea typeface="+mn-ea"/>
                          <a:cs typeface="+mn-cs"/>
                        </a:rPr>
                        <a:t>
 𝟑𝟎𝟐𝐒, moderna e imponente, viene en una amplia gama de colores, ofreciendo una posibilidad para cada gusto.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17691472"/>
                  </a:ext>
                </a:extLst>
              </a:tr>
            </a:tbl>
          </a:graphicData>
        </a:graphic>
      </p:graphicFrame>
      <p:sp>
        <p:nvSpPr>
          <p:cNvPr id="4" name="Text Placeholder 3">
            <a:extLst>
              <a:ext uri="{FF2B5EF4-FFF2-40B4-BE49-F238E27FC236}">
                <a16:creationId xmlns:a16="http://schemas.microsoft.com/office/drawing/2014/main" id="{A43F2A52-BD03-4358-B472-6461444853C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56588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AD872-D673-4AA5-8B9D-8D65ACC9C004}"/>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A08C7502-3695-4022-BFB1-FBD3598BA594}"/>
              </a:ext>
            </a:extLst>
          </p:cNvPr>
          <p:cNvGraphicFramePr>
            <a:graphicFrameLocks noGrp="1"/>
          </p:cNvGraphicFramePr>
          <p:nvPr>
            <p:ph type="tbl" sz="quarter" idx="13"/>
            <p:extLst>
              <p:ext uri="{D42A27DB-BD31-4B8C-83A1-F6EECF244321}">
                <p14:modId xmlns:p14="http://schemas.microsoft.com/office/powerpoint/2010/main" val="1519667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566893"/>
                    </a:ext>
                  </a:extLst>
                </a:gridCol>
                <a:gridCol w="493776">
                  <a:extLst>
                    <a:ext uri="{9D8B030D-6E8A-4147-A177-3AD203B41FA5}">
                      <a16:colId xmlns:a16="http://schemas.microsoft.com/office/drawing/2014/main" val="1339686697"/>
                    </a:ext>
                  </a:extLst>
                </a:gridCol>
                <a:gridCol w="493776">
                  <a:extLst>
                    <a:ext uri="{9D8B030D-6E8A-4147-A177-3AD203B41FA5}">
                      <a16:colId xmlns:a16="http://schemas.microsoft.com/office/drawing/2014/main" val="2636175146"/>
                    </a:ext>
                  </a:extLst>
                </a:gridCol>
                <a:gridCol w="493776">
                  <a:extLst>
                    <a:ext uri="{9D8B030D-6E8A-4147-A177-3AD203B41FA5}">
                      <a16:colId xmlns:a16="http://schemas.microsoft.com/office/drawing/2014/main" val="1901573832"/>
                    </a:ext>
                  </a:extLst>
                </a:gridCol>
                <a:gridCol w="493776">
                  <a:extLst>
                    <a:ext uri="{9D8B030D-6E8A-4147-A177-3AD203B41FA5}">
                      <a16:colId xmlns:a16="http://schemas.microsoft.com/office/drawing/2014/main" val="1046268312"/>
                    </a:ext>
                  </a:extLst>
                </a:gridCol>
                <a:gridCol w="493776">
                  <a:extLst>
                    <a:ext uri="{9D8B030D-6E8A-4147-A177-3AD203B41FA5}">
                      <a16:colId xmlns:a16="http://schemas.microsoft.com/office/drawing/2014/main" val="646641824"/>
                    </a:ext>
                  </a:extLst>
                </a:gridCol>
                <a:gridCol w="493776">
                  <a:extLst>
                    <a:ext uri="{9D8B030D-6E8A-4147-A177-3AD203B41FA5}">
                      <a16:colId xmlns:a16="http://schemas.microsoft.com/office/drawing/2014/main" val="760168503"/>
                    </a:ext>
                  </a:extLst>
                </a:gridCol>
                <a:gridCol w="493776">
                  <a:extLst>
                    <a:ext uri="{9D8B030D-6E8A-4147-A177-3AD203B41FA5}">
                      <a16:colId xmlns:a16="http://schemas.microsoft.com/office/drawing/2014/main" val="2709596465"/>
                    </a:ext>
                  </a:extLst>
                </a:gridCol>
                <a:gridCol w="493776">
                  <a:extLst>
                    <a:ext uri="{9D8B030D-6E8A-4147-A177-3AD203B41FA5}">
                      <a16:colId xmlns:a16="http://schemas.microsoft.com/office/drawing/2014/main" val="3820253201"/>
                    </a:ext>
                  </a:extLst>
                </a:gridCol>
                <a:gridCol w="493776">
                  <a:extLst>
                    <a:ext uri="{9D8B030D-6E8A-4147-A177-3AD203B41FA5}">
                      <a16:colId xmlns:a16="http://schemas.microsoft.com/office/drawing/2014/main" val="1849178487"/>
                    </a:ext>
                  </a:extLst>
                </a:gridCol>
                <a:gridCol w="493776">
                  <a:extLst>
                    <a:ext uri="{9D8B030D-6E8A-4147-A177-3AD203B41FA5}">
                      <a16:colId xmlns:a16="http://schemas.microsoft.com/office/drawing/2014/main" val="890156792"/>
                    </a:ext>
                  </a:extLst>
                </a:gridCol>
                <a:gridCol w="493776">
                  <a:extLst>
                    <a:ext uri="{9D8B030D-6E8A-4147-A177-3AD203B41FA5}">
                      <a16:colId xmlns:a16="http://schemas.microsoft.com/office/drawing/2014/main" val="2648058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6066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- 2021-12-02 13:15:10</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#MiLeyenda llega desde Cuyo! El riojano @ismaelm_mv recorre el país de punta a punta junto a su CB125F y, en el medio, deja postales como estas.
¿Vos también querés mostrar tu leyenda? ¡Mandanos una foto por MD contando tu historia!
#CB125F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9331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- 2021-12-17 20:30:02</a:t>
                      </a:r>
                      <a:r>
                        <a:rPr kumimoji="0" lang="es-ES" sz="1000" b="0" i="0" u="none" strike="noStrike" kern="1200" cap="none" spc="0" normalizeH="0" baseline="0" noProof="0">
                          <a:ln>
                            <a:noFill/>
                          </a:ln>
                          <a:solidFill>
                            <a:prstClr val="black"/>
                          </a:solidFill>
                          <a:effectLst/>
                          <a:uLnTx/>
                          <a:uFillTx/>
                          <a:latin typeface="+mn-lt"/>
                          <a:ea typeface="+mn-ea"/>
                          <a:cs typeface="+mn-cs"/>
                        </a:rPr>
                        <a:t>
 La mires por donde la mires, la V-STROM 650 te enamora. Te espera en nuestros concesionarios. 
http://suzukimotosarg.com.ar/concesionarios/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9382988"/>
                  </a:ext>
                </a:extLst>
              </a:tr>
            </a:tbl>
          </a:graphicData>
        </a:graphic>
      </p:graphicFrame>
      <p:sp>
        <p:nvSpPr>
          <p:cNvPr id="4" name="Text Placeholder 3">
            <a:extLst>
              <a:ext uri="{FF2B5EF4-FFF2-40B4-BE49-F238E27FC236}">
                <a16:creationId xmlns:a16="http://schemas.microsoft.com/office/drawing/2014/main" id="{15451C4A-2179-4A0F-A879-F56EF7E8C55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41178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8CE4-D360-4C7C-B5A0-17BBF46D75DB}"/>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F21FC729-79D5-44C0-926E-D7539131E263}"/>
              </a:ext>
            </a:extLst>
          </p:cNvPr>
          <p:cNvGraphicFramePr>
            <a:graphicFrameLocks noGrp="1"/>
          </p:cNvGraphicFramePr>
          <p:nvPr>
            <p:ph type="tbl" sz="quarter" idx="13"/>
            <p:extLst>
              <p:ext uri="{D42A27DB-BD31-4B8C-83A1-F6EECF244321}">
                <p14:modId xmlns:p14="http://schemas.microsoft.com/office/powerpoint/2010/main" val="3413214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4514212"/>
                    </a:ext>
                  </a:extLst>
                </a:gridCol>
                <a:gridCol w="493776">
                  <a:extLst>
                    <a:ext uri="{9D8B030D-6E8A-4147-A177-3AD203B41FA5}">
                      <a16:colId xmlns:a16="http://schemas.microsoft.com/office/drawing/2014/main" val="2961459744"/>
                    </a:ext>
                  </a:extLst>
                </a:gridCol>
                <a:gridCol w="493776">
                  <a:extLst>
                    <a:ext uri="{9D8B030D-6E8A-4147-A177-3AD203B41FA5}">
                      <a16:colId xmlns:a16="http://schemas.microsoft.com/office/drawing/2014/main" val="3545420569"/>
                    </a:ext>
                  </a:extLst>
                </a:gridCol>
                <a:gridCol w="493776">
                  <a:extLst>
                    <a:ext uri="{9D8B030D-6E8A-4147-A177-3AD203B41FA5}">
                      <a16:colId xmlns:a16="http://schemas.microsoft.com/office/drawing/2014/main" val="3923029181"/>
                    </a:ext>
                  </a:extLst>
                </a:gridCol>
                <a:gridCol w="493776">
                  <a:extLst>
                    <a:ext uri="{9D8B030D-6E8A-4147-A177-3AD203B41FA5}">
                      <a16:colId xmlns:a16="http://schemas.microsoft.com/office/drawing/2014/main" val="2947437212"/>
                    </a:ext>
                  </a:extLst>
                </a:gridCol>
                <a:gridCol w="493776">
                  <a:extLst>
                    <a:ext uri="{9D8B030D-6E8A-4147-A177-3AD203B41FA5}">
                      <a16:colId xmlns:a16="http://schemas.microsoft.com/office/drawing/2014/main" val="3931892987"/>
                    </a:ext>
                  </a:extLst>
                </a:gridCol>
                <a:gridCol w="493776">
                  <a:extLst>
                    <a:ext uri="{9D8B030D-6E8A-4147-A177-3AD203B41FA5}">
                      <a16:colId xmlns:a16="http://schemas.microsoft.com/office/drawing/2014/main" val="2460535286"/>
                    </a:ext>
                  </a:extLst>
                </a:gridCol>
                <a:gridCol w="493776">
                  <a:extLst>
                    <a:ext uri="{9D8B030D-6E8A-4147-A177-3AD203B41FA5}">
                      <a16:colId xmlns:a16="http://schemas.microsoft.com/office/drawing/2014/main" val="2246233402"/>
                    </a:ext>
                  </a:extLst>
                </a:gridCol>
                <a:gridCol w="493776">
                  <a:extLst>
                    <a:ext uri="{9D8B030D-6E8A-4147-A177-3AD203B41FA5}">
                      <a16:colId xmlns:a16="http://schemas.microsoft.com/office/drawing/2014/main" val="2068273596"/>
                    </a:ext>
                  </a:extLst>
                </a:gridCol>
                <a:gridCol w="493776">
                  <a:extLst>
                    <a:ext uri="{9D8B030D-6E8A-4147-A177-3AD203B41FA5}">
                      <a16:colId xmlns:a16="http://schemas.microsoft.com/office/drawing/2014/main" val="1339957433"/>
                    </a:ext>
                  </a:extLst>
                </a:gridCol>
                <a:gridCol w="493776">
                  <a:extLst>
                    <a:ext uri="{9D8B030D-6E8A-4147-A177-3AD203B41FA5}">
                      <a16:colId xmlns:a16="http://schemas.microsoft.com/office/drawing/2014/main" val="52766455"/>
                    </a:ext>
                  </a:extLst>
                </a:gridCol>
                <a:gridCol w="493776">
                  <a:extLst>
                    <a:ext uri="{9D8B030D-6E8A-4147-A177-3AD203B41FA5}">
                      <a16:colId xmlns:a16="http://schemas.microsoft.com/office/drawing/2014/main" val="4164354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383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- 2021-12-16 12:55:03</a:t>
                      </a:r>
                      <a:r>
                        <a:rPr kumimoji="0" lang="en-US" sz="1000" b="0" i="0" u="none" strike="noStrike" kern="1200" cap="none" spc="0" normalizeH="0" baseline="0" noProof="0">
                          <a:ln>
                            <a:noFill/>
                          </a:ln>
                          <a:solidFill>
                            <a:prstClr val="black"/>
                          </a:solidFill>
                          <a:effectLst/>
                          <a:uLnTx/>
                          <a:uFillTx/>
                          <a:latin typeface="+mn-lt"/>
                          <a:ea typeface="+mn-ea"/>
                          <a:cs typeface="+mn-cs"/>
                        </a:rPr>
                        <a:t>
 El equipo de rally Red Bull KTM Factory Racing con Kevin Benavides ya están listos para el Rally Dakar 2022
¡Faltan dos semanas!
#KTM #ReadyToRace #GivesYouWings #Rally #DakarRally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283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- 2021-12-22 20:13:23</a:t>
                      </a:r>
                      <a:r>
                        <a:rPr kumimoji="0" lang="es-ES" sz="1000" b="0" i="0" u="none" strike="noStrike" kern="1200" cap="none" spc="0" normalizeH="0" baseline="0" noProof="0">
                          <a:ln>
                            <a:noFill/>
                          </a:ln>
                          <a:solidFill>
                            <a:prstClr val="black"/>
                          </a:solidFill>
                          <a:effectLst/>
                          <a:uLnTx/>
                          <a:uFillTx/>
                          <a:latin typeface="+mn-lt"/>
                          <a:ea typeface="+mn-ea"/>
                          <a:cs typeface="+mn-cs"/>
                        </a:rPr>
                        <a:t>
 ¡Llegá más fácil a tu primer Suzuki! 
Conseguila en 48 cuotas con el crédito del Banco Nación.
Más info en @banconacion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4026898"/>
                  </a:ext>
                </a:extLst>
              </a:tr>
            </a:tbl>
          </a:graphicData>
        </a:graphic>
      </p:graphicFrame>
      <p:sp>
        <p:nvSpPr>
          <p:cNvPr id="4" name="Text Placeholder 3">
            <a:extLst>
              <a:ext uri="{FF2B5EF4-FFF2-40B4-BE49-F238E27FC236}">
                <a16:creationId xmlns:a16="http://schemas.microsoft.com/office/drawing/2014/main" id="{FE71B050-9A93-45F4-8369-A9C14FA9430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49807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9CC1-3E73-4069-BC13-BFF1C39E44DE}"/>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14691809-006C-47AF-B4E3-0CD081F34CE3}"/>
              </a:ext>
            </a:extLst>
          </p:cNvPr>
          <p:cNvGraphicFramePr>
            <a:graphicFrameLocks noGrp="1"/>
          </p:cNvGraphicFramePr>
          <p:nvPr>
            <p:ph type="tbl" sz="quarter" idx="13"/>
            <p:extLst>
              <p:ext uri="{D42A27DB-BD31-4B8C-83A1-F6EECF244321}">
                <p14:modId xmlns:p14="http://schemas.microsoft.com/office/powerpoint/2010/main" val="428173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021257"/>
                    </a:ext>
                  </a:extLst>
                </a:gridCol>
                <a:gridCol w="493776">
                  <a:extLst>
                    <a:ext uri="{9D8B030D-6E8A-4147-A177-3AD203B41FA5}">
                      <a16:colId xmlns:a16="http://schemas.microsoft.com/office/drawing/2014/main" val="1327479785"/>
                    </a:ext>
                  </a:extLst>
                </a:gridCol>
                <a:gridCol w="493776">
                  <a:extLst>
                    <a:ext uri="{9D8B030D-6E8A-4147-A177-3AD203B41FA5}">
                      <a16:colId xmlns:a16="http://schemas.microsoft.com/office/drawing/2014/main" val="1177070449"/>
                    </a:ext>
                  </a:extLst>
                </a:gridCol>
                <a:gridCol w="493776">
                  <a:extLst>
                    <a:ext uri="{9D8B030D-6E8A-4147-A177-3AD203B41FA5}">
                      <a16:colId xmlns:a16="http://schemas.microsoft.com/office/drawing/2014/main" val="2747981607"/>
                    </a:ext>
                  </a:extLst>
                </a:gridCol>
                <a:gridCol w="493776">
                  <a:extLst>
                    <a:ext uri="{9D8B030D-6E8A-4147-A177-3AD203B41FA5}">
                      <a16:colId xmlns:a16="http://schemas.microsoft.com/office/drawing/2014/main" val="4180418347"/>
                    </a:ext>
                  </a:extLst>
                </a:gridCol>
                <a:gridCol w="493776">
                  <a:extLst>
                    <a:ext uri="{9D8B030D-6E8A-4147-A177-3AD203B41FA5}">
                      <a16:colId xmlns:a16="http://schemas.microsoft.com/office/drawing/2014/main" val="1517468424"/>
                    </a:ext>
                  </a:extLst>
                </a:gridCol>
                <a:gridCol w="493776">
                  <a:extLst>
                    <a:ext uri="{9D8B030D-6E8A-4147-A177-3AD203B41FA5}">
                      <a16:colId xmlns:a16="http://schemas.microsoft.com/office/drawing/2014/main" val="3637529655"/>
                    </a:ext>
                  </a:extLst>
                </a:gridCol>
                <a:gridCol w="493776">
                  <a:extLst>
                    <a:ext uri="{9D8B030D-6E8A-4147-A177-3AD203B41FA5}">
                      <a16:colId xmlns:a16="http://schemas.microsoft.com/office/drawing/2014/main" val="705620844"/>
                    </a:ext>
                  </a:extLst>
                </a:gridCol>
                <a:gridCol w="493776">
                  <a:extLst>
                    <a:ext uri="{9D8B030D-6E8A-4147-A177-3AD203B41FA5}">
                      <a16:colId xmlns:a16="http://schemas.microsoft.com/office/drawing/2014/main" val="1116970294"/>
                    </a:ext>
                  </a:extLst>
                </a:gridCol>
                <a:gridCol w="493776">
                  <a:extLst>
                    <a:ext uri="{9D8B030D-6E8A-4147-A177-3AD203B41FA5}">
                      <a16:colId xmlns:a16="http://schemas.microsoft.com/office/drawing/2014/main" val="3979950606"/>
                    </a:ext>
                  </a:extLst>
                </a:gridCol>
                <a:gridCol w="493776">
                  <a:extLst>
                    <a:ext uri="{9D8B030D-6E8A-4147-A177-3AD203B41FA5}">
                      <a16:colId xmlns:a16="http://schemas.microsoft.com/office/drawing/2014/main" val="1163255802"/>
                    </a:ext>
                  </a:extLst>
                </a:gridCol>
                <a:gridCol w="493776">
                  <a:extLst>
                    <a:ext uri="{9D8B030D-6E8A-4147-A177-3AD203B41FA5}">
                      <a16:colId xmlns:a16="http://schemas.microsoft.com/office/drawing/2014/main" val="3674117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7537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- 2021-12-07 18:00:19</a:t>
                      </a:r>
                      <a:r>
                        <a:rPr kumimoji="0" lang="en-US" sz="1000" b="0" i="0" u="none" strike="noStrike" kern="1200" cap="none" spc="0" normalizeH="0" baseline="0" noProof="0">
                          <a:ln>
                            <a:noFill/>
                          </a:ln>
                          <a:solidFill>
                            <a:prstClr val="black"/>
                          </a:solidFill>
                          <a:effectLst/>
                          <a:uLnTx/>
                          <a:uFillTx/>
                          <a:latin typeface="+mn-lt"/>
                          <a:ea typeface="+mn-ea"/>
                          <a:cs typeface="+mn-cs"/>
                        </a:rPr>
                        <a:t>
 Rompé tus límites con la Yamaha YZF-R6, disponible en todo el país a través de nuestra red oficial de concesionarios. Conocela a fondo en bit.ly/YamahaYZF-R6-Supersport
#Yamaha #R6 #YZFR6 #SuperSport #RompeTusLimites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891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- 2021-12-10 21:59:38</a:t>
                      </a:r>
                      <a:r>
                        <a:rPr kumimoji="0" lang="es-ES" sz="1000" b="0" i="0" u="none" strike="noStrike" kern="1200" cap="none" spc="0" normalizeH="0" baseline="0" noProof="0">
                          <a:ln>
                            <a:noFill/>
                          </a:ln>
                          <a:solidFill>
                            <a:prstClr val="black"/>
                          </a:solidFill>
                          <a:effectLst/>
                          <a:uLnTx/>
                          <a:uFillTx/>
                          <a:latin typeface="+mn-lt"/>
                          <a:ea typeface="+mn-ea"/>
                          <a:cs typeface="+mn-cs"/>
                        </a:rPr>
                        <a:t>
 DIA 1  #BENELLIWEEKCORDOBA
Arrancamos con todo en @benellistoremaipu . Encuentros, disfrute, charlas y la sorpresa más esperada. 
Desliza y vivilo con nosotros desde donde estes. 
.
BENELLISTAS EN CORDOBA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02296170"/>
                  </a:ext>
                </a:extLst>
              </a:tr>
            </a:tbl>
          </a:graphicData>
        </a:graphic>
      </p:graphicFrame>
      <p:sp>
        <p:nvSpPr>
          <p:cNvPr id="4" name="Text Placeholder 3">
            <a:extLst>
              <a:ext uri="{FF2B5EF4-FFF2-40B4-BE49-F238E27FC236}">
                <a16:creationId xmlns:a16="http://schemas.microsoft.com/office/drawing/2014/main" id="{F2723CC6-C4B9-4989-A133-450299362B6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76242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8BB6C-009C-4EFF-A0F7-80FDDD32A19E}"/>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B327A511-9873-4003-90CD-02DAEC8B7472}"/>
              </a:ext>
            </a:extLst>
          </p:cNvPr>
          <p:cNvGraphicFramePr>
            <a:graphicFrameLocks noGrp="1"/>
          </p:cNvGraphicFramePr>
          <p:nvPr>
            <p:ph type="tbl" sz="quarter" idx="13"/>
            <p:extLst>
              <p:ext uri="{D42A27DB-BD31-4B8C-83A1-F6EECF244321}">
                <p14:modId xmlns:p14="http://schemas.microsoft.com/office/powerpoint/2010/main" val="1399080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4892245"/>
                    </a:ext>
                  </a:extLst>
                </a:gridCol>
                <a:gridCol w="493776">
                  <a:extLst>
                    <a:ext uri="{9D8B030D-6E8A-4147-A177-3AD203B41FA5}">
                      <a16:colId xmlns:a16="http://schemas.microsoft.com/office/drawing/2014/main" val="4056251892"/>
                    </a:ext>
                  </a:extLst>
                </a:gridCol>
                <a:gridCol w="493776">
                  <a:extLst>
                    <a:ext uri="{9D8B030D-6E8A-4147-A177-3AD203B41FA5}">
                      <a16:colId xmlns:a16="http://schemas.microsoft.com/office/drawing/2014/main" val="34701390"/>
                    </a:ext>
                  </a:extLst>
                </a:gridCol>
                <a:gridCol w="493776">
                  <a:extLst>
                    <a:ext uri="{9D8B030D-6E8A-4147-A177-3AD203B41FA5}">
                      <a16:colId xmlns:a16="http://schemas.microsoft.com/office/drawing/2014/main" val="2337166235"/>
                    </a:ext>
                  </a:extLst>
                </a:gridCol>
                <a:gridCol w="493776">
                  <a:extLst>
                    <a:ext uri="{9D8B030D-6E8A-4147-A177-3AD203B41FA5}">
                      <a16:colId xmlns:a16="http://schemas.microsoft.com/office/drawing/2014/main" val="1495799163"/>
                    </a:ext>
                  </a:extLst>
                </a:gridCol>
                <a:gridCol w="493776">
                  <a:extLst>
                    <a:ext uri="{9D8B030D-6E8A-4147-A177-3AD203B41FA5}">
                      <a16:colId xmlns:a16="http://schemas.microsoft.com/office/drawing/2014/main" val="579050481"/>
                    </a:ext>
                  </a:extLst>
                </a:gridCol>
                <a:gridCol w="493776">
                  <a:extLst>
                    <a:ext uri="{9D8B030D-6E8A-4147-A177-3AD203B41FA5}">
                      <a16:colId xmlns:a16="http://schemas.microsoft.com/office/drawing/2014/main" val="3088579061"/>
                    </a:ext>
                  </a:extLst>
                </a:gridCol>
                <a:gridCol w="493776">
                  <a:extLst>
                    <a:ext uri="{9D8B030D-6E8A-4147-A177-3AD203B41FA5}">
                      <a16:colId xmlns:a16="http://schemas.microsoft.com/office/drawing/2014/main" val="3379985151"/>
                    </a:ext>
                  </a:extLst>
                </a:gridCol>
                <a:gridCol w="493776">
                  <a:extLst>
                    <a:ext uri="{9D8B030D-6E8A-4147-A177-3AD203B41FA5}">
                      <a16:colId xmlns:a16="http://schemas.microsoft.com/office/drawing/2014/main" val="2261076625"/>
                    </a:ext>
                  </a:extLst>
                </a:gridCol>
                <a:gridCol w="493776">
                  <a:extLst>
                    <a:ext uri="{9D8B030D-6E8A-4147-A177-3AD203B41FA5}">
                      <a16:colId xmlns:a16="http://schemas.microsoft.com/office/drawing/2014/main" val="682264376"/>
                    </a:ext>
                  </a:extLst>
                </a:gridCol>
                <a:gridCol w="493776">
                  <a:extLst>
                    <a:ext uri="{9D8B030D-6E8A-4147-A177-3AD203B41FA5}">
                      <a16:colId xmlns:a16="http://schemas.microsoft.com/office/drawing/2014/main" val="4096555344"/>
                    </a:ext>
                  </a:extLst>
                </a:gridCol>
                <a:gridCol w="493776">
                  <a:extLst>
                    <a:ext uri="{9D8B030D-6E8A-4147-A177-3AD203B41FA5}">
                      <a16:colId xmlns:a16="http://schemas.microsoft.com/office/drawing/2014/main" val="74548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780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- 2021-12-13 12:00:06</a:t>
                      </a:r>
                      <a:r>
                        <a:rPr kumimoji="0" lang="es-ES" sz="1000" b="0" i="0" u="none" strike="noStrike" kern="1200" cap="none" spc="0" normalizeH="0" baseline="0" noProof="0">
                          <a:ln>
                            <a:noFill/>
                          </a:ln>
                          <a:solidFill>
                            <a:prstClr val="black"/>
                          </a:solidFill>
                          <a:effectLst/>
                          <a:uLnTx/>
                          <a:uFillTx/>
                          <a:latin typeface="+mn-lt"/>
                          <a:ea typeface="+mn-ea"/>
                          <a:cs typeface="+mn-cs"/>
                        </a:rPr>
                        <a:t>
 Tu moto es una parte de vos, confiala a las mejores manos.
#Postventa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071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- 2021-12-20 17:25:44</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 tu compañera perfecta para viajes largos, cuenta con una increíble protección contra el viento y la intemperie.
Además, su moderno tablero analógico/digital dispone de toda la información necesaria para que consultes de forma rápida y fácil cuando lo necesites.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2265170"/>
                  </a:ext>
                </a:extLst>
              </a:tr>
            </a:tbl>
          </a:graphicData>
        </a:graphic>
      </p:graphicFrame>
      <p:sp>
        <p:nvSpPr>
          <p:cNvPr id="4" name="Text Placeholder 3">
            <a:extLst>
              <a:ext uri="{FF2B5EF4-FFF2-40B4-BE49-F238E27FC236}">
                <a16:creationId xmlns:a16="http://schemas.microsoft.com/office/drawing/2014/main" id="{9131DCAB-7BB4-4B99-A22D-01B609EDE85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51578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4F743-2E54-4430-A44F-A874ADEA24A8}"/>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DDD397D4-859A-4322-8763-1931C666CB2A}"/>
              </a:ext>
            </a:extLst>
          </p:cNvPr>
          <p:cNvGraphicFramePr>
            <a:graphicFrameLocks noGrp="1"/>
          </p:cNvGraphicFramePr>
          <p:nvPr>
            <p:ph type="tbl" sz="quarter" idx="13"/>
            <p:extLst>
              <p:ext uri="{D42A27DB-BD31-4B8C-83A1-F6EECF244321}">
                <p14:modId xmlns:p14="http://schemas.microsoft.com/office/powerpoint/2010/main" val="3202327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3145036"/>
                    </a:ext>
                  </a:extLst>
                </a:gridCol>
                <a:gridCol w="493776">
                  <a:extLst>
                    <a:ext uri="{9D8B030D-6E8A-4147-A177-3AD203B41FA5}">
                      <a16:colId xmlns:a16="http://schemas.microsoft.com/office/drawing/2014/main" val="4063140786"/>
                    </a:ext>
                  </a:extLst>
                </a:gridCol>
                <a:gridCol w="493776">
                  <a:extLst>
                    <a:ext uri="{9D8B030D-6E8A-4147-A177-3AD203B41FA5}">
                      <a16:colId xmlns:a16="http://schemas.microsoft.com/office/drawing/2014/main" val="3176317145"/>
                    </a:ext>
                  </a:extLst>
                </a:gridCol>
                <a:gridCol w="493776">
                  <a:extLst>
                    <a:ext uri="{9D8B030D-6E8A-4147-A177-3AD203B41FA5}">
                      <a16:colId xmlns:a16="http://schemas.microsoft.com/office/drawing/2014/main" val="1186334011"/>
                    </a:ext>
                  </a:extLst>
                </a:gridCol>
                <a:gridCol w="493776">
                  <a:extLst>
                    <a:ext uri="{9D8B030D-6E8A-4147-A177-3AD203B41FA5}">
                      <a16:colId xmlns:a16="http://schemas.microsoft.com/office/drawing/2014/main" val="1514656057"/>
                    </a:ext>
                  </a:extLst>
                </a:gridCol>
                <a:gridCol w="493776">
                  <a:extLst>
                    <a:ext uri="{9D8B030D-6E8A-4147-A177-3AD203B41FA5}">
                      <a16:colId xmlns:a16="http://schemas.microsoft.com/office/drawing/2014/main" val="2130994293"/>
                    </a:ext>
                  </a:extLst>
                </a:gridCol>
                <a:gridCol w="493776">
                  <a:extLst>
                    <a:ext uri="{9D8B030D-6E8A-4147-A177-3AD203B41FA5}">
                      <a16:colId xmlns:a16="http://schemas.microsoft.com/office/drawing/2014/main" val="1945061333"/>
                    </a:ext>
                  </a:extLst>
                </a:gridCol>
                <a:gridCol w="493776">
                  <a:extLst>
                    <a:ext uri="{9D8B030D-6E8A-4147-A177-3AD203B41FA5}">
                      <a16:colId xmlns:a16="http://schemas.microsoft.com/office/drawing/2014/main" val="878503879"/>
                    </a:ext>
                  </a:extLst>
                </a:gridCol>
                <a:gridCol w="493776">
                  <a:extLst>
                    <a:ext uri="{9D8B030D-6E8A-4147-A177-3AD203B41FA5}">
                      <a16:colId xmlns:a16="http://schemas.microsoft.com/office/drawing/2014/main" val="3803213139"/>
                    </a:ext>
                  </a:extLst>
                </a:gridCol>
                <a:gridCol w="493776">
                  <a:extLst>
                    <a:ext uri="{9D8B030D-6E8A-4147-A177-3AD203B41FA5}">
                      <a16:colId xmlns:a16="http://schemas.microsoft.com/office/drawing/2014/main" val="4095564197"/>
                    </a:ext>
                  </a:extLst>
                </a:gridCol>
                <a:gridCol w="493776">
                  <a:extLst>
                    <a:ext uri="{9D8B030D-6E8A-4147-A177-3AD203B41FA5}">
                      <a16:colId xmlns:a16="http://schemas.microsoft.com/office/drawing/2014/main" val="1149644770"/>
                    </a:ext>
                  </a:extLst>
                </a:gridCol>
                <a:gridCol w="493776">
                  <a:extLst>
                    <a:ext uri="{9D8B030D-6E8A-4147-A177-3AD203B41FA5}">
                      <a16:colId xmlns:a16="http://schemas.microsoft.com/office/drawing/2014/main" val="1465844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325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- 2021-12-29 21:01:02</a:t>
                      </a:r>
                      <a:r>
                        <a:rPr kumimoji="0" lang="es-ES" sz="1000" b="0" i="0" u="none" strike="noStrike" kern="1200" cap="none" spc="0" normalizeH="0" baseline="0" noProof="0">
                          <a:ln>
                            <a:noFill/>
                          </a:ln>
                          <a:solidFill>
                            <a:prstClr val="black"/>
                          </a:solidFill>
                          <a:effectLst/>
                          <a:uLnTx/>
                          <a:uFillTx/>
                          <a:latin typeface="+mn-lt"/>
                          <a:ea typeface="+mn-ea"/>
                          <a:cs typeface="+mn-cs"/>
                        </a:rPr>
                        <a:t>
 Se vienen las vacaciones. ¿Por qué caminos vas a llevar a tu V-Strom 650XT?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08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- 2021-12-04 12:00:02</a:t>
                      </a:r>
                      <a:r>
                        <a:rPr kumimoji="0" lang="es-ES" sz="1000" b="0" i="0" u="none" strike="noStrike" kern="1200" cap="none" spc="0" normalizeH="0" baseline="0" noProof="0">
                          <a:ln>
                            <a:noFill/>
                          </a:ln>
                          <a:solidFill>
                            <a:prstClr val="black"/>
                          </a:solidFill>
                          <a:effectLst/>
                          <a:uLnTx/>
                          <a:uFillTx/>
                          <a:latin typeface="+mn-lt"/>
                          <a:ea typeface="+mn-ea"/>
                          <a:cs typeface="+mn-cs"/>
                        </a:rPr>
                        <a:t>
 La opinión del experto @moreagustavo  sobre la nueva 𝐁𝐞𝐧𝐞𝐥𝐥𝐢 𝟕𝟓𝟐𝐒.
Podes disfrutar de la review completa en el link de nuestra bio.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4838063"/>
                  </a:ext>
                </a:extLst>
              </a:tr>
            </a:tbl>
          </a:graphicData>
        </a:graphic>
      </p:graphicFrame>
      <p:sp>
        <p:nvSpPr>
          <p:cNvPr id="4" name="Text Placeholder 3">
            <a:extLst>
              <a:ext uri="{FF2B5EF4-FFF2-40B4-BE49-F238E27FC236}">
                <a16:creationId xmlns:a16="http://schemas.microsoft.com/office/drawing/2014/main" id="{8ED3BD84-A173-4AE5-B31E-C597477B8F6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94316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9CE6-6EDB-433C-AA78-4D55F496AE9C}"/>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EF1C36AE-63E2-4A77-AF21-8E13B55536A5}"/>
              </a:ext>
            </a:extLst>
          </p:cNvPr>
          <p:cNvGraphicFramePr>
            <a:graphicFrameLocks noGrp="1"/>
          </p:cNvGraphicFramePr>
          <p:nvPr>
            <p:ph type="tbl" sz="quarter" idx="13"/>
            <p:extLst>
              <p:ext uri="{D42A27DB-BD31-4B8C-83A1-F6EECF244321}">
                <p14:modId xmlns:p14="http://schemas.microsoft.com/office/powerpoint/2010/main" val="3526494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4309282"/>
                    </a:ext>
                  </a:extLst>
                </a:gridCol>
                <a:gridCol w="493776">
                  <a:extLst>
                    <a:ext uri="{9D8B030D-6E8A-4147-A177-3AD203B41FA5}">
                      <a16:colId xmlns:a16="http://schemas.microsoft.com/office/drawing/2014/main" val="3503701898"/>
                    </a:ext>
                  </a:extLst>
                </a:gridCol>
                <a:gridCol w="493776">
                  <a:extLst>
                    <a:ext uri="{9D8B030D-6E8A-4147-A177-3AD203B41FA5}">
                      <a16:colId xmlns:a16="http://schemas.microsoft.com/office/drawing/2014/main" val="2837306778"/>
                    </a:ext>
                  </a:extLst>
                </a:gridCol>
                <a:gridCol w="493776">
                  <a:extLst>
                    <a:ext uri="{9D8B030D-6E8A-4147-A177-3AD203B41FA5}">
                      <a16:colId xmlns:a16="http://schemas.microsoft.com/office/drawing/2014/main" val="2150197375"/>
                    </a:ext>
                  </a:extLst>
                </a:gridCol>
                <a:gridCol w="493776">
                  <a:extLst>
                    <a:ext uri="{9D8B030D-6E8A-4147-A177-3AD203B41FA5}">
                      <a16:colId xmlns:a16="http://schemas.microsoft.com/office/drawing/2014/main" val="5546313"/>
                    </a:ext>
                  </a:extLst>
                </a:gridCol>
                <a:gridCol w="493776">
                  <a:extLst>
                    <a:ext uri="{9D8B030D-6E8A-4147-A177-3AD203B41FA5}">
                      <a16:colId xmlns:a16="http://schemas.microsoft.com/office/drawing/2014/main" val="4075222268"/>
                    </a:ext>
                  </a:extLst>
                </a:gridCol>
                <a:gridCol w="493776">
                  <a:extLst>
                    <a:ext uri="{9D8B030D-6E8A-4147-A177-3AD203B41FA5}">
                      <a16:colId xmlns:a16="http://schemas.microsoft.com/office/drawing/2014/main" val="3207454205"/>
                    </a:ext>
                  </a:extLst>
                </a:gridCol>
                <a:gridCol w="493776">
                  <a:extLst>
                    <a:ext uri="{9D8B030D-6E8A-4147-A177-3AD203B41FA5}">
                      <a16:colId xmlns:a16="http://schemas.microsoft.com/office/drawing/2014/main" val="2283296008"/>
                    </a:ext>
                  </a:extLst>
                </a:gridCol>
                <a:gridCol w="493776">
                  <a:extLst>
                    <a:ext uri="{9D8B030D-6E8A-4147-A177-3AD203B41FA5}">
                      <a16:colId xmlns:a16="http://schemas.microsoft.com/office/drawing/2014/main" val="2900576979"/>
                    </a:ext>
                  </a:extLst>
                </a:gridCol>
                <a:gridCol w="493776">
                  <a:extLst>
                    <a:ext uri="{9D8B030D-6E8A-4147-A177-3AD203B41FA5}">
                      <a16:colId xmlns:a16="http://schemas.microsoft.com/office/drawing/2014/main" val="2053179735"/>
                    </a:ext>
                  </a:extLst>
                </a:gridCol>
                <a:gridCol w="493776">
                  <a:extLst>
                    <a:ext uri="{9D8B030D-6E8A-4147-A177-3AD203B41FA5}">
                      <a16:colId xmlns:a16="http://schemas.microsoft.com/office/drawing/2014/main" val="1525901234"/>
                    </a:ext>
                  </a:extLst>
                </a:gridCol>
                <a:gridCol w="493776">
                  <a:extLst>
                    <a:ext uri="{9D8B030D-6E8A-4147-A177-3AD203B41FA5}">
                      <a16:colId xmlns:a16="http://schemas.microsoft.com/office/drawing/2014/main" val="3123534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628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- 2021-12-13 18:00:01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con las Sport Tourer de Bajaj.
Su equipamiento sin igual las convierte en las mejores opciones del segmento:
- Sistema de frenos antibloqueo ABS de doble canal
- Horquilla invertida
- Faro frontal Full LED con autoencendido
- Motor DOHC
- Embrague antirrebote
Bajaj, sabia decisión.
Consultá precios y planes de financiación en https://linktr.ee/BajajArgentina.
#BajajArgentina #Dominar250 
#NoTeDetengas #SportTourer #moto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5504664"/>
                  </a:ext>
                </a:extLst>
              </a:tr>
            </a:tbl>
          </a:graphicData>
        </a:graphic>
      </p:graphicFrame>
      <p:sp>
        <p:nvSpPr>
          <p:cNvPr id="4" name="Text Placeholder 3">
            <a:extLst>
              <a:ext uri="{FF2B5EF4-FFF2-40B4-BE49-F238E27FC236}">
                <a16:creationId xmlns:a16="http://schemas.microsoft.com/office/drawing/2014/main" id="{0AB9EB11-0CF5-4898-94DB-23028F5F1C8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9537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F70E-FF4A-4553-82EC-5698210ABF2B}"/>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0A277DDD-623F-4CDF-8349-26088B54DDAE}"/>
              </a:ext>
            </a:extLst>
          </p:cNvPr>
          <p:cNvGraphicFramePr>
            <a:graphicFrameLocks noGrp="1"/>
          </p:cNvGraphicFramePr>
          <p:nvPr>
            <p:ph type="chart" sz="quarter" idx="13"/>
            <p:extLst>
              <p:ext uri="{D42A27DB-BD31-4B8C-83A1-F6EECF244321}">
                <p14:modId xmlns:p14="http://schemas.microsoft.com/office/powerpoint/2010/main" val="3248302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87B99-CA5F-48D1-8C97-70B289D0AE9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875ADA9-7685-47BE-9304-B8D762F6F1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716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7D238-786D-4523-AA5E-CB31B47C92DE}"/>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0D82CCF7-6F3E-4FBB-B105-AC865FE2AA6B}"/>
              </a:ext>
            </a:extLst>
          </p:cNvPr>
          <p:cNvGraphicFramePr>
            <a:graphicFrameLocks noGrp="1"/>
          </p:cNvGraphicFramePr>
          <p:nvPr>
            <p:ph type="tbl" sz="quarter" idx="13"/>
            <p:extLst>
              <p:ext uri="{D42A27DB-BD31-4B8C-83A1-F6EECF244321}">
                <p14:modId xmlns:p14="http://schemas.microsoft.com/office/powerpoint/2010/main" val="2735784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16472121"/>
                    </a:ext>
                  </a:extLst>
                </a:gridCol>
                <a:gridCol w="1152144">
                  <a:extLst>
                    <a:ext uri="{9D8B030D-6E8A-4147-A177-3AD203B41FA5}">
                      <a16:colId xmlns:a16="http://schemas.microsoft.com/office/drawing/2014/main" val="2128299108"/>
                    </a:ext>
                  </a:extLst>
                </a:gridCol>
                <a:gridCol w="1152144">
                  <a:extLst>
                    <a:ext uri="{9D8B030D-6E8A-4147-A177-3AD203B41FA5}">
                      <a16:colId xmlns:a16="http://schemas.microsoft.com/office/drawing/2014/main" val="3405569715"/>
                    </a:ext>
                  </a:extLst>
                </a:gridCol>
                <a:gridCol w="1152144">
                  <a:extLst>
                    <a:ext uri="{9D8B030D-6E8A-4147-A177-3AD203B41FA5}">
                      <a16:colId xmlns:a16="http://schemas.microsoft.com/office/drawing/2014/main" val="1542540224"/>
                    </a:ext>
                  </a:extLst>
                </a:gridCol>
                <a:gridCol w="1152144">
                  <a:extLst>
                    <a:ext uri="{9D8B030D-6E8A-4147-A177-3AD203B41FA5}">
                      <a16:colId xmlns:a16="http://schemas.microsoft.com/office/drawing/2014/main" val="17354012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701183335"/>
                  </a:ext>
                </a:extLst>
              </a:tr>
              <a:tr h="370840">
                <a:tc>
                  <a:txBody>
                    <a:bodyPr/>
                    <a:lstStyle/>
                    <a:p>
                      <a:r>
                        <a:rPr lang="es-ES" sz="1000" b="1"/>
                        <a:t>Bajaj Argentina - 2021-12-17 16:22:38</a:t>
                      </a:r>
                      <a:r>
                        <a:rPr lang="es-ES" sz="1000"/>
                        <a:t>
 La nueva Boxer de Bajaj fue diseñada para andar y durar. Más rendimiento y menos consumo. 
Ideal para andar o trabajar en la ciudad.
Podés ver mi reseña en https://bit.ly/ProgramaBOXER150
 Bajaj Argentina</a:t>
                      </a:r>
                      <a:endParaRPr lang="en-US" sz="1000"/>
                    </a:p>
                  </a:txBody>
                  <a:tcPr/>
                </a:tc>
                <a:tc>
                  <a:txBody>
                    <a:bodyPr/>
                    <a:lstStyle/>
                    <a:p>
                      <a:r>
                        <a:rPr lang="en-US" sz="1000"/>
                        <a:t>246</a:t>
                      </a:r>
                    </a:p>
                  </a:txBody>
                  <a:tcPr/>
                </a:tc>
                <a:tc>
                  <a:txBody>
                    <a:bodyPr/>
                    <a:lstStyle/>
                    <a:p>
                      <a:r>
                        <a:rPr lang="en-US" sz="1000"/>
                        <a:t>72</a:t>
                      </a:r>
                    </a:p>
                  </a:txBody>
                  <a:tcPr/>
                </a:tc>
                <a:tc>
                  <a:txBody>
                    <a:bodyPr/>
                    <a:lstStyle/>
                    <a:p>
                      <a:r>
                        <a:rPr lang="en-US" sz="1000"/>
                        <a:t>6</a:t>
                      </a:r>
                    </a:p>
                  </a:txBody>
                  <a:tcPr/>
                </a:tc>
                <a:tc>
                  <a:txBody>
                    <a:bodyPr/>
                    <a:lstStyle/>
                    <a:p>
                      <a:r>
                        <a:rPr lang="en-US" sz="1000"/>
                        <a:t>Photo</a:t>
                      </a:r>
                    </a:p>
                  </a:txBody>
                  <a:tcPr/>
                </a:tc>
                <a:extLst>
                  <a:ext uri="{0D108BD9-81ED-4DB2-BD59-A6C34878D82A}">
                    <a16:rowId xmlns:a16="http://schemas.microsoft.com/office/drawing/2014/main" val="3996556489"/>
                  </a:ext>
                </a:extLst>
              </a:tr>
              <a:tr h="370840">
                <a:tc>
                  <a:txBody>
                    <a:bodyPr/>
                    <a:lstStyle/>
                    <a:p>
                      <a:r>
                        <a:rPr lang="es-ES" sz="1000" b="1"/>
                        <a:t>Bajaj Argentina - 2021-12-27 19:00:06</a:t>
                      </a:r>
                      <a:r>
                        <a:rPr lang="es-ES" sz="1000"/>
                        <a:t>
 ROUSER NS160. La nueva integrante de la familia Rouser tiene estilo, apariencia robusta y características que le confieren mayor seguridad y estabilidad.
Ideal para subir de cilindrada luego de tu primera moto.
Bajaj Argentina</a:t>
                      </a:r>
                      <a:endParaRPr lang="en-US" sz="1000"/>
                    </a:p>
                  </a:txBody>
                  <a:tcPr/>
                </a:tc>
                <a:tc>
                  <a:txBody>
                    <a:bodyPr/>
                    <a:lstStyle/>
                    <a:p>
                      <a:r>
                        <a:rPr lang="en-US" sz="1000"/>
                        <a:t>29</a:t>
                      </a:r>
                    </a:p>
                  </a:txBody>
                  <a:tcPr/>
                </a:tc>
                <a:tc>
                  <a:txBody>
                    <a:bodyPr/>
                    <a:lstStyle/>
                    <a:p>
                      <a:r>
                        <a:rPr lang="en-US" sz="1000"/>
                        <a:t>0</a:t>
                      </a:r>
                    </a:p>
                  </a:txBody>
                  <a:tcPr/>
                </a:tc>
                <a:tc>
                  <a:txBody>
                    <a:bodyPr/>
                    <a:lstStyle/>
                    <a:p>
                      <a:r>
                        <a:rPr lang="en-US" sz="1000"/>
                        <a:t>3</a:t>
                      </a:r>
                    </a:p>
                  </a:txBody>
                  <a:tcPr/>
                </a:tc>
                <a:tc>
                  <a:txBody>
                    <a:bodyPr/>
                    <a:lstStyle/>
                    <a:p>
                      <a:r>
                        <a:rPr lang="en-US" sz="1000"/>
                        <a:t>Photo</a:t>
                      </a:r>
                    </a:p>
                  </a:txBody>
                  <a:tcPr/>
                </a:tc>
                <a:extLst>
                  <a:ext uri="{0D108BD9-81ED-4DB2-BD59-A6C34878D82A}">
                    <a16:rowId xmlns:a16="http://schemas.microsoft.com/office/drawing/2014/main" val="3297296242"/>
                  </a:ext>
                </a:extLst>
              </a:tr>
              <a:tr h="370840">
                <a:tc>
                  <a:txBody>
                    <a:bodyPr/>
                    <a:lstStyle/>
                    <a:p>
                      <a:r>
                        <a:rPr lang="es-ES" sz="1000" b="1"/>
                        <a:t>Suzuki Motos Argentina - 2021-12-23 12:38:57</a:t>
                      </a:r>
                      <a:r>
                        <a:rPr lang="es-ES" sz="1000"/>
                        <a:t>
 Cuando traen la ax4?</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125902606"/>
                  </a:ext>
                </a:extLst>
              </a:tr>
              <a:tr h="370840">
                <a:tc>
                  <a:txBody>
                    <a:bodyPr/>
                    <a:lstStyle/>
                    <a:p>
                      <a:r>
                        <a:rPr lang="es-ES" sz="1000" b="1"/>
                        <a:t>Bajaj Argentina - 2021-12-08 15:36:00</a:t>
                      </a:r>
                      <a:r>
                        <a:rPr lang="es-ES" sz="1000"/>
                        <a:t>
 Buenas gente! Estoy precisando el Kit De Cerradura Dominar 400 UG, codigo Jf232618. NO logro conseguirlo en mi concesionaria oficial. Me podia indicar como puedo hacer para comprarles uno? Me robaron la moto y me lo destrozaron, no puedo usar esta gran moto hasta no conseguirlo. Muchas gracias y saludos!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323271234"/>
                  </a:ext>
                </a:extLst>
              </a:tr>
            </a:tbl>
          </a:graphicData>
        </a:graphic>
      </p:graphicFrame>
      <p:sp>
        <p:nvSpPr>
          <p:cNvPr id="4" name="Text Placeholder 3">
            <a:extLst>
              <a:ext uri="{FF2B5EF4-FFF2-40B4-BE49-F238E27FC236}">
                <a16:creationId xmlns:a16="http://schemas.microsoft.com/office/drawing/2014/main" id="{BB0D6306-67F5-4B03-86E8-425B058FED2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441857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1336</Words>
  <Application>Microsoft Office PowerPoint</Application>
  <PresentationFormat>On-screen Show (4:3)</PresentationFormat>
  <Paragraphs>726</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2022-01-03T09:26:42Z</dcterms:created>
  <dcterms:modified xsi:type="dcterms:W3CDTF">2022-01-03T09:27:52Z</dcterms:modified>
</cp:coreProperties>
</file>