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12.1282</c:v>
                </c:pt>
                <c:pt idx="1">
                  <c:v>23.076899999999998</c:v>
                </c:pt>
                <c:pt idx="2">
                  <c:v>4.8484999999999996</c:v>
                </c:pt>
                <c:pt idx="3">
                  <c:v>100</c:v>
                </c:pt>
                <c:pt idx="4">
                  <c:v>67.240099999999998</c:v>
                </c:pt>
                <c:pt idx="5">
                  <c:v>-2.4087999999999998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7D-495E-8019-F9653185D6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38.461500000000001</c:v>
                </c:pt>
                <c:pt idx="2">
                  <c:v>30.7879</c:v>
                </c:pt>
                <c:pt idx="3">
                  <c:v>0</c:v>
                </c:pt>
                <c:pt idx="4">
                  <c:v>31.048300000000001</c:v>
                </c:pt>
                <c:pt idx="5">
                  <c:v>-19.092099999999999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7D-495E-8019-F9653185D6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4.6620999999999997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22.328199999999999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7D-495E-8019-F9653185D6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38.9848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7D-495E-8019-F9653185D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2518376"/>
        <c:axId val="392514440"/>
      </c:radarChart>
      <c:catAx>
        <c:axId val="39251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14440"/>
        <c:crosses val="autoZero"/>
        <c:auto val="1"/>
        <c:lblAlgn val="ctr"/>
        <c:lblOffset val="100"/>
        <c:noMultiLvlLbl val="0"/>
      </c:catAx>
      <c:valAx>
        <c:axId val="39251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1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86989</c:v>
                </c:pt>
                <c:pt idx="1">
                  <c:v>86986</c:v>
                </c:pt>
                <c:pt idx="2">
                  <c:v>86981</c:v>
                </c:pt>
                <c:pt idx="3">
                  <c:v>86982</c:v>
                </c:pt>
                <c:pt idx="4">
                  <c:v>86980</c:v>
                </c:pt>
                <c:pt idx="5">
                  <c:v>86981</c:v>
                </c:pt>
                <c:pt idx="6">
                  <c:v>86980</c:v>
                </c:pt>
                <c:pt idx="7">
                  <c:v>86977</c:v>
                </c:pt>
                <c:pt idx="8">
                  <c:v>86980</c:v>
                </c:pt>
                <c:pt idx="9">
                  <c:v>86982</c:v>
                </c:pt>
                <c:pt idx="10">
                  <c:v>86982</c:v>
                </c:pt>
                <c:pt idx="11">
                  <c:v>86977</c:v>
                </c:pt>
                <c:pt idx="12">
                  <c:v>86975</c:v>
                </c:pt>
                <c:pt idx="13">
                  <c:v>86978</c:v>
                </c:pt>
                <c:pt idx="14">
                  <c:v>86980</c:v>
                </c:pt>
                <c:pt idx="15">
                  <c:v>86976</c:v>
                </c:pt>
                <c:pt idx="16">
                  <c:v>86979</c:v>
                </c:pt>
                <c:pt idx="17">
                  <c:v>86975</c:v>
                </c:pt>
                <c:pt idx="18">
                  <c:v>86977</c:v>
                </c:pt>
                <c:pt idx="19">
                  <c:v>86978</c:v>
                </c:pt>
                <c:pt idx="20">
                  <c:v>86980</c:v>
                </c:pt>
                <c:pt idx="21">
                  <c:v>86983</c:v>
                </c:pt>
                <c:pt idx="22">
                  <c:v>86979</c:v>
                </c:pt>
                <c:pt idx="23">
                  <c:v>86977</c:v>
                </c:pt>
                <c:pt idx="24">
                  <c:v>86977</c:v>
                </c:pt>
                <c:pt idx="25">
                  <c:v>86971</c:v>
                </c:pt>
                <c:pt idx="26">
                  <c:v>86973</c:v>
                </c:pt>
                <c:pt idx="27">
                  <c:v>86970</c:v>
                </c:pt>
                <c:pt idx="28">
                  <c:v>86969</c:v>
                </c:pt>
                <c:pt idx="29">
                  <c:v>86970</c:v>
                </c:pt>
                <c:pt idx="30">
                  <c:v>86969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DE-45BB-A71C-9FF6F4DC36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718228</c:v>
                </c:pt>
                <c:pt idx="1">
                  <c:v>718199</c:v>
                </c:pt>
                <c:pt idx="2">
                  <c:v>718171</c:v>
                </c:pt>
                <c:pt idx="3">
                  <c:v>718143</c:v>
                </c:pt>
                <c:pt idx="4">
                  <c:v>718113</c:v>
                </c:pt>
                <c:pt idx="5">
                  <c:v>718095</c:v>
                </c:pt>
                <c:pt idx="6">
                  <c:v>718074</c:v>
                </c:pt>
                <c:pt idx="7">
                  <c:v>718060</c:v>
                </c:pt>
                <c:pt idx="8">
                  <c:v>718056</c:v>
                </c:pt>
                <c:pt idx="9">
                  <c:v>718031</c:v>
                </c:pt>
                <c:pt idx="10">
                  <c:v>718017</c:v>
                </c:pt>
                <c:pt idx="11">
                  <c:v>717995</c:v>
                </c:pt>
                <c:pt idx="12">
                  <c:v>717980</c:v>
                </c:pt>
                <c:pt idx="13">
                  <c:v>717967</c:v>
                </c:pt>
                <c:pt idx="14">
                  <c:v>717922</c:v>
                </c:pt>
                <c:pt idx="15">
                  <c:v>717868</c:v>
                </c:pt>
                <c:pt idx="16">
                  <c:v>717852</c:v>
                </c:pt>
                <c:pt idx="17">
                  <c:v>717828</c:v>
                </c:pt>
                <c:pt idx="18">
                  <c:v>717813</c:v>
                </c:pt>
                <c:pt idx="19">
                  <c:v>717801</c:v>
                </c:pt>
                <c:pt idx="20">
                  <c:v>717772</c:v>
                </c:pt>
                <c:pt idx="21">
                  <c:v>717763</c:v>
                </c:pt>
                <c:pt idx="22">
                  <c:v>717745</c:v>
                </c:pt>
                <c:pt idx="23">
                  <c:v>717683</c:v>
                </c:pt>
                <c:pt idx="24">
                  <c:v>717622</c:v>
                </c:pt>
                <c:pt idx="25">
                  <c:v>717587</c:v>
                </c:pt>
                <c:pt idx="26">
                  <c:v>717561</c:v>
                </c:pt>
                <c:pt idx="27">
                  <c:v>717528</c:v>
                </c:pt>
                <c:pt idx="28">
                  <c:v>717361</c:v>
                </c:pt>
                <c:pt idx="29">
                  <c:v>717096</c:v>
                </c:pt>
                <c:pt idx="30">
                  <c:v>717082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DE-45BB-A71C-9FF6F4DC36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33366</c:v>
                </c:pt>
                <c:pt idx="1">
                  <c:v>33371</c:v>
                </c:pt>
                <c:pt idx="2">
                  <c:v>33374</c:v>
                </c:pt>
                <c:pt idx="3">
                  <c:v>33375</c:v>
                </c:pt>
                <c:pt idx="4">
                  <c:v>33372</c:v>
                </c:pt>
                <c:pt idx="5">
                  <c:v>33372</c:v>
                </c:pt>
                <c:pt idx="6">
                  <c:v>33380</c:v>
                </c:pt>
                <c:pt idx="7">
                  <c:v>33385</c:v>
                </c:pt>
                <c:pt idx="8">
                  <c:v>33387</c:v>
                </c:pt>
                <c:pt idx="9">
                  <c:v>33391</c:v>
                </c:pt>
                <c:pt idx="10">
                  <c:v>33394</c:v>
                </c:pt>
                <c:pt idx="11">
                  <c:v>33396</c:v>
                </c:pt>
                <c:pt idx="12">
                  <c:v>33399</c:v>
                </c:pt>
                <c:pt idx="13">
                  <c:v>33399</c:v>
                </c:pt>
                <c:pt idx="14">
                  <c:v>33402</c:v>
                </c:pt>
                <c:pt idx="15">
                  <c:v>33405</c:v>
                </c:pt>
                <c:pt idx="16">
                  <c:v>33413</c:v>
                </c:pt>
                <c:pt idx="17">
                  <c:v>33409</c:v>
                </c:pt>
                <c:pt idx="18">
                  <c:v>33412</c:v>
                </c:pt>
                <c:pt idx="19">
                  <c:v>33413</c:v>
                </c:pt>
                <c:pt idx="20">
                  <c:v>33415</c:v>
                </c:pt>
                <c:pt idx="21">
                  <c:v>33417</c:v>
                </c:pt>
                <c:pt idx="22">
                  <c:v>33420</c:v>
                </c:pt>
                <c:pt idx="23">
                  <c:v>33422</c:v>
                </c:pt>
                <c:pt idx="24">
                  <c:v>33425</c:v>
                </c:pt>
                <c:pt idx="25">
                  <c:v>33424</c:v>
                </c:pt>
                <c:pt idx="26">
                  <c:v>33430</c:v>
                </c:pt>
                <c:pt idx="27">
                  <c:v>33434</c:v>
                </c:pt>
                <c:pt idx="28">
                  <c:v>33434</c:v>
                </c:pt>
                <c:pt idx="29">
                  <c:v>33431</c:v>
                </c:pt>
                <c:pt idx="30">
                  <c:v>33431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DE-45BB-A71C-9FF6F4DC36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277205</c:v>
                </c:pt>
                <c:pt idx="1">
                  <c:v>277334</c:v>
                </c:pt>
                <c:pt idx="2">
                  <c:v>277419</c:v>
                </c:pt>
                <c:pt idx="3">
                  <c:v>277539</c:v>
                </c:pt>
                <c:pt idx="4">
                  <c:v>277609</c:v>
                </c:pt>
                <c:pt idx="5">
                  <c:v>277707</c:v>
                </c:pt>
                <c:pt idx="6">
                  <c:v>277806</c:v>
                </c:pt>
                <c:pt idx="7">
                  <c:v>277893</c:v>
                </c:pt>
                <c:pt idx="8">
                  <c:v>277963</c:v>
                </c:pt>
                <c:pt idx="9">
                  <c:v>278022</c:v>
                </c:pt>
                <c:pt idx="10">
                  <c:v>278088</c:v>
                </c:pt>
                <c:pt idx="11">
                  <c:v>278173</c:v>
                </c:pt>
                <c:pt idx="12">
                  <c:v>278262</c:v>
                </c:pt>
                <c:pt idx="13">
                  <c:v>278344</c:v>
                </c:pt>
                <c:pt idx="14">
                  <c:v>278412</c:v>
                </c:pt>
                <c:pt idx="15">
                  <c:v>278470</c:v>
                </c:pt>
                <c:pt idx="16">
                  <c:v>278513</c:v>
                </c:pt>
                <c:pt idx="17">
                  <c:v>278546</c:v>
                </c:pt>
                <c:pt idx="18">
                  <c:v>278623</c:v>
                </c:pt>
                <c:pt idx="19">
                  <c:v>278711</c:v>
                </c:pt>
                <c:pt idx="20">
                  <c:v>278791</c:v>
                </c:pt>
                <c:pt idx="21">
                  <c:v>278859</c:v>
                </c:pt>
                <c:pt idx="22">
                  <c:v>278927</c:v>
                </c:pt>
                <c:pt idx="23">
                  <c:v>278962</c:v>
                </c:pt>
                <c:pt idx="24">
                  <c:v>279011</c:v>
                </c:pt>
                <c:pt idx="25">
                  <c:v>279109</c:v>
                </c:pt>
                <c:pt idx="26">
                  <c:v>279243</c:v>
                </c:pt>
                <c:pt idx="27">
                  <c:v>279346</c:v>
                </c:pt>
                <c:pt idx="28">
                  <c:v>279427</c:v>
                </c:pt>
                <c:pt idx="29">
                  <c:v>279490</c:v>
                </c:pt>
                <c:pt idx="30">
                  <c:v>279553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DE-45BB-A71C-9FF6F4DC3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1698312"/>
        <c:axId val="441702576"/>
      </c:lineChart>
      <c:dateAx>
        <c:axId val="441698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702576"/>
        <c:crosses val="autoZero"/>
        <c:auto val="1"/>
        <c:lblOffset val="100"/>
        <c:baseTimeUnit val="days"/>
      </c:dateAx>
      <c:valAx>
        <c:axId val="44170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69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-3</c:v>
                </c:pt>
                <c:pt idx="2">
                  <c:v>-5</c:v>
                </c:pt>
                <c:pt idx="3">
                  <c:v>1</c:v>
                </c:pt>
                <c:pt idx="4">
                  <c:v>-2</c:v>
                </c:pt>
                <c:pt idx="5">
                  <c:v>1</c:v>
                </c:pt>
                <c:pt idx="6">
                  <c:v>-1</c:v>
                </c:pt>
                <c:pt idx="7">
                  <c:v>-3</c:v>
                </c:pt>
                <c:pt idx="8">
                  <c:v>3</c:v>
                </c:pt>
                <c:pt idx="9">
                  <c:v>2</c:v>
                </c:pt>
                <c:pt idx="10">
                  <c:v>0</c:v>
                </c:pt>
                <c:pt idx="11">
                  <c:v>-5</c:v>
                </c:pt>
                <c:pt idx="12">
                  <c:v>-2</c:v>
                </c:pt>
                <c:pt idx="13">
                  <c:v>3</c:v>
                </c:pt>
                <c:pt idx="14">
                  <c:v>2</c:v>
                </c:pt>
                <c:pt idx="15">
                  <c:v>-4</c:v>
                </c:pt>
                <c:pt idx="16">
                  <c:v>3</c:v>
                </c:pt>
                <c:pt idx="17">
                  <c:v>-4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3</c:v>
                </c:pt>
                <c:pt idx="22">
                  <c:v>-4</c:v>
                </c:pt>
                <c:pt idx="23">
                  <c:v>-2</c:v>
                </c:pt>
                <c:pt idx="24">
                  <c:v>0</c:v>
                </c:pt>
                <c:pt idx="25">
                  <c:v>-6</c:v>
                </c:pt>
                <c:pt idx="26">
                  <c:v>2</c:v>
                </c:pt>
                <c:pt idx="27">
                  <c:v>-3</c:v>
                </c:pt>
                <c:pt idx="28">
                  <c:v>-1</c:v>
                </c:pt>
                <c:pt idx="29">
                  <c:v>1</c:v>
                </c:pt>
                <c:pt idx="30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D5-4B7B-AF67-B13B32A6A0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-32</c:v>
                </c:pt>
                <c:pt idx="1">
                  <c:v>-29</c:v>
                </c:pt>
                <c:pt idx="2">
                  <c:v>-28</c:v>
                </c:pt>
                <c:pt idx="3">
                  <c:v>-28</c:v>
                </c:pt>
                <c:pt idx="4">
                  <c:v>-30</c:v>
                </c:pt>
                <c:pt idx="5">
                  <c:v>-18</c:v>
                </c:pt>
                <c:pt idx="6">
                  <c:v>-21</c:v>
                </c:pt>
                <c:pt idx="7">
                  <c:v>-14</c:v>
                </c:pt>
                <c:pt idx="8">
                  <c:v>-4</c:v>
                </c:pt>
                <c:pt idx="9">
                  <c:v>-25</c:v>
                </c:pt>
                <c:pt idx="10">
                  <c:v>-14</c:v>
                </c:pt>
                <c:pt idx="11">
                  <c:v>-22</c:v>
                </c:pt>
                <c:pt idx="12">
                  <c:v>-15</c:v>
                </c:pt>
                <c:pt idx="13">
                  <c:v>-13</c:v>
                </c:pt>
                <c:pt idx="14">
                  <c:v>-45</c:v>
                </c:pt>
                <c:pt idx="15">
                  <c:v>-54</c:v>
                </c:pt>
                <c:pt idx="16">
                  <c:v>-16</c:v>
                </c:pt>
                <c:pt idx="17">
                  <c:v>-24</c:v>
                </c:pt>
                <c:pt idx="18">
                  <c:v>-15</c:v>
                </c:pt>
                <c:pt idx="19">
                  <c:v>-12</c:v>
                </c:pt>
                <c:pt idx="20">
                  <c:v>-29</c:v>
                </c:pt>
                <c:pt idx="21">
                  <c:v>-9</c:v>
                </c:pt>
                <c:pt idx="22">
                  <c:v>-18</c:v>
                </c:pt>
                <c:pt idx="23">
                  <c:v>-62</c:v>
                </c:pt>
                <c:pt idx="24">
                  <c:v>-61</c:v>
                </c:pt>
                <c:pt idx="25">
                  <c:v>-35</c:v>
                </c:pt>
                <c:pt idx="26">
                  <c:v>-26</c:v>
                </c:pt>
                <c:pt idx="27">
                  <c:v>-33</c:v>
                </c:pt>
                <c:pt idx="28">
                  <c:v>-167</c:v>
                </c:pt>
                <c:pt idx="29">
                  <c:v>-265</c:v>
                </c:pt>
                <c:pt idx="30">
                  <c:v>-14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D5-4B7B-AF67-B13B32A6A0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-1</c:v>
                </c:pt>
                <c:pt idx="1">
                  <c:v>5</c:v>
                </c:pt>
                <c:pt idx="2">
                  <c:v>3</c:v>
                </c:pt>
                <c:pt idx="3">
                  <c:v>1</c:v>
                </c:pt>
                <c:pt idx="4">
                  <c:v>-3</c:v>
                </c:pt>
                <c:pt idx="5">
                  <c:v>0</c:v>
                </c:pt>
                <c:pt idx="6">
                  <c:v>8</c:v>
                </c:pt>
                <c:pt idx="7">
                  <c:v>5</c:v>
                </c:pt>
                <c:pt idx="8">
                  <c:v>2</c:v>
                </c:pt>
                <c:pt idx="9">
                  <c:v>4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0</c:v>
                </c:pt>
                <c:pt idx="14">
                  <c:v>3</c:v>
                </c:pt>
                <c:pt idx="15">
                  <c:v>3</c:v>
                </c:pt>
                <c:pt idx="16">
                  <c:v>8</c:v>
                </c:pt>
                <c:pt idx="17">
                  <c:v>-4</c:v>
                </c:pt>
                <c:pt idx="18">
                  <c:v>3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3</c:v>
                </c:pt>
                <c:pt idx="25">
                  <c:v>-1</c:v>
                </c:pt>
                <c:pt idx="26">
                  <c:v>6</c:v>
                </c:pt>
                <c:pt idx="27">
                  <c:v>4</c:v>
                </c:pt>
                <c:pt idx="28">
                  <c:v>0</c:v>
                </c:pt>
                <c:pt idx="29">
                  <c:v>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D5-4B7B-AF67-B13B32A6A0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33</c:v>
                </c:pt>
                <c:pt idx="1">
                  <c:v>129</c:v>
                </c:pt>
                <c:pt idx="2">
                  <c:v>85</c:v>
                </c:pt>
                <c:pt idx="3">
                  <c:v>120</c:v>
                </c:pt>
                <c:pt idx="4">
                  <c:v>70</c:v>
                </c:pt>
                <c:pt idx="5">
                  <c:v>98</c:v>
                </c:pt>
                <c:pt idx="6">
                  <c:v>99</c:v>
                </c:pt>
                <c:pt idx="7">
                  <c:v>87</c:v>
                </c:pt>
                <c:pt idx="8">
                  <c:v>70</c:v>
                </c:pt>
                <c:pt idx="9">
                  <c:v>59</c:v>
                </c:pt>
                <c:pt idx="10">
                  <c:v>66</c:v>
                </c:pt>
                <c:pt idx="11">
                  <c:v>85</c:v>
                </c:pt>
                <c:pt idx="12">
                  <c:v>89</c:v>
                </c:pt>
                <c:pt idx="13">
                  <c:v>82</c:v>
                </c:pt>
                <c:pt idx="14">
                  <c:v>68</c:v>
                </c:pt>
                <c:pt idx="15">
                  <c:v>58</c:v>
                </c:pt>
                <c:pt idx="16">
                  <c:v>43</c:v>
                </c:pt>
                <c:pt idx="17">
                  <c:v>33</c:v>
                </c:pt>
                <c:pt idx="18">
                  <c:v>77</c:v>
                </c:pt>
                <c:pt idx="19">
                  <c:v>88</c:v>
                </c:pt>
                <c:pt idx="20">
                  <c:v>80</c:v>
                </c:pt>
                <c:pt idx="21">
                  <c:v>68</c:v>
                </c:pt>
                <c:pt idx="22">
                  <c:v>68</c:v>
                </c:pt>
                <c:pt idx="23">
                  <c:v>35</c:v>
                </c:pt>
                <c:pt idx="24">
                  <c:v>49</c:v>
                </c:pt>
                <c:pt idx="25">
                  <c:v>98</c:v>
                </c:pt>
                <c:pt idx="26">
                  <c:v>134</c:v>
                </c:pt>
                <c:pt idx="27">
                  <c:v>103</c:v>
                </c:pt>
                <c:pt idx="28">
                  <c:v>81</c:v>
                </c:pt>
                <c:pt idx="29">
                  <c:v>63</c:v>
                </c:pt>
                <c:pt idx="30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7D5-4B7B-AF67-B13B32A6A0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1701920"/>
        <c:axId val="441694376"/>
      </c:lineChart>
      <c:dateAx>
        <c:axId val="441701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694376"/>
        <c:crosses val="autoZero"/>
        <c:auto val="1"/>
        <c:lblOffset val="100"/>
        <c:baseTimeUnit val="days"/>
      </c:dateAx>
      <c:valAx>
        <c:axId val="44169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70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-1</c:v>
                </c:pt>
                <c:pt idx="4">
                  <c:v>-1</c:v>
                </c:pt>
                <c:pt idx="5">
                  <c:v>-1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72-4033-BE23-618F68E000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-18</c:v>
                </c:pt>
                <c:pt idx="1">
                  <c:v>-24</c:v>
                </c:pt>
                <c:pt idx="2">
                  <c:v>-53</c:v>
                </c:pt>
                <c:pt idx="3">
                  <c:v>-74</c:v>
                </c:pt>
                <c:pt idx="4">
                  <c:v>-29</c:v>
                </c:pt>
                <c:pt idx="5">
                  <c:v>-32</c:v>
                </c:pt>
                <c:pt idx="6">
                  <c:v>-26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72-4033-BE23-618F68E000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72-4033-BE23-618F68E000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102</c:v>
                </c:pt>
                <c:pt idx="1">
                  <c:v>91</c:v>
                </c:pt>
                <c:pt idx="2">
                  <c:v>67</c:v>
                </c:pt>
                <c:pt idx="3">
                  <c:v>78</c:v>
                </c:pt>
                <c:pt idx="4">
                  <c:v>57</c:v>
                </c:pt>
                <c:pt idx="5">
                  <c:v>67</c:v>
                </c:pt>
                <c:pt idx="6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72-4033-BE23-618F68E000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1673712"/>
        <c:axId val="441679944"/>
      </c:barChart>
      <c:catAx>
        <c:axId val="44167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679944"/>
        <c:crosses val="autoZero"/>
        <c:auto val="1"/>
        <c:lblAlgn val="ctr"/>
        <c:lblOffset val="100"/>
        <c:noMultiLvlLbl val="0"/>
      </c:catAx>
      <c:valAx>
        <c:axId val="44167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67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2.2991941324565701E-3</c:v>
                </c:pt>
                <c:pt idx="1">
                  <c:v>-3.4487119061030699E-3</c:v>
                </c:pt>
                <c:pt idx="2">
                  <c:v>-5.7480514105718201E-3</c:v>
                </c:pt>
                <c:pt idx="3">
                  <c:v>1.1496763661029399E-3</c:v>
                </c:pt>
                <c:pt idx="4">
                  <c:v>-2.29932629739486E-3</c:v>
                </c:pt>
                <c:pt idx="5">
                  <c:v>1.1496895838123699E-3</c:v>
                </c:pt>
                <c:pt idx="6">
                  <c:v>-1.1496763661029399E-3</c:v>
                </c:pt>
                <c:pt idx="7">
                  <c:v>-3.44906875143711E-3</c:v>
                </c:pt>
                <c:pt idx="8">
                  <c:v>3.44918771629281E-3</c:v>
                </c:pt>
                <c:pt idx="9">
                  <c:v>2.2993791676247399E-3</c:v>
                </c:pt>
                <c:pt idx="10">
                  <c:v>0</c:v>
                </c:pt>
                <c:pt idx="11">
                  <c:v>-5.7483157434871602E-3</c:v>
                </c:pt>
                <c:pt idx="12">
                  <c:v>-2.29945847752854E-3</c:v>
                </c:pt>
                <c:pt idx="13">
                  <c:v>3.4492670307559601E-3</c:v>
                </c:pt>
                <c:pt idx="14">
                  <c:v>2.2994320402860498E-3</c:v>
                </c:pt>
                <c:pt idx="15">
                  <c:v>-4.5987583352494798E-3</c:v>
                </c:pt>
                <c:pt idx="16">
                  <c:v>3.4492273730684299E-3</c:v>
                </c:pt>
                <c:pt idx="17">
                  <c:v>-4.5988112073029096E-3</c:v>
                </c:pt>
                <c:pt idx="18">
                  <c:v>2.2995113538373099E-3</c:v>
                </c:pt>
                <c:pt idx="19">
                  <c:v>1.14972923876427E-3</c:v>
                </c:pt>
                <c:pt idx="20">
                  <c:v>2.2994320402860498E-3</c:v>
                </c:pt>
                <c:pt idx="21">
                  <c:v>3.44906875143711E-3</c:v>
                </c:pt>
                <c:pt idx="22">
                  <c:v>-4.5985997263833199E-3</c:v>
                </c:pt>
                <c:pt idx="23">
                  <c:v>-2.29940560365146E-3</c:v>
                </c:pt>
                <c:pt idx="24">
                  <c:v>0</c:v>
                </c:pt>
                <c:pt idx="25">
                  <c:v>-6.8983754325856296E-3</c:v>
                </c:pt>
                <c:pt idx="26">
                  <c:v>2.2996171137505601E-3</c:v>
                </c:pt>
                <c:pt idx="27">
                  <c:v>-3.4493463488668901E-3</c:v>
                </c:pt>
                <c:pt idx="28">
                  <c:v>-1.1498217776244699E-3</c:v>
                </c:pt>
                <c:pt idx="29">
                  <c:v>1.14983499867769E-3</c:v>
                </c:pt>
                <c:pt idx="30">
                  <c:v>-1.1498217776244699E-3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72-4CC0-85A4-8D60287BCC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-4.4552112048561804E-3</c:v>
                </c:pt>
                <c:pt idx="1">
                  <c:v>-4.0377150431339399E-3</c:v>
                </c:pt>
                <c:pt idx="2">
                  <c:v>-3.8986409059327599E-3</c:v>
                </c:pt>
                <c:pt idx="3">
                  <c:v>-3.8987929058678199E-3</c:v>
                </c:pt>
                <c:pt idx="4">
                  <c:v>-4.17744098320251E-3</c:v>
                </c:pt>
                <c:pt idx="5">
                  <c:v>-2.50656930037473E-3</c:v>
                </c:pt>
                <c:pt idx="6">
                  <c:v>-2.9244041526539002E-3</c:v>
                </c:pt>
                <c:pt idx="7">
                  <c:v>-1.9496597843676299E-3</c:v>
                </c:pt>
                <c:pt idx="8">
                  <c:v>-5.5705651338328304E-4</c:v>
                </c:pt>
                <c:pt idx="9">
                  <c:v>-3.4816226032510001E-3</c:v>
                </c:pt>
                <c:pt idx="10">
                  <c:v>-1.94977654168135E-3</c:v>
                </c:pt>
                <c:pt idx="11">
                  <c:v>-3.0639943065414901E-3</c:v>
                </c:pt>
                <c:pt idx="12">
                  <c:v>-2.0891510386562601E-3</c:v>
                </c:pt>
                <c:pt idx="13">
                  <c:v>-1.81063539374356E-3</c:v>
                </c:pt>
                <c:pt idx="14">
                  <c:v>-6.2676975404161997E-3</c:v>
                </c:pt>
                <c:pt idx="15">
                  <c:v>-7.5217084864372501E-3</c:v>
                </c:pt>
                <c:pt idx="16">
                  <c:v>-2.2288220118461899E-3</c:v>
                </c:pt>
                <c:pt idx="17">
                  <c:v>-3.34330753414353E-3</c:v>
                </c:pt>
                <c:pt idx="18">
                  <c:v>-2.0896370718333601E-3</c:v>
                </c:pt>
                <c:pt idx="19">
                  <c:v>-1.6717445908614099E-3</c:v>
                </c:pt>
                <c:pt idx="20">
                  <c:v>-4.0401169683519497E-3</c:v>
                </c:pt>
                <c:pt idx="21">
                  <c:v>-1.2538800621924499E-3</c:v>
                </c:pt>
                <c:pt idx="22">
                  <c:v>-2.5077915690833899E-3</c:v>
                </c:pt>
                <c:pt idx="23">
                  <c:v>-8.6381653651366394E-3</c:v>
                </c:pt>
                <c:pt idx="24">
                  <c:v>-8.4995743245973501E-3</c:v>
                </c:pt>
                <c:pt idx="25">
                  <c:v>-4.8772194832376898E-3</c:v>
                </c:pt>
                <c:pt idx="26">
                  <c:v>-3.62325404445733E-3</c:v>
                </c:pt>
                <c:pt idx="27">
                  <c:v>-4.5989121482354796E-3</c:v>
                </c:pt>
                <c:pt idx="28">
                  <c:v>-2.3274353056605499E-2</c:v>
                </c:pt>
                <c:pt idx="29">
                  <c:v>-3.6940954414862198E-2</c:v>
                </c:pt>
                <c:pt idx="30">
                  <c:v>-1.95231879692538E-3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72-4CC0-85A4-8D60287BCC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-2.9969730572122202E-3</c:v>
                </c:pt>
                <c:pt idx="1">
                  <c:v>1.4985314391895901E-2</c:v>
                </c:pt>
                <c:pt idx="2">
                  <c:v>8.9898414791285807E-3</c:v>
                </c:pt>
                <c:pt idx="3">
                  <c:v>2.9963444597590899E-3</c:v>
                </c:pt>
                <c:pt idx="4">
                  <c:v>-8.9887640449438193E-3</c:v>
                </c:pt>
                <c:pt idx="5">
                  <c:v>0</c:v>
                </c:pt>
                <c:pt idx="6">
                  <c:v>2.3972192256981901E-2</c:v>
                </c:pt>
                <c:pt idx="7">
                  <c:v>1.49790293588975E-2</c:v>
                </c:pt>
                <c:pt idx="8">
                  <c:v>5.9907143926913303E-3</c:v>
                </c:pt>
                <c:pt idx="9">
                  <c:v>1.19807110552011E-2</c:v>
                </c:pt>
                <c:pt idx="10">
                  <c:v>8.9844568895810304E-3</c:v>
                </c:pt>
                <c:pt idx="11">
                  <c:v>5.9890998382942998E-3</c:v>
                </c:pt>
                <c:pt idx="12">
                  <c:v>8.9831117499101706E-3</c:v>
                </c:pt>
                <c:pt idx="13">
                  <c:v>0</c:v>
                </c:pt>
                <c:pt idx="14">
                  <c:v>8.9823048594269306E-3</c:v>
                </c:pt>
                <c:pt idx="15">
                  <c:v>8.9814981138854003E-3</c:v>
                </c:pt>
                <c:pt idx="16">
                  <c:v>2.3948510701990701E-2</c:v>
                </c:pt>
                <c:pt idx="17">
                  <c:v>-1.19713883817676E-2</c:v>
                </c:pt>
                <c:pt idx="18">
                  <c:v>8.9796162710646804E-3</c:v>
                </c:pt>
                <c:pt idx="19">
                  <c:v>2.9929366694600701E-3</c:v>
                </c:pt>
                <c:pt idx="20">
                  <c:v>5.9856941908837903E-3</c:v>
                </c:pt>
                <c:pt idx="21">
                  <c:v>5.9853359269789004E-3</c:v>
                </c:pt>
                <c:pt idx="22">
                  <c:v>8.9774665589370702E-3</c:v>
                </c:pt>
                <c:pt idx="23">
                  <c:v>5.9844404548174699E-3</c:v>
                </c:pt>
                <c:pt idx="24">
                  <c:v>8.9761235114595196E-3</c:v>
                </c:pt>
                <c:pt idx="25">
                  <c:v>-2.9917726252804799E-3</c:v>
                </c:pt>
                <c:pt idx="26">
                  <c:v>1.7951172809956902E-2</c:v>
                </c:pt>
                <c:pt idx="27">
                  <c:v>1.1965300628178299E-2</c:v>
                </c:pt>
                <c:pt idx="28">
                  <c:v>0</c:v>
                </c:pt>
                <c:pt idx="29">
                  <c:v>-8.9729018364539097E-3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72-4CC0-85A4-8D60287BCC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1.1905964527441399E-2</c:v>
                </c:pt>
                <c:pt idx="1">
                  <c:v>4.6535957143630201E-2</c:v>
                </c:pt>
                <c:pt idx="2">
                  <c:v>3.0648964786142301E-2</c:v>
                </c:pt>
                <c:pt idx="3">
                  <c:v>4.3255869280762999E-2</c:v>
                </c:pt>
                <c:pt idx="4">
                  <c:v>2.52216805566065E-2</c:v>
                </c:pt>
                <c:pt idx="5">
                  <c:v>3.5301449160509903E-2</c:v>
                </c:pt>
                <c:pt idx="6">
                  <c:v>3.56490833864469E-2</c:v>
                </c:pt>
                <c:pt idx="7">
                  <c:v>3.1316818211269699E-2</c:v>
                </c:pt>
                <c:pt idx="8">
                  <c:v>2.518955137409E-2</c:v>
                </c:pt>
                <c:pt idx="9">
                  <c:v>2.12258466054835E-2</c:v>
                </c:pt>
                <c:pt idx="10">
                  <c:v>2.3739128558171702E-2</c:v>
                </c:pt>
                <c:pt idx="11">
                  <c:v>3.0565864043036701E-2</c:v>
                </c:pt>
                <c:pt idx="12">
                  <c:v>3.1994478256336903E-2</c:v>
                </c:pt>
                <c:pt idx="13">
                  <c:v>2.9468630283689502E-2</c:v>
                </c:pt>
                <c:pt idx="14">
                  <c:v>2.4430201477308702E-2</c:v>
                </c:pt>
                <c:pt idx="15">
                  <c:v>2.08324353835323E-2</c:v>
                </c:pt>
                <c:pt idx="16">
                  <c:v>1.5441519732825801E-2</c:v>
                </c:pt>
                <c:pt idx="17">
                  <c:v>1.18486390222359E-2</c:v>
                </c:pt>
                <c:pt idx="18">
                  <c:v>2.76435490008832E-2</c:v>
                </c:pt>
                <c:pt idx="19">
                  <c:v>3.1583896519670002E-2</c:v>
                </c:pt>
                <c:pt idx="20">
                  <c:v>2.8703567494645001E-2</c:v>
                </c:pt>
                <c:pt idx="21">
                  <c:v>2.43910312743238E-2</c:v>
                </c:pt>
                <c:pt idx="22">
                  <c:v>2.43850835009808E-2</c:v>
                </c:pt>
                <c:pt idx="23">
                  <c:v>1.2548086058359401E-2</c:v>
                </c:pt>
                <c:pt idx="24">
                  <c:v>1.75651163957815E-2</c:v>
                </c:pt>
                <c:pt idx="25">
                  <c:v>3.5124063208977402E-2</c:v>
                </c:pt>
                <c:pt idx="26">
                  <c:v>4.8009917272463398E-2</c:v>
                </c:pt>
                <c:pt idx="27">
                  <c:v>3.6885436698502701E-2</c:v>
                </c:pt>
                <c:pt idx="28">
                  <c:v>2.8996298497204202E-2</c:v>
                </c:pt>
                <c:pt idx="29">
                  <c:v>2.25461390631542E-2</c:v>
                </c:pt>
                <c:pt idx="30">
                  <c:v>2.2541056925113601E-2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972-4CC0-85A4-8D60287BCC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707320"/>
        <c:axId val="402709288"/>
      </c:lineChart>
      <c:dateAx>
        <c:axId val="402707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09288"/>
        <c:crosses val="autoZero"/>
        <c:auto val="1"/>
        <c:lblOffset val="100"/>
        <c:baseTimeUnit val="days"/>
      </c:dateAx>
      <c:valAx>
        <c:axId val="40270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07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9C-4635-99DF-911C30330B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9C-4635-99DF-911C30330B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9C-4635-99DF-911C30330B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9C-4635-99DF-911C30330B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703384"/>
        <c:axId val="402701744"/>
      </c:lineChart>
      <c:dateAx>
        <c:axId val="402703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01744"/>
        <c:crosses val="autoZero"/>
        <c:auto val="1"/>
        <c:lblOffset val="100"/>
        <c:baseTimeUnit val="days"/>
      </c:dateAx>
      <c:valAx>
        <c:axId val="40270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03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30-40EC-A65E-C6D5580820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30-40EC-A65E-C6D5580820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30-40EC-A65E-C6D5580820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3</c:v>
                </c:pt>
                <c:pt idx="17">
                  <c:v>13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A30-40EC-A65E-C6D5580820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694528"/>
        <c:axId val="402696496"/>
      </c:lineChart>
      <c:catAx>
        <c:axId val="40269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96496"/>
        <c:crosses val="autoZero"/>
        <c:auto val="1"/>
        <c:lblAlgn val="ctr"/>
        <c:lblOffset val="100"/>
        <c:noMultiLvlLbl val="0"/>
      </c:catAx>
      <c:valAx>
        <c:axId val="40269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9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FC-422C-BDBD-84F4CAE3D8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FC-422C-BDBD-84F4CAE3D8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FC-422C-BDBD-84F4CAE3D8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4</c:v>
                </c:pt>
                <c:pt idx="4">
                  <c:v>5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FC-422C-BDBD-84F4CAE3D8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709944"/>
        <c:axId val="402707648"/>
      </c:barChart>
      <c:catAx>
        <c:axId val="402709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07648"/>
        <c:crosses val="autoZero"/>
        <c:auto val="1"/>
        <c:lblAlgn val="ctr"/>
        <c:lblOffset val="100"/>
        <c:noMultiLvlLbl val="0"/>
      </c:catAx>
      <c:valAx>
        <c:axId val="40270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09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</c:v>
                </c:pt>
                <c:pt idx="1">
                  <c:v>184</c:v>
                </c:pt>
                <c:pt idx="2">
                  <c:v>0</c:v>
                </c:pt>
                <c:pt idx="3">
                  <c:v>563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86-428D-99EF-19E372A575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13</c:v>
                </c:pt>
                <c:pt idx="2">
                  <c:v>0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86-428D-99EF-19E372A575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86-428D-99EF-19E372A575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86-428D-99EF-19E372A575A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86-428D-99EF-19E372A575A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86-428D-99EF-19E372A575A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5</c:v>
                </c:pt>
                <c:pt idx="1">
                  <c:v>42</c:v>
                </c:pt>
                <c:pt idx="2">
                  <c:v>0</c:v>
                </c:pt>
                <c:pt idx="3">
                  <c:v>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486-428D-99EF-19E372A575A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5</c:v>
                </c:pt>
                <c:pt idx="1">
                  <c:v>13</c:v>
                </c:pt>
                <c:pt idx="2">
                  <c:v>0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486-428D-99EF-19E372A575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683224"/>
        <c:axId val="441691752"/>
      </c:barChart>
      <c:catAx>
        <c:axId val="44168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691752"/>
        <c:crosses val="autoZero"/>
        <c:auto val="1"/>
        <c:lblAlgn val="ctr"/>
        <c:lblOffset val="100"/>
        <c:noMultiLvlLbl val="0"/>
      </c:catAx>
      <c:valAx>
        <c:axId val="44169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68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DB-42AA-8005-8C0423DCD7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DB-42AA-8005-8C0423DCD7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4</c:v>
                </c:pt>
                <c:pt idx="2">
                  <c:v>0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DB-42AA-8005-8C0423DCD7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 Motos</c:v>
                </c:pt>
                <c:pt idx="1">
                  <c:v>Zanella</c:v>
                </c:pt>
                <c:pt idx="2">
                  <c:v>Gilera Motors Argentina</c:v>
                </c:pt>
                <c:pt idx="3">
                  <c:v>Motomel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DB-42AA-8005-8C0423DCD7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1678304"/>
        <c:axId val="441679288"/>
      </c:barChart>
      <c:catAx>
        <c:axId val="44167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679288"/>
        <c:crosses val="autoZero"/>
        <c:auto val="1"/>
        <c:lblAlgn val="ctr"/>
        <c:lblOffset val="100"/>
        <c:noMultiLvlLbl val="0"/>
      </c:catAx>
      <c:valAx>
        <c:axId val="44167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67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9.1976224146058192E-3</c:v>
                </c:pt>
                <c:pt idx="1">
                  <c:v>1.60958392255602E-2</c:v>
                </c:pt>
                <c:pt idx="2">
                  <c:v>4.5988112073029096E-3</c:v>
                </c:pt>
                <c:pt idx="3">
                  <c:v>3.4491084054771798E-3</c:v>
                </c:pt>
                <c:pt idx="4">
                  <c:v>9.1976224146058192E-3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6D-4B96-A675-B41AFEC1E7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3.3442252893103202E-3</c:v>
                </c:pt>
                <c:pt idx="1">
                  <c:v>4.9466665737715196E-3</c:v>
                </c:pt>
                <c:pt idx="2">
                  <c:v>4.3196243320258298E-3</c:v>
                </c:pt>
                <c:pt idx="3">
                  <c:v>3.83192481066808E-3</c:v>
                </c:pt>
                <c:pt idx="4">
                  <c:v>2.5430046470797298E-3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6D-4B96-A675-B41AFEC1E7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C76D-4B96-A675-B41AFEC1E7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8.8009512211768906E-3</c:v>
                </c:pt>
                <c:pt idx="1">
                  <c:v>1.1614860795294699E-2</c:v>
                </c:pt>
                <c:pt idx="2">
                  <c:v>1.0130074466824001E-2</c:v>
                </c:pt>
                <c:pt idx="3">
                  <c:v>9.1601737200004297E-3</c:v>
                </c:pt>
                <c:pt idx="4">
                  <c:v>1.7601902442353799E-2</c:v>
                </c:pt>
                <c:pt idx="5">
                  <c:v>1.07766749647064E-2</c:v>
                </c:pt>
                <c:pt idx="6">
                  <c:v>5.3883374823531904E-3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6D-4B96-A675-B41AFEC1E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1691424"/>
        <c:axId val="441683552"/>
      </c:barChart>
      <c:catAx>
        <c:axId val="44169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683552"/>
        <c:crosses val="autoZero"/>
        <c:auto val="1"/>
        <c:lblAlgn val="ctr"/>
        <c:lblOffset val="100"/>
        <c:noMultiLvlLbl val="0"/>
      </c:catAx>
      <c:valAx>
        <c:axId val="44168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69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2.2994320402860498E-3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1.60958392255602E-2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9.19836269144092E-3</c:v>
                </c:pt>
                <c:pt idx="27">
                  <c:v>0</c:v>
                </c:pt>
                <c:pt idx="28">
                  <c:v>4.59933999471076E-3</c:v>
                </c:pt>
                <c:pt idx="29">
                  <c:v>4.59933999471076E-3</c:v>
                </c:pt>
                <c:pt idx="30">
                  <c:v>9.1986799894215199E-3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8A-41A6-BE66-2A2042BD56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7.2414926387442098E-3</c:v>
                </c:pt>
                <c:pt idx="7">
                  <c:v>0</c:v>
                </c:pt>
                <c:pt idx="8">
                  <c:v>4.4564645195792002E-3</c:v>
                </c:pt>
                <c:pt idx="9">
                  <c:v>2.0890113823266898E-3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3.2038111422979698E-3</c:v>
                </c:pt>
                <c:pt idx="16">
                  <c:v>3.3432702755411899E-3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2.6470285015311001E-3</c:v>
                </c:pt>
                <c:pt idx="21">
                  <c:v>0</c:v>
                </c:pt>
                <c:pt idx="22">
                  <c:v>0</c:v>
                </c:pt>
                <c:pt idx="23">
                  <c:v>3.06528784446172E-3</c:v>
                </c:pt>
                <c:pt idx="24">
                  <c:v>0</c:v>
                </c:pt>
                <c:pt idx="25">
                  <c:v>0</c:v>
                </c:pt>
                <c:pt idx="26">
                  <c:v>3.3446027866115501E-3</c:v>
                </c:pt>
                <c:pt idx="27">
                  <c:v>0</c:v>
                </c:pt>
                <c:pt idx="28">
                  <c:v>4.3208947318536398E-3</c:v>
                </c:pt>
                <c:pt idx="29">
                  <c:v>0</c:v>
                </c:pt>
                <c:pt idx="30">
                  <c:v>1.67343244701843E-3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8A-41A6-BE66-2A2042BD56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8A-41A6-BE66-2A2042BD56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7.2153195665036003E-4</c:v>
                </c:pt>
                <c:pt idx="1">
                  <c:v>0</c:v>
                </c:pt>
                <c:pt idx="2">
                  <c:v>2.3073373327180399E-2</c:v>
                </c:pt>
                <c:pt idx="3">
                  <c:v>1.08116289881396E-2</c:v>
                </c:pt>
                <c:pt idx="4">
                  <c:v>5.4039643482458703E-3</c:v>
                </c:pt>
                <c:pt idx="5">
                  <c:v>1.3325746061701799E-2</c:v>
                </c:pt>
                <c:pt idx="6">
                  <c:v>1.4401129048517401E-2</c:v>
                </c:pt>
                <c:pt idx="7">
                  <c:v>8.9976929915169708E-3</c:v>
                </c:pt>
                <c:pt idx="8">
                  <c:v>0</c:v>
                </c:pt>
                <c:pt idx="9">
                  <c:v>2.7338916227805099E-2</c:v>
                </c:pt>
                <c:pt idx="10">
                  <c:v>0</c:v>
                </c:pt>
                <c:pt idx="11">
                  <c:v>0</c:v>
                </c:pt>
                <c:pt idx="12">
                  <c:v>2.51602166654087E-3</c:v>
                </c:pt>
                <c:pt idx="13">
                  <c:v>7.5457325289342899E-3</c:v>
                </c:pt>
                <c:pt idx="14">
                  <c:v>2.4067993878826601E-2</c:v>
                </c:pt>
                <c:pt idx="15">
                  <c:v>9.3377052948380394E-3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1.4354049815729899E-2</c:v>
                </c:pt>
                <c:pt idx="20">
                  <c:v>2.1883329566530701E-2</c:v>
                </c:pt>
                <c:pt idx="21">
                  <c:v>5.3797184614005197E-3</c:v>
                </c:pt>
                <c:pt idx="22">
                  <c:v>1.07568135449796E-2</c:v>
                </c:pt>
                <c:pt idx="23">
                  <c:v>1.03963519559481E-2</c:v>
                </c:pt>
                <c:pt idx="24">
                  <c:v>0</c:v>
                </c:pt>
                <c:pt idx="25">
                  <c:v>0</c:v>
                </c:pt>
                <c:pt idx="26">
                  <c:v>5.0147577155629404E-3</c:v>
                </c:pt>
                <c:pt idx="27">
                  <c:v>3.9385020802451898E-3</c:v>
                </c:pt>
                <c:pt idx="28">
                  <c:v>1.1453687729521199E-2</c:v>
                </c:pt>
                <c:pt idx="29">
                  <c:v>5.7253683916724503E-3</c:v>
                </c:pt>
                <c:pt idx="30">
                  <c:v>4.2930584821891703E-3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8A-41A6-BE66-2A2042BD5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1694704"/>
        <c:axId val="441699296"/>
      </c:lineChart>
      <c:dateAx>
        <c:axId val="441694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699296"/>
        <c:crosses val="autoZero"/>
        <c:auto val="1"/>
        <c:lblOffset val="100"/>
        <c:baseTimeUnit val="days"/>
      </c:dateAx>
      <c:valAx>
        <c:axId val="44169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69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7.6651171856156703E-3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0C-4A42-94DD-384CFA00EC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3.2039316420288998E-3</c:v>
                </c:pt>
                <c:pt idx="1">
                  <c:v>3.0654202482154401E-3</c:v>
                </c:pt>
                <c:pt idx="2">
                  <c:v>4.5271278447532202E-3</c:v>
                </c:pt>
                <c:pt idx="3">
                  <c:v>2.75212495716977E-3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0C-4A42-94DD-384CFA00EC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0C-4A42-94DD-384CFA00EC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1.17898975373906E-2</c:v>
                </c:pt>
                <c:pt idx="1">
                  <c:v>0</c:v>
                </c:pt>
                <c:pt idx="2">
                  <c:v>8.9839236331788405E-3</c:v>
                </c:pt>
                <c:pt idx="3">
                  <c:v>1.55629920362323E-2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0C-4A42-94DD-384CFA00EC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696168"/>
        <c:axId val="331791984"/>
      </c:barChart>
      <c:catAx>
        <c:axId val="402696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791984"/>
        <c:crosses val="autoZero"/>
        <c:auto val="1"/>
        <c:lblAlgn val="ctr"/>
        <c:lblOffset val="100"/>
        <c:noMultiLvlLbl val="0"/>
      </c:catAx>
      <c:valAx>
        <c:axId val="33179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9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9.1977281611441992E-3</c:v>
                </c:pt>
                <c:pt idx="11">
                  <c:v>4.5988640805720996E-3</c:v>
                </c:pt>
                <c:pt idx="12">
                  <c:v>0</c:v>
                </c:pt>
                <c:pt idx="13">
                  <c:v>0</c:v>
                </c:pt>
                <c:pt idx="14">
                  <c:v>4.5988640805720996E-3</c:v>
                </c:pt>
                <c:pt idx="15">
                  <c:v>0</c:v>
                </c:pt>
                <c:pt idx="16">
                  <c:v>2.2994320402860498E-3</c:v>
                </c:pt>
                <c:pt idx="17">
                  <c:v>0</c:v>
                </c:pt>
                <c:pt idx="18">
                  <c:v>0</c:v>
                </c:pt>
                <c:pt idx="19">
                  <c:v>1.60960242820023E-2</c:v>
                </c:pt>
                <c:pt idx="20">
                  <c:v>9.1977281611441992E-3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52-42B0-B851-D092F0E164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2.3687965398849599E-3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4.1523609934453996E-3</c:v>
                </c:pt>
                <c:pt idx="18">
                  <c:v>3.2977363594476898E-3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52-42B0-B851-D092F0E164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52-42B0-B851-D092F0E164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1.40104323834979E-2</c:v>
                </c:pt>
                <c:pt idx="14">
                  <c:v>1.1316118463594401E-2</c:v>
                </c:pt>
                <c:pt idx="15">
                  <c:v>1.8141713727349799E-2</c:v>
                </c:pt>
                <c:pt idx="16">
                  <c:v>1.62856308047497E-2</c:v>
                </c:pt>
                <c:pt idx="17">
                  <c:v>1.1385203435899599E-2</c:v>
                </c:pt>
                <c:pt idx="18">
                  <c:v>8.0230681170457892E-3</c:v>
                </c:pt>
                <c:pt idx="19">
                  <c:v>0</c:v>
                </c:pt>
                <c:pt idx="20">
                  <c:v>0</c:v>
                </c:pt>
                <c:pt idx="21">
                  <c:v>1.25734649595494E-3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52-42B0-B851-D092F0E164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512752"/>
        <c:axId val="395510456"/>
      </c:lineChart>
      <c:catAx>
        <c:axId val="39551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10456"/>
        <c:crosses val="autoZero"/>
        <c:auto val="1"/>
        <c:lblAlgn val="ctr"/>
        <c:lblOffset val="100"/>
        <c:noMultiLvlLbl val="0"/>
      </c:catAx>
      <c:valAx>
        <c:axId val="39551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1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2C-4773-A38B-5FB3B79AC0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2C-4773-A38B-5FB3B79AC0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2C-4773-A38B-5FB3B79AC0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C2C-4773-A38B-5FB3B79AC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329792"/>
        <c:axId val="292334384"/>
      </c:lineChart>
      <c:dateAx>
        <c:axId val="292329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34384"/>
        <c:crosses val="autoZero"/>
        <c:auto val="1"/>
        <c:lblOffset val="100"/>
        <c:baseTimeUnit val="days"/>
      </c:dateAx>
      <c:valAx>
        <c:axId val="29233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2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58BBB-5ACE-45FA-AEE7-4E61390333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3FA0BF-B2AF-41B9-B113-38E1A3637B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626258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367DE-B2D1-4C92-95D7-70A700C3B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73C42F-BE4C-4E44-B368-60B2183702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970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681209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41759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21124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12644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42517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34214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40069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02222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1568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0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59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642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898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480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095D6-A275-42D6-914B-01E33D2BA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476570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CB26E-544A-491A-87BA-189BCE4AC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A898A5-A5C6-4069-A162-079A91C125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9338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C7794-E001-44BC-98D8-9750D5C0D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72C2E-B011-4C45-8BFD-DEFB237B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502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7839E-D365-4EF4-BB36-3C892357E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5007DB-95E8-4CFA-B076-EB52A687D2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2109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A0970-CA24-4AA3-AB77-8DE872A61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E2D69-DCBB-48AE-90C1-E9ADCDDA5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203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752B7-052D-408B-B287-EA1655C96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E7CA4C-76C0-485C-B5F8-462E0B8464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7565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46C0D-B3EF-4933-86CC-A58E5DFB9F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A8E9D-F98D-43F2-A81A-8251A8DDA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897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63666-F487-4039-952B-EBAF2B4D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B45F12-7F98-41B3-A897-FEFA6BDCAE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7411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2062A-23EC-4FD4-83DB-C258C244B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586A4-7C34-402A-A423-46CB7D953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993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65DCB-5A7E-47CC-9749-D94D30E93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D68F73-7B80-4E15-A2F3-8502319618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2644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E5E37-84A7-4C92-B4DF-0E83166908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B24C4-A83E-4FD6-AC83-3354B0D73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15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A313C-9BC5-4B6E-82AB-F1CBDE455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D518BC-029E-470B-B828-906FAF5DBF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0964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D68DD-1507-47A6-B857-B49995418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47DF3-390C-4332-AED3-0A4C452D9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160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4A391-3ECC-44B3-977C-370632C0A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6A7113-1481-418E-9E88-F5491B6083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7753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517E1-F53E-4346-8F57-CCEB7B157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003C1-0ACC-4100-B55E-0F4D6C5E3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075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A78CE-ABCD-4BA8-89ED-07D024138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5E3BE7-A7AB-4B43-8496-47EE504623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7124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020BC-0357-421B-87AC-57D0740FA3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8B1AE-586F-4ACB-9C91-A6A17698E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77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A783-14DE-43E0-A410-2E0F862B7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62860D-F612-4178-AD69-50EACB8EF0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5183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5C693-6AA7-4E1B-8345-EF85E58076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8EC44-7B62-4E5A-83B0-108086960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763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646DD-0776-4B6E-BB74-3F54FB663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322756-9DAF-4A69-84D7-F855EE16C6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15195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96EDC-63BC-4CA5-9325-BF0B5DECA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A0DAF-F58B-40C0-A76F-5565015AA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242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2DD48-841A-46C2-AC56-91D369835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C8D3DB-A140-4432-9CEE-D16AE7E326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9974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8DE67-7E97-49E3-A909-52ADAF70E9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6F576-A8AB-4B0A-AC2A-C3A150EF7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07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7EF28-B799-4DF3-8804-E4750429E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E1D3CF-92F5-43FC-B7D0-EC09FA59EE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7224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2DE5B-0702-4ACD-8FBE-7C76907B51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594C8-F1DA-4151-AF80-088273B88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436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BC821-73F9-4DDC-843C-65315784B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35422E-D171-437C-A60F-ECBCC9B00C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1346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93BB1-9444-4B0D-BB82-66CA73049C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F9856-C06E-4015-9DCF-3CA7FC72F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885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9EA53-F9A1-483F-BDBB-36F8815E8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657D59-964B-4F2F-BC9B-ADEBE31ECE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0744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32CD6-72C5-413A-B6B1-2403B5B848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BE4E7-07A5-45A9-9A11-732440AAB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528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CA8DA-4C86-42CC-A879-3C65FE900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24E51C-20BD-4504-A666-1CCB9AA639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2785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852518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816711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691491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685510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478314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78171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61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22.047619047619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1.3809523809524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786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27.380952380952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8.9047619047619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1.4761904761905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37.761904761905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761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#𝐉𝐮𝐠𝐚𝐝𝐨𝐫𝐌𝐨𝐭𝐨𝐦𝐞𝐥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1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014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34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07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25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01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#Zanellizate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55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100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C60EB-6745-4009-B586-F88A690D8F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6899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51B88-E54E-4A59-8C06-D892DDFAC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4392C7-54AA-459C-9DF3-AE155AA5F8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5808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32745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4873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8349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240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1553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5595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5223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9754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6687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0369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783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850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067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BEF2F-32B4-4365-8876-08BF9B278A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43824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9FB41-CD82-4BC2-A822-551C99D43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3EB16B-3062-4C01-AA7D-BDE5AD63BD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5478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3457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3264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5923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8692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1228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54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0801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0641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5590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1098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4732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2983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20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- 2021-12-03 16:24:46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el turno de votar por el #𝐉𝐮𝐠𝐚𝐝𝐨𝐫𝐌𝐨𝐭𝐨𝐦𝐞𝐥 𝐝𝐞 𝐍𝐨𝐯𝐢𝐞𝐦𝐛𝐫𝐞
¡Te podes ganar una #𝐁𝐢𝐜𝐢𝐌𝐨𝐭𝐨𝐦𝐞𝐥 para vos y otra para el jugador elegido!
¿Cómo participar? Muy sencillo:
- 𝐒𝐞𝐠𝐮𝐢𝐫 a la cuenta de @motomeloficial y @motomelbicicletas
- 𝐃𝐚𝐫𝐥𝐞 𝐥𝐢𝐤𝐞 a la publicación
- 𝐂𝐨𝐦𝐞𝐧𝐭𝐚𝐫 eligiendo el #JugadorMotomel del mes
Podes participar en Facebook, Twitter o Instagram.
Podes elegir entre estos jugadores:
𝐉𝐮𝐥𝐢𝐚́𝐧 Á𝐥𝐯𝐚𝐫𝐞𝐳
𝐄𝐦𝐢𝐥𝐢𝐚𝐧𝐨 𝐕𝐞𝐜𝐜𝐡𝐢𝐨
𝐌𝐚𝐫𝐜𝐨 𝐑𝐮𝐛𝐞𝐧
﻿𝐌𝐢𝐥𝐭𝐨𝐧 𝐆𝐢𝐦𝐞́𝐧𝐞𝐳
¿Para vos cuál de estos 4 fue el #𝐉𝐮𝐠𝐚𝐝𝐨𝐫𝐌𝐨𝐭𝐨𝐦𝐞𝐥 del mes?
Tenes tiempo hasta el 10/09. Bases y condiciones en el link de nuestra bio.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514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E8135-5C20-4082-B92F-B9FA530D3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279592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66C1C-AE48-4C80-AC32-DB4AD60E1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8BF7B0-1FB2-4DED-8425-12815F0686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5207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29368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7918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4344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3233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8263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9435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7423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132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5848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0662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0073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7532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233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- 2021-12-07 17:45:21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es un moto 𝐜𝐨𝐧𝐟𝐢𝐚𝐛𝐥𝐞 y 𝐩𝐨𝐭𝐞𝐧𝐭𝐞 que te banca tanto en la ciudad como en terrenos más irregulares.
Su rendimiento, suspensión, durabilidad, bajo consumo y fácil mantenimiento hacen de la Skua 150 una excelente opción a la hora de elegir una moto 𝐎𝐍/𝐎𝐅𝐅.
Desde nuestra web vas a poder conocer todos sus detalles!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416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F7119-657B-49D0-B448-1BD721502E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264323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E0E63-37E0-4E5D-82A9-120F92EBC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482255-65CD-4D28-B6F5-B30FE43137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6810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07677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8914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4879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7366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8290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753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1788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0897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8045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3642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704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2170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66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- 2021-12-10 15:51:05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𝐉𝐮𝐥𝐢𝐚́𝐧 Ál𝐯𝐚𝐫𝐞𝐳, elegido por ustedes como el #𝐉𝐮𝐠𝐚𝐝𝐨𝐫𝐌𝐨𝐭𝐨𝐦𝐞𝐥 de Septiembre y Octubre, disfrutando de su premio.
¡Muchas gracias @juliaanalvarez por recibirnos!
Bancamos el fútbol argentino.⁣⁣⁣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124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30C74-4BED-44D0-A8B2-25D519D08C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371628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AB2E1-458B-48C3-9E19-109E3A8D4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8718A3-802C-4B87-B57A-3F1931E0EB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9462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78079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3215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0586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5111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8028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7721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1629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7124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1928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4197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5431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1038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48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- 2021-12-15 17:23:20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es la moto 𝐎𝐍/𝐎𝐅𝐅 más elegida por los argentinos.
Ideal para los que buscan una moto versátil, que se adapte a diferentes terrenos.
Desde nuestra web vas a poder conocer todos sus detalles!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172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50959-DD16-45E8-AED2-927D44888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8598379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8C364-DF70-4544-B6DA-5F5FDBCDF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ADDF92-5922-4A50-984A-88639707F5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115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65529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7243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1362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4076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8261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1614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764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576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259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8777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6925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6693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7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- 2021-12-21 17:25:20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importa el terreno ni las condiciones, arriba de la 𝐒𝐤𝐮𝐚 𝟏𝟓𝟎 nada te condiciona.
La mejor alternativa 𝐎𝐍/𝐎𝐅𝐅 para todos los terrenos.
Desde nuestra web vas a poder conocer todos sus detalles!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350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E6CCA-EC12-411F-875C-D9C13D633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752526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99DDF-2B99-4A48-A653-8ACB48CDF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607B82-8E65-4173-B9C2-070A714593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1124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12326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3297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7491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3815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2933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8636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1565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6453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4472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6820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7901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1879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392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- 2021-12-07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cada aventura, hay un destino y para cada estilo, hay una Zanella. 
Este diciembre, #Zanellizate y elegí la moto que siempre quisiste en cuotas. 
Te la podes llevar en: 
👉🏼Cuotas fijas con Ahora 12
👉🏼Cuotas fijas con Ahora 18
👉🏼Cuotas fijas con BNA 48 cuotas
Vos elegís el camino, nosotros te llevamos.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519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D2271-5C7A-4FBE-88EF-50BF6B95FC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354804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6CEE7-E77A-4B78-B97A-F35B95805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4C7CA4-3AE4-40AB-8DD7-FBF09B8425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7622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28575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307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5151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778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6271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7190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7539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8338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3225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803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3112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6151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917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- 2021-12-23 17:00:35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¡Último sorteo del año, no te lo podes perder!
Elegí el #JugadorMotomel de diciembre y participá.
¡Te podes ganar una #BiciMotomel para vos y otra para el jugador elegido!
¿Cómo participar? Muy sencillo, mirá 👇:
- Seguir a la cuenta de @motomeloficial y @motomelbicicletas
- Darle like a la publicación
- Comentar eligiendo el #JugadorMotomel del mes
Podes participar en Facebook, Twitter o Instagram.
Podes elegir entre estos jugadores:
Gabriel Hauche
﻿Luis Rodriguez
¿Para vos cuál de estos 2 fue el #JugadorMotomel del mes?
Tenes tiempo hasta el 29/12. Bases y condiciones en el link de nuestra bio.
#MotomelTeBanca #Sorteo #Bici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170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C64C9-589D-4B67-803A-BEC89DC27A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2769758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64B16-9075-4539-81D9-58064C3DA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9198C2-2442-44BC-A5B6-64C6D07E99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773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23694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2259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070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57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3620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0275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5627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818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8292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1990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1573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258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380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- 2021-12-20 18:12:15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atractivo 𝐝𝐢𝐬𝐞ñ𝐨 𝐝𝐞 𝐞𝐬𝐭𝐢𝐥𝐨 𝐭𝐮𝐧𝐧𝐢𝐧𝐠, la 𝐁𝐥𝐢𝐭𝐳 𝟏𝟏𝟎 te lleva a donde necesites sin importar cuanto la exijas.
Desde nuestra web vas a poder conocer todos sus detalles!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265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1C2E7-7B61-4DEE-8373-292EC5E16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286990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AB80F-5222-4E75-9454-CD1C5FF02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D0277E-E613-4510-BE0C-B884CF07E2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193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64253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3493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7848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7124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5181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5428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450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3492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058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8122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6007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5010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099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- 2021-12-14 13:00:01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un diseño dinámico y deportivo, la 𝐁𝐥𝐢𝐭𝐳 𝐓𝐮𝐧𝐧𝐢𝐧𝐠 𝟏𝟏𝟎 se posiciona como una moto perfecta para ser exigida en la ciudad.
Viene equipada con 𝐥𝐥𝐚𝐧𝐭𝐚𝐬 𝐝𝐞 𝐚𝐥𝐞𝐚𝐜𝐢𝐨́𝐧, 𝐟𝐫𝐞𝐧𝐨 𝐝𝐞𝐥𝐚𝐧𝐭𝐞𝐫𝐨 𝐚 𝐝𝐢𝐬𝐜𝐨 𝐥𝐨𝐛𝐮𝐥𝐚𝐝𝐨 𝐲 𝐚𝐩𝐨𝐲𝐚𝐩𝐢𝐞́𝐬 𝐝𝐞 𝐚𝐥𝐮𝐦𝐢𝐧𝐢𝐨.
Conocé más sobre y todos nuestros modelos visitando nuestra web oficial.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415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D1A43-362A-4663-8BC5-D508FB306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3051551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470CA-2D38-4D74-973A-9D4B11EC4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4B3EFB-D260-4893-9B10-411F72A227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8052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1718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2274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6520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0732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7504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061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0056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6481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3318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6340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001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5549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469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- 2021-12-06 17:06:26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𝐁𝐥𝐢𝐭𝐳 𝐓𝐮𝐧𝐧𝐢𝐧𝐠 es la moto perfecta para aquellos que buscan dejar atrás los modelos start y ampliar su experiencia.
Además, viene disponible en 4 colores diferentes.
¡Elegí la que más te guste!
Conocé más sobre y todos nuestros modelos visitando nuestra web oficial.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855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9F8B3-BE1B-4263-BCDE-91919D2B72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841962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51E8E-8306-4A81-9522-A85C7C4E5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7A553E-3903-4C72-A41F-19102CDF34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6545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90351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4227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0716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0062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8855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8263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4904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2080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063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9284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1667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365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89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- 2021-12-03 14:00:02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𝐒𝐭𝐫𝐚𝐭𝐨 𝐀𝐥𝐩𝐢𝐧𝐨 es un scooter práctico, donde convergen 𝐝𝐢𝐬𝐞ñ𝐨, 𝐜𝐥𝐚𝐬𝐞, 𝐩𝐨𝐭𝐞𝐧𝐜𝐢𝐚 𝐲 𝐞𝐥𝐞𝐠𝐚𝐧𝐜𝐢𝐚.
Sentite único arriba de tu Motomel.
Conocé más sobre y todos nuestros modelos visitando nuestra web oficial.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623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0FAD7-D34B-48D0-AD9F-5381845ED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1121213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CEBA5-1960-4B75-A07C-B85521010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45C810-3487-4753-8D7F-E4FBC762C8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4319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77850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6632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764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9329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7576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3836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1872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1343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646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6600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0709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836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3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- 2021-12-09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sensación de concretar eso que tanto deseabas queda en el recuerdo para siempre. Estas vacaciones, tus historias comienzan con tu nueva Zanella.
Este diciembre, #Zanellizate. 
Te la podes llevar en: 
👉🏼Cuotas fijas con Ahora 12
👉🏼Cuotas fijas con Ahora 18
👉🏼Cuotas fijas con BNA 48 cuotas
Vos elegís el camino, nosotros te llevamos.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232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2F249-2BF0-4236-8729-4FEC4E1A7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9390237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C1064-FDE5-43EB-9659-1665F3AAF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D22ADC-D851-4F2A-8F32-24DF1B9BA7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6922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35671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8492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853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358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7720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7456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6510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9073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8381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826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4928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8589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64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- 2021-12-29 17:27:59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en detalle la 𝐁𝐥𝐢𝐭𝐳 𝐓𝐮𝐧𝐧𝐢𝐧𝐠, una moto super práctica y equipada con todo lo que necesitas para moverte libremente en tu rutina diaria.
Desde nuestra web vas a poder conocerla más en profundidad.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498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739B3-79C1-43E9-B3A1-5AE797CD5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7785351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F66D0-A689-449A-A707-63AFFC953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044050-395A-4416-8D38-1D29DD2F7D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6709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6601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6349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7526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8420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7205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5994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1419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1703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9208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7865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314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9086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95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- 2021-12-29 17:30:07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Deportividad en su máxima belleza.
Pensada para usuarios exigentes, la RX 150 ofrece un estilo naked que se destaca por su asiento deportivo de doble altura y frenos a disco.
Te la podes llevar en: 
👉🏼Cuotas fijas con Ahora 12
👉🏼Cuotas fijas con Ahora 18
👉🏼Cuotas fijas con BNA 48 cuotas
#Zanella #Zanellizate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404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06735-EC3C-44E2-B40C-5FADF5E17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0102899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9C448-B3CF-4C59-B744-7C7A30FD4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7D2F5A-497D-446E-9BFB-FDF7DB20A7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289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17454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0787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583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2118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590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5298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4695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0768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139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1345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4146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4116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069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- 2021-12-04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nada te condicione. Subite a una 𝐒𝐤𝐮𝐚 𝟏𝟓𝟎 y elegí el camino que más te guste.
La mejor opción para un uso 𝐎𝐍/𝐎𝐅𝐅 urbano.
Desde nuestra web vas a poder conocer todos sus detalles!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305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587B2-4E94-42ED-A758-4F5BA4301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0004871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2909A-D9F4-4E17-9F57-28205AFA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0F75D7-C495-4D16-A2FE-636D8CC402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538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42000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2944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0392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8732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8931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3502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2184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2468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0052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8808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3216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114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21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- 2021-12-24 17:13:11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la familia 𝐌𝐨𝐭𝐨𝐦𝐞𝐥 queremos desearles, a todos los que nos confían su movilidad, una 𝐦𝐮𝐲 𝐟𝐞𝐥𝐢𝐳 𝐧𝐨𝐜𝐡𝐞 𝐛𝐮𝐞𝐧𝐚 𝐲 𝐧𝐚𝐯𝐢𝐝𝐚𝐝.
Es momento de frenar y disfrutar con nuestros seres queridos.
De nuestra parte sabes que vamos a estar ahí, bancándote como siempre 💙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646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F9C55-B5E4-49BC-B071-C89A97EC25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0387144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958FF-125D-46B1-B395-E00917976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0F646E-E00D-4739-86DA-B3294B93C3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1668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42750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8942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9924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9411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1457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88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701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1215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6224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0129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7631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3962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319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- 2021-12-16 16:52:40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gama de colores de la 𝐒𝐭𝐫𝐚𝐭𝐨 𝐄𝐮𝐫𝐨 𝟏𝟓𝟎 hace que sea difícil elegir solo una 😍
¿Cuál elegirías para salir a rodar?
¡Contanos! 👇
Para conocer más sobre nuestros modelos visitá nuestra web oficial o acercate a un concesionario de nuestra red.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425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D07D7-3E86-4F52-AA53-84BCFEDCCA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0313238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FCCEF-A8C6-4C8F-9DFE-D568B68DA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50561F-56E8-47AF-8391-DC70B51913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0130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83172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8972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516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6975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2223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6831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9924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3956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2869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7064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0220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6186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02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- 2021-12-08 15:55:01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𝐒𝐭𝐫𝐚𝐭𝐨 𝐄𝐮𝐫𝐨 𝟏𝟓𝟎 es un scooter con diseño retro adaptado para la nueva generación.
Su clásico tablero analógico combina con el típico estilo de scooter italiano.
Conocé más sobre y todos nuestros modelos visitando nuestra web oficial.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48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- 2021-12-17 17:09:01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Sea donde sea que vayas, que tus aventuras estén acompañadas con tu moto preferida. 
Zanella. La libertad de no tener límites.
#Zanella #zanellizate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139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81705-CA81-4D28-B323-55EDBFCD5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2177516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C52D1-5764-4D07-A73C-7EB85E3E4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FF5234-62E0-485F-A6F2-0068117E66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3473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5688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1336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8003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34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1651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1742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8369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9729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9866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7869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218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5205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53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- 2021-12-27 18:03:40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Vos pones tus objetivos, nosotros te ayudamos a alcanzarlos.
Gracias por el video @belencouso 🏆.
#Zanella #zanellizate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45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- 2021-12-16 17:37:52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Elegante, deportiva y eficiente. 
La RX 150 Z7 está  equipada con el motor más probado de su categoría.
#Zanella #NosImpulsaNuestraHistoria⁣
#Street #RX150teconecta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780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- 2021-12-24 11:39:22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deseamos unas muy felices fiestas, llenas de alegría y infinitos caminos juntos. 
Feliz Navidad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517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0DA19-5B98-4267-8493-EDE9952C50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4596665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5454E-13ED-4BFA-B844-B93A99DB4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2CFFA9-CDA4-4546-8E7D-C27687D075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5562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49927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9904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8130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9971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6118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8075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8467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306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4131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2323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7080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2096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40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- 2021-12-21 17:34:49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 bueno no queda en el pasado.
La Ceccato 60 Serie combina el perfecto equilibrio entre elegancia, carácter, tradición y tecnología, una mezcla que lleva la esencia del motociclismo a la máxima expresión.
#Zanella #Ceccato60 #NosImpulsaNuestraHistoria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213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C2CE2-C75A-4692-A6F9-35BC97F63B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7756506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52126-647B-4034-8ECB-74F34108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318455-6C41-4B96-80CF-689B26B2BC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9541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82249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4417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6350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2105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3499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116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8056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5952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635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2675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2120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3388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12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- 2021-12-30 17:58:17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¿Quién dijo que no se puede combinar 𝐬𝐞𝐠𝐮𝐫𝐢𝐝𝐚𝐝 y 𝐞𝐬𝐭𝐢𝐥𝐨?
La 𝐒𝐭𝐫𝐚𝐭𝐨 𝐄𝐮𝐫𝐨 𝟏𝟓𝟎 combina ambas para que te puedas mover con tranquilidad y elegancia por donde quieras.
Desde nuestra web vas a poder conocerla más en profundidad.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71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37042-B558-416F-B49D-4273F3A608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1648909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9F249-5712-4DD8-A8AF-C55930AD9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25932A-5E7E-4A11-8695-022A27AD8D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150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85858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6718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4985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4724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988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0783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9563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9900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9989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4032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7447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7283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429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- 2021-12-10 18:00:01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Llega a más lejos con tu nueva moto favorita. 
Este diciembre #Zanellizate. 
Te la podes llevar en: 
👉🏼Cuotas fijas con Ahora 12
👉🏼Cuotas fijas con Ahora 18
Vos elegís el camino, nosotros te llevamos.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395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D11133-BD43-4078-AA18-DE9AB759CA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9500081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AA1C0-59DB-4649-8539-18DE52951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CF9B6C-7F40-49B6-B833-3A8E37B4EF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6286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63614-F2D9-4C30-80F3-272AB96F1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43B6B-4C0F-4AA1-8A11-FF4931577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6668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AC69A-6FC1-46FD-A049-1B9DAB864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FDE24B-49D9-48AA-BFA2-F75CE36D7E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239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6065120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792566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596299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520482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95349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967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- 2021-12-07 14:02:06</a:t>
                      </a:r>
                      <a:r>
                        <a:rPr lang="es-ES" sz="1000"/>
                        <a:t>
 Llega un nuevo feriado, ¿pensaste a dónde ir para disfrutar la libertad de en tus dos ruedas? 🗓🏍
Foto by Corven Motos 
#SalonMotoAR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157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- 2021-12-15 06:34:50</a:t>
                      </a:r>
                      <a:r>
                        <a:rPr lang="es-ES" sz="1000"/>
                        <a:t>
 Hola que tal . Que precio tiene la corven Mirage 110 R2??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769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6852D-E723-4CB3-93EA-E983B99C78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6432256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1409</Words>
  <Application>Microsoft Office PowerPoint</Application>
  <PresentationFormat>On-screen Show (4:3)</PresentationFormat>
  <Paragraphs>801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Key Metrics Radar | Motomel</vt:lpstr>
      <vt:lpstr>Facebook Page Likes Total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Own Posts By Hour | Motomel</vt:lpstr>
      <vt:lpstr>Facebook Own Posts By Weekday | Motomel</vt:lpstr>
      <vt:lpstr>Facebook Interactions Distribution | Motomel</vt:lpstr>
      <vt:lpstr>Facebook Post Type Distribution Per Profile | Motomel</vt:lpstr>
      <vt:lpstr>Facebook Interaction Rate By Weekday | Motomel</vt:lpstr>
      <vt:lpstr>Facebook Interaction Rate | Motomel</vt:lpstr>
      <vt:lpstr>Facebook Interaction Rate By Post Type | Motomel</vt:lpstr>
      <vt:lpstr>Facebook Interaction Rate By Hour | Motomel</vt:lpstr>
      <vt:lpstr>Facebook Hashtag Detection | Motomel</vt:lpstr>
      <vt:lpstr>Facebook Post Table + Reactions | Motomel - 1 of 23</vt:lpstr>
      <vt:lpstr>Facebook Post Table + Reactions | Motomel - 2 of 23</vt:lpstr>
      <vt:lpstr>Facebook Post Table + Reactions | Motomel - 3 of 23</vt:lpstr>
      <vt:lpstr>Facebook Post Table + Reactions | Motomel - 4 of 23</vt:lpstr>
      <vt:lpstr>Facebook Post Table + Reactions | Motomel - 5 of 23</vt:lpstr>
      <vt:lpstr>Facebook Post Table + Reactions | Motomel - 6 of 23</vt:lpstr>
      <vt:lpstr>Facebook Post Table + Reactions | Motomel - 7 of 23</vt:lpstr>
      <vt:lpstr>Facebook Post Table + Reactions | Motomel - 8 of 23</vt:lpstr>
      <vt:lpstr>Facebook Post Table + Reactions | Motomel - 9 of 23</vt:lpstr>
      <vt:lpstr>Facebook Post Table + Reactions | Motomel - 10 of 23</vt:lpstr>
      <vt:lpstr>Facebook Post Table + Reactions | Motomel - 11 of 23</vt:lpstr>
      <vt:lpstr>Facebook Post Table + Reactions | Motomel - 12 of 23</vt:lpstr>
      <vt:lpstr>Facebook Post Table + Reactions | Motomel - 13 of 23</vt:lpstr>
      <vt:lpstr>Facebook Post Table + Reactions | Motomel - 14 of 23</vt:lpstr>
      <vt:lpstr>Facebook Post Table + Reactions | Motomel - 15 of 23</vt:lpstr>
      <vt:lpstr>Facebook Post Table + Reactions | Motomel - 16 of 23</vt:lpstr>
      <vt:lpstr>Facebook Post Table + Reactions | Motomel - 17 of 23</vt:lpstr>
      <vt:lpstr>Facebook Post Table + Reactions | Motomel - 18 of 23</vt:lpstr>
      <vt:lpstr>Facebook Post Table + Reactions | Motomel - 19 of 23</vt:lpstr>
      <vt:lpstr>Facebook Post Table + Reactions | Motomel - 20 of 23</vt:lpstr>
      <vt:lpstr>Facebook Post Table + Reactions | Motomel - 21 of 23</vt:lpstr>
      <vt:lpstr>Facebook Post Table + Reactions | Motomel - 22 of 23</vt:lpstr>
      <vt:lpstr>Facebook Post Table + Reactions | Motomel - 23 of 23</vt:lpstr>
      <vt:lpstr>Facebook User Posts | Motomel</vt:lpstr>
      <vt:lpstr>Facebook User Posts Table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2022-01-03T08:51:59Z</dcterms:created>
  <dcterms:modified xsi:type="dcterms:W3CDTF">2022-01-03T08:53:04Z</dcterms:modified>
</cp:coreProperties>
</file>