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12.1282</c:v>
                </c:pt>
                <c:pt idx="1">
                  <c:v>23.076899999999998</c:v>
                </c:pt>
                <c:pt idx="2">
                  <c:v>4.8484999999999996</c:v>
                </c:pt>
                <c:pt idx="3">
                  <c:v>100</c:v>
                </c:pt>
                <c:pt idx="4">
                  <c:v>67.240099999999998</c:v>
                </c:pt>
                <c:pt idx="5">
                  <c:v>-2.4087999999999998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2C-4854-879E-4581305E6F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38.461500000000001</c:v>
                </c:pt>
                <c:pt idx="2">
                  <c:v>30.7879</c:v>
                </c:pt>
                <c:pt idx="3">
                  <c:v>0</c:v>
                </c:pt>
                <c:pt idx="4">
                  <c:v>31.048300000000001</c:v>
                </c:pt>
                <c:pt idx="5">
                  <c:v>-19.092099999999999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2C-4854-879E-4581305E6F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4.6620999999999997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22.328199999999999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2C-4854-879E-4581305E6F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38.9848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2C-4854-879E-4581305E6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5566248"/>
        <c:axId val="395564608"/>
      </c:radarChart>
      <c:catAx>
        <c:axId val="39556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64608"/>
        <c:crosses val="autoZero"/>
        <c:auto val="1"/>
        <c:lblAlgn val="ctr"/>
        <c:lblOffset val="100"/>
        <c:noMultiLvlLbl val="0"/>
      </c:catAx>
      <c:valAx>
        <c:axId val="39556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6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86989</c:v>
                </c:pt>
                <c:pt idx="1">
                  <c:v>86986</c:v>
                </c:pt>
                <c:pt idx="2">
                  <c:v>86981</c:v>
                </c:pt>
                <c:pt idx="3">
                  <c:v>86982</c:v>
                </c:pt>
                <c:pt idx="4">
                  <c:v>86980</c:v>
                </c:pt>
                <c:pt idx="5">
                  <c:v>86981</c:v>
                </c:pt>
                <c:pt idx="6">
                  <c:v>86980</c:v>
                </c:pt>
                <c:pt idx="7">
                  <c:v>86977</c:v>
                </c:pt>
                <c:pt idx="8">
                  <c:v>86980</c:v>
                </c:pt>
                <c:pt idx="9">
                  <c:v>86982</c:v>
                </c:pt>
                <c:pt idx="10">
                  <c:v>86982</c:v>
                </c:pt>
                <c:pt idx="11">
                  <c:v>86977</c:v>
                </c:pt>
                <c:pt idx="12">
                  <c:v>86975</c:v>
                </c:pt>
                <c:pt idx="13">
                  <c:v>86978</c:v>
                </c:pt>
                <c:pt idx="14">
                  <c:v>86980</c:v>
                </c:pt>
                <c:pt idx="15">
                  <c:v>86976</c:v>
                </c:pt>
                <c:pt idx="16">
                  <c:v>86979</c:v>
                </c:pt>
                <c:pt idx="17">
                  <c:v>86975</c:v>
                </c:pt>
                <c:pt idx="18">
                  <c:v>86977</c:v>
                </c:pt>
                <c:pt idx="19">
                  <c:v>86978</c:v>
                </c:pt>
                <c:pt idx="20">
                  <c:v>86980</c:v>
                </c:pt>
                <c:pt idx="21">
                  <c:v>86983</c:v>
                </c:pt>
                <c:pt idx="22">
                  <c:v>86979</c:v>
                </c:pt>
                <c:pt idx="23">
                  <c:v>86977</c:v>
                </c:pt>
                <c:pt idx="24">
                  <c:v>86977</c:v>
                </c:pt>
                <c:pt idx="25">
                  <c:v>86971</c:v>
                </c:pt>
                <c:pt idx="26">
                  <c:v>86973</c:v>
                </c:pt>
                <c:pt idx="27">
                  <c:v>86970</c:v>
                </c:pt>
                <c:pt idx="28">
                  <c:v>86969</c:v>
                </c:pt>
                <c:pt idx="29">
                  <c:v>86970</c:v>
                </c:pt>
                <c:pt idx="30">
                  <c:v>86969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1D-4963-84F4-2EA7BC5DAF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718228</c:v>
                </c:pt>
                <c:pt idx="1">
                  <c:v>718199</c:v>
                </c:pt>
                <c:pt idx="2">
                  <c:v>718171</c:v>
                </c:pt>
                <c:pt idx="3">
                  <c:v>718143</c:v>
                </c:pt>
                <c:pt idx="4">
                  <c:v>718113</c:v>
                </c:pt>
                <c:pt idx="5">
                  <c:v>718095</c:v>
                </c:pt>
                <c:pt idx="6">
                  <c:v>718074</c:v>
                </c:pt>
                <c:pt idx="7">
                  <c:v>718060</c:v>
                </c:pt>
                <c:pt idx="8">
                  <c:v>718056</c:v>
                </c:pt>
                <c:pt idx="9">
                  <c:v>718031</c:v>
                </c:pt>
                <c:pt idx="10">
                  <c:v>718017</c:v>
                </c:pt>
                <c:pt idx="11">
                  <c:v>717995</c:v>
                </c:pt>
                <c:pt idx="12">
                  <c:v>717980</c:v>
                </c:pt>
                <c:pt idx="13">
                  <c:v>717967</c:v>
                </c:pt>
                <c:pt idx="14">
                  <c:v>717922</c:v>
                </c:pt>
                <c:pt idx="15">
                  <c:v>717868</c:v>
                </c:pt>
                <c:pt idx="16">
                  <c:v>717852</c:v>
                </c:pt>
                <c:pt idx="17">
                  <c:v>717828</c:v>
                </c:pt>
                <c:pt idx="18">
                  <c:v>717813</c:v>
                </c:pt>
                <c:pt idx="19">
                  <c:v>717801</c:v>
                </c:pt>
                <c:pt idx="20">
                  <c:v>717772</c:v>
                </c:pt>
                <c:pt idx="21">
                  <c:v>717763</c:v>
                </c:pt>
                <c:pt idx="22">
                  <c:v>717745</c:v>
                </c:pt>
                <c:pt idx="23">
                  <c:v>717683</c:v>
                </c:pt>
                <c:pt idx="24">
                  <c:v>717622</c:v>
                </c:pt>
                <c:pt idx="25">
                  <c:v>717587</c:v>
                </c:pt>
                <c:pt idx="26">
                  <c:v>717561</c:v>
                </c:pt>
                <c:pt idx="27">
                  <c:v>717528</c:v>
                </c:pt>
                <c:pt idx="28">
                  <c:v>717361</c:v>
                </c:pt>
                <c:pt idx="29">
                  <c:v>717096</c:v>
                </c:pt>
                <c:pt idx="30">
                  <c:v>717082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1D-4963-84F4-2EA7BC5DAF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33366</c:v>
                </c:pt>
                <c:pt idx="1">
                  <c:v>33371</c:v>
                </c:pt>
                <c:pt idx="2">
                  <c:v>33374</c:v>
                </c:pt>
                <c:pt idx="3">
                  <c:v>33375</c:v>
                </c:pt>
                <c:pt idx="4">
                  <c:v>33372</c:v>
                </c:pt>
                <c:pt idx="5">
                  <c:v>33372</c:v>
                </c:pt>
                <c:pt idx="6">
                  <c:v>33380</c:v>
                </c:pt>
                <c:pt idx="7">
                  <c:v>33385</c:v>
                </c:pt>
                <c:pt idx="8">
                  <c:v>33387</c:v>
                </c:pt>
                <c:pt idx="9">
                  <c:v>33391</c:v>
                </c:pt>
                <c:pt idx="10">
                  <c:v>33394</c:v>
                </c:pt>
                <c:pt idx="11">
                  <c:v>33396</c:v>
                </c:pt>
                <c:pt idx="12">
                  <c:v>33399</c:v>
                </c:pt>
                <c:pt idx="13">
                  <c:v>33399</c:v>
                </c:pt>
                <c:pt idx="14">
                  <c:v>33402</c:v>
                </c:pt>
                <c:pt idx="15">
                  <c:v>33405</c:v>
                </c:pt>
                <c:pt idx="16">
                  <c:v>33413</c:v>
                </c:pt>
                <c:pt idx="17">
                  <c:v>33409</c:v>
                </c:pt>
                <c:pt idx="18">
                  <c:v>33412</c:v>
                </c:pt>
                <c:pt idx="19">
                  <c:v>33413</c:v>
                </c:pt>
                <c:pt idx="20">
                  <c:v>33415</c:v>
                </c:pt>
                <c:pt idx="21">
                  <c:v>33417</c:v>
                </c:pt>
                <c:pt idx="22">
                  <c:v>33420</c:v>
                </c:pt>
                <c:pt idx="23">
                  <c:v>33422</c:v>
                </c:pt>
                <c:pt idx="24">
                  <c:v>33425</c:v>
                </c:pt>
                <c:pt idx="25">
                  <c:v>33424</c:v>
                </c:pt>
                <c:pt idx="26">
                  <c:v>33430</c:v>
                </c:pt>
                <c:pt idx="27">
                  <c:v>33434</c:v>
                </c:pt>
                <c:pt idx="28">
                  <c:v>33434</c:v>
                </c:pt>
                <c:pt idx="29">
                  <c:v>33431</c:v>
                </c:pt>
                <c:pt idx="30">
                  <c:v>33431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1D-4963-84F4-2EA7BC5DAF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277205</c:v>
                </c:pt>
                <c:pt idx="1">
                  <c:v>277334</c:v>
                </c:pt>
                <c:pt idx="2">
                  <c:v>277419</c:v>
                </c:pt>
                <c:pt idx="3">
                  <c:v>277539</c:v>
                </c:pt>
                <c:pt idx="4">
                  <c:v>277609</c:v>
                </c:pt>
                <c:pt idx="5">
                  <c:v>277707</c:v>
                </c:pt>
                <c:pt idx="6">
                  <c:v>277806</c:v>
                </c:pt>
                <c:pt idx="7">
                  <c:v>277893</c:v>
                </c:pt>
                <c:pt idx="8">
                  <c:v>277963</c:v>
                </c:pt>
                <c:pt idx="9">
                  <c:v>278022</c:v>
                </c:pt>
                <c:pt idx="10">
                  <c:v>278088</c:v>
                </c:pt>
                <c:pt idx="11">
                  <c:v>278173</c:v>
                </c:pt>
                <c:pt idx="12">
                  <c:v>278262</c:v>
                </c:pt>
                <c:pt idx="13">
                  <c:v>278344</c:v>
                </c:pt>
                <c:pt idx="14">
                  <c:v>278412</c:v>
                </c:pt>
                <c:pt idx="15">
                  <c:v>278470</c:v>
                </c:pt>
                <c:pt idx="16">
                  <c:v>278513</c:v>
                </c:pt>
                <c:pt idx="17">
                  <c:v>278546</c:v>
                </c:pt>
                <c:pt idx="18">
                  <c:v>278623</c:v>
                </c:pt>
                <c:pt idx="19">
                  <c:v>278711</c:v>
                </c:pt>
                <c:pt idx="20">
                  <c:v>278791</c:v>
                </c:pt>
                <c:pt idx="21">
                  <c:v>278859</c:v>
                </c:pt>
                <c:pt idx="22">
                  <c:v>278927</c:v>
                </c:pt>
                <c:pt idx="23">
                  <c:v>278962</c:v>
                </c:pt>
                <c:pt idx="24">
                  <c:v>279011</c:v>
                </c:pt>
                <c:pt idx="25">
                  <c:v>279109</c:v>
                </c:pt>
                <c:pt idx="26">
                  <c:v>279243</c:v>
                </c:pt>
                <c:pt idx="27">
                  <c:v>279346</c:v>
                </c:pt>
                <c:pt idx="28">
                  <c:v>279427</c:v>
                </c:pt>
                <c:pt idx="29">
                  <c:v>279490</c:v>
                </c:pt>
                <c:pt idx="30">
                  <c:v>279553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1D-4963-84F4-2EA7BC5DA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057304"/>
        <c:axId val="402034344"/>
      </c:lineChart>
      <c:dateAx>
        <c:axId val="402057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34344"/>
        <c:crosses val="autoZero"/>
        <c:auto val="1"/>
        <c:lblOffset val="100"/>
        <c:baseTimeUnit val="days"/>
      </c:dateAx>
      <c:valAx>
        <c:axId val="40203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5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-3</c:v>
                </c:pt>
                <c:pt idx="2">
                  <c:v>-5</c:v>
                </c:pt>
                <c:pt idx="3">
                  <c:v>1</c:v>
                </c:pt>
                <c:pt idx="4">
                  <c:v>-2</c:v>
                </c:pt>
                <c:pt idx="5">
                  <c:v>1</c:v>
                </c:pt>
                <c:pt idx="6">
                  <c:v>-1</c:v>
                </c:pt>
                <c:pt idx="7">
                  <c:v>-3</c:v>
                </c:pt>
                <c:pt idx="8">
                  <c:v>3</c:v>
                </c:pt>
                <c:pt idx="9">
                  <c:v>2</c:v>
                </c:pt>
                <c:pt idx="10">
                  <c:v>0</c:v>
                </c:pt>
                <c:pt idx="11">
                  <c:v>-5</c:v>
                </c:pt>
                <c:pt idx="12">
                  <c:v>-2</c:v>
                </c:pt>
                <c:pt idx="13">
                  <c:v>3</c:v>
                </c:pt>
                <c:pt idx="14">
                  <c:v>2</c:v>
                </c:pt>
                <c:pt idx="15">
                  <c:v>-4</c:v>
                </c:pt>
                <c:pt idx="16">
                  <c:v>3</c:v>
                </c:pt>
                <c:pt idx="17">
                  <c:v>-4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3</c:v>
                </c:pt>
                <c:pt idx="22">
                  <c:v>-4</c:v>
                </c:pt>
                <c:pt idx="23">
                  <c:v>-2</c:v>
                </c:pt>
                <c:pt idx="24">
                  <c:v>0</c:v>
                </c:pt>
                <c:pt idx="25">
                  <c:v>-6</c:v>
                </c:pt>
                <c:pt idx="26">
                  <c:v>2</c:v>
                </c:pt>
                <c:pt idx="27">
                  <c:v>-3</c:v>
                </c:pt>
                <c:pt idx="28">
                  <c:v>-1</c:v>
                </c:pt>
                <c:pt idx="29">
                  <c:v>1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60-4537-9BD7-8C3C118046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-32</c:v>
                </c:pt>
                <c:pt idx="1">
                  <c:v>-29</c:v>
                </c:pt>
                <c:pt idx="2">
                  <c:v>-28</c:v>
                </c:pt>
                <c:pt idx="3">
                  <c:v>-28</c:v>
                </c:pt>
                <c:pt idx="4">
                  <c:v>-30</c:v>
                </c:pt>
                <c:pt idx="5">
                  <c:v>-18</c:v>
                </c:pt>
                <c:pt idx="6">
                  <c:v>-21</c:v>
                </c:pt>
                <c:pt idx="7">
                  <c:v>-14</c:v>
                </c:pt>
                <c:pt idx="8">
                  <c:v>-4</c:v>
                </c:pt>
                <c:pt idx="9">
                  <c:v>-25</c:v>
                </c:pt>
                <c:pt idx="10">
                  <c:v>-14</c:v>
                </c:pt>
                <c:pt idx="11">
                  <c:v>-22</c:v>
                </c:pt>
                <c:pt idx="12">
                  <c:v>-15</c:v>
                </c:pt>
                <c:pt idx="13">
                  <c:v>-13</c:v>
                </c:pt>
                <c:pt idx="14">
                  <c:v>-45</c:v>
                </c:pt>
                <c:pt idx="15">
                  <c:v>-54</c:v>
                </c:pt>
                <c:pt idx="16">
                  <c:v>-16</c:v>
                </c:pt>
                <c:pt idx="17">
                  <c:v>-24</c:v>
                </c:pt>
                <c:pt idx="18">
                  <c:v>-15</c:v>
                </c:pt>
                <c:pt idx="19">
                  <c:v>-12</c:v>
                </c:pt>
                <c:pt idx="20">
                  <c:v>-29</c:v>
                </c:pt>
                <c:pt idx="21">
                  <c:v>-9</c:v>
                </c:pt>
                <c:pt idx="22">
                  <c:v>-18</c:v>
                </c:pt>
                <c:pt idx="23">
                  <c:v>-62</c:v>
                </c:pt>
                <c:pt idx="24">
                  <c:v>-61</c:v>
                </c:pt>
                <c:pt idx="25">
                  <c:v>-35</c:v>
                </c:pt>
                <c:pt idx="26">
                  <c:v>-26</c:v>
                </c:pt>
                <c:pt idx="27">
                  <c:v>-33</c:v>
                </c:pt>
                <c:pt idx="28">
                  <c:v>-167</c:v>
                </c:pt>
                <c:pt idx="29">
                  <c:v>-265</c:v>
                </c:pt>
                <c:pt idx="30">
                  <c:v>-14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60-4537-9BD7-8C3C118046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-3</c:v>
                </c:pt>
                <c:pt idx="5">
                  <c:v>0</c:v>
                </c:pt>
                <c:pt idx="6">
                  <c:v>8</c:v>
                </c:pt>
                <c:pt idx="7">
                  <c:v>5</c:v>
                </c:pt>
                <c:pt idx="8">
                  <c:v>2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3</c:v>
                </c:pt>
                <c:pt idx="15">
                  <c:v>3</c:v>
                </c:pt>
                <c:pt idx="16">
                  <c:v>8</c:v>
                </c:pt>
                <c:pt idx="17">
                  <c:v>-4</c:v>
                </c:pt>
                <c:pt idx="18">
                  <c:v>3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3</c:v>
                </c:pt>
                <c:pt idx="25">
                  <c:v>-1</c:v>
                </c:pt>
                <c:pt idx="26">
                  <c:v>6</c:v>
                </c:pt>
                <c:pt idx="27">
                  <c:v>4</c:v>
                </c:pt>
                <c:pt idx="28">
                  <c:v>0</c:v>
                </c:pt>
                <c:pt idx="29">
                  <c:v>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60-4537-9BD7-8C3C118046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33</c:v>
                </c:pt>
                <c:pt idx="1">
                  <c:v>129</c:v>
                </c:pt>
                <c:pt idx="2">
                  <c:v>85</c:v>
                </c:pt>
                <c:pt idx="3">
                  <c:v>120</c:v>
                </c:pt>
                <c:pt idx="4">
                  <c:v>70</c:v>
                </c:pt>
                <c:pt idx="5">
                  <c:v>98</c:v>
                </c:pt>
                <c:pt idx="6">
                  <c:v>99</c:v>
                </c:pt>
                <c:pt idx="7">
                  <c:v>87</c:v>
                </c:pt>
                <c:pt idx="8">
                  <c:v>70</c:v>
                </c:pt>
                <c:pt idx="9">
                  <c:v>59</c:v>
                </c:pt>
                <c:pt idx="10">
                  <c:v>66</c:v>
                </c:pt>
                <c:pt idx="11">
                  <c:v>85</c:v>
                </c:pt>
                <c:pt idx="12">
                  <c:v>89</c:v>
                </c:pt>
                <c:pt idx="13">
                  <c:v>82</c:v>
                </c:pt>
                <c:pt idx="14">
                  <c:v>68</c:v>
                </c:pt>
                <c:pt idx="15">
                  <c:v>58</c:v>
                </c:pt>
                <c:pt idx="16">
                  <c:v>43</c:v>
                </c:pt>
                <c:pt idx="17">
                  <c:v>33</c:v>
                </c:pt>
                <c:pt idx="18">
                  <c:v>77</c:v>
                </c:pt>
                <c:pt idx="19">
                  <c:v>88</c:v>
                </c:pt>
                <c:pt idx="20">
                  <c:v>80</c:v>
                </c:pt>
                <c:pt idx="21">
                  <c:v>68</c:v>
                </c:pt>
                <c:pt idx="22">
                  <c:v>68</c:v>
                </c:pt>
                <c:pt idx="23">
                  <c:v>35</c:v>
                </c:pt>
                <c:pt idx="24">
                  <c:v>49</c:v>
                </c:pt>
                <c:pt idx="25">
                  <c:v>98</c:v>
                </c:pt>
                <c:pt idx="26">
                  <c:v>134</c:v>
                </c:pt>
                <c:pt idx="27">
                  <c:v>103</c:v>
                </c:pt>
                <c:pt idx="28">
                  <c:v>81</c:v>
                </c:pt>
                <c:pt idx="29">
                  <c:v>63</c:v>
                </c:pt>
                <c:pt idx="30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60-4537-9BD7-8C3C11804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030080"/>
        <c:axId val="402032048"/>
      </c:lineChart>
      <c:dateAx>
        <c:axId val="402030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32048"/>
        <c:crosses val="autoZero"/>
        <c:auto val="1"/>
        <c:lblOffset val="100"/>
        <c:baseTimeUnit val="days"/>
      </c:dateAx>
      <c:valAx>
        <c:axId val="40203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3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-1</c:v>
                </c:pt>
                <c:pt idx="4">
                  <c:v>-1</c:v>
                </c:pt>
                <c:pt idx="5">
                  <c:v>-1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F8-419F-ACD6-DA2F38A594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-18</c:v>
                </c:pt>
                <c:pt idx="1">
                  <c:v>-24</c:v>
                </c:pt>
                <c:pt idx="2">
                  <c:v>-53</c:v>
                </c:pt>
                <c:pt idx="3">
                  <c:v>-74</c:v>
                </c:pt>
                <c:pt idx="4">
                  <c:v>-29</c:v>
                </c:pt>
                <c:pt idx="5">
                  <c:v>-32</c:v>
                </c:pt>
                <c:pt idx="6">
                  <c:v>-26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F8-419F-ACD6-DA2F38A594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F8-419F-ACD6-DA2F38A594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102</c:v>
                </c:pt>
                <c:pt idx="1">
                  <c:v>91</c:v>
                </c:pt>
                <c:pt idx="2">
                  <c:v>67</c:v>
                </c:pt>
                <c:pt idx="3">
                  <c:v>78</c:v>
                </c:pt>
                <c:pt idx="4">
                  <c:v>57</c:v>
                </c:pt>
                <c:pt idx="5">
                  <c:v>67</c:v>
                </c:pt>
                <c:pt idx="6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F8-419F-ACD6-DA2F38A594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035656"/>
        <c:axId val="402033032"/>
      </c:barChart>
      <c:catAx>
        <c:axId val="40203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33032"/>
        <c:crosses val="autoZero"/>
        <c:auto val="1"/>
        <c:lblAlgn val="ctr"/>
        <c:lblOffset val="100"/>
        <c:noMultiLvlLbl val="0"/>
      </c:catAx>
      <c:valAx>
        <c:axId val="40203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3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2.2991941324565701E-3</c:v>
                </c:pt>
                <c:pt idx="1">
                  <c:v>-3.4487119061030699E-3</c:v>
                </c:pt>
                <c:pt idx="2">
                  <c:v>-5.7480514105718201E-3</c:v>
                </c:pt>
                <c:pt idx="3">
                  <c:v>1.1496763661029399E-3</c:v>
                </c:pt>
                <c:pt idx="4">
                  <c:v>-2.29932629739486E-3</c:v>
                </c:pt>
                <c:pt idx="5">
                  <c:v>1.1496895838123699E-3</c:v>
                </c:pt>
                <c:pt idx="6">
                  <c:v>-1.1496763661029399E-3</c:v>
                </c:pt>
                <c:pt idx="7">
                  <c:v>-3.44906875143711E-3</c:v>
                </c:pt>
                <c:pt idx="8">
                  <c:v>3.44918771629281E-3</c:v>
                </c:pt>
                <c:pt idx="9">
                  <c:v>2.2993791676247399E-3</c:v>
                </c:pt>
                <c:pt idx="10">
                  <c:v>0</c:v>
                </c:pt>
                <c:pt idx="11">
                  <c:v>-5.7483157434871602E-3</c:v>
                </c:pt>
                <c:pt idx="12">
                  <c:v>-2.29945847752854E-3</c:v>
                </c:pt>
                <c:pt idx="13">
                  <c:v>3.4492670307559601E-3</c:v>
                </c:pt>
                <c:pt idx="14">
                  <c:v>2.2994320402860498E-3</c:v>
                </c:pt>
                <c:pt idx="15">
                  <c:v>-4.5987583352494798E-3</c:v>
                </c:pt>
                <c:pt idx="16">
                  <c:v>3.4492273730684299E-3</c:v>
                </c:pt>
                <c:pt idx="17">
                  <c:v>-4.5988112073029096E-3</c:v>
                </c:pt>
                <c:pt idx="18">
                  <c:v>2.2995113538373099E-3</c:v>
                </c:pt>
                <c:pt idx="19">
                  <c:v>1.14972923876427E-3</c:v>
                </c:pt>
                <c:pt idx="20">
                  <c:v>2.2994320402860498E-3</c:v>
                </c:pt>
                <c:pt idx="21">
                  <c:v>3.44906875143711E-3</c:v>
                </c:pt>
                <c:pt idx="22">
                  <c:v>-4.5985997263833199E-3</c:v>
                </c:pt>
                <c:pt idx="23">
                  <c:v>-2.29940560365146E-3</c:v>
                </c:pt>
                <c:pt idx="24">
                  <c:v>0</c:v>
                </c:pt>
                <c:pt idx="25">
                  <c:v>-6.8983754325856296E-3</c:v>
                </c:pt>
                <c:pt idx="26">
                  <c:v>2.2996171137505601E-3</c:v>
                </c:pt>
                <c:pt idx="27">
                  <c:v>-3.4493463488668901E-3</c:v>
                </c:pt>
                <c:pt idx="28">
                  <c:v>-1.1498217776244699E-3</c:v>
                </c:pt>
                <c:pt idx="29">
                  <c:v>1.14983499867769E-3</c:v>
                </c:pt>
                <c:pt idx="30">
                  <c:v>-1.1498217776244699E-3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8E-43E6-BC3A-38E2AF913F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-4.4552112048561804E-3</c:v>
                </c:pt>
                <c:pt idx="1">
                  <c:v>-4.0377150431339399E-3</c:v>
                </c:pt>
                <c:pt idx="2">
                  <c:v>-3.8986409059327599E-3</c:v>
                </c:pt>
                <c:pt idx="3">
                  <c:v>-3.8987929058678199E-3</c:v>
                </c:pt>
                <c:pt idx="4">
                  <c:v>-4.17744098320251E-3</c:v>
                </c:pt>
                <c:pt idx="5">
                  <c:v>-2.50656930037473E-3</c:v>
                </c:pt>
                <c:pt idx="6">
                  <c:v>-2.9244041526539002E-3</c:v>
                </c:pt>
                <c:pt idx="7">
                  <c:v>-1.9496597843676299E-3</c:v>
                </c:pt>
                <c:pt idx="8">
                  <c:v>-5.5705651338328304E-4</c:v>
                </c:pt>
                <c:pt idx="9">
                  <c:v>-3.4816226032510001E-3</c:v>
                </c:pt>
                <c:pt idx="10">
                  <c:v>-1.94977654168135E-3</c:v>
                </c:pt>
                <c:pt idx="11">
                  <c:v>-3.0639943065414901E-3</c:v>
                </c:pt>
                <c:pt idx="12">
                  <c:v>-2.0891510386562601E-3</c:v>
                </c:pt>
                <c:pt idx="13">
                  <c:v>-1.81063539374356E-3</c:v>
                </c:pt>
                <c:pt idx="14">
                  <c:v>-6.2676975404161997E-3</c:v>
                </c:pt>
                <c:pt idx="15">
                  <c:v>-7.5217084864372501E-3</c:v>
                </c:pt>
                <c:pt idx="16">
                  <c:v>-2.2288220118461899E-3</c:v>
                </c:pt>
                <c:pt idx="17">
                  <c:v>-3.34330753414353E-3</c:v>
                </c:pt>
                <c:pt idx="18">
                  <c:v>-2.0896370718333601E-3</c:v>
                </c:pt>
                <c:pt idx="19">
                  <c:v>-1.6717445908614099E-3</c:v>
                </c:pt>
                <c:pt idx="20">
                  <c:v>-4.0401169683519497E-3</c:v>
                </c:pt>
                <c:pt idx="21">
                  <c:v>-1.2538800621924499E-3</c:v>
                </c:pt>
                <c:pt idx="22">
                  <c:v>-2.5077915690833899E-3</c:v>
                </c:pt>
                <c:pt idx="23">
                  <c:v>-8.6381653651366394E-3</c:v>
                </c:pt>
                <c:pt idx="24">
                  <c:v>-8.4995743245973501E-3</c:v>
                </c:pt>
                <c:pt idx="25">
                  <c:v>-4.8772194832376898E-3</c:v>
                </c:pt>
                <c:pt idx="26">
                  <c:v>-3.62325404445733E-3</c:v>
                </c:pt>
                <c:pt idx="27">
                  <c:v>-4.5989121482354796E-3</c:v>
                </c:pt>
                <c:pt idx="28">
                  <c:v>-2.3274353056605499E-2</c:v>
                </c:pt>
                <c:pt idx="29">
                  <c:v>-3.6940954414862198E-2</c:v>
                </c:pt>
                <c:pt idx="30">
                  <c:v>-1.95231879692538E-3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8E-43E6-BC3A-38E2AF913F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-2.9969730572122202E-3</c:v>
                </c:pt>
                <c:pt idx="1">
                  <c:v>1.4985314391895901E-2</c:v>
                </c:pt>
                <c:pt idx="2">
                  <c:v>8.9898414791285807E-3</c:v>
                </c:pt>
                <c:pt idx="3">
                  <c:v>2.9963444597590899E-3</c:v>
                </c:pt>
                <c:pt idx="4">
                  <c:v>-8.9887640449438193E-3</c:v>
                </c:pt>
                <c:pt idx="5">
                  <c:v>0</c:v>
                </c:pt>
                <c:pt idx="6">
                  <c:v>2.3972192256981901E-2</c:v>
                </c:pt>
                <c:pt idx="7">
                  <c:v>1.49790293588975E-2</c:v>
                </c:pt>
                <c:pt idx="8">
                  <c:v>5.9907143926913303E-3</c:v>
                </c:pt>
                <c:pt idx="9">
                  <c:v>1.19807110552011E-2</c:v>
                </c:pt>
                <c:pt idx="10">
                  <c:v>8.9844568895810304E-3</c:v>
                </c:pt>
                <c:pt idx="11">
                  <c:v>5.9890998382942998E-3</c:v>
                </c:pt>
                <c:pt idx="12">
                  <c:v>8.9831117499101706E-3</c:v>
                </c:pt>
                <c:pt idx="13">
                  <c:v>0</c:v>
                </c:pt>
                <c:pt idx="14">
                  <c:v>8.9823048594269306E-3</c:v>
                </c:pt>
                <c:pt idx="15">
                  <c:v>8.9814981138854003E-3</c:v>
                </c:pt>
                <c:pt idx="16">
                  <c:v>2.3948510701990701E-2</c:v>
                </c:pt>
                <c:pt idx="17">
                  <c:v>-1.19713883817676E-2</c:v>
                </c:pt>
                <c:pt idx="18">
                  <c:v>8.9796162710646804E-3</c:v>
                </c:pt>
                <c:pt idx="19">
                  <c:v>2.9929366694600701E-3</c:v>
                </c:pt>
                <c:pt idx="20">
                  <c:v>5.9856941908837903E-3</c:v>
                </c:pt>
                <c:pt idx="21">
                  <c:v>5.9853359269789004E-3</c:v>
                </c:pt>
                <c:pt idx="22">
                  <c:v>8.9774665589370702E-3</c:v>
                </c:pt>
                <c:pt idx="23">
                  <c:v>5.9844404548174699E-3</c:v>
                </c:pt>
                <c:pt idx="24">
                  <c:v>8.9761235114595196E-3</c:v>
                </c:pt>
                <c:pt idx="25">
                  <c:v>-2.9917726252804799E-3</c:v>
                </c:pt>
                <c:pt idx="26">
                  <c:v>1.7951172809956902E-2</c:v>
                </c:pt>
                <c:pt idx="27">
                  <c:v>1.1965300628178299E-2</c:v>
                </c:pt>
                <c:pt idx="28">
                  <c:v>0</c:v>
                </c:pt>
                <c:pt idx="29">
                  <c:v>-8.9729018364539097E-3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8E-43E6-BC3A-38E2AF913F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1.1905964527441399E-2</c:v>
                </c:pt>
                <c:pt idx="1">
                  <c:v>4.6535957143630201E-2</c:v>
                </c:pt>
                <c:pt idx="2">
                  <c:v>3.0648964786142301E-2</c:v>
                </c:pt>
                <c:pt idx="3">
                  <c:v>4.3255869280762999E-2</c:v>
                </c:pt>
                <c:pt idx="4">
                  <c:v>2.52216805566065E-2</c:v>
                </c:pt>
                <c:pt idx="5">
                  <c:v>3.5301449160509903E-2</c:v>
                </c:pt>
                <c:pt idx="6">
                  <c:v>3.56490833864469E-2</c:v>
                </c:pt>
                <c:pt idx="7">
                  <c:v>3.1316818211269699E-2</c:v>
                </c:pt>
                <c:pt idx="8">
                  <c:v>2.518955137409E-2</c:v>
                </c:pt>
                <c:pt idx="9">
                  <c:v>2.12258466054835E-2</c:v>
                </c:pt>
                <c:pt idx="10">
                  <c:v>2.3739128558171702E-2</c:v>
                </c:pt>
                <c:pt idx="11">
                  <c:v>3.0565864043036701E-2</c:v>
                </c:pt>
                <c:pt idx="12">
                  <c:v>3.1994478256336903E-2</c:v>
                </c:pt>
                <c:pt idx="13">
                  <c:v>2.9468630283689502E-2</c:v>
                </c:pt>
                <c:pt idx="14">
                  <c:v>2.4430201477308702E-2</c:v>
                </c:pt>
                <c:pt idx="15">
                  <c:v>2.08324353835323E-2</c:v>
                </c:pt>
                <c:pt idx="16">
                  <c:v>1.5441519732825801E-2</c:v>
                </c:pt>
                <c:pt idx="17">
                  <c:v>1.18486390222359E-2</c:v>
                </c:pt>
                <c:pt idx="18">
                  <c:v>2.76435490008832E-2</c:v>
                </c:pt>
                <c:pt idx="19">
                  <c:v>3.1583896519670002E-2</c:v>
                </c:pt>
                <c:pt idx="20">
                  <c:v>2.8703567494645001E-2</c:v>
                </c:pt>
                <c:pt idx="21">
                  <c:v>2.43910312743238E-2</c:v>
                </c:pt>
                <c:pt idx="22">
                  <c:v>2.43850835009808E-2</c:v>
                </c:pt>
                <c:pt idx="23">
                  <c:v>1.2548086058359401E-2</c:v>
                </c:pt>
                <c:pt idx="24">
                  <c:v>1.75651163957815E-2</c:v>
                </c:pt>
                <c:pt idx="25">
                  <c:v>3.5124063208977402E-2</c:v>
                </c:pt>
                <c:pt idx="26">
                  <c:v>4.8009917272463398E-2</c:v>
                </c:pt>
                <c:pt idx="27">
                  <c:v>3.6885436698502701E-2</c:v>
                </c:pt>
                <c:pt idx="28">
                  <c:v>2.8996298497204202E-2</c:v>
                </c:pt>
                <c:pt idx="29">
                  <c:v>2.25461390631542E-2</c:v>
                </c:pt>
                <c:pt idx="30">
                  <c:v>2.2541056925113601E-2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8E-43E6-BC3A-38E2AF913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036968"/>
        <c:axId val="402044184"/>
      </c:lineChart>
      <c:dateAx>
        <c:axId val="402036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44184"/>
        <c:crosses val="autoZero"/>
        <c:auto val="1"/>
        <c:lblOffset val="100"/>
        <c:baseTimeUnit val="days"/>
      </c:dateAx>
      <c:valAx>
        <c:axId val="40204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3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71-4F69-823A-2F56D2557D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71-4F69-823A-2F56D2557D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71-4F69-823A-2F56D2557D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71-4F69-823A-2F56D2557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049104"/>
        <c:axId val="402056648"/>
      </c:lineChart>
      <c:dateAx>
        <c:axId val="402049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56648"/>
        <c:crosses val="autoZero"/>
        <c:auto val="1"/>
        <c:lblOffset val="100"/>
        <c:baseTimeUnit val="days"/>
      </c:dateAx>
      <c:valAx>
        <c:axId val="40205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4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9F-4435-9B97-BE572F2360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9F-4435-9B97-BE572F2360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9F-4435-9B97-BE572F2360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13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9F-4435-9B97-BE572F236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045168"/>
        <c:axId val="402043528"/>
      </c:lineChart>
      <c:catAx>
        <c:axId val="40204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43528"/>
        <c:crosses val="autoZero"/>
        <c:auto val="1"/>
        <c:lblAlgn val="ctr"/>
        <c:lblOffset val="100"/>
        <c:noMultiLvlLbl val="0"/>
      </c:catAx>
      <c:valAx>
        <c:axId val="40204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4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DC-477C-B87B-CD0AF5A3BD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DC-477C-B87B-CD0AF5A3BD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DC-477C-B87B-CD0AF5A3BD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DC-477C-B87B-CD0AF5A3BD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106840"/>
        <c:axId val="327107824"/>
      </c:barChart>
      <c:catAx>
        <c:axId val="32710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07824"/>
        <c:crosses val="autoZero"/>
        <c:auto val="1"/>
        <c:lblAlgn val="ctr"/>
        <c:lblOffset val="100"/>
        <c:noMultiLvlLbl val="0"/>
      </c:catAx>
      <c:valAx>
        <c:axId val="32710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0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</c:v>
                </c:pt>
                <c:pt idx="1">
                  <c:v>184</c:v>
                </c:pt>
                <c:pt idx="2">
                  <c:v>0</c:v>
                </c:pt>
                <c:pt idx="3">
                  <c:v>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2-4A14-8DFC-4406710D38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13</c:v>
                </c:pt>
                <c:pt idx="2">
                  <c:v>0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E2-4A14-8DFC-4406710D38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E2-4A14-8DFC-4406710D38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E2-4A14-8DFC-4406710D38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E2-4A14-8DFC-4406710D388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E2-4A14-8DFC-4406710D388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5</c:v>
                </c:pt>
                <c:pt idx="1">
                  <c:v>42</c:v>
                </c:pt>
                <c:pt idx="2">
                  <c:v>0</c:v>
                </c:pt>
                <c:pt idx="3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E2-4A14-8DFC-4406710D388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5</c:v>
                </c:pt>
                <c:pt idx="1">
                  <c:v>13</c:v>
                </c:pt>
                <c:pt idx="2">
                  <c:v>0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EE2-4A14-8DFC-4406710D3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2038608"/>
        <c:axId val="402038936"/>
      </c:barChart>
      <c:catAx>
        <c:axId val="40203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38936"/>
        <c:crosses val="autoZero"/>
        <c:auto val="1"/>
        <c:lblAlgn val="ctr"/>
        <c:lblOffset val="100"/>
        <c:noMultiLvlLbl val="0"/>
      </c:catAx>
      <c:valAx>
        <c:axId val="40203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3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8-4C34-AC75-668FADB500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78-4C34-AC75-668FADB500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  <c:pt idx="2">
                  <c:v>0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78-4C34-AC75-668FADB500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78-4C34-AC75-668FADB50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4544496"/>
        <c:axId val="434546464"/>
      </c:barChart>
      <c:catAx>
        <c:axId val="43454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46464"/>
        <c:crosses val="autoZero"/>
        <c:auto val="1"/>
        <c:lblAlgn val="ctr"/>
        <c:lblOffset val="100"/>
        <c:noMultiLvlLbl val="0"/>
      </c:catAx>
      <c:valAx>
        <c:axId val="43454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4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9.1976224146058192E-3</c:v>
                </c:pt>
                <c:pt idx="1">
                  <c:v>1.60958392255602E-2</c:v>
                </c:pt>
                <c:pt idx="2">
                  <c:v>4.5988112073029096E-3</c:v>
                </c:pt>
                <c:pt idx="3">
                  <c:v>3.4491084054771798E-3</c:v>
                </c:pt>
                <c:pt idx="4">
                  <c:v>9.1976224146058192E-3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57-4541-8934-EABABE88E3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3.3442252893103202E-3</c:v>
                </c:pt>
                <c:pt idx="1">
                  <c:v>4.9466665737715196E-3</c:v>
                </c:pt>
                <c:pt idx="2">
                  <c:v>4.3196243320258298E-3</c:v>
                </c:pt>
                <c:pt idx="3">
                  <c:v>3.83192481066808E-3</c:v>
                </c:pt>
                <c:pt idx="4">
                  <c:v>2.5430046470797298E-3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57-4541-8934-EABABE88E3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8757-4541-8934-EABABE88E3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8.8009512211768906E-3</c:v>
                </c:pt>
                <c:pt idx="1">
                  <c:v>1.1614860795294699E-2</c:v>
                </c:pt>
                <c:pt idx="2">
                  <c:v>1.0130074466824001E-2</c:v>
                </c:pt>
                <c:pt idx="3">
                  <c:v>9.1601737200004297E-3</c:v>
                </c:pt>
                <c:pt idx="4">
                  <c:v>1.7601902442353799E-2</c:v>
                </c:pt>
                <c:pt idx="5">
                  <c:v>1.07766749647064E-2</c:v>
                </c:pt>
                <c:pt idx="6">
                  <c:v>5.3883374823531904E-3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57-4541-8934-EABABE88E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536624"/>
        <c:axId val="434542528"/>
      </c:barChart>
      <c:catAx>
        <c:axId val="43453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42528"/>
        <c:crosses val="autoZero"/>
        <c:auto val="1"/>
        <c:lblAlgn val="ctr"/>
        <c:lblOffset val="100"/>
        <c:noMultiLvlLbl val="0"/>
      </c:catAx>
      <c:valAx>
        <c:axId val="43454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3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2.2994320402860498E-3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1.60958392255602E-2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9.19836269144092E-3</c:v>
                </c:pt>
                <c:pt idx="27">
                  <c:v>0</c:v>
                </c:pt>
                <c:pt idx="28">
                  <c:v>4.59933999471076E-3</c:v>
                </c:pt>
                <c:pt idx="29">
                  <c:v>4.59933999471076E-3</c:v>
                </c:pt>
                <c:pt idx="30">
                  <c:v>9.1986799894215199E-3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65-40A2-A648-EA8EE67321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7.2414926387442098E-3</c:v>
                </c:pt>
                <c:pt idx="7">
                  <c:v>0</c:v>
                </c:pt>
                <c:pt idx="8">
                  <c:v>4.4564645195792002E-3</c:v>
                </c:pt>
                <c:pt idx="9">
                  <c:v>2.0890113823266898E-3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3.2038111422979698E-3</c:v>
                </c:pt>
                <c:pt idx="16">
                  <c:v>3.3432702755411899E-3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2.6470285015311001E-3</c:v>
                </c:pt>
                <c:pt idx="21">
                  <c:v>0</c:v>
                </c:pt>
                <c:pt idx="22">
                  <c:v>0</c:v>
                </c:pt>
                <c:pt idx="23">
                  <c:v>3.06528784446172E-3</c:v>
                </c:pt>
                <c:pt idx="24">
                  <c:v>0</c:v>
                </c:pt>
                <c:pt idx="25">
                  <c:v>0</c:v>
                </c:pt>
                <c:pt idx="26">
                  <c:v>3.3446027866115501E-3</c:v>
                </c:pt>
                <c:pt idx="27">
                  <c:v>0</c:v>
                </c:pt>
                <c:pt idx="28">
                  <c:v>4.3208947318536398E-3</c:v>
                </c:pt>
                <c:pt idx="29">
                  <c:v>0</c:v>
                </c:pt>
                <c:pt idx="30">
                  <c:v>1.67343244701843E-3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65-40A2-A648-EA8EE67321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65-40A2-A648-EA8EE67321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7.2153195665036003E-4</c:v>
                </c:pt>
                <c:pt idx="1">
                  <c:v>0</c:v>
                </c:pt>
                <c:pt idx="2">
                  <c:v>2.3073373327180399E-2</c:v>
                </c:pt>
                <c:pt idx="3">
                  <c:v>1.08116289881396E-2</c:v>
                </c:pt>
                <c:pt idx="4">
                  <c:v>5.4039643482458703E-3</c:v>
                </c:pt>
                <c:pt idx="5">
                  <c:v>1.3325746061701799E-2</c:v>
                </c:pt>
                <c:pt idx="6">
                  <c:v>1.4401129048517401E-2</c:v>
                </c:pt>
                <c:pt idx="7">
                  <c:v>8.9976929915169708E-3</c:v>
                </c:pt>
                <c:pt idx="8">
                  <c:v>0</c:v>
                </c:pt>
                <c:pt idx="9">
                  <c:v>2.7338916227805099E-2</c:v>
                </c:pt>
                <c:pt idx="10">
                  <c:v>0</c:v>
                </c:pt>
                <c:pt idx="11">
                  <c:v>0</c:v>
                </c:pt>
                <c:pt idx="12">
                  <c:v>2.51602166654087E-3</c:v>
                </c:pt>
                <c:pt idx="13">
                  <c:v>7.5457325289342899E-3</c:v>
                </c:pt>
                <c:pt idx="14">
                  <c:v>2.4067993878826601E-2</c:v>
                </c:pt>
                <c:pt idx="15">
                  <c:v>9.3377052948380394E-3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1.4354049815729899E-2</c:v>
                </c:pt>
                <c:pt idx="20">
                  <c:v>2.1883329566530701E-2</c:v>
                </c:pt>
                <c:pt idx="21">
                  <c:v>5.3797184614005197E-3</c:v>
                </c:pt>
                <c:pt idx="22">
                  <c:v>1.07568135449796E-2</c:v>
                </c:pt>
                <c:pt idx="23">
                  <c:v>1.03963519559481E-2</c:v>
                </c:pt>
                <c:pt idx="24">
                  <c:v>0</c:v>
                </c:pt>
                <c:pt idx="25">
                  <c:v>0</c:v>
                </c:pt>
                <c:pt idx="26">
                  <c:v>5.0147577155629404E-3</c:v>
                </c:pt>
                <c:pt idx="27">
                  <c:v>3.9385020802451898E-3</c:v>
                </c:pt>
                <c:pt idx="28">
                  <c:v>1.1453687729521199E-2</c:v>
                </c:pt>
                <c:pt idx="29">
                  <c:v>5.7253683916724503E-3</c:v>
                </c:pt>
                <c:pt idx="30">
                  <c:v>4.2930584821891703E-3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65-40A2-A648-EA8EE6732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545152"/>
        <c:axId val="434536952"/>
      </c:lineChart>
      <c:dateAx>
        <c:axId val="434545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36952"/>
        <c:crosses val="autoZero"/>
        <c:auto val="1"/>
        <c:lblOffset val="100"/>
        <c:baseTimeUnit val="days"/>
      </c:dateAx>
      <c:valAx>
        <c:axId val="43453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4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7.6651171856156703E-3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BD-4BCB-83BF-608AB66E82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3.2039316420288998E-3</c:v>
                </c:pt>
                <c:pt idx="1">
                  <c:v>3.0654202482154401E-3</c:v>
                </c:pt>
                <c:pt idx="2">
                  <c:v>4.5271278447532202E-3</c:v>
                </c:pt>
                <c:pt idx="3">
                  <c:v>2.75212495716977E-3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BD-4BCB-83BF-608AB66E82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BD-4BCB-83BF-608AB66E82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1.17898975373906E-2</c:v>
                </c:pt>
                <c:pt idx="1">
                  <c:v>0</c:v>
                </c:pt>
                <c:pt idx="2">
                  <c:v>8.9839236331788405E-3</c:v>
                </c:pt>
                <c:pt idx="3">
                  <c:v>1.55629920362323E-2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BD-4BCB-83BF-608AB66E8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518584"/>
        <c:axId val="434522848"/>
      </c:barChart>
      <c:catAx>
        <c:axId val="43451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22848"/>
        <c:crosses val="autoZero"/>
        <c:auto val="1"/>
        <c:lblAlgn val="ctr"/>
        <c:lblOffset val="100"/>
        <c:noMultiLvlLbl val="0"/>
      </c:catAx>
      <c:valAx>
        <c:axId val="43452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1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9.1977281611441992E-3</c:v>
                </c:pt>
                <c:pt idx="11">
                  <c:v>4.5988640805720996E-3</c:v>
                </c:pt>
                <c:pt idx="12">
                  <c:v>0</c:v>
                </c:pt>
                <c:pt idx="13">
                  <c:v>0</c:v>
                </c:pt>
                <c:pt idx="14">
                  <c:v>4.5988640805720996E-3</c:v>
                </c:pt>
                <c:pt idx="15">
                  <c:v>0</c:v>
                </c:pt>
                <c:pt idx="16">
                  <c:v>2.2994320402860498E-3</c:v>
                </c:pt>
                <c:pt idx="17">
                  <c:v>0</c:v>
                </c:pt>
                <c:pt idx="18">
                  <c:v>0</c:v>
                </c:pt>
                <c:pt idx="19">
                  <c:v>1.60960242820023E-2</c:v>
                </c:pt>
                <c:pt idx="20">
                  <c:v>9.1977281611441992E-3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FF-4BC5-9672-CDC71D340C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2.3687965398849599E-3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4.1523609934453996E-3</c:v>
                </c:pt>
                <c:pt idx="18">
                  <c:v>3.2977363594476898E-3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FF-4BC5-9672-CDC71D340C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FF-4BC5-9672-CDC71D340C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1.40104323834979E-2</c:v>
                </c:pt>
                <c:pt idx="14">
                  <c:v>1.1316118463594401E-2</c:v>
                </c:pt>
                <c:pt idx="15">
                  <c:v>1.8141713727349799E-2</c:v>
                </c:pt>
                <c:pt idx="16">
                  <c:v>1.62856308047497E-2</c:v>
                </c:pt>
                <c:pt idx="17">
                  <c:v>1.1385203435899599E-2</c:v>
                </c:pt>
                <c:pt idx="18">
                  <c:v>8.0230681170457892E-3</c:v>
                </c:pt>
                <c:pt idx="19">
                  <c:v>0</c:v>
                </c:pt>
                <c:pt idx="20">
                  <c:v>0</c:v>
                </c:pt>
                <c:pt idx="21">
                  <c:v>1.25734649595494E-3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FF-4BC5-9672-CDC71D340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521536"/>
        <c:axId val="434519240"/>
      </c:lineChart>
      <c:catAx>
        <c:axId val="43452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19240"/>
        <c:crosses val="autoZero"/>
        <c:auto val="1"/>
        <c:lblAlgn val="ctr"/>
        <c:lblOffset val="100"/>
        <c:noMultiLvlLbl val="0"/>
      </c:catAx>
      <c:valAx>
        <c:axId val="43451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2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AB-4FE5-A3AC-8ADF8EB3EC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AB-4FE5-A3AC-8ADF8EB3EC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AB-4FE5-A3AC-8ADF8EB3EC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AB-4FE5-A3AC-8ADF8EB3EC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505080"/>
        <c:axId val="519509344"/>
      </c:lineChart>
      <c:dateAx>
        <c:axId val="519505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509344"/>
        <c:crosses val="autoZero"/>
        <c:auto val="1"/>
        <c:lblOffset val="100"/>
        <c:baseTimeUnit val="days"/>
      </c:dateAx>
      <c:valAx>
        <c:axId val="51950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50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85446-646F-44BC-9F15-F16111EE36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32E6B-E51F-48F0-89A0-DE4C002E04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31131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E35BB-D0F6-4276-893F-F19776F1D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938D80-1B19-4134-A0A2-68B306B32D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465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290597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59705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5529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5484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1752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1897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271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8707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30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21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37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85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52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326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693A2-9388-4212-B4B1-C23A9B0A0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11260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062EE-4BDC-4AE4-B61C-FCB4289F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948100-4D5F-4292-BF48-6EA63F0FEC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651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8F875-7594-481C-9B68-43A7D243D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BC0C8-567A-47FD-9681-DD78428C1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058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BB2E3-7F7C-4105-A732-6B8F28A1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A68F4B-C4AE-47C6-A331-934A5FAF8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9267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153D7-B381-4AD4-B6B1-440AAD9C0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6C97E-7DB1-4D44-B227-E83733183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301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3804-50B8-40F5-8B91-66492FE0F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2CFBD6-918E-4051-99BF-D7199CE70D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8413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C1BB2-56B4-45D5-8728-090D4B58F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69BC0-0C79-44EB-B043-AA5CD3605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766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D31A2-E162-4E27-83AB-D863F9D0B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2F1595-D94C-47B0-B65A-DBC74BCF8F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8803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D0EF5-A2BC-4D9A-B81C-13AAA93DD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59816-CBAF-4B30-8686-61B994F7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730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15D2B-34A3-4CBA-8031-036388A4F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58AEA3-9AD0-4897-94E8-BE0C1A92CF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4053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0A38C-966E-4D18-839A-B06CF9248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3304D-6E1A-47C9-9DAD-9D3266DCD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68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6CAE1-3BCE-4F5A-8548-D0810EF66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12DE8B-49AD-40A5-98ED-A6E8312D4A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9601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7A1CF-92C6-4CAF-ACF3-8B7C861A0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0E04D-1C08-4570-A58D-7673416DC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913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09D1-C783-4CF3-9575-9441A91CF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B12D27-61B0-4F00-8B1E-AF9CAE8E68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2739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EA217-6252-4950-8875-129C32A69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44534-4B4B-4BA2-B7F9-09999BEA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306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83E70-7C72-499C-AB7B-D429FBB34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A78A7D-543F-4840-92DE-BA49830096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8052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4A6F7-3E3A-4A03-B2D9-3C8C19512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67D24-41C1-4841-81B7-019AC48CE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713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E3476-2BAA-4D78-B44D-9FE295D9C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F2BC14-FD97-4A0E-A4EB-273B770387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0537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F5DF1-1748-4491-8E2E-89CD570FA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F9829-80D3-45B3-B73B-E12E0AF93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367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A9D6-E697-4B7E-810D-F8BEDBB13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47554C-CF04-4303-87D6-9BBB2C5718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240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39509-946E-43AA-8BFC-948488F4C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FD81D-4C66-4182-BCCA-0C08B768B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294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CCA7F-76CD-4D23-A853-610F08C2F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A87198-3D89-4A49-92C4-6E2A5C4CC0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9671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80313-9F16-41AC-89E2-42DDFBF86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4D48F-4D75-49A3-BAB1-935423AAD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797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5DEB0-7BF9-4126-BEB7-478E876E3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32B1C1-00B0-4578-89DD-E247322142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9980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5C0FC-D8A8-4004-8792-BCC8AAF93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950C6-831D-4AB6-B17D-C117C5B1A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78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2B5B2-C5F1-4B0E-BDBF-A5B390D2E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67513F-8D37-4B76-8F90-6A674C8C9F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9285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97D70-DC26-40BE-B96B-C6EFF03C6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06925-EE2C-4E45-9CF0-132CDE98F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953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1B355-7E10-4166-88AC-FD7DE1150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3DE88-08C3-40C6-83CD-6366FAB697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2966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FBF22-1C4C-462C-B686-D0CBE083B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90036-86D5-465E-9241-EDB32011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347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E44C1-C100-4BAE-904A-BF3C7B424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3219B3-55B8-4116-88D4-68E3F6858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629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034279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807114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70643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849447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9732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6180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00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1.3809523809524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376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27.380952380952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1.4761904761905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37.761904761905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54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#𝐉𝐮𝐠𝐚𝐝𝐨𝐫𝐌𝐨𝐭𝐨𝐦𝐞𝐥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72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80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92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7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49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1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5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525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BA4F5-335D-4B55-AEA4-C5B21C0A4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092820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401D9-88B6-4236-BEA2-59BF9ED3B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4D9274-5D6E-46DA-9E33-0C20D21296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6063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9320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178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833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2801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933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5708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269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728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253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983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27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318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11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0C980-4E59-415C-B7F4-CCBA90B98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80645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18937-99F7-438D-B4F8-9E2579B35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3AB6B3-5B82-4280-8EC7-CC664D102A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833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448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8524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714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3025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951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189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9186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498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1641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6393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9392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0529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01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- 2021-12-03 16:24:46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turno de votar por el #𝐉𝐮𝐠𝐚𝐝𝐨𝐫𝐌𝐨𝐭𝐨𝐦𝐞𝐥 𝐝𝐞 𝐍𝐨𝐯𝐢𝐞𝐦𝐛𝐫𝐞
¡Te podes ganar una #𝐁𝐢𝐜𝐢𝐌𝐨𝐭𝐨𝐦𝐞𝐥 para vos y otra para el jugador elegido!
¿Cómo participar? Muy sencillo:
- 𝐒𝐞𝐠𝐮𝐢𝐫 a la cuenta de @motomeloficial y @motomelbicicletas
- 𝐃𝐚𝐫𝐥𝐞 𝐥𝐢𝐤𝐞 a la publicación
- 𝐂𝐨𝐦𝐞𝐧𝐭𝐚𝐫 eligiendo el #JugadorMotomel del mes
Podes participar en Facebook, Twitter o Instagram.
Podes elegir entre estos jugadores:
𝐉𝐮𝐥𝐢𝐚́𝐧 Á𝐥𝐯𝐚𝐫𝐞𝐳
𝐄𝐦𝐢𝐥𝐢𝐚𝐧𝐨 𝐕𝐞𝐜𝐜𝐡𝐢𝐨
𝐌𝐚𝐫𝐜𝐨 𝐑𝐮𝐛𝐞𝐧
﻿𝐌𝐢𝐥𝐭𝐨𝐧 𝐆𝐢𝐦𝐞́𝐧𝐞𝐳
¿Para vos cuál de estos 4 fue el #𝐉𝐮𝐠𝐚𝐝𝐨𝐫𝐌𝐨𝐭𝐨𝐦𝐞𝐥 del mes?
Tenes tiempo hasta el 10/09. Bases y condiciones en el link de nuestra bio.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466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EEBB8-9528-4D71-A94D-924834550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239109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EF846-3B80-4EBB-B909-656E1416A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7A9CB3-ADF5-4C7F-BB35-A4D8ABF9D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952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45510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759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9093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665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115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855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96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8273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3675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1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940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5771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7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- 2021-12-07 17:45:21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un moto 𝐜𝐨𝐧𝐟𝐢𝐚𝐛𝐥𝐞 y 𝐩𝐨𝐭𝐞𝐧𝐭𝐞 que te banca tanto en la ciudad como en terrenos más irregulares.
Su rendimiento, suspensión, durabilidad, bajo consumo y fácil mantenimiento hacen de la Skua 150 una excelente opción a la hora de elegir una moto 𝐎𝐍/𝐎𝐅𝐅.
Desde nuestra web vas a poder conocer todos sus detalles!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84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A90E7-63D9-4A5F-9862-F198DF834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09264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38F5-2F6F-42D6-9BDB-D96041C45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3ABC2B-1306-430E-BA86-B8065650A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517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8095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5459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765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404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637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63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4646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2140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3730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92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0962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2912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76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- 2021-12-10 15:51:05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𝐉𝐮𝐥𝐢𝐚́𝐧 Ál𝐯𝐚𝐫𝐞𝐳, elegido por ustedes como el #𝐉𝐮𝐠𝐚𝐝𝐨𝐫𝐌𝐨𝐭𝐨𝐦𝐞𝐥 de Septiembre y Octubre, disfrutando de su premio.
¡Muchas gracias @juliaanalvarez por recibirnos!
Bancamos el fútbol argentino.⁣⁣⁣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324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E6346-4385-4998-89FA-0FBCD1585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77314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AF2D-3A70-4EE3-9106-E46FC1233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A9D681-6D5E-436C-B36A-2908F9854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0035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9671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6435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156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753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6118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4667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6534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997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4382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8686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530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075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8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- 2021-12-15 17:23:20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la moto 𝐎𝐍/𝐎𝐅𝐅 más elegida por los argentinos.
Ideal para los que buscan una moto versátil, que se adapte a diferentes terrenos.
Desde nuestra web vas a poder conocer todos sus detalles!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39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C87E2-DCBB-4CD9-B999-7371BC6EC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600219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E4CA5-769C-49F8-BDA0-73E8EFF81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18FA58-4F07-432D-A30B-B728793234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845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5622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78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327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893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226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9458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7836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6593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696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6146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60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820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718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- 2021-12-21 17:25:20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el terreno ni las condiciones, arriba de la 𝐒𝐤𝐮𝐚 𝟏𝟓𝟎 nada te condiciona.
La mejor alternativa 𝐎𝐍/𝐎𝐅𝐅 para todos los terrenos.
Desde nuestra web vas a poder conocer todos sus detalles!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99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901FE-F306-4E18-9756-91D983113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050715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7818F-7BA8-4587-9254-E5C73CB7A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423A9-22C6-4B4D-AC00-9F001C55F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367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1057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471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4209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1819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464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411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248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1930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406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6142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6458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149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07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- 2021-12-07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cada aventura, hay un destino y para cada estilo, hay una Zanella. 
Este diciembre, #Zanellizate y elegí la moto que siempre quisiste en cuotas. 
Te la podes llevar en: 
👉🏼Cuotas fijas con Ahora 12
👉🏼Cuotas fijas con Ahora 18
👉🏼Cuotas fijas con BNA 48 cuotas
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635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FDC5F-3020-4CBD-84E5-83AB88BE4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754584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E69E9-F12A-4AFC-8B71-8EC65A03E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EE98F-34D1-4019-A529-B5935F036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593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2658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089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7304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450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66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428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954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6373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865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2356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6263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930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945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- 2021-12-23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¡Último sorteo del año, no te lo podes perder!
Elegí el #JugadorMotomel de diciembre y participá.
¡Te podes ganar una #BiciMotomel para vos y otra para el jugador elegido!
¿Cómo participar? Muy sencillo, mirá 👇:
- Seguir a la cuenta de @motomeloficial y @motomelbicicletas
- Darle like a la publicación
- Comentar eligiendo el #JugadorMotomel del mes
Podes participar en Facebook, Twitter o Instagram.
Podes elegir entre estos jugadores:
Gabriel Hauche
﻿Luis Rodriguez
¿Para vos cuál de estos 2 fue el #JugadorMotomel del mes?
Tenes tiempo hasta el 29/12. Bases y condiciones en el link de nuestra bio.
#MotomelTeBanca #Sorteo #Bici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25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AA36A-380B-4BE5-BE95-77193FE50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98493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DC335-BEC8-4D99-A8CC-C17DF973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84448C-F012-4CAC-88D7-FEDEFE774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969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9724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840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68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1431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1345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8262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6559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382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3460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340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339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2832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11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- 2021-12-20 18:12:15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atractivo 𝐝𝐢𝐬𝐞ñ𝐨 𝐝𝐞 𝐞𝐬𝐭𝐢𝐥𝐨 𝐭𝐮𝐧𝐧𝐢𝐧𝐠, la 𝐁𝐥𝐢𝐭𝐳 𝟏𝟏𝟎 te lleva a donde necesites sin importar cuanto la exijas.
Desde nuestra web vas a poder conocer todos sus detalles!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506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9E1EC-972A-4393-90D7-D74622A4A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632646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420C-66A9-4B88-B4D2-8F58FA64D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B4ADDE-9F28-4152-BB00-EF28B1EEE3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807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3705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6422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083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3328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8678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7681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072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630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972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7694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846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3246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35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- 2021-12-14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un diseño dinámico y deportivo, la 𝐁𝐥𝐢𝐭𝐳 𝐓𝐮𝐧𝐧𝐢𝐧𝐠 𝟏𝟏𝟎 se posiciona como una moto perfecta para ser exigida en la ciudad.
Viene equipada con 𝐥𝐥𝐚𝐧𝐭𝐚𝐬 𝐝𝐞 𝐚𝐥𝐞𝐚𝐜𝐢𝐨́𝐧, 𝐟𝐫𝐞𝐧𝐨 𝐝𝐞𝐥𝐚𝐧𝐭𝐞𝐫𝐨 𝐚 𝐝𝐢𝐬𝐜𝐨 𝐥𝐨𝐛𝐮𝐥𝐚𝐝𝐨 𝐲 𝐚𝐩𝐨𝐲𝐚𝐩𝐢𝐞́𝐬 𝐝𝐞 𝐚𝐥𝐮𝐦𝐢𝐧𝐢𝐨.
Conocé más sobre y todos nuestros modelos visitando nuestra web oficial.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12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E11BB-6D7F-4EC1-A36F-80B2E105F4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650625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5DE74-A1DD-4F7C-A993-2B66471CF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BD223A-1FEE-4BB7-BDFB-03F658E2C7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3801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7816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818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174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6255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9948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898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602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905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3812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409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5112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154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46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- 2021-12-06 17:06:26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𝐓𝐮𝐧𝐧𝐢𝐧𝐠 es la moto perfecta para aquellos que buscan dejar atrás los modelos start y ampliar su experiencia.
Además, viene disponible en 4 colores diferentes.
¡Elegí la que más te guste!
Conocé más sobre y todos nuestros modelos visitando nuestra web oficial.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028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84E71-234A-4292-8A59-A45758ECC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9676218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C7016-1F63-49F5-99ED-EE8DE23DF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473D4B-AFAF-4051-AF5A-CE3408BF51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320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76030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3581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043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5290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980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687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759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3339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1354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1055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812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347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84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- 2021-12-03 14:00:02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𝐒𝐭𝐫𝐚𝐭𝐨 𝐀𝐥𝐩𝐢𝐧𝐨 es un scooter práctico, donde convergen 𝐝𝐢𝐬𝐞ñ𝐨, 𝐜𝐥𝐚𝐬𝐞, 𝐩𝐨𝐭𝐞𝐧𝐜𝐢𝐚 𝐲 𝐞𝐥𝐞𝐠𝐚𝐧𝐜𝐢𝐚.
Sentite único arriba de tu Motomel.
Conocé más sobre y todos nuestros modelos visitando nuestra web oficial.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804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52548-DBDA-4B6A-96A5-387EEB243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92185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5996F-F3E1-4160-8A01-82DF009E0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194098-73C2-41CD-89C4-858AECE0CC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7655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1894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473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199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366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9295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6092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33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652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7077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167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5887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3531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0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- 2021-12-09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sensación de concretar eso que tanto deseabas queda en el recuerdo para siempre. Estas vacaciones, tus historias comienzan con tu nueva Zanella.
Este diciembre, #Zanellizate. 
Te la podes llevar en: 
👉🏼Cuotas fijas con Ahora 12
👉🏼Cuotas fijas con Ahora 18
👉🏼Cuotas fijas con BNA 48 cuotas
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527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CE56D-F29D-404E-BC84-8050937B9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878671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24A16-B1DA-4328-B43B-D8C8DCE13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8AC397-CCC3-441E-B7E6-3329E78A8A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9424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941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139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958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5621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344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625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5729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8046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518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4259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715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877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17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- 2021-12-29 17:27:59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en detalle la 𝐁𝐥𝐢𝐭𝐳 𝐓𝐮𝐧𝐧𝐢𝐧𝐠, una moto super práctica y equipada con todo lo que necesitas para moverte libremente en tu rutina diaria.
Desde nuestra web vas a poder conocerla más en profundidad.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899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CEF13-B44E-4D38-9DD5-D2F4FC0F1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282046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04999-BD00-4F6E-9F04-46255DB1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F4AEF1-064A-4B5D-AA0C-7E4A7FDA4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598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60447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676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264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07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0898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345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70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737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467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9233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164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142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1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- 2021-12-29 17:30:07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Deportividad en su máxima belleza.
Pensada para usuarios exigentes, la RX 150 ofrece un estilo naked que se destaca por su asiento deportivo de doble altura y frenos a disco.
Te la podes llevar en: 
👉🏼Cuotas fijas con Ahora 12
👉🏼Cuotas fijas con Ahora 18
👉🏼Cuotas fijas con BNA 48 cuotas
#Zanella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690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B218E-649F-44CC-B76F-E5533E9FD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061431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44A45-8AFE-4994-A433-94C2CAE1F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6BD346-9E9B-4BA1-95EE-0FA72A608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251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8068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402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9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524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372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470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800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7093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2199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558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460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46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580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- 2021-12-04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nada te condicione. Subite a una 𝐒𝐤𝐮𝐚 𝟏𝟓𝟎 y elegí el camino que más te guste.
La mejor opción para un uso 𝐎𝐍/𝐎𝐅𝐅 urbano.
Desde nuestra web vas a poder conocer todos sus detalles!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066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1C4CE-C3D5-4EA0-814E-8B9CBED0D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68059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0C53F-6CC8-42A9-9D09-80716EC8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09069A-0FA0-4ED8-8BB1-A16BC7E478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0036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4745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4995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678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24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487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5919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345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7469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6157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6038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502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972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03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- 2021-12-24 17:13:11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la familia 𝐌𝐨𝐭𝐨𝐦𝐞𝐥 queremos desearles, a todos los que nos confían su movilidad, una 𝐦𝐮𝐲 𝐟𝐞𝐥𝐢𝐳 𝐧𝐨𝐜𝐡𝐞 𝐛𝐮𝐞𝐧𝐚 𝐲 𝐧𝐚𝐯𝐢𝐝𝐚𝐝.
Es momento de frenar y disfrutar con nuestros seres queridos.
De nuestra parte sabes que vamos a estar ahí, bancándote como siempre 💙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131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1119F-687F-4DA9-AB6E-450878F47B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559699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A35BA-89B2-411B-ABB8-0F6A86F85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B9A24F-1D39-4E08-B648-CBD57419B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4109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4472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3523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643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777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829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88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2519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677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158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11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316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2393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09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- 2021-12-16 16:52:40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gama de colores de la 𝐒𝐭𝐫𝐚𝐭𝐨 𝐄𝐮𝐫𝐨 𝟏𝟓𝟎 hace que sea difícil elegir solo una 😍
¿Cuál elegirías para salir a rodar?
¡Contanos! 👇
Para conocer más sobre nuestros modelos visitá nuestra web oficial o acercate a un concesionario de nuestra red.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68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69407-2E72-4C69-B211-444AE3BA6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47170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086A2-135D-42A7-BC40-5EF3044F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F0AA02-484F-4A41-8E12-6772FD0DFE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556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6332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2105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426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853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142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760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46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8909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899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427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6556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520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20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- 2021-12-08 15:55:01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𝐒𝐭𝐫𝐚𝐭𝐨 𝐄𝐮𝐫𝐨 𝟏𝟓𝟎 es un scooter con diseño retro adaptado para la nueva generación.
Su clásico tablero analógico combina con el típico estilo de scooter italiano.
Conocé más sobre y todos nuestros modelos visitando nuestra web oficial.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2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- 2021-12-17 17:09:01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Sea donde sea que vayas, que tus aventuras estén acompañadas con tu moto preferida. 
Zanella. La libertad de no tener límites.
#Zanella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759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43DB2-B206-418D-85A3-2E15309C7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151020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F1E3-119D-4571-9638-1633409CB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BD103D-FF7A-4D13-945B-612EA1597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396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6317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9873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5490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176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6521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867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740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773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944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05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199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923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68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- 2021-12-27 18:03:40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Vos pones tus objetivos, nosotros te ayudamos a alcanzarlos.
Gracias por el video @belencouso 🏆.
#Zanella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80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- 2021-12-16 17:37:52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Elegante, deportiva y eficiente. 
La RX 150 Z7 está  equipada con el motor más probado de su categoría.
#Zanella #NosImpulsaNuestraHistoria⁣
#Street #RX150teconecta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2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- 2021-12-24 11:39:22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unas muy felices fiestas, llenas de alegría y infinitos caminos juntos. 
Feliz Navidad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904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7FA76-18B2-4127-890F-BED9349CF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608767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8CFA-1682-41C0-B647-156D99DB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0FA87-9617-4225-AED9-AEE707C0D2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502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45191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033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430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503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864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5663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355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0378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260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4821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333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112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18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- 2021-12-21 17:34:49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 bueno no queda en el pasado.
La Ceccato 60 Serie combina el perfecto equilibrio entre elegancia, carácter, tradición y tecnología, una mezcla que lleva la esencia del motociclismo a la máxima expresión.
#Zanella #Ceccato60 #NosImpulsaNuestraHistoria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115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52AFD-BBD1-4DE6-8E6B-E7C2B977C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23446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AE9BD-296F-44FE-BE7C-1F6306CCE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63D2C0-5795-4E03-B2EC-4BE5A6DD0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2478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5062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065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059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6128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6491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088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2294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3551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808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5962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872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48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2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- 2021-12-30 17:58:17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¿Quién dijo que no se puede combinar 𝐬𝐞𝐠𝐮𝐫𝐢𝐝𝐚𝐝 y 𝐞𝐬𝐭𝐢𝐥𝐨?
La 𝐒𝐭𝐫𝐚𝐭𝐨 𝐄𝐮𝐫𝐨 𝟏𝟓𝟎 combina ambas para que te puedas mover con tranquilidad y elegancia por donde quieras.
Desde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40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1D7E8-322C-41AB-98D6-B79C8D9DF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754080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31DD0-992B-493C-A9C8-14965F0E1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EB31CF-56EC-41B5-A26B-AD461102E5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127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340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3580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6972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664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7650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29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4261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2414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1047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9244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4456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246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23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- 2021-12-10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 a más lejos con tu nueva moto favorita. 
Este diciembre #Zanellizate. 
Te la podes llevar en: 
👉🏼Cuotas fijas con Ahora 12
👉🏼Cuotas fijas con Ahora 18
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265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A003D-74C8-4193-9FB2-08A6A7AA7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328716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ACAE-D7ED-489C-8527-C6DC5B89E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6615E7-0BCC-4D43-9343-DF3AF143B5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3312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69D9F-A83D-4693-9F45-D3F747D65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51874-359B-4683-A5DE-84BC66774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0741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7373E-9D5D-4A13-8204-4D472A35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2AD31-018D-4DD9-9B55-439DEC8C0F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5753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0010692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572522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83547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07650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77976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82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- 2021-12-07 14:02:06</a:t>
                      </a:r>
                      <a:r>
                        <a:rPr lang="es-ES" sz="1000"/>
                        <a:t>
 Llega un nuevo feriado, ¿pensaste a dónde ir para disfrutar la libertad de en tus dos ruedas? 🗓🏍
Foto by Corven Motos 
#SalonMotoAR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12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- 2021-12-15 06:34:50</a:t>
                      </a:r>
                      <a:r>
                        <a:rPr lang="es-ES" sz="1000"/>
                        <a:t>
 Hola que tal . Que precio tiene la corven Mirage 110 R2??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42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B1F08-D85D-4AAE-A3B0-CF97A25B5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160514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1409</Words>
  <Application>Microsoft Office PowerPoint</Application>
  <PresentationFormat>On-screen Show (4:3)</PresentationFormat>
  <Paragraphs>801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23</vt:lpstr>
      <vt:lpstr>Facebook Post Table + Reactions | Motomel - 2 of 23</vt:lpstr>
      <vt:lpstr>Facebook Post Table + Reactions | Motomel - 3 of 23</vt:lpstr>
      <vt:lpstr>Facebook Post Table + Reactions | Motomel - 4 of 23</vt:lpstr>
      <vt:lpstr>Facebook Post Table + Reactions | Motomel - 5 of 23</vt:lpstr>
      <vt:lpstr>Facebook Post Table + Reactions | Motomel - 6 of 23</vt:lpstr>
      <vt:lpstr>Facebook Post Table + Reactions | Motomel - 7 of 23</vt:lpstr>
      <vt:lpstr>Facebook Post Table + Reactions | Motomel - 8 of 23</vt:lpstr>
      <vt:lpstr>Facebook Post Table + Reactions | Motomel - 9 of 23</vt:lpstr>
      <vt:lpstr>Facebook Post Table + Reactions | Motomel - 10 of 23</vt:lpstr>
      <vt:lpstr>Facebook Post Table + Reactions | Motomel - 11 of 23</vt:lpstr>
      <vt:lpstr>Facebook Post Table + Reactions | Motomel - 12 of 23</vt:lpstr>
      <vt:lpstr>Facebook Post Table + Reactions | Motomel - 13 of 23</vt:lpstr>
      <vt:lpstr>Facebook Post Table + Reactions | Motomel - 14 of 23</vt:lpstr>
      <vt:lpstr>Facebook Post Table + Reactions | Motomel - 15 of 23</vt:lpstr>
      <vt:lpstr>Facebook Post Table + Reactions | Motomel - 16 of 23</vt:lpstr>
      <vt:lpstr>Facebook Post Table + Reactions | Motomel - 17 of 23</vt:lpstr>
      <vt:lpstr>Facebook Post Table + Reactions | Motomel - 18 of 23</vt:lpstr>
      <vt:lpstr>Facebook Post Table + Reactions | Motomel - 19 of 23</vt:lpstr>
      <vt:lpstr>Facebook Post Table + Reactions | Motomel - 20 of 23</vt:lpstr>
      <vt:lpstr>Facebook Post Table + Reactions | Motomel - 21 of 23</vt:lpstr>
      <vt:lpstr>Facebook Post Table + Reactions | Motomel - 22 of 23</vt:lpstr>
      <vt:lpstr>Facebook Post Table + Reactions | Motomel - 23 of 23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2022-01-03T08:50:25Z</dcterms:created>
  <dcterms:modified xsi:type="dcterms:W3CDTF">2022-01-03T08:51:38Z</dcterms:modified>
</cp:coreProperties>
</file>