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13.923500000000001</c:v>
                </c:pt>
                <c:pt idx="5">
                  <c:v>-7.9039000000000001</c:v>
                </c:pt>
              </c:numCache>
            </c:numRef>
          </c:val>
          <c:extLst>
            <c:ext xmlns:c16="http://schemas.microsoft.com/office/drawing/2014/chart" uri="{C3380CC4-5D6E-409C-BE32-E72D297353CC}">
              <c16:uniqueId val="{00000000-6456-4AC7-86CA-14D69AB90EFC}"/>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17.115500000000001</c:v>
                </c:pt>
                <c:pt idx="1">
                  <c:v>20.833300000000001</c:v>
                </c:pt>
                <c:pt idx="2">
                  <c:v>62.297499999999999</c:v>
                </c:pt>
                <c:pt idx="3">
                  <c:v>0</c:v>
                </c:pt>
                <c:pt idx="4">
                  <c:v>0</c:v>
                </c:pt>
                <c:pt idx="5">
                  <c:v>0</c:v>
                </c:pt>
              </c:numCache>
            </c:numRef>
          </c:val>
          <c:extLst>
            <c:ext xmlns:c16="http://schemas.microsoft.com/office/drawing/2014/chart" uri="{C3380CC4-5D6E-409C-BE32-E72D297353CC}">
              <c16:uniqueId val="{00000001-6456-4AC7-86CA-14D69AB90EFC}"/>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14.534800000000001</c:v>
                </c:pt>
                <c:pt idx="1">
                  <c:v>83.333299999999994</c:v>
                </c:pt>
                <c:pt idx="2">
                  <c:v>86.859499999999997</c:v>
                </c:pt>
                <c:pt idx="3">
                  <c:v>0</c:v>
                </c:pt>
                <c:pt idx="4">
                  <c:v>100</c:v>
                </c:pt>
                <c:pt idx="5">
                  <c:v>100</c:v>
                </c:pt>
              </c:numCache>
            </c:numRef>
          </c:val>
          <c:extLst>
            <c:ext xmlns:c16="http://schemas.microsoft.com/office/drawing/2014/chart" uri="{C3380CC4-5D6E-409C-BE32-E72D297353CC}">
              <c16:uniqueId val="{00000002-6456-4AC7-86CA-14D69AB90EFC}"/>
            </c:ext>
          </c:extLst>
        </c:ser>
        <c:dLbls>
          <c:showLegendKey val="0"/>
          <c:showVal val="0"/>
          <c:showCatName val="0"/>
          <c:showSerName val="0"/>
          <c:showPercent val="0"/>
          <c:showBubbleSize val="0"/>
        </c:dLbls>
        <c:axId val="368071680"/>
        <c:axId val="368066760"/>
      </c:radarChart>
      <c:catAx>
        <c:axId val="36807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66760"/>
        <c:crosses val="autoZero"/>
        <c:auto val="1"/>
        <c:lblAlgn val="ctr"/>
        <c:lblOffset val="100"/>
        <c:noMultiLvlLbl val="0"/>
      </c:catAx>
      <c:valAx>
        <c:axId val="36806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7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Sheet1!$B$2:$B$16</c:f>
              <c:numCache>
                <c:formatCode>General</c:formatCode>
                <c:ptCount val="15"/>
                <c:pt idx="0">
                  <c:v>161106</c:v>
                </c:pt>
                <c:pt idx="1">
                  <c:v>161105</c:v>
                </c:pt>
                <c:pt idx="2">
                  <c:v>161093</c:v>
                </c:pt>
                <c:pt idx="3">
                  <c:v>161090</c:v>
                </c:pt>
                <c:pt idx="4">
                  <c:v>161092</c:v>
                </c:pt>
                <c:pt idx="5">
                  <c:v>161089</c:v>
                </c:pt>
                <c:pt idx="6">
                  <c:v>161089</c:v>
                </c:pt>
                <c:pt idx="7">
                  <c:v>161088</c:v>
                </c:pt>
                <c:pt idx="8">
                  <c:v>161087</c:v>
                </c:pt>
                <c:pt idx="9">
                  <c:v>161088</c:v>
                </c:pt>
                <c:pt idx="10">
                  <c:v>161086</c:v>
                </c:pt>
                <c:pt idx="11">
                  <c:v>161084</c:v>
                </c:pt>
                <c:pt idx="12">
                  <c:v>161082</c:v>
                </c:pt>
                <c:pt idx="13">
                  <c:v>161080</c:v>
                </c:pt>
                <c:pt idx="14">
                  <c:v>161076</c:v>
                </c:pt>
              </c:numCache>
            </c:numRef>
          </c:val>
          <c:smooth val="0"/>
          <c:extLst>
            <c:ext xmlns:c16="http://schemas.microsoft.com/office/drawing/2014/chart" uri="{C3380CC4-5D6E-409C-BE32-E72D297353CC}">
              <c16:uniqueId val="{00000000-2A9F-41DF-A0CC-C72311BBB03D}"/>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Sheet1!$C$2:$C$16</c:f>
              <c:numCache>
                <c:formatCode>General</c:formatCode>
                <c:ptCount val="15"/>
                <c:pt idx="6">
                  <c:v>27555</c:v>
                </c:pt>
                <c:pt idx="7">
                  <c:v>27558</c:v>
                </c:pt>
                <c:pt idx="8">
                  <c:v>27559</c:v>
                </c:pt>
                <c:pt idx="9">
                  <c:v>27561</c:v>
                </c:pt>
                <c:pt idx="10">
                  <c:v>27562</c:v>
                </c:pt>
                <c:pt idx="11">
                  <c:v>27562</c:v>
                </c:pt>
                <c:pt idx="12">
                  <c:v>27566</c:v>
                </c:pt>
                <c:pt idx="13">
                  <c:v>27567</c:v>
                </c:pt>
                <c:pt idx="14">
                  <c:v>27569</c:v>
                </c:pt>
              </c:numCache>
            </c:numRef>
          </c:val>
          <c:smooth val="0"/>
          <c:extLst>
            <c:ext xmlns:c16="http://schemas.microsoft.com/office/drawing/2014/chart" uri="{C3380CC4-5D6E-409C-BE32-E72D297353CC}">
              <c16:uniqueId val="{00000001-2A9F-41DF-A0CC-C72311BBB03D}"/>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Sheet1!$D$2:$D$16</c:f>
              <c:numCache>
                <c:formatCode>General</c:formatCode>
                <c:ptCount val="15"/>
                <c:pt idx="0">
                  <c:v>23346</c:v>
                </c:pt>
                <c:pt idx="1">
                  <c:v>23368</c:v>
                </c:pt>
                <c:pt idx="2">
                  <c:v>23385</c:v>
                </c:pt>
                <c:pt idx="3">
                  <c:v>23391</c:v>
                </c:pt>
                <c:pt idx="4">
                  <c:v>23392</c:v>
                </c:pt>
                <c:pt idx="5">
                  <c:v>23389</c:v>
                </c:pt>
                <c:pt idx="6">
                  <c:v>23393</c:v>
                </c:pt>
                <c:pt idx="7">
                  <c:v>23396</c:v>
                </c:pt>
                <c:pt idx="8">
                  <c:v>23399</c:v>
                </c:pt>
                <c:pt idx="9">
                  <c:v>23401</c:v>
                </c:pt>
                <c:pt idx="10">
                  <c:v>23399</c:v>
                </c:pt>
                <c:pt idx="11">
                  <c:v>23401</c:v>
                </c:pt>
                <c:pt idx="12">
                  <c:v>23403</c:v>
                </c:pt>
                <c:pt idx="13">
                  <c:v>23409</c:v>
                </c:pt>
                <c:pt idx="14">
                  <c:v>23412</c:v>
                </c:pt>
              </c:numCache>
            </c:numRef>
          </c:val>
          <c:smooth val="0"/>
          <c:extLst>
            <c:ext xmlns:c16="http://schemas.microsoft.com/office/drawing/2014/chart" uri="{C3380CC4-5D6E-409C-BE32-E72D297353CC}">
              <c16:uniqueId val="{00000002-2A9F-41DF-A0CC-C72311BBB03D}"/>
            </c:ext>
          </c:extLst>
        </c:ser>
        <c:dLbls>
          <c:showLegendKey val="0"/>
          <c:showVal val="0"/>
          <c:showCatName val="0"/>
          <c:showSerName val="0"/>
          <c:showPercent val="0"/>
          <c:showBubbleSize val="0"/>
        </c:dLbls>
        <c:smooth val="0"/>
        <c:axId val="435515976"/>
        <c:axId val="435515320"/>
      </c:lineChart>
      <c:dateAx>
        <c:axId val="43551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15320"/>
        <c:crosses val="autoZero"/>
        <c:auto val="1"/>
        <c:lblOffset val="100"/>
        <c:baseTimeUnit val="days"/>
      </c:dateAx>
      <c:valAx>
        <c:axId val="43551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1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Sheet1!$B$2:$B$16</c:f>
              <c:numCache>
                <c:formatCode>General</c:formatCode>
                <c:ptCount val="15"/>
                <c:pt idx="0">
                  <c:v>-6</c:v>
                </c:pt>
                <c:pt idx="1">
                  <c:v>-1</c:v>
                </c:pt>
                <c:pt idx="2">
                  <c:v>-12</c:v>
                </c:pt>
                <c:pt idx="3">
                  <c:v>-3</c:v>
                </c:pt>
                <c:pt idx="4">
                  <c:v>2</c:v>
                </c:pt>
                <c:pt idx="5">
                  <c:v>-3</c:v>
                </c:pt>
                <c:pt idx="6">
                  <c:v>0</c:v>
                </c:pt>
                <c:pt idx="7">
                  <c:v>-1</c:v>
                </c:pt>
                <c:pt idx="8">
                  <c:v>-1</c:v>
                </c:pt>
                <c:pt idx="9">
                  <c:v>1</c:v>
                </c:pt>
                <c:pt idx="10">
                  <c:v>-2</c:v>
                </c:pt>
                <c:pt idx="11">
                  <c:v>-2</c:v>
                </c:pt>
                <c:pt idx="12">
                  <c:v>-2</c:v>
                </c:pt>
                <c:pt idx="13">
                  <c:v>-2</c:v>
                </c:pt>
                <c:pt idx="14">
                  <c:v>-4</c:v>
                </c:pt>
              </c:numCache>
            </c:numRef>
          </c:val>
          <c:smooth val="0"/>
          <c:extLst>
            <c:ext xmlns:c16="http://schemas.microsoft.com/office/drawing/2014/chart" uri="{C3380CC4-5D6E-409C-BE32-E72D297353CC}">
              <c16:uniqueId val="{00000000-971C-4C3B-ACE4-BEA695CA7EE2}"/>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Sheet1!$C$2:$C$16</c:f>
              <c:numCache>
                <c:formatCode>General</c:formatCode>
                <c:ptCount val="15"/>
                <c:pt idx="7">
                  <c:v>3</c:v>
                </c:pt>
                <c:pt idx="8">
                  <c:v>1</c:v>
                </c:pt>
                <c:pt idx="9">
                  <c:v>2</c:v>
                </c:pt>
                <c:pt idx="10">
                  <c:v>1</c:v>
                </c:pt>
                <c:pt idx="11">
                  <c:v>0</c:v>
                </c:pt>
                <c:pt idx="12">
                  <c:v>4</c:v>
                </c:pt>
                <c:pt idx="13">
                  <c:v>1</c:v>
                </c:pt>
                <c:pt idx="14">
                  <c:v>2</c:v>
                </c:pt>
              </c:numCache>
            </c:numRef>
          </c:val>
          <c:smooth val="0"/>
          <c:extLst>
            <c:ext xmlns:c16="http://schemas.microsoft.com/office/drawing/2014/chart" uri="{C3380CC4-5D6E-409C-BE32-E72D297353CC}">
              <c16:uniqueId val="{00000001-971C-4C3B-ACE4-BEA695CA7EE2}"/>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Sheet1!$D$2:$D$16</c:f>
              <c:numCache>
                <c:formatCode>General</c:formatCode>
                <c:ptCount val="15"/>
                <c:pt idx="0">
                  <c:v>0</c:v>
                </c:pt>
                <c:pt idx="1">
                  <c:v>22</c:v>
                </c:pt>
                <c:pt idx="2">
                  <c:v>17</c:v>
                </c:pt>
                <c:pt idx="3">
                  <c:v>6</c:v>
                </c:pt>
                <c:pt idx="4">
                  <c:v>1</c:v>
                </c:pt>
                <c:pt idx="5">
                  <c:v>-3</c:v>
                </c:pt>
                <c:pt idx="6">
                  <c:v>4</c:v>
                </c:pt>
                <c:pt idx="7">
                  <c:v>3</c:v>
                </c:pt>
                <c:pt idx="8">
                  <c:v>3</c:v>
                </c:pt>
                <c:pt idx="9">
                  <c:v>2</c:v>
                </c:pt>
                <c:pt idx="10">
                  <c:v>-2</c:v>
                </c:pt>
                <c:pt idx="11">
                  <c:v>2</c:v>
                </c:pt>
                <c:pt idx="12">
                  <c:v>2</c:v>
                </c:pt>
                <c:pt idx="13">
                  <c:v>6</c:v>
                </c:pt>
                <c:pt idx="14">
                  <c:v>3</c:v>
                </c:pt>
              </c:numCache>
            </c:numRef>
          </c:val>
          <c:smooth val="0"/>
          <c:extLst>
            <c:ext xmlns:c16="http://schemas.microsoft.com/office/drawing/2014/chart" uri="{C3380CC4-5D6E-409C-BE32-E72D297353CC}">
              <c16:uniqueId val="{00000002-971C-4C3B-ACE4-BEA695CA7EE2}"/>
            </c:ext>
          </c:extLst>
        </c:ser>
        <c:dLbls>
          <c:showLegendKey val="0"/>
          <c:showVal val="0"/>
          <c:showCatName val="0"/>
          <c:showSerName val="0"/>
          <c:showPercent val="0"/>
          <c:showBubbleSize val="0"/>
        </c:dLbls>
        <c:smooth val="0"/>
        <c:axId val="435491376"/>
        <c:axId val="435495968"/>
      </c:lineChart>
      <c:dateAx>
        <c:axId val="43549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5968"/>
        <c:crosses val="autoZero"/>
        <c:auto val="1"/>
        <c:lblOffset val="100"/>
        <c:baseTimeUnit val="days"/>
      </c:dateAx>
      <c:valAx>
        <c:axId val="43549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-4</c:v>
                </c:pt>
                <c:pt idx="3">
                  <c:v>-1</c:v>
                </c:pt>
                <c:pt idx="4">
                  <c:v>-6</c:v>
                </c:pt>
                <c:pt idx="5">
                  <c:v>-3</c:v>
                </c:pt>
                <c:pt idx="6">
                  <c:v>0</c:v>
                </c:pt>
              </c:numCache>
            </c:numRef>
          </c:val>
          <c:extLst>
            <c:ext xmlns:c16="http://schemas.microsoft.com/office/drawing/2014/chart" uri="{C3380CC4-5D6E-409C-BE32-E72D297353CC}">
              <c16:uniqueId val="{00000000-BEFF-4A1E-A366-166C5FA7A790}"/>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3</c:v>
                </c:pt>
                <c:pt idx="3">
                  <c:v>1</c:v>
                </c:pt>
                <c:pt idx="4">
                  <c:v>2</c:v>
                </c:pt>
                <c:pt idx="5">
                  <c:v>1</c:v>
                </c:pt>
                <c:pt idx="6">
                  <c:v>0</c:v>
                </c:pt>
              </c:numCache>
            </c:numRef>
          </c:val>
          <c:extLst>
            <c:ext xmlns:c16="http://schemas.microsoft.com/office/drawing/2014/chart" uri="{C3380CC4-5D6E-409C-BE32-E72D297353CC}">
              <c16:uniqueId val="{00000001-BEFF-4A1E-A366-166C5FA7A790}"/>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5</c:v>
                </c:pt>
                <c:pt idx="2">
                  <c:v>2</c:v>
                </c:pt>
                <c:pt idx="3">
                  <c:v>13</c:v>
                </c:pt>
                <c:pt idx="4">
                  <c:v>10</c:v>
                </c:pt>
                <c:pt idx="5">
                  <c:v>2</c:v>
                </c:pt>
                <c:pt idx="6">
                  <c:v>2</c:v>
                </c:pt>
              </c:numCache>
            </c:numRef>
          </c:val>
          <c:extLst>
            <c:ext xmlns:c16="http://schemas.microsoft.com/office/drawing/2014/chart" uri="{C3380CC4-5D6E-409C-BE32-E72D297353CC}">
              <c16:uniqueId val="{00000002-BEFF-4A1E-A366-166C5FA7A790}"/>
            </c:ext>
          </c:extLst>
        </c:ser>
        <c:dLbls>
          <c:showLegendKey val="0"/>
          <c:showVal val="0"/>
          <c:showCatName val="0"/>
          <c:showSerName val="0"/>
          <c:showPercent val="0"/>
          <c:showBubbleSize val="0"/>
        </c:dLbls>
        <c:gapWidth val="219"/>
        <c:overlap val="-27"/>
        <c:axId val="435496296"/>
        <c:axId val="435493016"/>
      </c:barChart>
      <c:catAx>
        <c:axId val="43549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3016"/>
        <c:crosses val="autoZero"/>
        <c:auto val="1"/>
        <c:lblAlgn val="ctr"/>
        <c:lblOffset val="100"/>
        <c:noMultiLvlLbl val="0"/>
      </c:catAx>
      <c:valAx>
        <c:axId val="43549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Sheet1!$B$2:$B$16</c:f>
              <c:numCache>
                <c:formatCode>General</c:formatCode>
                <c:ptCount val="15"/>
                <c:pt idx="0">
                  <c:v>-3.7241173841799499E-3</c:v>
                </c:pt>
                <c:pt idx="1">
                  <c:v>-6.2070934664134204E-4</c:v>
                </c:pt>
                <c:pt idx="2">
                  <c:v>-7.4485583935942398E-3</c:v>
                </c:pt>
                <c:pt idx="3">
                  <c:v>-1.8622783112860299E-3</c:v>
                </c:pt>
                <c:pt idx="4">
                  <c:v>1.24154199515799E-3</c:v>
                </c:pt>
                <c:pt idx="5">
                  <c:v>-1.86228987162615E-3</c:v>
                </c:pt>
                <c:pt idx="6">
                  <c:v>0</c:v>
                </c:pt>
                <c:pt idx="7">
                  <c:v>-6.20774851169229E-4</c:v>
                </c:pt>
                <c:pt idx="8">
                  <c:v>-6.2077870480730995E-4</c:v>
                </c:pt>
                <c:pt idx="9">
                  <c:v>6.2078255849323696E-4</c:v>
                </c:pt>
                <c:pt idx="10">
                  <c:v>-1.2415574096146199E-3</c:v>
                </c:pt>
                <c:pt idx="11">
                  <c:v>-1.2415728244540201E-3</c:v>
                </c:pt>
                <c:pt idx="12">
                  <c:v>-1.24158823967619E-3</c:v>
                </c:pt>
                <c:pt idx="13">
                  <c:v>-1.24160365528116E-3</c:v>
                </c:pt>
                <c:pt idx="14">
                  <c:v>-2.48323814253787E-3</c:v>
                </c:pt>
              </c:numCache>
            </c:numRef>
          </c:val>
          <c:smooth val="0"/>
          <c:extLst>
            <c:ext xmlns:c16="http://schemas.microsoft.com/office/drawing/2014/chart" uri="{C3380CC4-5D6E-409C-BE32-E72D297353CC}">
              <c16:uniqueId val="{00000000-7A56-4383-9CBD-0F2D90974052}"/>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Sheet1!$C$2:$C$16</c:f>
              <c:numCache>
                <c:formatCode>General</c:formatCode>
                <c:ptCount val="15"/>
                <c:pt idx="7">
                  <c:v>1.0887316276537801E-2</c:v>
                </c:pt>
                <c:pt idx="8">
                  <c:v>3.6287103563393602E-3</c:v>
                </c:pt>
                <c:pt idx="9">
                  <c:v>7.2571573714576001E-3</c:v>
                </c:pt>
                <c:pt idx="10">
                  <c:v>3.6283153731722401E-3</c:v>
                </c:pt>
                <c:pt idx="11">
                  <c:v>0</c:v>
                </c:pt>
                <c:pt idx="12">
                  <c:v>1.45127349248966E-2</c:v>
                </c:pt>
                <c:pt idx="13">
                  <c:v>3.6276572589421701E-3</c:v>
                </c:pt>
                <c:pt idx="14">
                  <c:v>7.2550513294881601E-3</c:v>
                </c:pt>
              </c:numCache>
            </c:numRef>
          </c:val>
          <c:smooth val="0"/>
          <c:extLst>
            <c:ext xmlns:c16="http://schemas.microsoft.com/office/drawing/2014/chart" uri="{C3380CC4-5D6E-409C-BE32-E72D297353CC}">
              <c16:uniqueId val="{00000001-7A56-4383-9CBD-0F2D90974052}"/>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Sheet1!$D$2:$D$16</c:f>
              <c:numCache>
                <c:formatCode>General</c:formatCode>
                <c:ptCount val="15"/>
                <c:pt idx="0">
                  <c:v>0</c:v>
                </c:pt>
                <c:pt idx="1">
                  <c:v>9.4234558382592301E-2</c:v>
                </c:pt>
                <c:pt idx="2">
                  <c:v>7.2749058541595302E-2</c:v>
                </c:pt>
                <c:pt idx="3">
                  <c:v>2.5657472738935198E-2</c:v>
                </c:pt>
                <c:pt idx="4">
                  <c:v>4.2751485614125097E-3</c:v>
                </c:pt>
                <c:pt idx="5">
                  <c:v>-1.28248974008208E-2</c:v>
                </c:pt>
                <c:pt idx="6">
                  <c:v>1.71020565222968E-2</c:v>
                </c:pt>
                <c:pt idx="7">
                  <c:v>1.2824349164279899E-2</c:v>
                </c:pt>
                <c:pt idx="8">
                  <c:v>1.28227047358523E-2</c:v>
                </c:pt>
                <c:pt idx="9">
                  <c:v>8.5473738193939906E-3</c:v>
                </c:pt>
                <c:pt idx="10">
                  <c:v>-8.5466433058416294E-3</c:v>
                </c:pt>
                <c:pt idx="11">
                  <c:v>8.5473738193939906E-3</c:v>
                </c:pt>
                <c:pt idx="12">
                  <c:v>8.5466433058416294E-3</c:v>
                </c:pt>
                <c:pt idx="13">
                  <c:v>2.56377387514421E-2</c:v>
                </c:pt>
                <c:pt idx="14">
                  <c:v>1.28155837498398E-2</c:v>
                </c:pt>
              </c:numCache>
            </c:numRef>
          </c:val>
          <c:smooth val="0"/>
          <c:extLst>
            <c:ext xmlns:c16="http://schemas.microsoft.com/office/drawing/2014/chart" uri="{C3380CC4-5D6E-409C-BE32-E72D297353CC}">
              <c16:uniqueId val="{00000002-7A56-4383-9CBD-0F2D90974052}"/>
            </c:ext>
          </c:extLst>
        </c:ser>
        <c:dLbls>
          <c:showLegendKey val="0"/>
          <c:showVal val="0"/>
          <c:showCatName val="0"/>
          <c:showSerName val="0"/>
          <c:showPercent val="0"/>
          <c:showBubbleSize val="0"/>
        </c:dLbls>
        <c:smooth val="0"/>
        <c:axId val="435494984"/>
        <c:axId val="435486784"/>
      </c:lineChart>
      <c:dateAx>
        <c:axId val="43549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86784"/>
        <c:crosses val="autoZero"/>
        <c:auto val="1"/>
        <c:lblOffset val="100"/>
        <c:baseTimeUnit val="days"/>
      </c:dateAx>
      <c:valAx>
        <c:axId val="43548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Sheet1!$B$2:$B$16</c:f>
              <c:numCache>
                <c:formatCode>General</c:formatCode>
                <c:ptCount val="15"/>
                <c:pt idx="0">
                  <c:v>3</c:v>
                </c:pt>
                <c:pt idx="1">
                  <c:v>2</c:v>
                </c:pt>
                <c:pt idx="2">
                  <c:v>2</c:v>
                </c:pt>
                <c:pt idx="3">
                  <c:v>2</c:v>
                </c:pt>
                <c:pt idx="4">
                  <c:v>2</c:v>
                </c:pt>
                <c:pt idx="5">
                  <c:v>1</c:v>
                </c:pt>
                <c:pt idx="6">
                  <c:v>0</c:v>
                </c:pt>
                <c:pt idx="7">
                  <c:v>2</c:v>
                </c:pt>
                <c:pt idx="8">
                  <c:v>2</c:v>
                </c:pt>
                <c:pt idx="9">
                  <c:v>2</c:v>
                </c:pt>
                <c:pt idx="10">
                  <c:v>1</c:v>
                </c:pt>
                <c:pt idx="11">
                  <c:v>2</c:v>
                </c:pt>
                <c:pt idx="12">
                  <c:v>0</c:v>
                </c:pt>
                <c:pt idx="13">
                  <c:v>1</c:v>
                </c:pt>
                <c:pt idx="14">
                  <c:v>2</c:v>
                </c:pt>
              </c:numCache>
            </c:numRef>
          </c:val>
          <c:smooth val="0"/>
          <c:extLst>
            <c:ext xmlns:c16="http://schemas.microsoft.com/office/drawing/2014/chart" uri="{C3380CC4-5D6E-409C-BE32-E72D297353CC}">
              <c16:uniqueId val="{00000000-AC7F-431E-B4C7-BAC3654037BD}"/>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Sheet1!$C$2:$C$16</c:f>
              <c:numCache>
                <c:formatCode>General</c:formatCode>
                <c:ptCount val="15"/>
                <c:pt idx="0">
                  <c:v>0</c:v>
                </c:pt>
                <c:pt idx="1">
                  <c:v>0</c:v>
                </c:pt>
                <c:pt idx="2">
                  <c:v>0</c:v>
                </c:pt>
                <c:pt idx="3">
                  <c:v>1</c:v>
                </c:pt>
                <c:pt idx="4">
                  <c:v>0</c:v>
                </c:pt>
                <c:pt idx="5">
                  <c:v>1</c:v>
                </c:pt>
                <c:pt idx="6">
                  <c:v>0</c:v>
                </c:pt>
                <c:pt idx="7">
                  <c:v>1</c:v>
                </c:pt>
                <c:pt idx="8">
                  <c:v>1</c:v>
                </c:pt>
                <c:pt idx="9">
                  <c:v>0</c:v>
                </c:pt>
                <c:pt idx="10">
                  <c:v>0</c:v>
                </c:pt>
                <c:pt idx="11">
                  <c:v>0</c:v>
                </c:pt>
                <c:pt idx="12">
                  <c:v>1</c:v>
                </c:pt>
                <c:pt idx="13">
                  <c:v>0</c:v>
                </c:pt>
                <c:pt idx="14">
                  <c:v>0</c:v>
                </c:pt>
              </c:numCache>
            </c:numRef>
          </c:val>
          <c:smooth val="0"/>
          <c:extLst>
            <c:ext xmlns:c16="http://schemas.microsoft.com/office/drawing/2014/chart" uri="{C3380CC4-5D6E-409C-BE32-E72D297353CC}">
              <c16:uniqueId val="{00000001-AC7F-431E-B4C7-BAC3654037BD}"/>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Sheet1!$D$2:$D$16</c:f>
              <c:numCache>
                <c:formatCode>General</c:formatCode>
                <c:ptCount val="15"/>
                <c:pt idx="0">
                  <c:v>1</c:v>
                </c:pt>
                <c:pt idx="1">
                  <c:v>1</c:v>
                </c:pt>
                <c:pt idx="2">
                  <c:v>3</c:v>
                </c:pt>
                <c:pt idx="3">
                  <c:v>1</c:v>
                </c:pt>
                <c:pt idx="4">
                  <c:v>0</c:v>
                </c:pt>
                <c:pt idx="5">
                  <c:v>2</c:v>
                </c:pt>
                <c:pt idx="6">
                  <c:v>1</c:v>
                </c:pt>
                <c:pt idx="7">
                  <c:v>2</c:v>
                </c:pt>
                <c:pt idx="8">
                  <c:v>2</c:v>
                </c:pt>
                <c:pt idx="9">
                  <c:v>2</c:v>
                </c:pt>
                <c:pt idx="10">
                  <c:v>1</c:v>
                </c:pt>
                <c:pt idx="11">
                  <c:v>0</c:v>
                </c:pt>
                <c:pt idx="12">
                  <c:v>1</c:v>
                </c:pt>
                <c:pt idx="13">
                  <c:v>2</c:v>
                </c:pt>
                <c:pt idx="14">
                  <c:v>1</c:v>
                </c:pt>
              </c:numCache>
            </c:numRef>
          </c:val>
          <c:smooth val="0"/>
          <c:extLst>
            <c:ext xmlns:c16="http://schemas.microsoft.com/office/drawing/2014/chart" uri="{C3380CC4-5D6E-409C-BE32-E72D297353CC}">
              <c16:uniqueId val="{00000002-AC7F-431E-B4C7-BAC3654037BD}"/>
            </c:ext>
          </c:extLst>
        </c:ser>
        <c:dLbls>
          <c:showLegendKey val="0"/>
          <c:showVal val="0"/>
          <c:showCatName val="0"/>
          <c:showSerName val="0"/>
          <c:showPercent val="0"/>
          <c:showBubbleSize val="0"/>
        </c:dLbls>
        <c:smooth val="0"/>
        <c:axId val="435499248"/>
        <c:axId val="435499904"/>
      </c:lineChart>
      <c:dateAx>
        <c:axId val="43549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9904"/>
        <c:crosses val="autoZero"/>
        <c:auto val="1"/>
        <c:lblOffset val="100"/>
        <c:baseTimeUnit val="days"/>
      </c:dateAx>
      <c:valAx>
        <c:axId val="43549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9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4</c:v>
                </c:pt>
                <c:pt idx="9">
                  <c:v>1</c:v>
                </c:pt>
                <c:pt idx="10">
                  <c:v>0</c:v>
                </c:pt>
                <c:pt idx="11">
                  <c:v>2</c:v>
                </c:pt>
                <c:pt idx="12">
                  <c:v>2</c:v>
                </c:pt>
                <c:pt idx="13">
                  <c:v>0</c:v>
                </c:pt>
                <c:pt idx="14">
                  <c:v>2</c:v>
                </c:pt>
                <c:pt idx="15">
                  <c:v>0</c:v>
                </c:pt>
                <c:pt idx="16">
                  <c:v>2</c:v>
                </c:pt>
                <c:pt idx="17">
                  <c:v>2</c:v>
                </c:pt>
                <c:pt idx="18">
                  <c:v>1</c:v>
                </c:pt>
                <c:pt idx="19">
                  <c:v>2</c:v>
                </c:pt>
                <c:pt idx="20">
                  <c:v>5</c:v>
                </c:pt>
                <c:pt idx="21">
                  <c:v>1</c:v>
                </c:pt>
                <c:pt idx="22">
                  <c:v>0</c:v>
                </c:pt>
                <c:pt idx="23">
                  <c:v>0</c:v>
                </c:pt>
              </c:numCache>
            </c:numRef>
          </c:val>
          <c:smooth val="0"/>
          <c:extLst>
            <c:ext xmlns:c16="http://schemas.microsoft.com/office/drawing/2014/chart" uri="{C3380CC4-5D6E-409C-BE32-E72D297353CC}">
              <c16:uniqueId val="{00000000-52A2-475C-9592-7207C428C153}"/>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1</c:v>
                </c:pt>
                <c:pt idx="17">
                  <c:v>0</c:v>
                </c:pt>
                <c:pt idx="18">
                  <c:v>0</c:v>
                </c:pt>
                <c:pt idx="19">
                  <c:v>0</c:v>
                </c:pt>
                <c:pt idx="20">
                  <c:v>0</c:v>
                </c:pt>
                <c:pt idx="21">
                  <c:v>3</c:v>
                </c:pt>
                <c:pt idx="22">
                  <c:v>0</c:v>
                </c:pt>
                <c:pt idx="23">
                  <c:v>0</c:v>
                </c:pt>
              </c:numCache>
            </c:numRef>
          </c:val>
          <c:smooth val="0"/>
          <c:extLst>
            <c:ext xmlns:c16="http://schemas.microsoft.com/office/drawing/2014/chart" uri="{C3380CC4-5D6E-409C-BE32-E72D297353CC}">
              <c16:uniqueId val="{00000001-52A2-475C-9592-7207C428C153}"/>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2</c:v>
                </c:pt>
                <c:pt idx="13">
                  <c:v>3</c:v>
                </c:pt>
                <c:pt idx="14">
                  <c:v>1</c:v>
                </c:pt>
                <c:pt idx="15">
                  <c:v>3</c:v>
                </c:pt>
                <c:pt idx="16">
                  <c:v>1</c:v>
                </c:pt>
                <c:pt idx="17">
                  <c:v>1</c:v>
                </c:pt>
                <c:pt idx="18">
                  <c:v>3</c:v>
                </c:pt>
                <c:pt idx="19">
                  <c:v>0</c:v>
                </c:pt>
                <c:pt idx="20">
                  <c:v>3</c:v>
                </c:pt>
                <c:pt idx="21">
                  <c:v>0</c:v>
                </c:pt>
                <c:pt idx="22">
                  <c:v>0</c:v>
                </c:pt>
                <c:pt idx="23">
                  <c:v>0</c:v>
                </c:pt>
              </c:numCache>
            </c:numRef>
          </c:val>
          <c:smooth val="0"/>
          <c:extLst>
            <c:ext xmlns:c16="http://schemas.microsoft.com/office/drawing/2014/chart" uri="{C3380CC4-5D6E-409C-BE32-E72D297353CC}">
              <c16:uniqueId val="{00000002-52A2-475C-9592-7207C428C153}"/>
            </c:ext>
          </c:extLst>
        </c:ser>
        <c:dLbls>
          <c:showLegendKey val="0"/>
          <c:showVal val="0"/>
          <c:showCatName val="0"/>
          <c:showSerName val="0"/>
          <c:showPercent val="0"/>
          <c:showBubbleSize val="0"/>
        </c:dLbls>
        <c:smooth val="0"/>
        <c:axId val="435507120"/>
        <c:axId val="435501544"/>
      </c:lineChart>
      <c:catAx>
        <c:axId val="43550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01544"/>
        <c:crosses val="autoZero"/>
        <c:auto val="1"/>
        <c:lblAlgn val="ctr"/>
        <c:lblOffset val="100"/>
        <c:noMultiLvlLbl val="0"/>
      </c:catAx>
      <c:valAx>
        <c:axId val="43550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0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7</c:v>
                </c:pt>
                <c:pt idx="3">
                  <c:v>4</c:v>
                </c:pt>
                <c:pt idx="4">
                  <c:v>4</c:v>
                </c:pt>
                <c:pt idx="5">
                  <c:v>3</c:v>
                </c:pt>
                <c:pt idx="6">
                  <c:v>4</c:v>
                </c:pt>
              </c:numCache>
            </c:numRef>
          </c:val>
          <c:extLst>
            <c:ext xmlns:c16="http://schemas.microsoft.com/office/drawing/2014/chart" uri="{C3380CC4-5D6E-409C-BE32-E72D297353CC}">
              <c16:uniqueId val="{00000000-1063-44D6-8079-74B96B401183}"/>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1</c:v>
                </c:pt>
                <c:pt idx="4">
                  <c:v>0</c:v>
                </c:pt>
                <c:pt idx="5">
                  <c:v>1</c:v>
                </c:pt>
                <c:pt idx="6">
                  <c:v>0</c:v>
                </c:pt>
              </c:numCache>
            </c:numRef>
          </c:val>
          <c:extLst>
            <c:ext xmlns:c16="http://schemas.microsoft.com/office/drawing/2014/chart" uri="{C3380CC4-5D6E-409C-BE32-E72D297353CC}">
              <c16:uniqueId val="{00000001-1063-44D6-8079-74B96B401183}"/>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4</c:v>
                </c:pt>
                <c:pt idx="3">
                  <c:v>3</c:v>
                </c:pt>
                <c:pt idx="4">
                  <c:v>5</c:v>
                </c:pt>
                <c:pt idx="5">
                  <c:v>2</c:v>
                </c:pt>
                <c:pt idx="6">
                  <c:v>0</c:v>
                </c:pt>
              </c:numCache>
            </c:numRef>
          </c:val>
          <c:extLst>
            <c:ext xmlns:c16="http://schemas.microsoft.com/office/drawing/2014/chart" uri="{C3380CC4-5D6E-409C-BE32-E72D297353CC}">
              <c16:uniqueId val="{00000002-1063-44D6-8079-74B96B401183}"/>
            </c:ext>
          </c:extLst>
        </c:ser>
        <c:dLbls>
          <c:showLegendKey val="0"/>
          <c:showVal val="0"/>
          <c:showCatName val="0"/>
          <c:showSerName val="0"/>
          <c:showPercent val="0"/>
          <c:showBubbleSize val="0"/>
        </c:dLbls>
        <c:gapWidth val="219"/>
        <c:overlap val="-27"/>
        <c:axId val="435501872"/>
        <c:axId val="435502200"/>
      </c:barChart>
      <c:catAx>
        <c:axId val="43550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02200"/>
        <c:crosses val="autoZero"/>
        <c:auto val="1"/>
        <c:lblAlgn val="ctr"/>
        <c:lblOffset val="100"/>
        <c:noMultiLvlLbl val="0"/>
      </c:catAx>
      <c:valAx>
        <c:axId val="43550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0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3807</c:v>
                </c:pt>
                <c:pt idx="1">
                  <c:v>2563</c:v>
                </c:pt>
                <c:pt idx="2">
                  <c:v>3749</c:v>
                </c:pt>
              </c:numCache>
            </c:numRef>
          </c:val>
          <c:extLst>
            <c:ext xmlns:c16="http://schemas.microsoft.com/office/drawing/2014/chart" uri="{C3380CC4-5D6E-409C-BE32-E72D297353CC}">
              <c16:uniqueId val="{00000000-2E29-4389-B74E-05E3B480EA43}"/>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674</c:v>
                </c:pt>
                <c:pt idx="1">
                  <c:v>620</c:v>
                </c:pt>
                <c:pt idx="2">
                  <c:v>537</c:v>
                </c:pt>
              </c:numCache>
            </c:numRef>
          </c:val>
          <c:extLst>
            <c:ext xmlns:c16="http://schemas.microsoft.com/office/drawing/2014/chart" uri="{C3380CC4-5D6E-409C-BE32-E72D297353CC}">
              <c16:uniqueId val="{00000001-2E29-4389-B74E-05E3B480EA43}"/>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8</c:v>
                </c:pt>
                <c:pt idx="1">
                  <c:v>6</c:v>
                </c:pt>
                <c:pt idx="2">
                  <c:v>12</c:v>
                </c:pt>
              </c:numCache>
            </c:numRef>
          </c:val>
          <c:extLst>
            <c:ext xmlns:c16="http://schemas.microsoft.com/office/drawing/2014/chart" uri="{C3380CC4-5D6E-409C-BE32-E72D297353CC}">
              <c16:uniqueId val="{00000002-2E29-4389-B74E-05E3B480EA43}"/>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5</c:v>
                </c:pt>
                <c:pt idx="1">
                  <c:v>3</c:v>
                </c:pt>
                <c:pt idx="2">
                  <c:v>5</c:v>
                </c:pt>
              </c:numCache>
            </c:numRef>
          </c:val>
          <c:extLst>
            <c:ext xmlns:c16="http://schemas.microsoft.com/office/drawing/2014/chart" uri="{C3380CC4-5D6E-409C-BE32-E72D297353CC}">
              <c16:uniqueId val="{00000003-2E29-4389-B74E-05E3B480EA43}"/>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Juan Andreotti</c:v>
                </c:pt>
                <c:pt idx="2">
                  <c:v>Sole Martinez</c:v>
                </c:pt>
              </c:strCache>
            </c:strRef>
          </c:cat>
          <c:val>
            <c:numRef>
              <c:f>Sheet1!$F$2:$F$4</c:f>
              <c:numCache>
                <c:formatCode>General</c:formatCode>
                <c:ptCount val="3"/>
                <c:pt idx="0">
                  <c:v>3</c:v>
                </c:pt>
                <c:pt idx="1">
                  <c:v>2</c:v>
                </c:pt>
                <c:pt idx="2">
                  <c:v>4</c:v>
                </c:pt>
              </c:numCache>
            </c:numRef>
          </c:val>
          <c:extLst>
            <c:ext xmlns:c16="http://schemas.microsoft.com/office/drawing/2014/chart" uri="{C3380CC4-5D6E-409C-BE32-E72D297353CC}">
              <c16:uniqueId val="{00000004-2E29-4389-B74E-05E3B480EA43}"/>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Juan Andreotti</c:v>
                </c:pt>
                <c:pt idx="2">
                  <c:v>Sole Martinez</c:v>
                </c:pt>
              </c:strCache>
            </c:strRef>
          </c:cat>
          <c:val>
            <c:numRef>
              <c:f>Sheet1!$G$2:$G$4</c:f>
              <c:numCache>
                <c:formatCode>General</c:formatCode>
                <c:ptCount val="3"/>
                <c:pt idx="0">
                  <c:v>11</c:v>
                </c:pt>
                <c:pt idx="1">
                  <c:v>4</c:v>
                </c:pt>
                <c:pt idx="2">
                  <c:v>7</c:v>
                </c:pt>
              </c:numCache>
            </c:numRef>
          </c:val>
          <c:extLst>
            <c:ext xmlns:c16="http://schemas.microsoft.com/office/drawing/2014/chart" uri="{C3380CC4-5D6E-409C-BE32-E72D297353CC}">
              <c16:uniqueId val="{00000005-2E29-4389-B74E-05E3B480EA4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Sheet1!$H$2:$H$4</c:f>
              <c:numCache>
                <c:formatCode>General</c:formatCode>
                <c:ptCount val="3"/>
                <c:pt idx="0">
                  <c:v>536</c:v>
                </c:pt>
                <c:pt idx="1">
                  <c:v>347</c:v>
                </c:pt>
                <c:pt idx="2">
                  <c:v>468</c:v>
                </c:pt>
              </c:numCache>
            </c:numRef>
          </c:val>
          <c:extLst>
            <c:ext xmlns:c16="http://schemas.microsoft.com/office/drawing/2014/chart" uri="{C3380CC4-5D6E-409C-BE32-E72D297353CC}">
              <c16:uniqueId val="{00000006-2E29-4389-B74E-05E3B480EA4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Sheet1!$I$2:$I$4</c:f>
              <c:numCache>
                <c:formatCode>General</c:formatCode>
                <c:ptCount val="3"/>
                <c:pt idx="0">
                  <c:v>1006</c:v>
                </c:pt>
                <c:pt idx="1">
                  <c:v>224</c:v>
                </c:pt>
                <c:pt idx="2">
                  <c:v>473</c:v>
                </c:pt>
              </c:numCache>
            </c:numRef>
          </c:val>
          <c:extLst>
            <c:ext xmlns:c16="http://schemas.microsoft.com/office/drawing/2014/chart" uri="{C3380CC4-5D6E-409C-BE32-E72D297353CC}">
              <c16:uniqueId val="{00000007-2E29-4389-B74E-05E3B480EA43}"/>
            </c:ext>
          </c:extLst>
        </c:ser>
        <c:dLbls>
          <c:showLegendKey val="0"/>
          <c:showVal val="0"/>
          <c:showCatName val="0"/>
          <c:showSerName val="0"/>
          <c:showPercent val="0"/>
          <c:showBubbleSize val="0"/>
        </c:dLbls>
        <c:gapWidth val="150"/>
        <c:overlap val="100"/>
        <c:axId val="420140760"/>
        <c:axId val="420137808"/>
      </c:barChart>
      <c:catAx>
        <c:axId val="42014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7808"/>
        <c:crosses val="autoZero"/>
        <c:auto val="1"/>
        <c:lblAlgn val="ctr"/>
        <c:lblOffset val="100"/>
        <c:noMultiLvlLbl val="0"/>
      </c:catAx>
      <c:valAx>
        <c:axId val="420137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4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11</c:v>
                </c:pt>
                <c:pt idx="1">
                  <c:v>3</c:v>
                </c:pt>
                <c:pt idx="2">
                  <c:v>7</c:v>
                </c:pt>
              </c:numCache>
            </c:numRef>
          </c:val>
          <c:extLst>
            <c:ext xmlns:c16="http://schemas.microsoft.com/office/drawing/2014/chart" uri="{C3380CC4-5D6E-409C-BE32-E72D297353CC}">
              <c16:uniqueId val="{00000000-F9C3-43BB-A46D-408187CE4F38}"/>
            </c:ext>
          </c:extLst>
        </c:ser>
        <c:ser>
          <c:idx val="1"/>
          <c:order val="1"/>
          <c:tx>
            <c:strRef>
              <c:f>Sheet1!$C$1</c:f>
              <c:strCache>
                <c:ptCount val="1"/>
                <c:pt idx="0">
                  <c:v>Live Video</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2</c:v>
                </c:pt>
                <c:pt idx="1">
                  <c:v>0</c:v>
                </c:pt>
                <c:pt idx="2">
                  <c:v>0</c:v>
                </c:pt>
              </c:numCache>
            </c:numRef>
          </c:val>
          <c:extLst>
            <c:ext xmlns:c16="http://schemas.microsoft.com/office/drawing/2014/chart" uri="{C3380CC4-5D6E-409C-BE32-E72D297353CC}">
              <c16:uniqueId val="{00000001-F9C3-43BB-A46D-408187CE4F38}"/>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8</c:v>
                </c:pt>
                <c:pt idx="1">
                  <c:v>2</c:v>
                </c:pt>
                <c:pt idx="2">
                  <c:v>9</c:v>
                </c:pt>
              </c:numCache>
            </c:numRef>
          </c:val>
          <c:extLst>
            <c:ext xmlns:c16="http://schemas.microsoft.com/office/drawing/2014/chart" uri="{C3380CC4-5D6E-409C-BE32-E72D297353CC}">
              <c16:uniqueId val="{00000002-F9C3-43BB-A46D-408187CE4F38}"/>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3</c:v>
                </c:pt>
                <c:pt idx="1">
                  <c:v>0</c:v>
                </c:pt>
                <c:pt idx="2">
                  <c:v>4</c:v>
                </c:pt>
              </c:numCache>
            </c:numRef>
          </c:val>
          <c:extLst>
            <c:ext xmlns:c16="http://schemas.microsoft.com/office/drawing/2014/chart" uri="{C3380CC4-5D6E-409C-BE32-E72D297353CC}">
              <c16:uniqueId val="{00000003-F9C3-43BB-A46D-408187CE4F38}"/>
            </c:ext>
          </c:extLst>
        </c:ser>
        <c:dLbls>
          <c:showLegendKey val="0"/>
          <c:showVal val="0"/>
          <c:showCatName val="0"/>
          <c:showSerName val="0"/>
          <c:showPercent val="0"/>
          <c:showBubbleSize val="0"/>
        </c:dLbls>
        <c:gapWidth val="150"/>
        <c:overlap val="100"/>
        <c:axId val="420139120"/>
        <c:axId val="420138464"/>
      </c:barChart>
      <c:catAx>
        <c:axId val="42013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8464"/>
        <c:crosses val="autoZero"/>
        <c:auto val="1"/>
        <c:lblAlgn val="ctr"/>
        <c:lblOffset val="100"/>
        <c:noMultiLvlLbl val="0"/>
      </c:catAx>
      <c:valAx>
        <c:axId val="420138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13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0.26196373478344498</c:v>
                </c:pt>
                <c:pt idx="1">
                  <c:v>0.23837458331005501</c:v>
                </c:pt>
                <c:pt idx="2">
                  <c:v>0.11626081797599799</c:v>
                </c:pt>
                <c:pt idx="3">
                  <c:v>0.13687915526007</c:v>
                </c:pt>
                <c:pt idx="4">
                  <c:v>0.27205120087404</c:v>
                </c:pt>
                <c:pt idx="5">
                  <c:v>0.11566961117215301</c:v>
                </c:pt>
                <c:pt idx="6">
                  <c:v>0.114686729860762</c:v>
                </c:pt>
              </c:numCache>
            </c:numRef>
          </c:val>
          <c:extLst>
            <c:ext xmlns:c16="http://schemas.microsoft.com/office/drawing/2014/chart" uri="{C3380CC4-5D6E-409C-BE32-E72D297353CC}">
              <c16:uniqueId val="{00000000-D76F-4AA1-AB02-23BA6CFE1C3F}"/>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2.43269719178579</c:v>
                </c:pt>
                <c:pt idx="2">
                  <c:v>2.6304332051375101</c:v>
                </c:pt>
                <c:pt idx="3">
                  <c:v>4.5279732965677404</c:v>
                </c:pt>
                <c:pt idx="5">
                  <c:v>1.6508235977069901</c:v>
                </c:pt>
              </c:numCache>
            </c:numRef>
          </c:val>
          <c:extLst>
            <c:ext xmlns:c16="http://schemas.microsoft.com/office/drawing/2014/chart" uri="{C3380CC4-5D6E-409C-BE32-E72D297353CC}">
              <c16:uniqueId val="{00000001-D76F-4AA1-AB02-23BA6CFE1C3F}"/>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1.2803513124313799</c:v>
                </c:pt>
                <c:pt idx="1">
                  <c:v>0.79558578211215203</c:v>
                </c:pt>
                <c:pt idx="2">
                  <c:v>0.43201163437272799</c:v>
                </c:pt>
                <c:pt idx="3">
                  <c:v>2.5108002908593199</c:v>
                </c:pt>
                <c:pt idx="4">
                  <c:v>0.99063261901706701</c:v>
                </c:pt>
                <c:pt idx="5">
                  <c:v>1.0180076136703899</c:v>
                </c:pt>
              </c:numCache>
            </c:numRef>
          </c:val>
          <c:extLst>
            <c:ext xmlns:c16="http://schemas.microsoft.com/office/drawing/2014/chart" uri="{C3380CC4-5D6E-409C-BE32-E72D297353CC}">
              <c16:uniqueId val="{00000002-D76F-4AA1-AB02-23BA6CFE1C3F}"/>
            </c:ext>
          </c:extLst>
        </c:ser>
        <c:dLbls>
          <c:showLegendKey val="0"/>
          <c:showVal val="0"/>
          <c:showCatName val="0"/>
          <c:showSerName val="0"/>
          <c:showPercent val="0"/>
          <c:showBubbleSize val="0"/>
        </c:dLbls>
        <c:gapWidth val="219"/>
        <c:overlap val="-27"/>
        <c:axId val="435517616"/>
        <c:axId val="435508760"/>
      </c:barChart>
      <c:catAx>
        <c:axId val="43551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08760"/>
        <c:crosses val="autoZero"/>
        <c:auto val="1"/>
        <c:lblAlgn val="ctr"/>
        <c:lblOffset val="100"/>
        <c:noMultiLvlLbl val="0"/>
      </c:catAx>
      <c:valAx>
        <c:axId val="43550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1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Sheet1!$B$2:$B$16</c:f>
              <c:numCache>
                <c:formatCode>General</c:formatCode>
                <c:ptCount val="15"/>
                <c:pt idx="0">
                  <c:v>9.7242653524425501E-2</c:v>
                </c:pt>
                <c:pt idx="1">
                  <c:v>0.13034977188789901</c:v>
                </c:pt>
                <c:pt idx="2">
                  <c:v>0.31471331293179999</c:v>
                </c:pt>
                <c:pt idx="3">
                  <c:v>0.123532661663283</c:v>
                </c:pt>
                <c:pt idx="4">
                  <c:v>0.113600387358698</c:v>
                </c:pt>
                <c:pt idx="5">
                  <c:v>0.261965360978335</c:v>
                </c:pt>
                <c:pt idx="6">
                  <c:v>0</c:v>
                </c:pt>
                <c:pt idx="7">
                  <c:v>0.216341378625348</c:v>
                </c:pt>
                <c:pt idx="8">
                  <c:v>0.14340077101193799</c:v>
                </c:pt>
                <c:pt idx="9">
                  <c:v>0.22937915536325101</c:v>
                </c:pt>
                <c:pt idx="10">
                  <c:v>9.9945991917411103E-2</c:v>
                </c:pt>
                <c:pt idx="11">
                  <c:v>0.115777384610609</c:v>
                </c:pt>
                <c:pt idx="12">
                  <c:v>0</c:v>
                </c:pt>
                <c:pt idx="13">
                  <c:v>0.23838938173962201</c:v>
                </c:pt>
                <c:pt idx="14">
                  <c:v>4.4698841555023003E-2</c:v>
                </c:pt>
              </c:numCache>
            </c:numRef>
          </c:val>
          <c:smooth val="0"/>
          <c:extLst>
            <c:ext xmlns:c16="http://schemas.microsoft.com/office/drawing/2014/chart" uri="{C3380CC4-5D6E-409C-BE32-E72D297353CC}">
              <c16:uniqueId val="{00000000-63E3-4FDC-BBEB-EDD29CC86221}"/>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Sheet1!$C$2:$C$16</c:f>
              <c:numCache>
                <c:formatCode>General</c:formatCode>
                <c:ptCount val="15"/>
                <c:pt idx="0">
                  <c:v>0</c:v>
                </c:pt>
                <c:pt idx="1">
                  <c:v>0</c:v>
                </c:pt>
                <c:pt idx="2">
                  <c:v>0</c:v>
                </c:pt>
                <c:pt idx="3">
                  <c:v>0</c:v>
                </c:pt>
                <c:pt idx="4">
                  <c:v>0</c:v>
                </c:pt>
                <c:pt idx="5">
                  <c:v>0</c:v>
                </c:pt>
                <c:pt idx="6">
                  <c:v>0</c:v>
                </c:pt>
                <c:pt idx="7">
                  <c:v>2.6310059515169102</c:v>
                </c:pt>
                <c:pt idx="8">
                  <c:v>4.5286305247115202</c:v>
                </c:pt>
                <c:pt idx="9">
                  <c:v>0</c:v>
                </c:pt>
                <c:pt idx="10">
                  <c:v>0</c:v>
                </c:pt>
                <c:pt idx="11">
                  <c:v>0</c:v>
                </c:pt>
                <c:pt idx="12">
                  <c:v>3.3340589174285298</c:v>
                </c:pt>
                <c:pt idx="13">
                  <c:v>0</c:v>
                </c:pt>
                <c:pt idx="14">
                  <c:v>0</c:v>
                </c:pt>
              </c:numCache>
            </c:numRef>
          </c:val>
          <c:smooth val="0"/>
          <c:extLst>
            <c:ext xmlns:c16="http://schemas.microsoft.com/office/drawing/2014/chart" uri="{C3380CC4-5D6E-409C-BE32-E72D297353CC}">
              <c16:uniqueId val="{00000001-63E3-4FDC-BBEB-EDD29CC86221}"/>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Sheet1!$D$2:$D$16</c:f>
              <c:numCache>
                <c:formatCode>General</c:formatCode>
                <c:ptCount val="15"/>
                <c:pt idx="0">
                  <c:v>0.24843656300865199</c:v>
                </c:pt>
                <c:pt idx="1">
                  <c:v>5.6471293402406104</c:v>
                </c:pt>
                <c:pt idx="2">
                  <c:v>1.0566392881588</c:v>
                </c:pt>
                <c:pt idx="3">
                  <c:v>1.4879425346331501</c:v>
                </c:pt>
                <c:pt idx="4">
                  <c:v>0</c:v>
                </c:pt>
                <c:pt idx="5">
                  <c:v>1.44292432663531</c:v>
                </c:pt>
                <c:pt idx="6">
                  <c:v>0.96190842631781504</c:v>
                </c:pt>
                <c:pt idx="7">
                  <c:v>0.49799093784731102</c:v>
                </c:pt>
                <c:pt idx="8">
                  <c:v>0.94456554259093095</c:v>
                </c:pt>
                <c:pt idx="9">
                  <c:v>0.89102564102564097</c:v>
                </c:pt>
                <c:pt idx="10">
                  <c:v>0.54700854700854695</c:v>
                </c:pt>
                <c:pt idx="11">
                  <c:v>0</c:v>
                </c:pt>
                <c:pt idx="12">
                  <c:v>0.95291000769165002</c:v>
                </c:pt>
                <c:pt idx="13">
                  <c:v>0.71135606254806505</c:v>
                </c:pt>
                <c:pt idx="14">
                  <c:v>0.48269970098248599</c:v>
                </c:pt>
              </c:numCache>
            </c:numRef>
          </c:val>
          <c:smooth val="0"/>
          <c:extLst>
            <c:ext xmlns:c16="http://schemas.microsoft.com/office/drawing/2014/chart" uri="{C3380CC4-5D6E-409C-BE32-E72D297353CC}">
              <c16:uniqueId val="{00000002-63E3-4FDC-BBEB-EDD29CC86221}"/>
            </c:ext>
          </c:extLst>
        </c:ser>
        <c:dLbls>
          <c:showLegendKey val="0"/>
          <c:showVal val="0"/>
          <c:showCatName val="0"/>
          <c:showSerName val="0"/>
          <c:showPercent val="0"/>
          <c:showBubbleSize val="0"/>
        </c:dLbls>
        <c:smooth val="0"/>
        <c:axId val="323718776"/>
        <c:axId val="325214904"/>
      </c:lineChart>
      <c:dateAx>
        <c:axId val="323718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14904"/>
        <c:crosses val="autoZero"/>
        <c:auto val="1"/>
        <c:lblOffset val="100"/>
        <c:baseTimeUnit val="days"/>
      </c:dateAx>
      <c:valAx>
        <c:axId val="32521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1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0.125902765680278</c:v>
                </c:pt>
                <c:pt idx="1">
                  <c:v>0.30914137884595499</c:v>
                </c:pt>
                <c:pt idx="2">
                  <c:v>0.176612348578226</c:v>
                </c:pt>
                <c:pt idx="3">
                  <c:v>0.11317882722488</c:v>
                </c:pt>
              </c:numCache>
            </c:numRef>
          </c:val>
          <c:extLst>
            <c:ext xmlns:c16="http://schemas.microsoft.com/office/drawing/2014/chart" uri="{C3380CC4-5D6E-409C-BE32-E72D297353CC}">
              <c16:uniqueId val="{00000000-E424-4E57-B988-DD462D00DE7C}"/>
            </c:ext>
          </c:extLst>
        </c:ser>
        <c:ser>
          <c:idx val="1"/>
          <c:order val="1"/>
          <c:tx>
            <c:strRef>
              <c:f>Sheet1!$C$1</c:f>
              <c:strCache>
                <c:ptCount val="1"/>
                <c:pt idx="0">
                  <c:v>Juan Andreotti</c:v>
                </c:pt>
              </c:strCache>
            </c:strRef>
          </c:tx>
          <c:spPr>
            <a:solidFill>
              <a:schemeClr val="accent2"/>
            </a:solidFill>
            <a:ln>
              <a:noFill/>
            </a:ln>
            <a:effectLst/>
          </c:spPr>
          <c:invertIfNegative val="0"/>
          <c:cat>
            <c:strRef>
              <c:f>Sheet1!$A$2:$A$5</c:f>
              <c:strCache>
                <c:ptCount val="4"/>
                <c:pt idx="0">
                  <c:v>Album</c:v>
                </c:pt>
                <c:pt idx="1">
                  <c:v>Live Video</c:v>
                </c:pt>
                <c:pt idx="2">
                  <c:v>Photo</c:v>
                </c:pt>
                <c:pt idx="3">
                  <c:v>Video</c:v>
                </c:pt>
              </c:strCache>
            </c:strRef>
          </c:cat>
          <c:val>
            <c:numRef>
              <c:f>Sheet1!$C$2:$C$5</c:f>
              <c:numCache>
                <c:formatCode>General</c:formatCode>
                <c:ptCount val="4"/>
                <c:pt idx="0">
                  <c:v>2.9823160146569498</c:v>
                </c:pt>
                <c:pt idx="1">
                  <c:v>0</c:v>
                </c:pt>
                <c:pt idx="2">
                  <c:v>4.5284661997895403</c:v>
                </c:pt>
                <c:pt idx="3">
                  <c:v>0</c:v>
                </c:pt>
              </c:numCache>
            </c:numRef>
          </c:val>
          <c:extLst>
            <c:ext xmlns:c16="http://schemas.microsoft.com/office/drawing/2014/chart" uri="{C3380CC4-5D6E-409C-BE32-E72D297353CC}">
              <c16:uniqueId val="{00000001-E424-4E57-B988-DD462D00DE7C}"/>
            </c:ext>
          </c:extLst>
        </c:ser>
        <c:ser>
          <c:idx val="2"/>
          <c:order val="2"/>
          <c:tx>
            <c:strRef>
              <c:f>Sheet1!$D$1</c:f>
              <c:strCache>
                <c:ptCount val="1"/>
                <c:pt idx="0">
                  <c:v>Sole Martinez</c:v>
                </c:pt>
              </c:strCache>
            </c:strRef>
          </c:tx>
          <c:spPr>
            <a:solidFill>
              <a:schemeClr val="accent3"/>
            </a:solidFill>
            <a:ln>
              <a:noFill/>
            </a:ln>
            <a:effectLst/>
          </c:spPr>
          <c:invertIfNegative val="0"/>
          <c:cat>
            <c:strRef>
              <c:f>Sheet1!$A$2:$A$5</c:f>
              <c:strCache>
                <c:ptCount val="4"/>
                <c:pt idx="0">
                  <c:v>Album</c:v>
                </c:pt>
                <c:pt idx="1">
                  <c:v>Live Video</c:v>
                </c:pt>
                <c:pt idx="2">
                  <c:v>Photo</c:v>
                </c:pt>
                <c:pt idx="3">
                  <c:v>Video</c:v>
                </c:pt>
              </c:strCache>
            </c:strRef>
          </c:cat>
          <c:val>
            <c:numRef>
              <c:f>Sheet1!$D$2:$D$5</c:f>
              <c:numCache>
                <c:formatCode>General</c:formatCode>
                <c:ptCount val="4"/>
                <c:pt idx="0">
                  <c:v>0.88483836566222895</c:v>
                </c:pt>
                <c:pt idx="1">
                  <c:v>0</c:v>
                </c:pt>
                <c:pt idx="2">
                  <c:v>1.5134550872353301</c:v>
                </c:pt>
                <c:pt idx="3">
                  <c:v>0.66353051310313005</c:v>
                </c:pt>
              </c:numCache>
            </c:numRef>
          </c:val>
          <c:extLst>
            <c:ext xmlns:c16="http://schemas.microsoft.com/office/drawing/2014/chart" uri="{C3380CC4-5D6E-409C-BE32-E72D297353CC}">
              <c16:uniqueId val="{00000002-E424-4E57-B988-DD462D00DE7C}"/>
            </c:ext>
          </c:extLst>
        </c:ser>
        <c:dLbls>
          <c:showLegendKey val="0"/>
          <c:showVal val="0"/>
          <c:showCatName val="0"/>
          <c:showSerName val="0"/>
          <c:showPercent val="0"/>
          <c:showBubbleSize val="0"/>
        </c:dLbls>
        <c:gapWidth val="219"/>
        <c:overlap val="-27"/>
        <c:axId val="425555896"/>
        <c:axId val="425552616"/>
      </c:barChart>
      <c:catAx>
        <c:axId val="42555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52616"/>
        <c:crosses val="autoZero"/>
        <c:auto val="1"/>
        <c:lblAlgn val="ctr"/>
        <c:lblOffset val="100"/>
        <c:noMultiLvlLbl val="0"/>
      </c:catAx>
      <c:valAx>
        <c:axId val="42555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5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0.15177662453753099</c:v>
                </c:pt>
                <c:pt idx="9">
                  <c:v>9.9942889777270102E-2</c:v>
                </c:pt>
                <c:pt idx="10">
                  <c:v>0</c:v>
                </c:pt>
                <c:pt idx="11">
                  <c:v>0.14463784669629801</c:v>
                </c:pt>
                <c:pt idx="12">
                  <c:v>7.1077396767064802E-2</c:v>
                </c:pt>
                <c:pt idx="13">
                  <c:v>0</c:v>
                </c:pt>
                <c:pt idx="14">
                  <c:v>0.183125170709905</c:v>
                </c:pt>
                <c:pt idx="15">
                  <c:v>0</c:v>
                </c:pt>
                <c:pt idx="16">
                  <c:v>0.16667494351054099</c:v>
                </c:pt>
                <c:pt idx="17">
                  <c:v>0.227509745983662</c:v>
                </c:pt>
                <c:pt idx="18">
                  <c:v>0.144017083405756</c:v>
                </c:pt>
                <c:pt idx="19">
                  <c:v>0.26009981873711902</c:v>
                </c:pt>
                <c:pt idx="20">
                  <c:v>0.13470563404762501</c:v>
                </c:pt>
                <c:pt idx="21">
                  <c:v>0.12477342139895201</c:v>
                </c:pt>
                <c:pt idx="22">
                  <c:v>0</c:v>
                </c:pt>
                <c:pt idx="23">
                  <c:v>0</c:v>
                </c:pt>
              </c:numCache>
            </c:numRef>
          </c:val>
          <c:smooth val="0"/>
          <c:extLst>
            <c:ext xmlns:c16="http://schemas.microsoft.com/office/drawing/2014/chart" uri="{C3380CC4-5D6E-409C-BE32-E72D297353CC}">
              <c16:uniqueId val="{00000000-B676-49D6-B6F9-697B9F7E04BD}"/>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3.33442182794529</c:v>
                </c:pt>
                <c:pt idx="12">
                  <c:v>0</c:v>
                </c:pt>
                <c:pt idx="13">
                  <c:v>0</c:v>
                </c:pt>
                <c:pt idx="14">
                  <c:v>0</c:v>
                </c:pt>
                <c:pt idx="15">
                  <c:v>0</c:v>
                </c:pt>
                <c:pt idx="16">
                  <c:v>2.63052864554987</c:v>
                </c:pt>
                <c:pt idx="17">
                  <c:v>0</c:v>
                </c:pt>
                <c:pt idx="18">
                  <c:v>0</c:v>
                </c:pt>
                <c:pt idx="19">
                  <c:v>0</c:v>
                </c:pt>
                <c:pt idx="20">
                  <c:v>0</c:v>
                </c:pt>
                <c:pt idx="21">
                  <c:v>2.5700567226636699</c:v>
                </c:pt>
                <c:pt idx="22">
                  <c:v>0</c:v>
                </c:pt>
                <c:pt idx="23">
                  <c:v>0</c:v>
                </c:pt>
              </c:numCache>
            </c:numRef>
          </c:val>
          <c:smooth val="0"/>
          <c:extLst>
            <c:ext xmlns:c16="http://schemas.microsoft.com/office/drawing/2014/chart" uri="{C3380CC4-5D6E-409C-BE32-E72D297353CC}">
              <c16:uniqueId val="{00000001-B676-49D6-B6F9-697B9F7E04BD}"/>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0.66156237078859903</c:v>
                </c:pt>
                <c:pt idx="12">
                  <c:v>3.3555755164891599</c:v>
                </c:pt>
                <c:pt idx="13">
                  <c:v>1.37873019946676</c:v>
                </c:pt>
                <c:pt idx="14">
                  <c:v>0.63304675135805599</c:v>
                </c:pt>
                <c:pt idx="15">
                  <c:v>0.98236308938220895</c:v>
                </c:pt>
                <c:pt idx="16">
                  <c:v>0.38496086231233201</c:v>
                </c:pt>
                <c:pt idx="17">
                  <c:v>0.48333974934770502</c:v>
                </c:pt>
                <c:pt idx="18">
                  <c:v>0.75138657199480996</c:v>
                </c:pt>
                <c:pt idx="19">
                  <c:v>0</c:v>
                </c:pt>
                <c:pt idx="20">
                  <c:v>0.98093730841068205</c:v>
                </c:pt>
                <c:pt idx="21">
                  <c:v>0</c:v>
                </c:pt>
                <c:pt idx="22">
                  <c:v>0</c:v>
                </c:pt>
                <c:pt idx="23">
                  <c:v>0</c:v>
                </c:pt>
              </c:numCache>
            </c:numRef>
          </c:val>
          <c:smooth val="0"/>
          <c:extLst>
            <c:ext xmlns:c16="http://schemas.microsoft.com/office/drawing/2014/chart" uri="{C3380CC4-5D6E-409C-BE32-E72D297353CC}">
              <c16:uniqueId val="{00000002-B676-49D6-B6F9-697B9F7E04BD}"/>
            </c:ext>
          </c:extLst>
        </c:ser>
        <c:dLbls>
          <c:showLegendKey val="0"/>
          <c:showVal val="0"/>
          <c:showCatName val="0"/>
          <c:showSerName val="0"/>
          <c:showPercent val="0"/>
          <c:showBubbleSize val="0"/>
        </c:dLbls>
        <c:smooth val="0"/>
        <c:axId val="425559176"/>
        <c:axId val="425555568"/>
      </c:lineChart>
      <c:catAx>
        <c:axId val="42555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55568"/>
        <c:crosses val="autoZero"/>
        <c:auto val="1"/>
        <c:lblAlgn val="ctr"/>
        <c:lblOffset val="100"/>
        <c:noMultiLvlLbl val="0"/>
      </c:catAx>
      <c:valAx>
        <c:axId val="42555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55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691A-42EC-BB28-BCC5D6CF1397}"/>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691A-42EC-BB28-BCC5D6CF1397}"/>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Sheet1!$A$2:$A$16</c:f>
              <c:numCache>
                <c:formatCode>m/d/yyyy</c:formatCode>
                <c:ptCount val="15"/>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691A-42EC-BB28-BCC5D6CF1397}"/>
            </c:ext>
          </c:extLst>
        </c:ser>
        <c:dLbls>
          <c:showLegendKey val="0"/>
          <c:showVal val="0"/>
          <c:showCatName val="0"/>
          <c:showSerName val="0"/>
          <c:showPercent val="0"/>
          <c:showBubbleSize val="0"/>
        </c:dLbls>
        <c:smooth val="0"/>
        <c:axId val="295827816"/>
        <c:axId val="295823552"/>
      </c:lineChart>
      <c:dateAx>
        <c:axId val="29582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23552"/>
        <c:crosses val="autoZero"/>
        <c:auto val="1"/>
        <c:lblOffset val="100"/>
        <c:baseTimeUnit val="days"/>
      </c:dateAx>
      <c:valAx>
        <c:axId val="29582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2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49E58-1979-4F5C-8D96-7A870C10D93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41789C77-68C5-450C-9B31-05880F7CD79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82214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4C84-650D-4CBF-BBC2-0C1FB81C2983}"/>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E32BD941-AD92-4E0C-B588-EDB06FD0248D}"/>
              </a:ext>
            </a:extLst>
          </p:cNvPr>
          <p:cNvGraphicFramePr>
            <a:graphicFrameLocks noGrp="1"/>
          </p:cNvGraphicFramePr>
          <p:nvPr>
            <p:ph type="tbl" sz="quarter" idx="13"/>
            <p:extLst>
              <p:ext uri="{D42A27DB-BD31-4B8C-83A1-F6EECF244321}">
                <p14:modId xmlns:p14="http://schemas.microsoft.com/office/powerpoint/2010/main" val="400332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3993772"/>
                    </a:ext>
                  </a:extLst>
                </a:gridCol>
                <a:gridCol w="740664">
                  <a:extLst>
                    <a:ext uri="{9D8B030D-6E8A-4147-A177-3AD203B41FA5}">
                      <a16:colId xmlns:a16="http://schemas.microsoft.com/office/drawing/2014/main" val="1411849965"/>
                    </a:ext>
                  </a:extLst>
                </a:gridCol>
                <a:gridCol w="740664">
                  <a:extLst>
                    <a:ext uri="{9D8B030D-6E8A-4147-A177-3AD203B41FA5}">
                      <a16:colId xmlns:a16="http://schemas.microsoft.com/office/drawing/2014/main" val="1441638696"/>
                    </a:ext>
                  </a:extLst>
                </a:gridCol>
                <a:gridCol w="740664">
                  <a:extLst>
                    <a:ext uri="{9D8B030D-6E8A-4147-A177-3AD203B41FA5}">
                      <a16:colId xmlns:a16="http://schemas.microsoft.com/office/drawing/2014/main" val="1156348839"/>
                    </a:ext>
                  </a:extLst>
                </a:gridCol>
                <a:gridCol w="740664">
                  <a:extLst>
                    <a:ext uri="{9D8B030D-6E8A-4147-A177-3AD203B41FA5}">
                      <a16:colId xmlns:a16="http://schemas.microsoft.com/office/drawing/2014/main" val="3543737636"/>
                    </a:ext>
                  </a:extLst>
                </a:gridCol>
                <a:gridCol w="740664">
                  <a:extLst>
                    <a:ext uri="{9D8B030D-6E8A-4147-A177-3AD203B41FA5}">
                      <a16:colId xmlns:a16="http://schemas.microsoft.com/office/drawing/2014/main" val="3025033219"/>
                    </a:ext>
                  </a:extLst>
                </a:gridCol>
                <a:gridCol w="740664">
                  <a:extLst>
                    <a:ext uri="{9D8B030D-6E8A-4147-A177-3AD203B41FA5}">
                      <a16:colId xmlns:a16="http://schemas.microsoft.com/office/drawing/2014/main" val="3510318922"/>
                    </a:ext>
                  </a:extLst>
                </a:gridCol>
                <a:gridCol w="740664">
                  <a:extLst>
                    <a:ext uri="{9D8B030D-6E8A-4147-A177-3AD203B41FA5}">
                      <a16:colId xmlns:a16="http://schemas.microsoft.com/office/drawing/2014/main" val="1073697946"/>
                    </a:ext>
                  </a:extLst>
                </a:gridCol>
                <a:gridCol w="740664">
                  <a:extLst>
                    <a:ext uri="{9D8B030D-6E8A-4147-A177-3AD203B41FA5}">
                      <a16:colId xmlns:a16="http://schemas.microsoft.com/office/drawing/2014/main" val="6934140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62780555"/>
                  </a:ext>
                </a:extLst>
              </a:tr>
              <a:tr h="370840">
                <a:tc>
                  <a:txBody>
                    <a:bodyPr/>
                    <a:lstStyle/>
                    <a:p>
                      <a:r>
                        <a:rPr lang="en-US" sz="1000"/>
                        <a:t>Gustavo Posse</a:t>
                      </a:r>
                    </a:p>
                  </a:txBody>
                  <a:tcPr/>
                </a:tc>
                <a:tc>
                  <a:txBody>
                    <a:bodyPr/>
                    <a:lstStyle/>
                    <a:p>
                      <a:r>
                        <a:rPr lang="en-US" sz="1000"/>
                        <a:t>161076</a:t>
                      </a:r>
                    </a:p>
                  </a:txBody>
                  <a:tcPr/>
                </a:tc>
                <a:tc>
                  <a:txBody>
                    <a:bodyPr/>
                    <a:lstStyle/>
                    <a:p>
                      <a:r>
                        <a:rPr lang="en-US" sz="1000"/>
                        <a:t>-36</a:t>
                      </a:r>
                    </a:p>
                  </a:txBody>
                  <a:tcPr/>
                </a:tc>
                <a:tc>
                  <a:txBody>
                    <a:bodyPr/>
                    <a:lstStyle/>
                    <a:p>
                      <a:r>
                        <a:rPr lang="en-US" sz="1000"/>
                        <a:t>24</a:t>
                      </a:r>
                    </a:p>
                  </a:txBody>
                  <a:tcPr/>
                </a:tc>
                <a:tc>
                  <a:txBody>
                    <a:bodyPr/>
                    <a:lstStyle/>
                    <a:p>
                      <a:r>
                        <a:rPr lang="en-US" sz="1000"/>
                        <a:t>4508</a:t>
                      </a:r>
                    </a:p>
                  </a:txBody>
                  <a:tcPr/>
                </a:tc>
                <a:tc>
                  <a:txBody>
                    <a:bodyPr/>
                    <a:lstStyle/>
                    <a:p>
                      <a:r>
                        <a:rPr lang="en-US" sz="1000"/>
                        <a:t>536</a:t>
                      </a:r>
                    </a:p>
                  </a:txBody>
                  <a:tcPr/>
                </a:tc>
                <a:tc>
                  <a:txBody>
                    <a:bodyPr/>
                    <a:lstStyle/>
                    <a:p>
                      <a:r>
                        <a:rPr lang="en-US" sz="1000"/>
                        <a:t>1006</a:t>
                      </a:r>
                    </a:p>
                  </a:txBody>
                  <a:tcPr/>
                </a:tc>
                <a:tc>
                  <a:txBody>
                    <a:bodyPr/>
                    <a:lstStyle/>
                    <a:p>
                      <a:r>
                        <a:rPr lang="en-US" sz="1000"/>
                        <a:t>0</a:t>
                      </a:r>
                    </a:p>
                  </a:txBody>
                  <a:tcPr/>
                </a:tc>
                <a:tc>
                  <a:txBody>
                    <a:bodyPr/>
                    <a:lstStyle/>
                    <a:p>
                      <a:r>
                        <a:rPr lang="en-US" sz="1000"/>
                        <a:t>0.1565 %</a:t>
                      </a:r>
                    </a:p>
                  </a:txBody>
                  <a:tcPr/>
                </a:tc>
                <a:extLst>
                  <a:ext uri="{0D108BD9-81ED-4DB2-BD59-A6C34878D82A}">
                    <a16:rowId xmlns:a16="http://schemas.microsoft.com/office/drawing/2014/main" val="2010697016"/>
                  </a:ext>
                </a:extLst>
              </a:tr>
              <a:tr h="370840">
                <a:tc>
                  <a:txBody>
                    <a:bodyPr/>
                    <a:lstStyle/>
                    <a:p>
                      <a:r>
                        <a:rPr lang="en-US" sz="1000"/>
                        <a:t>Juan Andreotti</a:t>
                      </a:r>
                    </a:p>
                  </a:txBody>
                  <a:tcPr/>
                </a:tc>
                <a:tc>
                  <a:txBody>
                    <a:bodyPr/>
                    <a:lstStyle/>
                    <a:p>
                      <a:r>
                        <a:rPr lang="en-US" sz="1000"/>
                        <a:t>27569</a:t>
                      </a:r>
                    </a:p>
                  </a:txBody>
                  <a:tcPr/>
                </a:tc>
                <a:tc>
                  <a:txBody>
                    <a:bodyPr/>
                    <a:lstStyle/>
                    <a:p>
                      <a:r>
                        <a:rPr lang="en-US" sz="1000"/>
                        <a:t>n/a</a:t>
                      </a:r>
                    </a:p>
                  </a:txBody>
                  <a:tcPr/>
                </a:tc>
                <a:tc>
                  <a:txBody>
                    <a:bodyPr/>
                    <a:lstStyle/>
                    <a:p>
                      <a:r>
                        <a:rPr lang="en-US" sz="1000"/>
                        <a:t>5</a:t>
                      </a:r>
                    </a:p>
                  </a:txBody>
                  <a:tcPr/>
                </a:tc>
                <a:tc>
                  <a:txBody>
                    <a:bodyPr/>
                    <a:lstStyle/>
                    <a:p>
                      <a:r>
                        <a:rPr lang="en-US" sz="1000"/>
                        <a:t>3198</a:t>
                      </a:r>
                    </a:p>
                  </a:txBody>
                  <a:tcPr/>
                </a:tc>
                <a:tc>
                  <a:txBody>
                    <a:bodyPr/>
                    <a:lstStyle/>
                    <a:p>
                      <a:r>
                        <a:rPr lang="en-US" sz="1000"/>
                        <a:t>347</a:t>
                      </a:r>
                    </a:p>
                  </a:txBody>
                  <a:tcPr/>
                </a:tc>
                <a:tc>
                  <a:txBody>
                    <a:bodyPr/>
                    <a:lstStyle/>
                    <a:p>
                      <a:r>
                        <a:rPr lang="en-US" sz="1000"/>
                        <a:t>224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06451805"/>
                  </a:ext>
                </a:extLst>
              </a:tr>
              <a:tr h="370840">
                <a:tc>
                  <a:txBody>
                    <a:bodyPr/>
                    <a:lstStyle/>
                    <a:p>
                      <a:r>
                        <a:rPr lang="en-US" sz="1000"/>
                        <a:t>Sole Martinez</a:t>
                      </a:r>
                    </a:p>
                  </a:txBody>
                  <a:tcPr/>
                </a:tc>
                <a:tc>
                  <a:txBody>
                    <a:bodyPr/>
                    <a:lstStyle/>
                    <a:p>
                      <a:r>
                        <a:rPr lang="en-US" sz="1000"/>
                        <a:t>23412</a:t>
                      </a:r>
                    </a:p>
                  </a:txBody>
                  <a:tcPr/>
                </a:tc>
                <a:tc>
                  <a:txBody>
                    <a:bodyPr/>
                    <a:lstStyle/>
                    <a:p>
                      <a:r>
                        <a:rPr lang="en-US" sz="1000"/>
                        <a:t>66</a:t>
                      </a:r>
                    </a:p>
                  </a:txBody>
                  <a:tcPr/>
                </a:tc>
                <a:tc>
                  <a:txBody>
                    <a:bodyPr/>
                    <a:lstStyle/>
                    <a:p>
                      <a:r>
                        <a:rPr lang="en-US" sz="1000"/>
                        <a:t>20</a:t>
                      </a:r>
                    </a:p>
                  </a:txBody>
                  <a:tcPr/>
                </a:tc>
                <a:tc>
                  <a:txBody>
                    <a:bodyPr/>
                    <a:lstStyle/>
                    <a:p>
                      <a:r>
                        <a:rPr lang="en-US" sz="1000"/>
                        <a:t>4314</a:t>
                      </a:r>
                    </a:p>
                  </a:txBody>
                  <a:tcPr/>
                </a:tc>
                <a:tc>
                  <a:txBody>
                    <a:bodyPr/>
                    <a:lstStyle/>
                    <a:p>
                      <a:r>
                        <a:rPr lang="en-US" sz="1000"/>
                        <a:t>468</a:t>
                      </a:r>
                    </a:p>
                  </a:txBody>
                  <a:tcPr/>
                </a:tc>
                <a:tc>
                  <a:txBody>
                    <a:bodyPr/>
                    <a:lstStyle/>
                    <a:p>
                      <a:r>
                        <a:rPr lang="en-US" sz="1000"/>
                        <a:t>473</a:t>
                      </a:r>
                    </a:p>
                  </a:txBody>
                  <a:tcPr/>
                </a:tc>
                <a:tc>
                  <a:txBody>
                    <a:bodyPr/>
                    <a:lstStyle/>
                    <a:p>
                      <a:r>
                        <a:rPr lang="en-US" sz="1000"/>
                        <a:t>0</a:t>
                      </a:r>
                    </a:p>
                  </a:txBody>
                  <a:tcPr/>
                </a:tc>
                <a:tc>
                  <a:txBody>
                    <a:bodyPr/>
                    <a:lstStyle/>
                    <a:p>
                      <a:r>
                        <a:rPr lang="en-US" sz="1000"/>
                        <a:t>1.1239 %</a:t>
                      </a:r>
                    </a:p>
                  </a:txBody>
                  <a:tcPr/>
                </a:tc>
                <a:extLst>
                  <a:ext uri="{0D108BD9-81ED-4DB2-BD59-A6C34878D82A}">
                    <a16:rowId xmlns:a16="http://schemas.microsoft.com/office/drawing/2014/main" val="247602706"/>
                  </a:ext>
                </a:extLst>
              </a:tr>
            </a:tbl>
          </a:graphicData>
        </a:graphic>
      </p:graphicFrame>
      <p:sp>
        <p:nvSpPr>
          <p:cNvPr id="4" name="Text Placeholder 3">
            <a:extLst>
              <a:ext uri="{FF2B5EF4-FFF2-40B4-BE49-F238E27FC236}">
                <a16:creationId xmlns:a16="http://schemas.microsoft.com/office/drawing/2014/main" id="{009E9912-03AA-4B80-83F5-3E32BBF7794A}"/>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2508630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3A0DD-70CB-4A3F-9EB9-75BA97F3DE59}"/>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7EC07E46-7D9E-455D-A345-44DEBD4B208F}"/>
              </a:ext>
            </a:extLst>
          </p:cNvPr>
          <p:cNvGraphicFramePr>
            <a:graphicFrameLocks noGrp="1"/>
          </p:cNvGraphicFramePr>
          <p:nvPr>
            <p:ph type="chart" sz="quarter" idx="13"/>
            <p:extLst>
              <p:ext uri="{D42A27DB-BD31-4B8C-83A1-F6EECF244321}">
                <p14:modId xmlns:p14="http://schemas.microsoft.com/office/powerpoint/2010/main" val="1104946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835827-4703-4B11-A0E5-E07D5DE9C3C3}"/>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3609D2CC-4F85-4874-9995-D080AB3800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195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DD5B-ACBE-41BB-9662-62C092152594}"/>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1DEF9063-A772-421C-BE1E-C153ACD08881}"/>
              </a:ext>
            </a:extLst>
          </p:cNvPr>
          <p:cNvGraphicFramePr>
            <a:graphicFrameLocks noGrp="1"/>
          </p:cNvGraphicFramePr>
          <p:nvPr>
            <p:ph type="chart" sz="quarter" idx="13"/>
            <p:extLst>
              <p:ext uri="{D42A27DB-BD31-4B8C-83A1-F6EECF244321}">
                <p14:modId xmlns:p14="http://schemas.microsoft.com/office/powerpoint/2010/main" val="3097855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9A77CB-A2E1-4C8E-BFA8-0B0FC0B8C376}"/>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A9F86C83-E45D-41AE-B3B7-498311AAA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73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9182-3A54-4B6C-9BB8-177C908D7BDB}"/>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84B720B0-5FB7-4413-901B-ABDDAD4F724F}"/>
              </a:ext>
            </a:extLst>
          </p:cNvPr>
          <p:cNvGraphicFramePr>
            <a:graphicFrameLocks noGrp="1"/>
          </p:cNvGraphicFramePr>
          <p:nvPr>
            <p:ph type="chart" sz="quarter" idx="13"/>
            <p:extLst>
              <p:ext uri="{D42A27DB-BD31-4B8C-83A1-F6EECF244321}">
                <p14:modId xmlns:p14="http://schemas.microsoft.com/office/powerpoint/2010/main" val="3382122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1E4B61-8591-47BA-B8E5-1710035EC252}"/>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11DA567D-B8E2-4B75-BD95-7E85C09A50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7240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77892-A156-4663-B5D0-9E7A5FEA1337}"/>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6068F5AC-3556-41B2-AC24-2D980F6D811D}"/>
              </a:ext>
            </a:extLst>
          </p:cNvPr>
          <p:cNvGraphicFramePr>
            <a:graphicFrameLocks noGrp="1"/>
          </p:cNvGraphicFramePr>
          <p:nvPr>
            <p:ph type="chart" sz="quarter" idx="13"/>
            <p:extLst>
              <p:ext uri="{D42A27DB-BD31-4B8C-83A1-F6EECF244321}">
                <p14:modId xmlns:p14="http://schemas.microsoft.com/office/powerpoint/2010/main" val="925661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D7B74A-2E2D-4F1A-9D8A-FB1DCDF348BA}"/>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F5175E4C-43D5-45AC-820A-3D461FFE9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573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6D962-D856-43E0-A8AE-12734CB0CB2B}"/>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D60DEA7D-9852-46E0-AC34-64E6096D14E1}"/>
              </a:ext>
            </a:extLst>
          </p:cNvPr>
          <p:cNvGraphicFramePr>
            <a:graphicFrameLocks noGrp="1"/>
          </p:cNvGraphicFramePr>
          <p:nvPr>
            <p:ph type="chart" sz="quarter" idx="13"/>
            <p:extLst>
              <p:ext uri="{D42A27DB-BD31-4B8C-83A1-F6EECF244321}">
                <p14:modId xmlns:p14="http://schemas.microsoft.com/office/powerpoint/2010/main" val="2951871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818B9-068D-46F8-BBAB-6313691F67AE}"/>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8AE6003B-AE4C-40F2-A139-1156910395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543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25719-5271-41EA-B06D-B341013EB4D0}"/>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4E1DDB28-5193-4050-8E89-470CE7518CC8}"/>
              </a:ext>
            </a:extLst>
          </p:cNvPr>
          <p:cNvGraphicFramePr>
            <a:graphicFrameLocks noGrp="1"/>
          </p:cNvGraphicFramePr>
          <p:nvPr>
            <p:ph type="chart" sz="quarter" idx="13"/>
            <p:extLst>
              <p:ext uri="{D42A27DB-BD31-4B8C-83A1-F6EECF244321}">
                <p14:modId xmlns:p14="http://schemas.microsoft.com/office/powerpoint/2010/main" val="1234276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CBE02-D7C8-42BE-8936-B800548319E5}"/>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F931D8D0-0556-4D3B-BF9C-A1C8D6EBE0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939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3E23F-0423-427D-8CBB-0AB1497F0A3A}"/>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87A5C3F8-65CB-4239-80DD-DDBD6AF7047C}"/>
              </a:ext>
            </a:extLst>
          </p:cNvPr>
          <p:cNvGraphicFramePr>
            <a:graphicFrameLocks noGrp="1"/>
          </p:cNvGraphicFramePr>
          <p:nvPr>
            <p:ph type="chart" sz="quarter" idx="13"/>
            <p:extLst>
              <p:ext uri="{D42A27DB-BD31-4B8C-83A1-F6EECF244321}">
                <p14:modId xmlns:p14="http://schemas.microsoft.com/office/powerpoint/2010/main" val="4172422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44067E-EB7D-4593-B1A9-AEF6ADDD1F2C}"/>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C35C7C7E-7991-4CFE-9B71-32E9BD543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125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B6773-17D0-4687-BA38-7BB5F5FB6829}"/>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47B46D6B-CBE1-4E8F-9190-78AD555A1BAA}"/>
              </a:ext>
            </a:extLst>
          </p:cNvPr>
          <p:cNvGraphicFramePr>
            <a:graphicFrameLocks noGrp="1"/>
          </p:cNvGraphicFramePr>
          <p:nvPr>
            <p:ph type="chart" sz="quarter" idx="13"/>
            <p:extLst>
              <p:ext uri="{D42A27DB-BD31-4B8C-83A1-F6EECF244321}">
                <p14:modId xmlns:p14="http://schemas.microsoft.com/office/powerpoint/2010/main" val="3791073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AD444-C9F8-4E25-A67D-1E7B0B2E7039}"/>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4E0EEBC6-5C73-45F0-8A43-C35E177C6C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09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918C-1332-4B66-9CDA-CDB33D40FC66}"/>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1C2A68DF-B546-4DF1-9F81-EC0BFAFA3A5E}"/>
              </a:ext>
            </a:extLst>
          </p:cNvPr>
          <p:cNvGraphicFramePr>
            <a:graphicFrameLocks noGrp="1"/>
          </p:cNvGraphicFramePr>
          <p:nvPr>
            <p:ph type="chart" sz="quarter" idx="13"/>
            <p:extLst>
              <p:ext uri="{D42A27DB-BD31-4B8C-83A1-F6EECF244321}">
                <p14:modId xmlns:p14="http://schemas.microsoft.com/office/powerpoint/2010/main" val="2278814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CC0DE4-623B-459A-AF3E-28100533241E}"/>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9E6E206B-8CFA-47FF-8CA0-1DA0489FB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2785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01470-7D62-4CE3-997D-A093CE33227C}"/>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22F54465-503A-4D67-9D62-54824C19F18F}"/>
              </a:ext>
            </a:extLst>
          </p:cNvPr>
          <p:cNvGraphicFramePr>
            <a:graphicFrameLocks noGrp="1"/>
          </p:cNvGraphicFramePr>
          <p:nvPr>
            <p:ph type="chart" sz="quarter" idx="13"/>
            <p:extLst>
              <p:ext uri="{D42A27DB-BD31-4B8C-83A1-F6EECF244321}">
                <p14:modId xmlns:p14="http://schemas.microsoft.com/office/powerpoint/2010/main" val="1720577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ADF13-4E31-4358-8B8A-83EB02B2DFAF}"/>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B0A81D81-FE8A-4336-95B3-F64856CF0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2783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407F9-19DC-4A55-A3BE-46309D8FC007}"/>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9BFC6E3D-A7BD-4483-A9DF-E14AF8F0E700}"/>
              </a:ext>
            </a:extLst>
          </p:cNvPr>
          <p:cNvGraphicFramePr>
            <a:graphicFrameLocks noGrp="1"/>
          </p:cNvGraphicFramePr>
          <p:nvPr>
            <p:ph type="chart" sz="quarter" idx="13"/>
            <p:extLst>
              <p:ext uri="{D42A27DB-BD31-4B8C-83A1-F6EECF244321}">
                <p14:modId xmlns:p14="http://schemas.microsoft.com/office/powerpoint/2010/main" val="1896878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7764A4-D38D-4B60-810A-4EC685097637}"/>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DB203412-C73C-4985-8D7A-F6BE841DF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68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3C59-0CA5-4BD1-8B44-43A6414F932A}"/>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75BC9E6B-F23C-41B8-AE2C-03F1F0FD1023}"/>
              </a:ext>
            </a:extLst>
          </p:cNvPr>
          <p:cNvGraphicFramePr>
            <a:graphicFrameLocks noGrp="1"/>
          </p:cNvGraphicFramePr>
          <p:nvPr>
            <p:ph type="chart" sz="quarter" idx="13"/>
            <p:extLst>
              <p:ext uri="{D42A27DB-BD31-4B8C-83A1-F6EECF244321}">
                <p14:modId xmlns:p14="http://schemas.microsoft.com/office/powerpoint/2010/main" val="2162864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2832D-00D7-4971-BD09-C1234790D58D}"/>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3EA66837-6240-4350-A526-C24506ABED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7782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AF189-1088-411D-88B8-37CE7F806C8A}"/>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78DEBF77-61AB-466B-9834-94D7B1BD6E25}"/>
              </a:ext>
            </a:extLst>
          </p:cNvPr>
          <p:cNvGraphicFramePr>
            <a:graphicFrameLocks noGrp="1"/>
          </p:cNvGraphicFramePr>
          <p:nvPr>
            <p:ph type="chart" sz="quarter" idx="13"/>
            <p:extLst>
              <p:ext uri="{D42A27DB-BD31-4B8C-83A1-F6EECF244321}">
                <p14:modId xmlns:p14="http://schemas.microsoft.com/office/powerpoint/2010/main" val="1010595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EF379D-CF1B-4718-A1A8-5DBA6855304C}"/>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D270B995-92FD-4FBE-94BD-8C793C5102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90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D8ED-04B7-4275-8EE9-AC054791E849}"/>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8FD9E594-FF3D-4D6A-82FE-D393918EA4BF}"/>
              </a:ext>
            </a:extLst>
          </p:cNvPr>
          <p:cNvGraphicFramePr>
            <a:graphicFrameLocks noGrp="1"/>
          </p:cNvGraphicFramePr>
          <p:nvPr>
            <p:ph type="chart" sz="quarter" idx="13"/>
            <p:extLst>
              <p:ext uri="{D42A27DB-BD31-4B8C-83A1-F6EECF244321}">
                <p14:modId xmlns:p14="http://schemas.microsoft.com/office/powerpoint/2010/main" val="3956234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2C18EC-9C8F-49B4-9B95-68304E882B3D}"/>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B1C693EB-AF3D-47AD-9583-C64D17C2A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0416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1F293-9C68-48E8-AAF9-927133D0C857}"/>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B2807E06-1DC3-4E6B-94AB-226944775800}"/>
              </a:ext>
            </a:extLst>
          </p:cNvPr>
          <p:cNvGraphicFramePr>
            <a:graphicFrameLocks noGrp="1"/>
          </p:cNvGraphicFramePr>
          <p:nvPr>
            <p:ph type="tbl" sz="quarter" idx="13"/>
            <p:extLst>
              <p:ext uri="{D42A27DB-BD31-4B8C-83A1-F6EECF244321}">
                <p14:modId xmlns:p14="http://schemas.microsoft.com/office/powerpoint/2010/main" val="218267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5275249"/>
                    </a:ext>
                  </a:extLst>
                </a:gridCol>
                <a:gridCol w="1152144">
                  <a:extLst>
                    <a:ext uri="{9D8B030D-6E8A-4147-A177-3AD203B41FA5}">
                      <a16:colId xmlns:a16="http://schemas.microsoft.com/office/drawing/2014/main" val="2731739581"/>
                    </a:ext>
                  </a:extLst>
                </a:gridCol>
                <a:gridCol w="1152144">
                  <a:extLst>
                    <a:ext uri="{9D8B030D-6E8A-4147-A177-3AD203B41FA5}">
                      <a16:colId xmlns:a16="http://schemas.microsoft.com/office/drawing/2014/main" val="2438855489"/>
                    </a:ext>
                  </a:extLst>
                </a:gridCol>
                <a:gridCol w="1152144">
                  <a:extLst>
                    <a:ext uri="{9D8B030D-6E8A-4147-A177-3AD203B41FA5}">
                      <a16:colId xmlns:a16="http://schemas.microsoft.com/office/drawing/2014/main" val="3292632596"/>
                    </a:ext>
                  </a:extLst>
                </a:gridCol>
                <a:gridCol w="1152144">
                  <a:extLst>
                    <a:ext uri="{9D8B030D-6E8A-4147-A177-3AD203B41FA5}">
                      <a16:colId xmlns:a16="http://schemas.microsoft.com/office/drawing/2014/main" val="1163343773"/>
                    </a:ext>
                  </a:extLst>
                </a:gridCol>
                <a:gridCol w="1152144">
                  <a:extLst>
                    <a:ext uri="{9D8B030D-6E8A-4147-A177-3AD203B41FA5}">
                      <a16:colId xmlns:a16="http://schemas.microsoft.com/office/drawing/2014/main" val="349136623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149549976"/>
                  </a:ext>
                </a:extLst>
              </a:tr>
              <a:tr h="370840">
                <a:tc>
                  <a:txBody>
                    <a:bodyPr/>
                    <a:lstStyle/>
                    <a:p>
                      <a:r>
                        <a:rPr lang="en-US" sz="1000"/>
                        <a:t>#sanisidro</a:t>
                      </a:r>
                    </a:p>
                  </a:txBody>
                  <a:tcPr/>
                </a:tc>
                <a:tc>
                  <a:txBody>
                    <a:bodyPr/>
                    <a:lstStyle/>
                    <a:p>
                      <a:r>
                        <a:rPr lang="en-US" sz="1000"/>
                        <a:t>20</a:t>
                      </a:r>
                    </a:p>
                  </a:txBody>
                  <a:tcPr/>
                </a:tc>
                <a:tc>
                  <a:txBody>
                    <a:bodyPr/>
                    <a:lstStyle/>
                    <a:p>
                      <a:r>
                        <a:rPr lang="en-US" sz="1000"/>
                        <a:t>184.45</a:t>
                      </a:r>
                    </a:p>
                  </a:txBody>
                  <a:tcPr/>
                </a:tc>
                <a:tc>
                  <a:txBody>
                    <a:bodyPr/>
                    <a:lstStyle/>
                    <a:p>
                      <a:r>
                        <a:rPr lang="en-US" sz="1000"/>
                        <a:t>17.2</a:t>
                      </a:r>
                    </a:p>
                  </a:txBody>
                  <a:tcPr/>
                </a:tc>
                <a:tc>
                  <a:txBody>
                    <a:bodyPr/>
                    <a:lstStyle/>
                    <a:p>
                      <a:r>
                        <a:rPr lang="en-US" sz="1000"/>
                        <a:t>42.9</a:t>
                      </a:r>
                    </a:p>
                  </a:txBody>
                  <a:tcPr/>
                </a:tc>
                <a:tc>
                  <a:txBody>
                    <a:bodyPr/>
                    <a:lstStyle/>
                    <a:p>
                      <a:r>
                        <a:rPr lang="en-US" sz="1000"/>
                        <a:t>244.55</a:t>
                      </a:r>
                    </a:p>
                  </a:txBody>
                  <a:tcPr/>
                </a:tc>
                <a:extLst>
                  <a:ext uri="{0D108BD9-81ED-4DB2-BD59-A6C34878D82A}">
                    <a16:rowId xmlns:a16="http://schemas.microsoft.com/office/drawing/2014/main" val="4088409118"/>
                  </a:ext>
                </a:extLst>
              </a:tr>
              <a:tr h="370840">
                <a:tc>
                  <a:txBody>
                    <a:bodyPr/>
                    <a:lstStyle/>
                    <a:p>
                      <a:r>
                        <a:rPr lang="en-US" sz="1000"/>
                        <a:t>#navidad</a:t>
                      </a:r>
                    </a:p>
                  </a:txBody>
                  <a:tcPr/>
                </a:tc>
                <a:tc>
                  <a:txBody>
                    <a:bodyPr/>
                    <a:lstStyle/>
                    <a:p>
                      <a:r>
                        <a:rPr lang="en-US" sz="1000"/>
                        <a:t>5</a:t>
                      </a:r>
                    </a:p>
                  </a:txBody>
                  <a:tcPr/>
                </a:tc>
                <a:tc>
                  <a:txBody>
                    <a:bodyPr/>
                    <a:lstStyle/>
                    <a:p>
                      <a:r>
                        <a:rPr lang="en-US" sz="1000"/>
                        <a:t>399</a:t>
                      </a:r>
                    </a:p>
                  </a:txBody>
                  <a:tcPr/>
                </a:tc>
                <a:tc>
                  <a:txBody>
                    <a:bodyPr/>
                    <a:lstStyle/>
                    <a:p>
                      <a:r>
                        <a:rPr lang="en-US" sz="1000"/>
                        <a:t>39.2</a:t>
                      </a:r>
                    </a:p>
                  </a:txBody>
                  <a:tcPr/>
                </a:tc>
                <a:tc>
                  <a:txBody>
                    <a:bodyPr/>
                    <a:lstStyle/>
                    <a:p>
                      <a:r>
                        <a:rPr lang="en-US" sz="1000"/>
                        <a:t>65.8</a:t>
                      </a:r>
                    </a:p>
                  </a:txBody>
                  <a:tcPr/>
                </a:tc>
                <a:tc>
                  <a:txBody>
                    <a:bodyPr/>
                    <a:lstStyle/>
                    <a:p>
                      <a:r>
                        <a:rPr lang="en-US" sz="1000"/>
                        <a:t>504</a:t>
                      </a:r>
                    </a:p>
                  </a:txBody>
                  <a:tcPr/>
                </a:tc>
                <a:extLst>
                  <a:ext uri="{0D108BD9-81ED-4DB2-BD59-A6C34878D82A}">
                    <a16:rowId xmlns:a16="http://schemas.microsoft.com/office/drawing/2014/main" val="1591446916"/>
                  </a:ext>
                </a:extLst>
              </a:tr>
              <a:tr h="370840">
                <a:tc>
                  <a:txBody>
                    <a:bodyPr/>
                    <a:lstStyle/>
                    <a:p>
                      <a:r>
                        <a:rPr lang="en-US" sz="1000"/>
                        <a:t>#sanfernando</a:t>
                      </a:r>
                    </a:p>
                  </a:txBody>
                  <a:tcPr/>
                </a:tc>
                <a:tc>
                  <a:txBody>
                    <a:bodyPr/>
                    <a:lstStyle/>
                    <a:p>
                      <a:r>
                        <a:rPr lang="en-US" sz="1000"/>
                        <a:t>3</a:t>
                      </a:r>
                    </a:p>
                  </a:txBody>
                  <a:tcPr/>
                </a:tc>
                <a:tc>
                  <a:txBody>
                    <a:bodyPr/>
                    <a:lstStyle/>
                    <a:p>
                      <a:r>
                        <a:rPr lang="en-US" sz="1000"/>
                        <a:t>740.33333333333</a:t>
                      </a:r>
                    </a:p>
                  </a:txBody>
                  <a:tcPr/>
                </a:tc>
                <a:tc>
                  <a:txBody>
                    <a:bodyPr/>
                    <a:lstStyle/>
                    <a:p>
                      <a:r>
                        <a:rPr lang="en-US" sz="1000"/>
                        <a:t>72</a:t>
                      </a:r>
                    </a:p>
                  </a:txBody>
                  <a:tcPr/>
                </a:tc>
                <a:tc>
                  <a:txBody>
                    <a:bodyPr/>
                    <a:lstStyle/>
                    <a:p>
                      <a:r>
                        <a:rPr lang="en-US" sz="1000"/>
                        <a:t>50.666666666667</a:t>
                      </a:r>
                    </a:p>
                  </a:txBody>
                  <a:tcPr/>
                </a:tc>
                <a:tc>
                  <a:txBody>
                    <a:bodyPr/>
                    <a:lstStyle/>
                    <a:p>
                      <a:r>
                        <a:rPr lang="en-US" sz="1000"/>
                        <a:t>863</a:t>
                      </a:r>
                    </a:p>
                  </a:txBody>
                  <a:tcPr/>
                </a:tc>
                <a:extLst>
                  <a:ext uri="{0D108BD9-81ED-4DB2-BD59-A6C34878D82A}">
                    <a16:rowId xmlns:a16="http://schemas.microsoft.com/office/drawing/2014/main" val="4108277496"/>
                  </a:ext>
                </a:extLst>
              </a:tr>
              <a:tr h="370840">
                <a:tc>
                  <a:txBody>
                    <a:bodyPr/>
                    <a:lstStyle/>
                    <a:p>
                      <a:r>
                        <a:rPr lang="en-US" sz="1000"/>
                        <a:t>#orgullosanfernandino</a:t>
                      </a:r>
                    </a:p>
                  </a:txBody>
                  <a:tcPr/>
                </a:tc>
                <a:tc>
                  <a:txBody>
                    <a:bodyPr/>
                    <a:lstStyle/>
                    <a:p>
                      <a:r>
                        <a:rPr lang="en-US" sz="1000"/>
                        <a:t>2</a:t>
                      </a:r>
                    </a:p>
                  </a:txBody>
                  <a:tcPr/>
                </a:tc>
                <a:tc>
                  <a:txBody>
                    <a:bodyPr/>
                    <a:lstStyle/>
                    <a:p>
                      <a:r>
                        <a:rPr lang="en-US" sz="1000"/>
                        <a:t>718.5</a:t>
                      </a:r>
                    </a:p>
                  </a:txBody>
                  <a:tcPr/>
                </a:tc>
                <a:tc>
                  <a:txBody>
                    <a:bodyPr/>
                    <a:lstStyle/>
                    <a:p>
                      <a:r>
                        <a:rPr lang="en-US" sz="1000"/>
                        <a:t>68.5</a:t>
                      </a:r>
                    </a:p>
                  </a:txBody>
                  <a:tcPr/>
                </a:tc>
                <a:tc>
                  <a:txBody>
                    <a:bodyPr/>
                    <a:lstStyle/>
                    <a:p>
                      <a:r>
                        <a:rPr lang="en-US" sz="1000"/>
                        <a:t>48</a:t>
                      </a:r>
                    </a:p>
                  </a:txBody>
                  <a:tcPr/>
                </a:tc>
                <a:tc>
                  <a:txBody>
                    <a:bodyPr/>
                    <a:lstStyle/>
                    <a:p>
                      <a:r>
                        <a:rPr lang="en-US" sz="1000"/>
                        <a:t>835</a:t>
                      </a:r>
                    </a:p>
                  </a:txBody>
                  <a:tcPr/>
                </a:tc>
                <a:extLst>
                  <a:ext uri="{0D108BD9-81ED-4DB2-BD59-A6C34878D82A}">
                    <a16:rowId xmlns:a16="http://schemas.microsoft.com/office/drawing/2014/main" val="1469833421"/>
                  </a:ext>
                </a:extLst>
              </a:tr>
              <a:tr h="370840">
                <a:tc>
                  <a:txBody>
                    <a:bodyPr/>
                    <a:lstStyle/>
                    <a:p>
                      <a:r>
                        <a:rPr lang="en-US" sz="1000"/>
                        <a:t>#papanoel</a:t>
                      </a:r>
                    </a:p>
                  </a:txBody>
                  <a:tcPr/>
                </a:tc>
                <a:tc>
                  <a:txBody>
                    <a:bodyPr/>
                    <a:lstStyle/>
                    <a:p>
                      <a:r>
                        <a:rPr lang="en-US" sz="1000"/>
                        <a:t>2</a:t>
                      </a:r>
                    </a:p>
                  </a:txBody>
                  <a:tcPr/>
                </a:tc>
                <a:tc>
                  <a:txBody>
                    <a:bodyPr/>
                    <a:lstStyle/>
                    <a:p>
                      <a:r>
                        <a:rPr lang="en-US" sz="1000"/>
                        <a:t>702.5</a:t>
                      </a:r>
                    </a:p>
                  </a:txBody>
                  <a:tcPr/>
                </a:tc>
                <a:tc>
                  <a:txBody>
                    <a:bodyPr/>
                    <a:lstStyle/>
                    <a:p>
                      <a:r>
                        <a:rPr lang="en-US" sz="1000"/>
                        <a:t>70.5</a:t>
                      </a:r>
                    </a:p>
                  </a:txBody>
                  <a:tcPr/>
                </a:tc>
                <a:tc>
                  <a:txBody>
                    <a:bodyPr/>
                    <a:lstStyle/>
                    <a:p>
                      <a:r>
                        <a:rPr lang="en-US" sz="1000"/>
                        <a:t>62</a:t>
                      </a:r>
                    </a:p>
                  </a:txBody>
                  <a:tcPr/>
                </a:tc>
                <a:tc>
                  <a:txBody>
                    <a:bodyPr/>
                    <a:lstStyle/>
                    <a:p>
                      <a:r>
                        <a:rPr lang="en-US" sz="1000"/>
                        <a:t>835</a:t>
                      </a:r>
                    </a:p>
                  </a:txBody>
                  <a:tcPr/>
                </a:tc>
                <a:extLst>
                  <a:ext uri="{0D108BD9-81ED-4DB2-BD59-A6C34878D82A}">
                    <a16:rowId xmlns:a16="http://schemas.microsoft.com/office/drawing/2014/main" val="70727974"/>
                  </a:ext>
                </a:extLst>
              </a:tr>
              <a:tr h="370840">
                <a:tc>
                  <a:txBody>
                    <a:bodyPr/>
                    <a:lstStyle/>
                    <a:p>
                      <a:r>
                        <a:rPr lang="en-US" sz="1000"/>
                        <a:t>#campeon</a:t>
                      </a:r>
                    </a:p>
                  </a:txBody>
                  <a:tcPr/>
                </a:tc>
                <a:tc>
                  <a:txBody>
                    <a:bodyPr/>
                    <a:lstStyle/>
                    <a:p>
                      <a:r>
                        <a:rPr lang="en-US" sz="1000"/>
                        <a:t>2</a:t>
                      </a:r>
                    </a:p>
                  </a:txBody>
                  <a:tcPr/>
                </a:tc>
                <a:tc>
                  <a:txBody>
                    <a:bodyPr/>
                    <a:lstStyle/>
                    <a:p>
                      <a:r>
                        <a:rPr lang="en-US" sz="1000"/>
                        <a:t>457</a:t>
                      </a:r>
                    </a:p>
                  </a:txBody>
                  <a:tcPr/>
                </a:tc>
                <a:tc>
                  <a:txBody>
                    <a:bodyPr/>
                    <a:lstStyle/>
                    <a:p>
                      <a:r>
                        <a:rPr lang="en-US" sz="1000"/>
                        <a:t>42.5</a:t>
                      </a:r>
                    </a:p>
                  </a:txBody>
                  <a:tcPr/>
                </a:tc>
                <a:tc>
                  <a:txBody>
                    <a:bodyPr/>
                    <a:lstStyle/>
                    <a:p>
                      <a:r>
                        <a:rPr lang="en-US" sz="1000"/>
                        <a:t>36.5</a:t>
                      </a:r>
                    </a:p>
                  </a:txBody>
                  <a:tcPr/>
                </a:tc>
                <a:tc>
                  <a:txBody>
                    <a:bodyPr/>
                    <a:lstStyle/>
                    <a:p>
                      <a:r>
                        <a:rPr lang="en-US" sz="1000"/>
                        <a:t>536</a:t>
                      </a:r>
                    </a:p>
                  </a:txBody>
                  <a:tcPr/>
                </a:tc>
                <a:extLst>
                  <a:ext uri="{0D108BD9-81ED-4DB2-BD59-A6C34878D82A}">
                    <a16:rowId xmlns:a16="http://schemas.microsoft.com/office/drawing/2014/main" val="4081595759"/>
                  </a:ext>
                </a:extLst>
              </a:tr>
              <a:tr h="370840">
                <a:tc>
                  <a:txBody>
                    <a:bodyPr/>
                    <a:lstStyle/>
                    <a:p>
                      <a:r>
                        <a:rPr lang="en-US" sz="1000"/>
                        <a:t>#salidalaboral</a:t>
                      </a:r>
                    </a:p>
                  </a:txBody>
                  <a:tcPr/>
                </a:tc>
                <a:tc>
                  <a:txBody>
                    <a:bodyPr/>
                    <a:lstStyle/>
                    <a:p>
                      <a:r>
                        <a:rPr lang="en-US" sz="1000"/>
                        <a:t>2</a:t>
                      </a:r>
                    </a:p>
                  </a:txBody>
                  <a:tcPr/>
                </a:tc>
                <a:tc>
                  <a:txBody>
                    <a:bodyPr/>
                    <a:lstStyle/>
                    <a:p>
                      <a:r>
                        <a:rPr lang="en-US" sz="1000"/>
                        <a:t>166.5</a:t>
                      </a:r>
                    </a:p>
                  </a:txBody>
                  <a:tcPr/>
                </a:tc>
                <a:tc>
                  <a:txBody>
                    <a:bodyPr/>
                    <a:lstStyle/>
                    <a:p>
                      <a:r>
                        <a:rPr lang="en-US" sz="1000"/>
                        <a:t>10.5</a:t>
                      </a:r>
                    </a:p>
                  </a:txBody>
                  <a:tcPr/>
                </a:tc>
                <a:tc>
                  <a:txBody>
                    <a:bodyPr/>
                    <a:lstStyle/>
                    <a:p>
                      <a:r>
                        <a:rPr lang="en-US" sz="1000"/>
                        <a:t>25</a:t>
                      </a:r>
                    </a:p>
                  </a:txBody>
                  <a:tcPr/>
                </a:tc>
                <a:tc>
                  <a:txBody>
                    <a:bodyPr/>
                    <a:lstStyle/>
                    <a:p>
                      <a:r>
                        <a:rPr lang="en-US" sz="1000"/>
                        <a:t>202</a:t>
                      </a:r>
                    </a:p>
                  </a:txBody>
                  <a:tcPr/>
                </a:tc>
                <a:extLst>
                  <a:ext uri="{0D108BD9-81ED-4DB2-BD59-A6C34878D82A}">
                    <a16:rowId xmlns:a16="http://schemas.microsoft.com/office/drawing/2014/main" val="1894753839"/>
                  </a:ext>
                </a:extLst>
              </a:tr>
              <a:tr h="370840">
                <a:tc>
                  <a:txBody>
                    <a:bodyPr/>
                    <a:lstStyle/>
                    <a:p>
                      <a:r>
                        <a:rPr lang="en-US" sz="1000"/>
                        <a:t>#8dediciembre</a:t>
                      </a:r>
                    </a:p>
                  </a:txBody>
                  <a:tcPr/>
                </a:tc>
                <a:tc>
                  <a:txBody>
                    <a:bodyPr/>
                    <a:lstStyle/>
                    <a:p>
                      <a:r>
                        <a:rPr lang="en-US" sz="1000"/>
                        <a:t>2</a:t>
                      </a:r>
                    </a:p>
                  </a:txBody>
                  <a:tcPr/>
                </a:tc>
                <a:tc>
                  <a:txBody>
                    <a:bodyPr/>
                    <a:lstStyle/>
                    <a:p>
                      <a:r>
                        <a:rPr lang="en-US" sz="1000"/>
                        <a:t>303.5</a:t>
                      </a:r>
                    </a:p>
                  </a:txBody>
                  <a:tcPr/>
                </a:tc>
                <a:tc>
                  <a:txBody>
                    <a:bodyPr/>
                    <a:lstStyle/>
                    <a:p>
                      <a:r>
                        <a:rPr lang="en-US" sz="1000"/>
                        <a:t>34</a:t>
                      </a:r>
                    </a:p>
                  </a:txBody>
                  <a:tcPr/>
                </a:tc>
                <a:tc>
                  <a:txBody>
                    <a:bodyPr/>
                    <a:lstStyle/>
                    <a:p>
                      <a:r>
                        <a:rPr lang="en-US" sz="1000"/>
                        <a:t>57</a:t>
                      </a:r>
                    </a:p>
                  </a:txBody>
                  <a:tcPr/>
                </a:tc>
                <a:tc>
                  <a:txBody>
                    <a:bodyPr/>
                    <a:lstStyle/>
                    <a:p>
                      <a:r>
                        <a:rPr lang="en-US" sz="1000"/>
                        <a:t>394.5</a:t>
                      </a:r>
                    </a:p>
                  </a:txBody>
                  <a:tcPr/>
                </a:tc>
                <a:extLst>
                  <a:ext uri="{0D108BD9-81ED-4DB2-BD59-A6C34878D82A}">
                    <a16:rowId xmlns:a16="http://schemas.microsoft.com/office/drawing/2014/main" val="2107799061"/>
                  </a:ext>
                </a:extLst>
              </a:tr>
              <a:tr h="370840">
                <a:tc>
                  <a:txBody>
                    <a:bodyPr/>
                    <a:lstStyle/>
                    <a:p>
                      <a:r>
                        <a:rPr lang="en-US" sz="1000"/>
                        <a:t>#arboldenavidad</a:t>
                      </a:r>
                    </a:p>
                  </a:txBody>
                  <a:tcPr/>
                </a:tc>
                <a:tc>
                  <a:txBody>
                    <a:bodyPr/>
                    <a:lstStyle/>
                    <a:p>
                      <a:r>
                        <a:rPr lang="en-US" sz="1000"/>
                        <a:t>2</a:t>
                      </a:r>
                    </a:p>
                  </a:txBody>
                  <a:tcPr/>
                </a:tc>
                <a:tc>
                  <a:txBody>
                    <a:bodyPr/>
                    <a:lstStyle/>
                    <a:p>
                      <a:r>
                        <a:rPr lang="en-US" sz="1000"/>
                        <a:t>303.5</a:t>
                      </a:r>
                    </a:p>
                  </a:txBody>
                  <a:tcPr/>
                </a:tc>
                <a:tc>
                  <a:txBody>
                    <a:bodyPr/>
                    <a:lstStyle/>
                    <a:p>
                      <a:r>
                        <a:rPr lang="en-US" sz="1000"/>
                        <a:t>34</a:t>
                      </a:r>
                    </a:p>
                  </a:txBody>
                  <a:tcPr/>
                </a:tc>
                <a:tc>
                  <a:txBody>
                    <a:bodyPr/>
                    <a:lstStyle/>
                    <a:p>
                      <a:r>
                        <a:rPr lang="en-US" sz="1000"/>
                        <a:t>57</a:t>
                      </a:r>
                    </a:p>
                  </a:txBody>
                  <a:tcPr/>
                </a:tc>
                <a:tc>
                  <a:txBody>
                    <a:bodyPr/>
                    <a:lstStyle/>
                    <a:p>
                      <a:r>
                        <a:rPr lang="en-US" sz="1000"/>
                        <a:t>394.5</a:t>
                      </a:r>
                    </a:p>
                  </a:txBody>
                  <a:tcPr/>
                </a:tc>
                <a:extLst>
                  <a:ext uri="{0D108BD9-81ED-4DB2-BD59-A6C34878D82A}">
                    <a16:rowId xmlns:a16="http://schemas.microsoft.com/office/drawing/2014/main" val="2499847876"/>
                  </a:ext>
                </a:extLst>
              </a:tr>
              <a:tr h="370840">
                <a:tc>
                  <a:txBody>
                    <a:bodyPr/>
                    <a:lstStyle/>
                    <a:p>
                      <a:r>
                        <a:rPr lang="en-US" sz="1000"/>
                        <a:t>#sustentabilidad</a:t>
                      </a:r>
                    </a:p>
                  </a:txBody>
                  <a:tcPr/>
                </a:tc>
                <a:tc>
                  <a:txBody>
                    <a:bodyPr/>
                    <a:lstStyle/>
                    <a:p>
                      <a:r>
                        <a:rPr lang="en-US" sz="1000"/>
                        <a:t>2</a:t>
                      </a:r>
                    </a:p>
                  </a:txBody>
                  <a:tcPr/>
                </a:tc>
                <a:tc>
                  <a:txBody>
                    <a:bodyPr/>
                    <a:lstStyle/>
                    <a:p>
                      <a:r>
                        <a:rPr lang="en-US" sz="1000"/>
                        <a:t>119.5</a:t>
                      </a:r>
                    </a:p>
                  </a:txBody>
                  <a:tcPr/>
                </a:tc>
                <a:tc>
                  <a:txBody>
                    <a:bodyPr/>
                    <a:lstStyle/>
                    <a:p>
                      <a:r>
                        <a:rPr lang="en-US" sz="1000"/>
                        <a:t>10.5</a:t>
                      </a:r>
                    </a:p>
                  </a:txBody>
                  <a:tcPr/>
                </a:tc>
                <a:tc>
                  <a:txBody>
                    <a:bodyPr/>
                    <a:lstStyle/>
                    <a:p>
                      <a:r>
                        <a:rPr lang="en-US" sz="1000"/>
                        <a:t>26</a:t>
                      </a:r>
                    </a:p>
                  </a:txBody>
                  <a:tcPr/>
                </a:tc>
                <a:tc>
                  <a:txBody>
                    <a:bodyPr/>
                    <a:lstStyle/>
                    <a:p>
                      <a:r>
                        <a:rPr lang="en-US" sz="1000"/>
                        <a:t>156</a:t>
                      </a:r>
                    </a:p>
                  </a:txBody>
                  <a:tcPr/>
                </a:tc>
                <a:extLst>
                  <a:ext uri="{0D108BD9-81ED-4DB2-BD59-A6C34878D82A}">
                    <a16:rowId xmlns:a16="http://schemas.microsoft.com/office/drawing/2014/main" val="980411810"/>
                  </a:ext>
                </a:extLst>
              </a:tr>
            </a:tbl>
          </a:graphicData>
        </a:graphic>
      </p:graphicFrame>
      <p:sp>
        <p:nvSpPr>
          <p:cNvPr id="4" name="Text Placeholder 3">
            <a:extLst>
              <a:ext uri="{FF2B5EF4-FFF2-40B4-BE49-F238E27FC236}">
                <a16:creationId xmlns:a16="http://schemas.microsoft.com/office/drawing/2014/main" id="{8A053307-47DF-472D-9676-57B272B6AD9C}"/>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680054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B17D-9009-40E3-9FD3-93C30B1CE6C0}"/>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FCD65CA3-3164-4C15-9754-C793C07F99AE}"/>
              </a:ext>
            </a:extLst>
          </p:cNvPr>
          <p:cNvGraphicFramePr>
            <a:graphicFrameLocks noGrp="1"/>
          </p:cNvGraphicFramePr>
          <p:nvPr>
            <p:ph type="tbl" sz="quarter" idx="13"/>
            <p:extLst>
              <p:ext uri="{D42A27DB-BD31-4B8C-83A1-F6EECF244321}">
                <p14:modId xmlns:p14="http://schemas.microsoft.com/office/powerpoint/2010/main" val="519266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0593066"/>
                    </a:ext>
                  </a:extLst>
                </a:gridCol>
                <a:gridCol w="493776">
                  <a:extLst>
                    <a:ext uri="{9D8B030D-6E8A-4147-A177-3AD203B41FA5}">
                      <a16:colId xmlns:a16="http://schemas.microsoft.com/office/drawing/2014/main" val="549778882"/>
                    </a:ext>
                  </a:extLst>
                </a:gridCol>
                <a:gridCol w="493776">
                  <a:extLst>
                    <a:ext uri="{9D8B030D-6E8A-4147-A177-3AD203B41FA5}">
                      <a16:colId xmlns:a16="http://schemas.microsoft.com/office/drawing/2014/main" val="2174605837"/>
                    </a:ext>
                  </a:extLst>
                </a:gridCol>
                <a:gridCol w="493776">
                  <a:extLst>
                    <a:ext uri="{9D8B030D-6E8A-4147-A177-3AD203B41FA5}">
                      <a16:colId xmlns:a16="http://schemas.microsoft.com/office/drawing/2014/main" val="3582204103"/>
                    </a:ext>
                  </a:extLst>
                </a:gridCol>
                <a:gridCol w="493776">
                  <a:extLst>
                    <a:ext uri="{9D8B030D-6E8A-4147-A177-3AD203B41FA5}">
                      <a16:colId xmlns:a16="http://schemas.microsoft.com/office/drawing/2014/main" val="1464512987"/>
                    </a:ext>
                  </a:extLst>
                </a:gridCol>
                <a:gridCol w="493776">
                  <a:extLst>
                    <a:ext uri="{9D8B030D-6E8A-4147-A177-3AD203B41FA5}">
                      <a16:colId xmlns:a16="http://schemas.microsoft.com/office/drawing/2014/main" val="3666183418"/>
                    </a:ext>
                  </a:extLst>
                </a:gridCol>
                <a:gridCol w="493776">
                  <a:extLst>
                    <a:ext uri="{9D8B030D-6E8A-4147-A177-3AD203B41FA5}">
                      <a16:colId xmlns:a16="http://schemas.microsoft.com/office/drawing/2014/main" val="2174852333"/>
                    </a:ext>
                  </a:extLst>
                </a:gridCol>
                <a:gridCol w="493776">
                  <a:extLst>
                    <a:ext uri="{9D8B030D-6E8A-4147-A177-3AD203B41FA5}">
                      <a16:colId xmlns:a16="http://schemas.microsoft.com/office/drawing/2014/main" val="492441381"/>
                    </a:ext>
                  </a:extLst>
                </a:gridCol>
                <a:gridCol w="493776">
                  <a:extLst>
                    <a:ext uri="{9D8B030D-6E8A-4147-A177-3AD203B41FA5}">
                      <a16:colId xmlns:a16="http://schemas.microsoft.com/office/drawing/2014/main" val="850131803"/>
                    </a:ext>
                  </a:extLst>
                </a:gridCol>
                <a:gridCol w="493776">
                  <a:extLst>
                    <a:ext uri="{9D8B030D-6E8A-4147-A177-3AD203B41FA5}">
                      <a16:colId xmlns:a16="http://schemas.microsoft.com/office/drawing/2014/main" val="2800427845"/>
                    </a:ext>
                  </a:extLst>
                </a:gridCol>
                <a:gridCol w="493776">
                  <a:extLst>
                    <a:ext uri="{9D8B030D-6E8A-4147-A177-3AD203B41FA5}">
                      <a16:colId xmlns:a16="http://schemas.microsoft.com/office/drawing/2014/main" val="1554820752"/>
                    </a:ext>
                  </a:extLst>
                </a:gridCol>
                <a:gridCol w="493776">
                  <a:extLst>
                    <a:ext uri="{9D8B030D-6E8A-4147-A177-3AD203B41FA5}">
                      <a16:colId xmlns:a16="http://schemas.microsoft.com/office/drawing/2014/main" val="111061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233839"/>
                  </a:ext>
                </a:extLst>
              </a:tr>
            </a:tbl>
          </a:graphicData>
        </a:graphic>
      </p:graphicFrame>
      <p:sp>
        <p:nvSpPr>
          <p:cNvPr id="4" name="Text Placeholder 3">
            <a:extLst>
              <a:ext uri="{FF2B5EF4-FFF2-40B4-BE49-F238E27FC236}">
                <a16:creationId xmlns:a16="http://schemas.microsoft.com/office/drawing/2014/main" id="{340F5A70-461D-4D4C-83AE-480542B89DB9}"/>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210687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C03F5-240D-42B6-88F1-BF1BE9910521}"/>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B60CC895-C6CD-4D93-8853-10BF79B59731}"/>
              </a:ext>
            </a:extLst>
          </p:cNvPr>
          <p:cNvGraphicFramePr>
            <a:graphicFrameLocks noGrp="1"/>
          </p:cNvGraphicFramePr>
          <p:nvPr>
            <p:ph type="tbl" sz="quarter" idx="13"/>
            <p:extLst>
              <p:ext uri="{D42A27DB-BD31-4B8C-83A1-F6EECF244321}">
                <p14:modId xmlns:p14="http://schemas.microsoft.com/office/powerpoint/2010/main" val="600588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1654287"/>
                    </a:ext>
                  </a:extLst>
                </a:gridCol>
                <a:gridCol w="493776">
                  <a:extLst>
                    <a:ext uri="{9D8B030D-6E8A-4147-A177-3AD203B41FA5}">
                      <a16:colId xmlns:a16="http://schemas.microsoft.com/office/drawing/2014/main" val="1045426"/>
                    </a:ext>
                  </a:extLst>
                </a:gridCol>
                <a:gridCol w="493776">
                  <a:extLst>
                    <a:ext uri="{9D8B030D-6E8A-4147-A177-3AD203B41FA5}">
                      <a16:colId xmlns:a16="http://schemas.microsoft.com/office/drawing/2014/main" val="593540144"/>
                    </a:ext>
                  </a:extLst>
                </a:gridCol>
                <a:gridCol w="493776">
                  <a:extLst>
                    <a:ext uri="{9D8B030D-6E8A-4147-A177-3AD203B41FA5}">
                      <a16:colId xmlns:a16="http://schemas.microsoft.com/office/drawing/2014/main" val="2958039717"/>
                    </a:ext>
                  </a:extLst>
                </a:gridCol>
                <a:gridCol w="493776">
                  <a:extLst>
                    <a:ext uri="{9D8B030D-6E8A-4147-A177-3AD203B41FA5}">
                      <a16:colId xmlns:a16="http://schemas.microsoft.com/office/drawing/2014/main" val="1759550010"/>
                    </a:ext>
                  </a:extLst>
                </a:gridCol>
                <a:gridCol w="493776">
                  <a:extLst>
                    <a:ext uri="{9D8B030D-6E8A-4147-A177-3AD203B41FA5}">
                      <a16:colId xmlns:a16="http://schemas.microsoft.com/office/drawing/2014/main" val="2730053301"/>
                    </a:ext>
                  </a:extLst>
                </a:gridCol>
                <a:gridCol w="493776">
                  <a:extLst>
                    <a:ext uri="{9D8B030D-6E8A-4147-A177-3AD203B41FA5}">
                      <a16:colId xmlns:a16="http://schemas.microsoft.com/office/drawing/2014/main" val="2656741869"/>
                    </a:ext>
                  </a:extLst>
                </a:gridCol>
                <a:gridCol w="493776">
                  <a:extLst>
                    <a:ext uri="{9D8B030D-6E8A-4147-A177-3AD203B41FA5}">
                      <a16:colId xmlns:a16="http://schemas.microsoft.com/office/drawing/2014/main" val="2900569616"/>
                    </a:ext>
                  </a:extLst>
                </a:gridCol>
                <a:gridCol w="493776">
                  <a:extLst>
                    <a:ext uri="{9D8B030D-6E8A-4147-A177-3AD203B41FA5}">
                      <a16:colId xmlns:a16="http://schemas.microsoft.com/office/drawing/2014/main" val="3176516901"/>
                    </a:ext>
                  </a:extLst>
                </a:gridCol>
                <a:gridCol w="493776">
                  <a:extLst>
                    <a:ext uri="{9D8B030D-6E8A-4147-A177-3AD203B41FA5}">
                      <a16:colId xmlns:a16="http://schemas.microsoft.com/office/drawing/2014/main" val="88027734"/>
                    </a:ext>
                  </a:extLst>
                </a:gridCol>
                <a:gridCol w="493776">
                  <a:extLst>
                    <a:ext uri="{9D8B030D-6E8A-4147-A177-3AD203B41FA5}">
                      <a16:colId xmlns:a16="http://schemas.microsoft.com/office/drawing/2014/main" val="1124435436"/>
                    </a:ext>
                  </a:extLst>
                </a:gridCol>
                <a:gridCol w="493776">
                  <a:extLst>
                    <a:ext uri="{9D8B030D-6E8A-4147-A177-3AD203B41FA5}">
                      <a16:colId xmlns:a16="http://schemas.microsoft.com/office/drawing/2014/main" val="5679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385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- 2021-12-02 12:28:22</a:t>
                      </a:r>
                      <a:r>
                        <a:rPr kumimoji="0" lang="es-ES" sz="1000" b="0" i="0" u="none" strike="noStrike" kern="1200" cap="none" spc="0" normalizeH="0" baseline="0" noProof="0">
                          <a:ln>
                            <a:noFill/>
                          </a:ln>
                          <a:solidFill>
                            <a:prstClr val="black"/>
                          </a:solidFill>
                          <a:effectLst/>
                          <a:uLnTx/>
                          <a:uFillTx/>
                          <a:latin typeface="+mn-lt"/>
                          <a:ea typeface="+mn-ea"/>
                          <a:cs typeface="+mn-cs"/>
                        </a:rPr>
                        <a:t>
 Te deseo muchos éxitos Jorge Macri en este nuevo desafío. Conozco tu enorme capacidad de trabajo, gestión y conocimiento que tenés de la provincia. Sé que sos la persona indicada para encontrar las soluciones que nos merecemos los argentinos. 
Desde hoy asumo la Intendencia y el equipo de Vicente López que venimos construyendo desde hace diez años, con mucho esfuerzo de los vecinos y, especialmente, la visión y liderazgo de Jorge Macri. Sé que contamos con vos para acompañarnos en este camino en Vicente López
Nuestra única preocupación seguirá siendo la misma que durante todos estos años: hacer de Vicente López el mejor lugar para vivir. Vamos a  trabajar con mucho esfuerzo y dedicación para continuar con todo lo que hemos hecho juntos hasta ahora.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0001024"/>
                  </a:ext>
                </a:extLst>
              </a:tr>
            </a:tbl>
          </a:graphicData>
        </a:graphic>
      </p:graphicFrame>
      <p:sp>
        <p:nvSpPr>
          <p:cNvPr id="4" name="Text Placeholder 3">
            <a:extLst>
              <a:ext uri="{FF2B5EF4-FFF2-40B4-BE49-F238E27FC236}">
                <a16:creationId xmlns:a16="http://schemas.microsoft.com/office/drawing/2014/main" id="{0B66A4D1-55C1-4577-B821-AF367A03CC65}"/>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369357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EB89-C42C-406A-AED5-0B0487978EF5}"/>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ED1AB813-8DED-4BEC-91D3-3E0472F91994}"/>
              </a:ext>
            </a:extLst>
          </p:cNvPr>
          <p:cNvGraphicFramePr>
            <a:graphicFrameLocks noGrp="1"/>
          </p:cNvGraphicFramePr>
          <p:nvPr>
            <p:ph type="tbl" sz="quarter" idx="13"/>
            <p:extLst>
              <p:ext uri="{D42A27DB-BD31-4B8C-83A1-F6EECF244321}">
                <p14:modId xmlns:p14="http://schemas.microsoft.com/office/powerpoint/2010/main" val="2292096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6363737"/>
                    </a:ext>
                  </a:extLst>
                </a:gridCol>
                <a:gridCol w="493776">
                  <a:extLst>
                    <a:ext uri="{9D8B030D-6E8A-4147-A177-3AD203B41FA5}">
                      <a16:colId xmlns:a16="http://schemas.microsoft.com/office/drawing/2014/main" val="2754991158"/>
                    </a:ext>
                  </a:extLst>
                </a:gridCol>
                <a:gridCol w="493776">
                  <a:extLst>
                    <a:ext uri="{9D8B030D-6E8A-4147-A177-3AD203B41FA5}">
                      <a16:colId xmlns:a16="http://schemas.microsoft.com/office/drawing/2014/main" val="871186650"/>
                    </a:ext>
                  </a:extLst>
                </a:gridCol>
                <a:gridCol w="493776">
                  <a:extLst>
                    <a:ext uri="{9D8B030D-6E8A-4147-A177-3AD203B41FA5}">
                      <a16:colId xmlns:a16="http://schemas.microsoft.com/office/drawing/2014/main" val="1601348538"/>
                    </a:ext>
                  </a:extLst>
                </a:gridCol>
                <a:gridCol w="493776">
                  <a:extLst>
                    <a:ext uri="{9D8B030D-6E8A-4147-A177-3AD203B41FA5}">
                      <a16:colId xmlns:a16="http://schemas.microsoft.com/office/drawing/2014/main" val="1229764592"/>
                    </a:ext>
                  </a:extLst>
                </a:gridCol>
                <a:gridCol w="493776">
                  <a:extLst>
                    <a:ext uri="{9D8B030D-6E8A-4147-A177-3AD203B41FA5}">
                      <a16:colId xmlns:a16="http://schemas.microsoft.com/office/drawing/2014/main" val="709429802"/>
                    </a:ext>
                  </a:extLst>
                </a:gridCol>
                <a:gridCol w="493776">
                  <a:extLst>
                    <a:ext uri="{9D8B030D-6E8A-4147-A177-3AD203B41FA5}">
                      <a16:colId xmlns:a16="http://schemas.microsoft.com/office/drawing/2014/main" val="2718930924"/>
                    </a:ext>
                  </a:extLst>
                </a:gridCol>
                <a:gridCol w="493776">
                  <a:extLst>
                    <a:ext uri="{9D8B030D-6E8A-4147-A177-3AD203B41FA5}">
                      <a16:colId xmlns:a16="http://schemas.microsoft.com/office/drawing/2014/main" val="2978473694"/>
                    </a:ext>
                  </a:extLst>
                </a:gridCol>
                <a:gridCol w="493776">
                  <a:extLst>
                    <a:ext uri="{9D8B030D-6E8A-4147-A177-3AD203B41FA5}">
                      <a16:colId xmlns:a16="http://schemas.microsoft.com/office/drawing/2014/main" val="3076241927"/>
                    </a:ext>
                  </a:extLst>
                </a:gridCol>
                <a:gridCol w="493776">
                  <a:extLst>
                    <a:ext uri="{9D8B030D-6E8A-4147-A177-3AD203B41FA5}">
                      <a16:colId xmlns:a16="http://schemas.microsoft.com/office/drawing/2014/main" val="3698001117"/>
                    </a:ext>
                  </a:extLst>
                </a:gridCol>
                <a:gridCol w="493776">
                  <a:extLst>
                    <a:ext uri="{9D8B030D-6E8A-4147-A177-3AD203B41FA5}">
                      <a16:colId xmlns:a16="http://schemas.microsoft.com/office/drawing/2014/main" val="3117940618"/>
                    </a:ext>
                  </a:extLst>
                </a:gridCol>
                <a:gridCol w="493776">
                  <a:extLst>
                    <a:ext uri="{9D8B030D-6E8A-4147-A177-3AD203B41FA5}">
                      <a16:colId xmlns:a16="http://schemas.microsoft.com/office/drawing/2014/main" val="284270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36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- 2021-12-09 21:07:53</a:t>
                      </a:r>
                      <a:r>
                        <a:rPr kumimoji="0" lang="es-ES" sz="1000" b="0" i="0" u="none" strike="noStrike" kern="1200" cap="none" spc="0" normalizeH="0" baseline="0" noProof="0">
                          <a:ln>
                            <a:noFill/>
                          </a:ln>
                          <a:solidFill>
                            <a:prstClr val="black"/>
                          </a:solidFill>
                          <a:effectLst/>
                          <a:uLnTx/>
                          <a:uFillTx/>
                          <a:latin typeface="+mn-lt"/>
                          <a:ea typeface="+mn-ea"/>
                          <a:cs typeface="+mn-cs"/>
                        </a:rPr>
                        <a:t>
 Nos preparamos para la Navidad!🎄🌟 Con luces, colores y mucha magia, toda la ciudad está lista para grandes sorpresas: Ya se acerca Papá Noel con Desfiles y fotos que se va a sacar con las familias!
Vean todos los eventos que tendremos en nuestra página web www.sanfernando.gob.ar
#sanfernando #navidad #papanoel #sorpresas #actividades #desfiles #papanoelensanfernando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1902921"/>
                  </a:ext>
                </a:extLst>
              </a:tr>
            </a:tbl>
          </a:graphicData>
        </a:graphic>
      </p:graphicFrame>
      <p:sp>
        <p:nvSpPr>
          <p:cNvPr id="4" name="Text Placeholder 3">
            <a:extLst>
              <a:ext uri="{FF2B5EF4-FFF2-40B4-BE49-F238E27FC236}">
                <a16:creationId xmlns:a16="http://schemas.microsoft.com/office/drawing/2014/main" id="{96C945C6-9F64-4D0E-9A23-5F6DB3510E04}"/>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942535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DB83-A644-4E64-8191-E92B04E15E9C}"/>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0EB3E7BF-D7D3-4E7E-B361-9EED09C240B7}"/>
              </a:ext>
            </a:extLst>
          </p:cNvPr>
          <p:cNvGraphicFramePr>
            <a:graphicFrameLocks noGrp="1"/>
          </p:cNvGraphicFramePr>
          <p:nvPr>
            <p:ph type="tbl" sz="quarter" idx="13"/>
            <p:extLst>
              <p:ext uri="{D42A27DB-BD31-4B8C-83A1-F6EECF244321}">
                <p14:modId xmlns:p14="http://schemas.microsoft.com/office/powerpoint/2010/main" val="2145351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413400"/>
                    </a:ext>
                  </a:extLst>
                </a:gridCol>
                <a:gridCol w="493776">
                  <a:extLst>
                    <a:ext uri="{9D8B030D-6E8A-4147-A177-3AD203B41FA5}">
                      <a16:colId xmlns:a16="http://schemas.microsoft.com/office/drawing/2014/main" val="877193026"/>
                    </a:ext>
                  </a:extLst>
                </a:gridCol>
                <a:gridCol w="493776">
                  <a:extLst>
                    <a:ext uri="{9D8B030D-6E8A-4147-A177-3AD203B41FA5}">
                      <a16:colId xmlns:a16="http://schemas.microsoft.com/office/drawing/2014/main" val="1723664759"/>
                    </a:ext>
                  </a:extLst>
                </a:gridCol>
                <a:gridCol w="493776">
                  <a:extLst>
                    <a:ext uri="{9D8B030D-6E8A-4147-A177-3AD203B41FA5}">
                      <a16:colId xmlns:a16="http://schemas.microsoft.com/office/drawing/2014/main" val="615967317"/>
                    </a:ext>
                  </a:extLst>
                </a:gridCol>
                <a:gridCol w="493776">
                  <a:extLst>
                    <a:ext uri="{9D8B030D-6E8A-4147-A177-3AD203B41FA5}">
                      <a16:colId xmlns:a16="http://schemas.microsoft.com/office/drawing/2014/main" val="389192645"/>
                    </a:ext>
                  </a:extLst>
                </a:gridCol>
                <a:gridCol w="493776">
                  <a:extLst>
                    <a:ext uri="{9D8B030D-6E8A-4147-A177-3AD203B41FA5}">
                      <a16:colId xmlns:a16="http://schemas.microsoft.com/office/drawing/2014/main" val="3042980791"/>
                    </a:ext>
                  </a:extLst>
                </a:gridCol>
                <a:gridCol w="493776">
                  <a:extLst>
                    <a:ext uri="{9D8B030D-6E8A-4147-A177-3AD203B41FA5}">
                      <a16:colId xmlns:a16="http://schemas.microsoft.com/office/drawing/2014/main" val="3846354104"/>
                    </a:ext>
                  </a:extLst>
                </a:gridCol>
                <a:gridCol w="493776">
                  <a:extLst>
                    <a:ext uri="{9D8B030D-6E8A-4147-A177-3AD203B41FA5}">
                      <a16:colId xmlns:a16="http://schemas.microsoft.com/office/drawing/2014/main" val="892553894"/>
                    </a:ext>
                  </a:extLst>
                </a:gridCol>
                <a:gridCol w="493776">
                  <a:extLst>
                    <a:ext uri="{9D8B030D-6E8A-4147-A177-3AD203B41FA5}">
                      <a16:colId xmlns:a16="http://schemas.microsoft.com/office/drawing/2014/main" val="4000435459"/>
                    </a:ext>
                  </a:extLst>
                </a:gridCol>
                <a:gridCol w="493776">
                  <a:extLst>
                    <a:ext uri="{9D8B030D-6E8A-4147-A177-3AD203B41FA5}">
                      <a16:colId xmlns:a16="http://schemas.microsoft.com/office/drawing/2014/main" val="2317291858"/>
                    </a:ext>
                  </a:extLst>
                </a:gridCol>
                <a:gridCol w="493776">
                  <a:extLst>
                    <a:ext uri="{9D8B030D-6E8A-4147-A177-3AD203B41FA5}">
                      <a16:colId xmlns:a16="http://schemas.microsoft.com/office/drawing/2014/main" val="2710178560"/>
                    </a:ext>
                  </a:extLst>
                </a:gridCol>
                <a:gridCol w="493776">
                  <a:extLst>
                    <a:ext uri="{9D8B030D-6E8A-4147-A177-3AD203B41FA5}">
                      <a16:colId xmlns:a16="http://schemas.microsoft.com/office/drawing/2014/main" val="355516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90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- 2021-12-13 11:48:48</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CLUB SAN FERNANDO! CAMPEONES Y CAMPEONAS DE HOCKEY!!! 🇸🇱👏
Es una alegría enorme por la familia de Club San Fernando (Oficial) que una vez más está en lo más alto! Una institución que sigue haciendo historia y dándonos muchas alegrías #OrgulloSanfernandino ❤️
#QLSDSF 🟢⚪🔵
El hockey de Sanfer 
Carlos Traverso 
SecDeporte San Fernando 
Pedro Ibarra 
Maico Casella 
#sanfernando #clubsanfernando #tricolor #campeon #hockey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16710670"/>
                  </a:ext>
                </a:extLst>
              </a:tr>
            </a:tbl>
          </a:graphicData>
        </a:graphic>
      </p:graphicFrame>
      <p:sp>
        <p:nvSpPr>
          <p:cNvPr id="4" name="Text Placeholder 3">
            <a:extLst>
              <a:ext uri="{FF2B5EF4-FFF2-40B4-BE49-F238E27FC236}">
                <a16:creationId xmlns:a16="http://schemas.microsoft.com/office/drawing/2014/main" id="{DCE1D6ED-FEFE-4016-9A43-AF80A2097113}"/>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28066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DE9F-006E-4DDD-A1A7-058BB6225966}"/>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A114E268-A20C-4287-805C-4AE505C60879}"/>
              </a:ext>
            </a:extLst>
          </p:cNvPr>
          <p:cNvGraphicFramePr>
            <a:graphicFrameLocks noGrp="1"/>
          </p:cNvGraphicFramePr>
          <p:nvPr>
            <p:ph type="tbl" sz="quarter" idx="13"/>
            <p:extLst>
              <p:ext uri="{D42A27DB-BD31-4B8C-83A1-F6EECF244321}">
                <p14:modId xmlns:p14="http://schemas.microsoft.com/office/powerpoint/2010/main" val="34580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3989930"/>
                    </a:ext>
                  </a:extLst>
                </a:gridCol>
                <a:gridCol w="493776">
                  <a:extLst>
                    <a:ext uri="{9D8B030D-6E8A-4147-A177-3AD203B41FA5}">
                      <a16:colId xmlns:a16="http://schemas.microsoft.com/office/drawing/2014/main" val="845259318"/>
                    </a:ext>
                  </a:extLst>
                </a:gridCol>
                <a:gridCol w="493776">
                  <a:extLst>
                    <a:ext uri="{9D8B030D-6E8A-4147-A177-3AD203B41FA5}">
                      <a16:colId xmlns:a16="http://schemas.microsoft.com/office/drawing/2014/main" val="2935128918"/>
                    </a:ext>
                  </a:extLst>
                </a:gridCol>
                <a:gridCol w="493776">
                  <a:extLst>
                    <a:ext uri="{9D8B030D-6E8A-4147-A177-3AD203B41FA5}">
                      <a16:colId xmlns:a16="http://schemas.microsoft.com/office/drawing/2014/main" val="615468597"/>
                    </a:ext>
                  </a:extLst>
                </a:gridCol>
                <a:gridCol w="493776">
                  <a:extLst>
                    <a:ext uri="{9D8B030D-6E8A-4147-A177-3AD203B41FA5}">
                      <a16:colId xmlns:a16="http://schemas.microsoft.com/office/drawing/2014/main" val="4241132806"/>
                    </a:ext>
                  </a:extLst>
                </a:gridCol>
                <a:gridCol w="493776">
                  <a:extLst>
                    <a:ext uri="{9D8B030D-6E8A-4147-A177-3AD203B41FA5}">
                      <a16:colId xmlns:a16="http://schemas.microsoft.com/office/drawing/2014/main" val="2931664702"/>
                    </a:ext>
                  </a:extLst>
                </a:gridCol>
                <a:gridCol w="493776">
                  <a:extLst>
                    <a:ext uri="{9D8B030D-6E8A-4147-A177-3AD203B41FA5}">
                      <a16:colId xmlns:a16="http://schemas.microsoft.com/office/drawing/2014/main" val="1606278165"/>
                    </a:ext>
                  </a:extLst>
                </a:gridCol>
                <a:gridCol w="493776">
                  <a:extLst>
                    <a:ext uri="{9D8B030D-6E8A-4147-A177-3AD203B41FA5}">
                      <a16:colId xmlns:a16="http://schemas.microsoft.com/office/drawing/2014/main" val="608482834"/>
                    </a:ext>
                  </a:extLst>
                </a:gridCol>
                <a:gridCol w="493776">
                  <a:extLst>
                    <a:ext uri="{9D8B030D-6E8A-4147-A177-3AD203B41FA5}">
                      <a16:colId xmlns:a16="http://schemas.microsoft.com/office/drawing/2014/main" val="2239400829"/>
                    </a:ext>
                  </a:extLst>
                </a:gridCol>
                <a:gridCol w="493776">
                  <a:extLst>
                    <a:ext uri="{9D8B030D-6E8A-4147-A177-3AD203B41FA5}">
                      <a16:colId xmlns:a16="http://schemas.microsoft.com/office/drawing/2014/main" val="775245363"/>
                    </a:ext>
                  </a:extLst>
                </a:gridCol>
                <a:gridCol w="493776">
                  <a:extLst>
                    <a:ext uri="{9D8B030D-6E8A-4147-A177-3AD203B41FA5}">
                      <a16:colId xmlns:a16="http://schemas.microsoft.com/office/drawing/2014/main" val="3325841282"/>
                    </a:ext>
                  </a:extLst>
                </a:gridCol>
                <a:gridCol w="493776">
                  <a:extLst>
                    <a:ext uri="{9D8B030D-6E8A-4147-A177-3AD203B41FA5}">
                      <a16:colId xmlns:a16="http://schemas.microsoft.com/office/drawing/2014/main" val="342067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082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- 2021-12-08 16:47:58</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 LOS NUEVOS CONCEJALES! 👏👏👏
Les deseo a todos mucha suerte en su mandato y les agradezco el compromiso para seguir renovando y cumpliendo los sueños de los vecinos y vecinas que representan. Felicitaciones Eva Andreotti !!!
Tendremos muchas obras y servicios por los que trabajar durante el año que viene: el Parque Industrial, la ampliación del Hospital Municipal, la renovación de 7 escuelas y construcción de un Jardín Maternal, la Restauración del Palacio Otamendi y un nuevo Teatro, la Reserva Ecológica junto a la UNLu y con mejores espacios para los estudiantes, el Túnel de Av. Sobremonte, el Centro Cultural San Ginés, la Base de Emergencias, la renovación de la zona del Canal, entre tantas otras.
Muchas felicidades también a Santiago Aparicio , Corina Ramírez, Javier Rovegno  Laura Triador , Ignacio Perez , Monica Maderna   y Jorge Barrasa  y a los concejales de todas las fuerzas.
Y agradezco el acompañamiento del Intendente de Avellaneda Alejo Chornobroff , los Diputados Nacionales Alicia Aparicio  y Sebastián Salvador  y el Diputado Provincial Matías Molle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68020436"/>
                  </a:ext>
                </a:extLst>
              </a:tr>
            </a:tbl>
          </a:graphicData>
        </a:graphic>
      </p:graphicFrame>
      <p:sp>
        <p:nvSpPr>
          <p:cNvPr id="4" name="Text Placeholder 3">
            <a:extLst>
              <a:ext uri="{FF2B5EF4-FFF2-40B4-BE49-F238E27FC236}">
                <a16:creationId xmlns:a16="http://schemas.microsoft.com/office/drawing/2014/main" id="{091DDB0E-761F-458B-8C2B-FE21A4E28BFE}"/>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946675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8D55-0DE3-4EED-8D9D-496E6DB66A16}"/>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F267CE28-8C21-45EF-8550-CEBBEA42DE88}"/>
              </a:ext>
            </a:extLst>
          </p:cNvPr>
          <p:cNvGraphicFramePr>
            <a:graphicFrameLocks noGrp="1"/>
          </p:cNvGraphicFramePr>
          <p:nvPr>
            <p:ph type="tbl" sz="quarter" idx="13"/>
            <p:extLst>
              <p:ext uri="{D42A27DB-BD31-4B8C-83A1-F6EECF244321}">
                <p14:modId xmlns:p14="http://schemas.microsoft.com/office/powerpoint/2010/main" val="1538509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5071272"/>
                    </a:ext>
                  </a:extLst>
                </a:gridCol>
                <a:gridCol w="493776">
                  <a:extLst>
                    <a:ext uri="{9D8B030D-6E8A-4147-A177-3AD203B41FA5}">
                      <a16:colId xmlns:a16="http://schemas.microsoft.com/office/drawing/2014/main" val="3891443898"/>
                    </a:ext>
                  </a:extLst>
                </a:gridCol>
                <a:gridCol w="493776">
                  <a:extLst>
                    <a:ext uri="{9D8B030D-6E8A-4147-A177-3AD203B41FA5}">
                      <a16:colId xmlns:a16="http://schemas.microsoft.com/office/drawing/2014/main" val="1157758433"/>
                    </a:ext>
                  </a:extLst>
                </a:gridCol>
                <a:gridCol w="493776">
                  <a:extLst>
                    <a:ext uri="{9D8B030D-6E8A-4147-A177-3AD203B41FA5}">
                      <a16:colId xmlns:a16="http://schemas.microsoft.com/office/drawing/2014/main" val="816322405"/>
                    </a:ext>
                  </a:extLst>
                </a:gridCol>
                <a:gridCol w="493776">
                  <a:extLst>
                    <a:ext uri="{9D8B030D-6E8A-4147-A177-3AD203B41FA5}">
                      <a16:colId xmlns:a16="http://schemas.microsoft.com/office/drawing/2014/main" val="1614774825"/>
                    </a:ext>
                  </a:extLst>
                </a:gridCol>
                <a:gridCol w="493776">
                  <a:extLst>
                    <a:ext uri="{9D8B030D-6E8A-4147-A177-3AD203B41FA5}">
                      <a16:colId xmlns:a16="http://schemas.microsoft.com/office/drawing/2014/main" val="197393414"/>
                    </a:ext>
                  </a:extLst>
                </a:gridCol>
                <a:gridCol w="493776">
                  <a:extLst>
                    <a:ext uri="{9D8B030D-6E8A-4147-A177-3AD203B41FA5}">
                      <a16:colId xmlns:a16="http://schemas.microsoft.com/office/drawing/2014/main" val="3305563602"/>
                    </a:ext>
                  </a:extLst>
                </a:gridCol>
                <a:gridCol w="493776">
                  <a:extLst>
                    <a:ext uri="{9D8B030D-6E8A-4147-A177-3AD203B41FA5}">
                      <a16:colId xmlns:a16="http://schemas.microsoft.com/office/drawing/2014/main" val="2090243068"/>
                    </a:ext>
                  </a:extLst>
                </a:gridCol>
                <a:gridCol w="493776">
                  <a:extLst>
                    <a:ext uri="{9D8B030D-6E8A-4147-A177-3AD203B41FA5}">
                      <a16:colId xmlns:a16="http://schemas.microsoft.com/office/drawing/2014/main" val="3305243584"/>
                    </a:ext>
                  </a:extLst>
                </a:gridCol>
                <a:gridCol w="493776">
                  <a:extLst>
                    <a:ext uri="{9D8B030D-6E8A-4147-A177-3AD203B41FA5}">
                      <a16:colId xmlns:a16="http://schemas.microsoft.com/office/drawing/2014/main" val="3074255977"/>
                    </a:ext>
                  </a:extLst>
                </a:gridCol>
                <a:gridCol w="493776">
                  <a:extLst>
                    <a:ext uri="{9D8B030D-6E8A-4147-A177-3AD203B41FA5}">
                      <a16:colId xmlns:a16="http://schemas.microsoft.com/office/drawing/2014/main" val="1759819319"/>
                    </a:ext>
                  </a:extLst>
                </a:gridCol>
                <a:gridCol w="493776">
                  <a:extLst>
                    <a:ext uri="{9D8B030D-6E8A-4147-A177-3AD203B41FA5}">
                      <a16:colId xmlns:a16="http://schemas.microsoft.com/office/drawing/2014/main" val="340816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614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- 2021-12-03 19:03:18</a:t>
                      </a:r>
                      <a:r>
                        <a:rPr kumimoji="0" lang="en-US" sz="1000" b="0" i="0" u="none" strike="noStrike" kern="1200" cap="none" spc="0" normalizeH="0" baseline="0" noProof="0">
                          <a:ln>
                            <a:noFill/>
                          </a:ln>
                          <a:solidFill>
                            <a:prstClr val="black"/>
                          </a:solidFill>
                          <a:effectLst/>
                          <a:uLnTx/>
                          <a:uFillTx/>
                          <a:latin typeface="+mn-lt"/>
                          <a:ea typeface="+mn-ea"/>
                          <a:cs typeface="+mn-cs"/>
                        </a:rPr>
                        <a:t>
 CARAVANA NAVIDEÑA Alparamis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2206685362"/>
                  </a:ext>
                </a:extLst>
              </a:tr>
            </a:tbl>
          </a:graphicData>
        </a:graphic>
      </p:graphicFrame>
      <p:sp>
        <p:nvSpPr>
          <p:cNvPr id="4" name="Text Placeholder 3">
            <a:extLst>
              <a:ext uri="{FF2B5EF4-FFF2-40B4-BE49-F238E27FC236}">
                <a16:creationId xmlns:a16="http://schemas.microsoft.com/office/drawing/2014/main" id="{D8A57A03-0124-4750-B574-45EF5DF2E39C}"/>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039753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8D9B1-AB3E-49FB-A6BA-3FB14C7CBBE7}"/>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D599BC28-C771-42B3-846C-9EECE1AA9DCB}"/>
              </a:ext>
            </a:extLst>
          </p:cNvPr>
          <p:cNvGraphicFramePr>
            <a:graphicFrameLocks noGrp="1"/>
          </p:cNvGraphicFramePr>
          <p:nvPr>
            <p:ph type="tbl" sz="quarter" idx="13"/>
            <p:extLst>
              <p:ext uri="{D42A27DB-BD31-4B8C-83A1-F6EECF244321}">
                <p14:modId xmlns:p14="http://schemas.microsoft.com/office/powerpoint/2010/main" val="405278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6241896"/>
                    </a:ext>
                  </a:extLst>
                </a:gridCol>
                <a:gridCol w="493776">
                  <a:extLst>
                    <a:ext uri="{9D8B030D-6E8A-4147-A177-3AD203B41FA5}">
                      <a16:colId xmlns:a16="http://schemas.microsoft.com/office/drawing/2014/main" val="3497591949"/>
                    </a:ext>
                  </a:extLst>
                </a:gridCol>
                <a:gridCol w="493776">
                  <a:extLst>
                    <a:ext uri="{9D8B030D-6E8A-4147-A177-3AD203B41FA5}">
                      <a16:colId xmlns:a16="http://schemas.microsoft.com/office/drawing/2014/main" val="68922220"/>
                    </a:ext>
                  </a:extLst>
                </a:gridCol>
                <a:gridCol w="493776">
                  <a:extLst>
                    <a:ext uri="{9D8B030D-6E8A-4147-A177-3AD203B41FA5}">
                      <a16:colId xmlns:a16="http://schemas.microsoft.com/office/drawing/2014/main" val="107346929"/>
                    </a:ext>
                  </a:extLst>
                </a:gridCol>
                <a:gridCol w="493776">
                  <a:extLst>
                    <a:ext uri="{9D8B030D-6E8A-4147-A177-3AD203B41FA5}">
                      <a16:colId xmlns:a16="http://schemas.microsoft.com/office/drawing/2014/main" val="555828920"/>
                    </a:ext>
                  </a:extLst>
                </a:gridCol>
                <a:gridCol w="493776">
                  <a:extLst>
                    <a:ext uri="{9D8B030D-6E8A-4147-A177-3AD203B41FA5}">
                      <a16:colId xmlns:a16="http://schemas.microsoft.com/office/drawing/2014/main" val="2921523577"/>
                    </a:ext>
                  </a:extLst>
                </a:gridCol>
                <a:gridCol w="493776">
                  <a:extLst>
                    <a:ext uri="{9D8B030D-6E8A-4147-A177-3AD203B41FA5}">
                      <a16:colId xmlns:a16="http://schemas.microsoft.com/office/drawing/2014/main" val="3436166795"/>
                    </a:ext>
                  </a:extLst>
                </a:gridCol>
                <a:gridCol w="493776">
                  <a:extLst>
                    <a:ext uri="{9D8B030D-6E8A-4147-A177-3AD203B41FA5}">
                      <a16:colId xmlns:a16="http://schemas.microsoft.com/office/drawing/2014/main" val="3667484069"/>
                    </a:ext>
                  </a:extLst>
                </a:gridCol>
                <a:gridCol w="493776">
                  <a:extLst>
                    <a:ext uri="{9D8B030D-6E8A-4147-A177-3AD203B41FA5}">
                      <a16:colId xmlns:a16="http://schemas.microsoft.com/office/drawing/2014/main" val="4026910664"/>
                    </a:ext>
                  </a:extLst>
                </a:gridCol>
                <a:gridCol w="493776">
                  <a:extLst>
                    <a:ext uri="{9D8B030D-6E8A-4147-A177-3AD203B41FA5}">
                      <a16:colId xmlns:a16="http://schemas.microsoft.com/office/drawing/2014/main" val="3200488063"/>
                    </a:ext>
                  </a:extLst>
                </a:gridCol>
                <a:gridCol w="493776">
                  <a:extLst>
                    <a:ext uri="{9D8B030D-6E8A-4147-A177-3AD203B41FA5}">
                      <a16:colId xmlns:a16="http://schemas.microsoft.com/office/drawing/2014/main" val="916134672"/>
                    </a:ext>
                  </a:extLst>
                </a:gridCol>
                <a:gridCol w="493776">
                  <a:extLst>
                    <a:ext uri="{9D8B030D-6E8A-4147-A177-3AD203B41FA5}">
                      <a16:colId xmlns:a16="http://schemas.microsoft.com/office/drawing/2014/main" val="3763910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8610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- 2021-12-10 14:20:14</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controlá tus lunares gratis y sin turno en San Isidro. Sumate a esta campaña que promueve el chequeo anual de lunares para la prevención del cáncer de piel.
El camión del laboratorio dermatológico La Roche-Posay estará el sábado en Av. Santa Fe y Márquez, de 11:00 a 14:00 y de 15:00 a 19:00, y el domingo en Av. Unidad Nacional y San Lorenzo, en el mismo horario.
Esta actividad articulada entre San Isidro Municipio y La Roche-Posay tiene el objetivo de prevenir, diagnosticar y tratar a tiempo enfermedades de la piel.
#lunares #cancerdepiel #controlmedico #prevenciondeenfermedades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2950261"/>
                  </a:ext>
                </a:extLst>
              </a:tr>
            </a:tbl>
          </a:graphicData>
        </a:graphic>
      </p:graphicFrame>
      <p:sp>
        <p:nvSpPr>
          <p:cNvPr id="4" name="Text Placeholder 3">
            <a:extLst>
              <a:ext uri="{FF2B5EF4-FFF2-40B4-BE49-F238E27FC236}">
                <a16:creationId xmlns:a16="http://schemas.microsoft.com/office/drawing/2014/main" id="{FE766594-5B4E-4D03-97E3-A79FA8CDA521}"/>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4171096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DF483-1100-4FC2-A99B-2D2112389DBF}"/>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A4F5211F-A566-4F43-8DE7-F3287A92428E}"/>
              </a:ext>
            </a:extLst>
          </p:cNvPr>
          <p:cNvGraphicFramePr>
            <a:graphicFrameLocks noGrp="1"/>
          </p:cNvGraphicFramePr>
          <p:nvPr>
            <p:ph type="tbl" sz="quarter" idx="13"/>
            <p:extLst>
              <p:ext uri="{D42A27DB-BD31-4B8C-83A1-F6EECF244321}">
                <p14:modId xmlns:p14="http://schemas.microsoft.com/office/powerpoint/2010/main" val="30596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0822302"/>
                    </a:ext>
                  </a:extLst>
                </a:gridCol>
                <a:gridCol w="493776">
                  <a:extLst>
                    <a:ext uri="{9D8B030D-6E8A-4147-A177-3AD203B41FA5}">
                      <a16:colId xmlns:a16="http://schemas.microsoft.com/office/drawing/2014/main" val="96555324"/>
                    </a:ext>
                  </a:extLst>
                </a:gridCol>
                <a:gridCol w="493776">
                  <a:extLst>
                    <a:ext uri="{9D8B030D-6E8A-4147-A177-3AD203B41FA5}">
                      <a16:colId xmlns:a16="http://schemas.microsoft.com/office/drawing/2014/main" val="488676030"/>
                    </a:ext>
                  </a:extLst>
                </a:gridCol>
                <a:gridCol w="493776">
                  <a:extLst>
                    <a:ext uri="{9D8B030D-6E8A-4147-A177-3AD203B41FA5}">
                      <a16:colId xmlns:a16="http://schemas.microsoft.com/office/drawing/2014/main" val="2347754374"/>
                    </a:ext>
                  </a:extLst>
                </a:gridCol>
                <a:gridCol w="493776">
                  <a:extLst>
                    <a:ext uri="{9D8B030D-6E8A-4147-A177-3AD203B41FA5}">
                      <a16:colId xmlns:a16="http://schemas.microsoft.com/office/drawing/2014/main" val="2473759183"/>
                    </a:ext>
                  </a:extLst>
                </a:gridCol>
                <a:gridCol w="493776">
                  <a:extLst>
                    <a:ext uri="{9D8B030D-6E8A-4147-A177-3AD203B41FA5}">
                      <a16:colId xmlns:a16="http://schemas.microsoft.com/office/drawing/2014/main" val="3944884135"/>
                    </a:ext>
                  </a:extLst>
                </a:gridCol>
                <a:gridCol w="493776">
                  <a:extLst>
                    <a:ext uri="{9D8B030D-6E8A-4147-A177-3AD203B41FA5}">
                      <a16:colId xmlns:a16="http://schemas.microsoft.com/office/drawing/2014/main" val="2253573779"/>
                    </a:ext>
                  </a:extLst>
                </a:gridCol>
                <a:gridCol w="493776">
                  <a:extLst>
                    <a:ext uri="{9D8B030D-6E8A-4147-A177-3AD203B41FA5}">
                      <a16:colId xmlns:a16="http://schemas.microsoft.com/office/drawing/2014/main" val="369133261"/>
                    </a:ext>
                  </a:extLst>
                </a:gridCol>
                <a:gridCol w="493776">
                  <a:extLst>
                    <a:ext uri="{9D8B030D-6E8A-4147-A177-3AD203B41FA5}">
                      <a16:colId xmlns:a16="http://schemas.microsoft.com/office/drawing/2014/main" val="3576247193"/>
                    </a:ext>
                  </a:extLst>
                </a:gridCol>
                <a:gridCol w="493776">
                  <a:extLst>
                    <a:ext uri="{9D8B030D-6E8A-4147-A177-3AD203B41FA5}">
                      <a16:colId xmlns:a16="http://schemas.microsoft.com/office/drawing/2014/main" val="2974371198"/>
                    </a:ext>
                  </a:extLst>
                </a:gridCol>
                <a:gridCol w="493776">
                  <a:extLst>
                    <a:ext uri="{9D8B030D-6E8A-4147-A177-3AD203B41FA5}">
                      <a16:colId xmlns:a16="http://schemas.microsoft.com/office/drawing/2014/main" val="3634827117"/>
                    </a:ext>
                  </a:extLst>
                </a:gridCol>
                <a:gridCol w="493776">
                  <a:extLst>
                    <a:ext uri="{9D8B030D-6E8A-4147-A177-3AD203B41FA5}">
                      <a16:colId xmlns:a16="http://schemas.microsoft.com/office/drawing/2014/main" val="1119771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450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- 2021-12-04 21:46:54</a:t>
                      </a:r>
                      <a:r>
                        <a:rPr kumimoji="0" lang="es-ES" sz="1000" b="0" i="0" u="none" strike="noStrike" kern="1200" cap="none" spc="0" normalizeH="0" baseline="0" noProof="0">
                          <a:ln>
                            <a:noFill/>
                          </a:ln>
                          <a:solidFill>
                            <a:prstClr val="black"/>
                          </a:solidFill>
                          <a:effectLst/>
                          <a:uLnTx/>
                          <a:uFillTx/>
                          <a:latin typeface="+mn-lt"/>
                          <a:ea typeface="+mn-ea"/>
                          <a:cs typeface="+mn-cs"/>
                        </a:rPr>
                        <a:t>
 NOS REUNIMOS EN SAN FERNANDO CON REFERENTES DEL FRENTE RENOVADOR 
Con Sergio Massa y más de 60 dirigentes del Frente Renovador trabajamos en conjunto sobre un diagnóstico de la actualidad del país, la Provincia y nuestros municipios, planteando una agenda para el 2022 sobre la seguridad, el trabajo, la educación y el medio ambiente. 
Malena Massa 
Alicia Aparicio 
Cecilia Moreau 
Marcela Passo 
Mirta Tundis 
Daniel Arroyo 
Vasco de Mendiguren 
Blanca Cantero 
Javier Osuna 
Javier CHAPA Gastón 
Carlos Puglelli 
Jorge D'Onofrio 
Sebastian Galmarini 
Nicolás Russo 
Sofia Vannelli 
Micaela Ferraro 
Luciana Padulo 
Mónica Litza 
Martin Marinucci 
Rodrigo Alvarez FR 
Sandra Mayol 
Ruben Eslaiman 
Juan Eslaiman 
Claudio Ambrosini 
Sergio Federovisky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4256409"/>
                  </a:ext>
                </a:extLst>
              </a:tr>
            </a:tbl>
          </a:graphicData>
        </a:graphic>
      </p:graphicFrame>
      <p:sp>
        <p:nvSpPr>
          <p:cNvPr id="4" name="Text Placeholder 3">
            <a:extLst>
              <a:ext uri="{FF2B5EF4-FFF2-40B4-BE49-F238E27FC236}">
                <a16:creationId xmlns:a16="http://schemas.microsoft.com/office/drawing/2014/main" id="{8742B265-C757-42F1-987A-6BE2CE7ED12D}"/>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4271129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C51F0-7FCA-48BE-AD22-D73FE5E84D9A}"/>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50831606-3AE1-4E7E-BD1F-C9E0F10114D0}"/>
              </a:ext>
            </a:extLst>
          </p:cNvPr>
          <p:cNvGraphicFramePr>
            <a:graphicFrameLocks noGrp="1"/>
          </p:cNvGraphicFramePr>
          <p:nvPr>
            <p:ph type="tbl" sz="quarter" idx="13"/>
            <p:extLst>
              <p:ext uri="{D42A27DB-BD31-4B8C-83A1-F6EECF244321}">
                <p14:modId xmlns:p14="http://schemas.microsoft.com/office/powerpoint/2010/main" val="87095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6155086"/>
                    </a:ext>
                  </a:extLst>
                </a:gridCol>
                <a:gridCol w="493776">
                  <a:extLst>
                    <a:ext uri="{9D8B030D-6E8A-4147-A177-3AD203B41FA5}">
                      <a16:colId xmlns:a16="http://schemas.microsoft.com/office/drawing/2014/main" val="1368296326"/>
                    </a:ext>
                  </a:extLst>
                </a:gridCol>
                <a:gridCol w="493776">
                  <a:extLst>
                    <a:ext uri="{9D8B030D-6E8A-4147-A177-3AD203B41FA5}">
                      <a16:colId xmlns:a16="http://schemas.microsoft.com/office/drawing/2014/main" val="3251582517"/>
                    </a:ext>
                  </a:extLst>
                </a:gridCol>
                <a:gridCol w="493776">
                  <a:extLst>
                    <a:ext uri="{9D8B030D-6E8A-4147-A177-3AD203B41FA5}">
                      <a16:colId xmlns:a16="http://schemas.microsoft.com/office/drawing/2014/main" val="2166875404"/>
                    </a:ext>
                  </a:extLst>
                </a:gridCol>
                <a:gridCol w="493776">
                  <a:extLst>
                    <a:ext uri="{9D8B030D-6E8A-4147-A177-3AD203B41FA5}">
                      <a16:colId xmlns:a16="http://schemas.microsoft.com/office/drawing/2014/main" val="2596090018"/>
                    </a:ext>
                  </a:extLst>
                </a:gridCol>
                <a:gridCol w="493776">
                  <a:extLst>
                    <a:ext uri="{9D8B030D-6E8A-4147-A177-3AD203B41FA5}">
                      <a16:colId xmlns:a16="http://schemas.microsoft.com/office/drawing/2014/main" val="2162247251"/>
                    </a:ext>
                  </a:extLst>
                </a:gridCol>
                <a:gridCol w="493776">
                  <a:extLst>
                    <a:ext uri="{9D8B030D-6E8A-4147-A177-3AD203B41FA5}">
                      <a16:colId xmlns:a16="http://schemas.microsoft.com/office/drawing/2014/main" val="3328238590"/>
                    </a:ext>
                  </a:extLst>
                </a:gridCol>
                <a:gridCol w="493776">
                  <a:extLst>
                    <a:ext uri="{9D8B030D-6E8A-4147-A177-3AD203B41FA5}">
                      <a16:colId xmlns:a16="http://schemas.microsoft.com/office/drawing/2014/main" val="3845746491"/>
                    </a:ext>
                  </a:extLst>
                </a:gridCol>
                <a:gridCol w="493776">
                  <a:extLst>
                    <a:ext uri="{9D8B030D-6E8A-4147-A177-3AD203B41FA5}">
                      <a16:colId xmlns:a16="http://schemas.microsoft.com/office/drawing/2014/main" val="3392407205"/>
                    </a:ext>
                  </a:extLst>
                </a:gridCol>
                <a:gridCol w="493776">
                  <a:extLst>
                    <a:ext uri="{9D8B030D-6E8A-4147-A177-3AD203B41FA5}">
                      <a16:colId xmlns:a16="http://schemas.microsoft.com/office/drawing/2014/main" val="4044822295"/>
                    </a:ext>
                  </a:extLst>
                </a:gridCol>
                <a:gridCol w="493776">
                  <a:extLst>
                    <a:ext uri="{9D8B030D-6E8A-4147-A177-3AD203B41FA5}">
                      <a16:colId xmlns:a16="http://schemas.microsoft.com/office/drawing/2014/main" val="2172929330"/>
                    </a:ext>
                  </a:extLst>
                </a:gridCol>
                <a:gridCol w="493776">
                  <a:extLst>
                    <a:ext uri="{9D8B030D-6E8A-4147-A177-3AD203B41FA5}">
                      <a16:colId xmlns:a16="http://schemas.microsoft.com/office/drawing/2014/main" val="199591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2797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- 2021-12-06 21:33:13</a:t>
                      </a:r>
                      <a:r>
                        <a:rPr kumimoji="0" lang="es-ES" sz="1000" b="0" i="0" u="none" strike="noStrike" kern="1200" cap="none" spc="0" normalizeH="0" baseline="0" noProof="0">
                          <a:ln>
                            <a:noFill/>
                          </a:ln>
                          <a:solidFill>
                            <a:prstClr val="black"/>
                          </a:solidFill>
                          <a:effectLst/>
                          <a:uLnTx/>
                          <a:uFillTx/>
                          <a:latin typeface="+mn-lt"/>
                          <a:ea typeface="+mn-ea"/>
                          <a:cs typeface="+mn-cs"/>
                        </a:rPr>
                        <a:t>
 ¡TODAVÍA SE PUEDEN ANOTAR A LAS COLONIAS! ☀️🎉
Este verano tendremos la mejor temporada de piletas y actividades al aire libre para chicas y chicos de 3 a 12 años, adultos mayores de 60, personas con discapacidad y jóvenes de la “Colonia Náutica” de entre 13 y 17 años.
Pueden inscribirse a través de la página web www.sanfernando.gob.ar/Colonias2022 donde encontrarán toda la información o de forma presencial en nuestros Polis.
#sanfernando #deportes #colonias #colonias2022 #verano #coloniasdeverano #chicos #terceraedad #discapacidad #nautica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8495993"/>
                  </a:ext>
                </a:extLst>
              </a:tr>
            </a:tbl>
          </a:graphicData>
        </a:graphic>
      </p:graphicFrame>
      <p:sp>
        <p:nvSpPr>
          <p:cNvPr id="4" name="Text Placeholder 3">
            <a:extLst>
              <a:ext uri="{FF2B5EF4-FFF2-40B4-BE49-F238E27FC236}">
                <a16:creationId xmlns:a16="http://schemas.microsoft.com/office/drawing/2014/main" id="{E13DE96C-83F2-4017-B5D8-0428078101F7}"/>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1618394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EF79-A150-4831-A736-4F28EA912507}"/>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C846C236-2DE0-472C-A4DD-CE1EA2DC703F}"/>
              </a:ext>
            </a:extLst>
          </p:cNvPr>
          <p:cNvGraphicFramePr>
            <a:graphicFrameLocks noGrp="1"/>
          </p:cNvGraphicFramePr>
          <p:nvPr>
            <p:ph type="tbl" sz="quarter" idx="13"/>
            <p:extLst>
              <p:ext uri="{D42A27DB-BD31-4B8C-83A1-F6EECF244321}">
                <p14:modId xmlns:p14="http://schemas.microsoft.com/office/powerpoint/2010/main" val="1951549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0745812"/>
                    </a:ext>
                  </a:extLst>
                </a:gridCol>
                <a:gridCol w="493776">
                  <a:extLst>
                    <a:ext uri="{9D8B030D-6E8A-4147-A177-3AD203B41FA5}">
                      <a16:colId xmlns:a16="http://schemas.microsoft.com/office/drawing/2014/main" val="2873864059"/>
                    </a:ext>
                  </a:extLst>
                </a:gridCol>
                <a:gridCol w="493776">
                  <a:extLst>
                    <a:ext uri="{9D8B030D-6E8A-4147-A177-3AD203B41FA5}">
                      <a16:colId xmlns:a16="http://schemas.microsoft.com/office/drawing/2014/main" val="1629288618"/>
                    </a:ext>
                  </a:extLst>
                </a:gridCol>
                <a:gridCol w="493776">
                  <a:extLst>
                    <a:ext uri="{9D8B030D-6E8A-4147-A177-3AD203B41FA5}">
                      <a16:colId xmlns:a16="http://schemas.microsoft.com/office/drawing/2014/main" val="1262011346"/>
                    </a:ext>
                  </a:extLst>
                </a:gridCol>
                <a:gridCol w="493776">
                  <a:extLst>
                    <a:ext uri="{9D8B030D-6E8A-4147-A177-3AD203B41FA5}">
                      <a16:colId xmlns:a16="http://schemas.microsoft.com/office/drawing/2014/main" val="1782598911"/>
                    </a:ext>
                  </a:extLst>
                </a:gridCol>
                <a:gridCol w="493776">
                  <a:extLst>
                    <a:ext uri="{9D8B030D-6E8A-4147-A177-3AD203B41FA5}">
                      <a16:colId xmlns:a16="http://schemas.microsoft.com/office/drawing/2014/main" val="2809502733"/>
                    </a:ext>
                  </a:extLst>
                </a:gridCol>
                <a:gridCol w="493776">
                  <a:extLst>
                    <a:ext uri="{9D8B030D-6E8A-4147-A177-3AD203B41FA5}">
                      <a16:colId xmlns:a16="http://schemas.microsoft.com/office/drawing/2014/main" val="2515068266"/>
                    </a:ext>
                  </a:extLst>
                </a:gridCol>
                <a:gridCol w="493776">
                  <a:extLst>
                    <a:ext uri="{9D8B030D-6E8A-4147-A177-3AD203B41FA5}">
                      <a16:colId xmlns:a16="http://schemas.microsoft.com/office/drawing/2014/main" val="2362291188"/>
                    </a:ext>
                  </a:extLst>
                </a:gridCol>
                <a:gridCol w="493776">
                  <a:extLst>
                    <a:ext uri="{9D8B030D-6E8A-4147-A177-3AD203B41FA5}">
                      <a16:colId xmlns:a16="http://schemas.microsoft.com/office/drawing/2014/main" val="3507874103"/>
                    </a:ext>
                  </a:extLst>
                </a:gridCol>
                <a:gridCol w="493776">
                  <a:extLst>
                    <a:ext uri="{9D8B030D-6E8A-4147-A177-3AD203B41FA5}">
                      <a16:colId xmlns:a16="http://schemas.microsoft.com/office/drawing/2014/main" val="3764781448"/>
                    </a:ext>
                  </a:extLst>
                </a:gridCol>
                <a:gridCol w="493776">
                  <a:extLst>
                    <a:ext uri="{9D8B030D-6E8A-4147-A177-3AD203B41FA5}">
                      <a16:colId xmlns:a16="http://schemas.microsoft.com/office/drawing/2014/main" val="3313021387"/>
                    </a:ext>
                  </a:extLst>
                </a:gridCol>
                <a:gridCol w="493776">
                  <a:extLst>
                    <a:ext uri="{9D8B030D-6E8A-4147-A177-3AD203B41FA5}">
                      <a16:colId xmlns:a16="http://schemas.microsoft.com/office/drawing/2014/main" val="3816018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37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- 2021-12-06 17:03:05</a:t>
                      </a:r>
                      <a:r>
                        <a:rPr kumimoji="0" lang="es-ES" sz="1000" b="0" i="0" u="none" strike="noStrike" kern="1200" cap="none" spc="0" normalizeH="0" baseline="0" noProof="0">
                          <a:ln>
                            <a:noFill/>
                          </a:ln>
                          <a:solidFill>
                            <a:prstClr val="black"/>
                          </a:solidFill>
                          <a:effectLst/>
                          <a:uLnTx/>
                          <a:uFillTx/>
                          <a:latin typeface="+mn-lt"/>
                          <a:ea typeface="+mn-ea"/>
                          <a:cs typeface="+mn-cs"/>
                        </a:rPr>
                        <a:t>
 Tradicionalmente, cada 8 de diciembre armamos el Árbol de Navidad para recibir las fiestas. Este año te propongo hacerlo en comunidad.
Acompañanos a encender las luces del árbol sobre las escalinatas del Parque Público del Puerto, en el bajo de San Isidro. Pasaremos un grato momento, con una visita muy especial: "Papá Noel", que estará recibiendo cartas y sacándose fotos para que los chicos vivan un momento mágico y se lleven lindos recuerdos.
Acercá tus deseos para el próximo año. Estas fiestas digamos SÍ a celebrar todos juntos.
Durante diez días, Papá Noel Itinerante estará recorriendo las localidades, mirá el cronograma: https://www.sanisidro.gob.ar/navidad-en-san-isidro
#8dediciembre #arboldenavidad #navidad #papanoel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4522067"/>
                  </a:ext>
                </a:extLst>
              </a:tr>
            </a:tbl>
          </a:graphicData>
        </a:graphic>
      </p:graphicFrame>
      <p:sp>
        <p:nvSpPr>
          <p:cNvPr id="4" name="Text Placeholder 3">
            <a:extLst>
              <a:ext uri="{FF2B5EF4-FFF2-40B4-BE49-F238E27FC236}">
                <a16:creationId xmlns:a16="http://schemas.microsoft.com/office/drawing/2014/main" id="{265EEE77-CDB9-4900-ACE1-C1E160B6AE95}"/>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1852568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91C25-A817-4D19-B7DE-33A1590D90A7}"/>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145F5134-AFB8-49BB-9C34-E567CDA1650B}"/>
              </a:ext>
            </a:extLst>
          </p:cNvPr>
          <p:cNvGraphicFramePr>
            <a:graphicFrameLocks noGrp="1"/>
          </p:cNvGraphicFramePr>
          <p:nvPr>
            <p:ph type="tbl" sz="quarter" idx="13"/>
            <p:extLst>
              <p:ext uri="{D42A27DB-BD31-4B8C-83A1-F6EECF244321}">
                <p14:modId xmlns:p14="http://schemas.microsoft.com/office/powerpoint/2010/main" val="3277831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2962190"/>
                    </a:ext>
                  </a:extLst>
                </a:gridCol>
                <a:gridCol w="493776">
                  <a:extLst>
                    <a:ext uri="{9D8B030D-6E8A-4147-A177-3AD203B41FA5}">
                      <a16:colId xmlns:a16="http://schemas.microsoft.com/office/drawing/2014/main" val="2204805988"/>
                    </a:ext>
                  </a:extLst>
                </a:gridCol>
                <a:gridCol w="493776">
                  <a:extLst>
                    <a:ext uri="{9D8B030D-6E8A-4147-A177-3AD203B41FA5}">
                      <a16:colId xmlns:a16="http://schemas.microsoft.com/office/drawing/2014/main" val="2824877751"/>
                    </a:ext>
                  </a:extLst>
                </a:gridCol>
                <a:gridCol w="493776">
                  <a:extLst>
                    <a:ext uri="{9D8B030D-6E8A-4147-A177-3AD203B41FA5}">
                      <a16:colId xmlns:a16="http://schemas.microsoft.com/office/drawing/2014/main" val="3807932947"/>
                    </a:ext>
                  </a:extLst>
                </a:gridCol>
                <a:gridCol w="493776">
                  <a:extLst>
                    <a:ext uri="{9D8B030D-6E8A-4147-A177-3AD203B41FA5}">
                      <a16:colId xmlns:a16="http://schemas.microsoft.com/office/drawing/2014/main" val="2111102286"/>
                    </a:ext>
                  </a:extLst>
                </a:gridCol>
                <a:gridCol w="493776">
                  <a:extLst>
                    <a:ext uri="{9D8B030D-6E8A-4147-A177-3AD203B41FA5}">
                      <a16:colId xmlns:a16="http://schemas.microsoft.com/office/drawing/2014/main" val="2001776521"/>
                    </a:ext>
                  </a:extLst>
                </a:gridCol>
                <a:gridCol w="493776">
                  <a:extLst>
                    <a:ext uri="{9D8B030D-6E8A-4147-A177-3AD203B41FA5}">
                      <a16:colId xmlns:a16="http://schemas.microsoft.com/office/drawing/2014/main" val="3547680810"/>
                    </a:ext>
                  </a:extLst>
                </a:gridCol>
                <a:gridCol w="493776">
                  <a:extLst>
                    <a:ext uri="{9D8B030D-6E8A-4147-A177-3AD203B41FA5}">
                      <a16:colId xmlns:a16="http://schemas.microsoft.com/office/drawing/2014/main" val="1612321057"/>
                    </a:ext>
                  </a:extLst>
                </a:gridCol>
                <a:gridCol w="493776">
                  <a:extLst>
                    <a:ext uri="{9D8B030D-6E8A-4147-A177-3AD203B41FA5}">
                      <a16:colId xmlns:a16="http://schemas.microsoft.com/office/drawing/2014/main" val="1626675564"/>
                    </a:ext>
                  </a:extLst>
                </a:gridCol>
                <a:gridCol w="493776">
                  <a:extLst>
                    <a:ext uri="{9D8B030D-6E8A-4147-A177-3AD203B41FA5}">
                      <a16:colId xmlns:a16="http://schemas.microsoft.com/office/drawing/2014/main" val="2653722481"/>
                    </a:ext>
                  </a:extLst>
                </a:gridCol>
                <a:gridCol w="493776">
                  <a:extLst>
                    <a:ext uri="{9D8B030D-6E8A-4147-A177-3AD203B41FA5}">
                      <a16:colId xmlns:a16="http://schemas.microsoft.com/office/drawing/2014/main" val="1623166181"/>
                    </a:ext>
                  </a:extLst>
                </a:gridCol>
                <a:gridCol w="493776">
                  <a:extLst>
                    <a:ext uri="{9D8B030D-6E8A-4147-A177-3AD203B41FA5}">
                      <a16:colId xmlns:a16="http://schemas.microsoft.com/office/drawing/2014/main" val="252176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887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- 2021-12-14 16:04:36</a:t>
                      </a:r>
                      <a:r>
                        <a:rPr kumimoji="0" lang="es-ES" sz="1000" b="0" i="0" u="none" strike="noStrike" kern="1200" cap="none" spc="0" normalizeH="0" baseline="0" noProof="0">
                          <a:ln>
                            <a:noFill/>
                          </a:ln>
                          <a:solidFill>
                            <a:prstClr val="black"/>
                          </a:solidFill>
                          <a:effectLst/>
                          <a:uLnTx/>
                          <a:uFillTx/>
                          <a:latin typeface="+mn-lt"/>
                          <a:ea typeface="+mn-ea"/>
                          <a:cs typeface="+mn-cs"/>
                        </a:rPr>
                        <a:t>
 Se viene la Noche de las Peatonales a San Isidro y Martínez. Aprovechá las promos y descuentos para hacer tus compras de Navidad en estos centros comerciales a cielo abierto.
Las calles Belgrano y Alvear se harán peatonal por la noche, con el objetivo de apoyar a los comercios en la recuperación económica.
Mirá el cronograma:
-Belgrano: Viernes 17/12 de 18:00 a 22:00. Show en vivo de La Cesar Pavón Orkesta.
-Alvear: Sábado 18/12 de 18:00 a 22:00. Show en vivo de La Cesar Pavón Orkesta.
De 18:00 a 20:00 estará Papá Noel Itinerante.
Durante el sábado, las peatonales funcionarán en su horario habitual de 8:00 a 18:00 en ambas localidades.
#peatonal #comercios #navidad #martínez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0076282"/>
                  </a:ext>
                </a:extLst>
              </a:tr>
            </a:tbl>
          </a:graphicData>
        </a:graphic>
      </p:graphicFrame>
      <p:sp>
        <p:nvSpPr>
          <p:cNvPr id="4" name="Text Placeholder 3">
            <a:extLst>
              <a:ext uri="{FF2B5EF4-FFF2-40B4-BE49-F238E27FC236}">
                <a16:creationId xmlns:a16="http://schemas.microsoft.com/office/drawing/2014/main" id="{7FA09448-02F3-4B90-BECB-E4F4C42B1926}"/>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295225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9A65-817D-42C5-9A40-3A87A50A7549}"/>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F204405A-FB60-4C03-9C50-C85AC4FECE18}"/>
              </a:ext>
            </a:extLst>
          </p:cNvPr>
          <p:cNvGraphicFramePr>
            <a:graphicFrameLocks noGrp="1"/>
          </p:cNvGraphicFramePr>
          <p:nvPr>
            <p:ph type="tbl" sz="quarter" idx="13"/>
            <p:extLst>
              <p:ext uri="{D42A27DB-BD31-4B8C-83A1-F6EECF244321}">
                <p14:modId xmlns:p14="http://schemas.microsoft.com/office/powerpoint/2010/main" val="119676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9357371"/>
                    </a:ext>
                  </a:extLst>
                </a:gridCol>
                <a:gridCol w="493776">
                  <a:extLst>
                    <a:ext uri="{9D8B030D-6E8A-4147-A177-3AD203B41FA5}">
                      <a16:colId xmlns:a16="http://schemas.microsoft.com/office/drawing/2014/main" val="3643691920"/>
                    </a:ext>
                  </a:extLst>
                </a:gridCol>
                <a:gridCol w="493776">
                  <a:extLst>
                    <a:ext uri="{9D8B030D-6E8A-4147-A177-3AD203B41FA5}">
                      <a16:colId xmlns:a16="http://schemas.microsoft.com/office/drawing/2014/main" val="148394592"/>
                    </a:ext>
                  </a:extLst>
                </a:gridCol>
                <a:gridCol w="493776">
                  <a:extLst>
                    <a:ext uri="{9D8B030D-6E8A-4147-A177-3AD203B41FA5}">
                      <a16:colId xmlns:a16="http://schemas.microsoft.com/office/drawing/2014/main" val="3469762552"/>
                    </a:ext>
                  </a:extLst>
                </a:gridCol>
                <a:gridCol w="493776">
                  <a:extLst>
                    <a:ext uri="{9D8B030D-6E8A-4147-A177-3AD203B41FA5}">
                      <a16:colId xmlns:a16="http://schemas.microsoft.com/office/drawing/2014/main" val="4111643935"/>
                    </a:ext>
                  </a:extLst>
                </a:gridCol>
                <a:gridCol w="493776">
                  <a:extLst>
                    <a:ext uri="{9D8B030D-6E8A-4147-A177-3AD203B41FA5}">
                      <a16:colId xmlns:a16="http://schemas.microsoft.com/office/drawing/2014/main" val="1971511398"/>
                    </a:ext>
                  </a:extLst>
                </a:gridCol>
                <a:gridCol w="493776">
                  <a:extLst>
                    <a:ext uri="{9D8B030D-6E8A-4147-A177-3AD203B41FA5}">
                      <a16:colId xmlns:a16="http://schemas.microsoft.com/office/drawing/2014/main" val="767245444"/>
                    </a:ext>
                  </a:extLst>
                </a:gridCol>
                <a:gridCol w="493776">
                  <a:extLst>
                    <a:ext uri="{9D8B030D-6E8A-4147-A177-3AD203B41FA5}">
                      <a16:colId xmlns:a16="http://schemas.microsoft.com/office/drawing/2014/main" val="3041732509"/>
                    </a:ext>
                  </a:extLst>
                </a:gridCol>
                <a:gridCol w="493776">
                  <a:extLst>
                    <a:ext uri="{9D8B030D-6E8A-4147-A177-3AD203B41FA5}">
                      <a16:colId xmlns:a16="http://schemas.microsoft.com/office/drawing/2014/main" val="1150574395"/>
                    </a:ext>
                  </a:extLst>
                </a:gridCol>
                <a:gridCol w="493776">
                  <a:extLst>
                    <a:ext uri="{9D8B030D-6E8A-4147-A177-3AD203B41FA5}">
                      <a16:colId xmlns:a16="http://schemas.microsoft.com/office/drawing/2014/main" val="4251919341"/>
                    </a:ext>
                  </a:extLst>
                </a:gridCol>
                <a:gridCol w="493776">
                  <a:extLst>
                    <a:ext uri="{9D8B030D-6E8A-4147-A177-3AD203B41FA5}">
                      <a16:colId xmlns:a16="http://schemas.microsoft.com/office/drawing/2014/main" val="1603514677"/>
                    </a:ext>
                  </a:extLst>
                </a:gridCol>
                <a:gridCol w="493776">
                  <a:extLst>
                    <a:ext uri="{9D8B030D-6E8A-4147-A177-3AD203B41FA5}">
                      <a16:colId xmlns:a16="http://schemas.microsoft.com/office/drawing/2014/main" val="296902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798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- 2021-12-08 08:46:01</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 de la Inmaculada Concepción de María, una fecha muy especial que conmemora la concepción de la Virgen libre de pecado y culpa. Además, según la tradición, utilizamos este día para armar el árbol de Navidad. Compartamos juntos y en paz con nuestros seres queridos este maravilloso momento. Es una buena oportunidad para agradecer y revalorar todo lo que nos rodea.
#8dediciembre #diadelavirgen #inmaculadaconcepcion #arboldenavidad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4188897"/>
                  </a:ext>
                </a:extLst>
              </a:tr>
            </a:tbl>
          </a:graphicData>
        </a:graphic>
      </p:graphicFrame>
      <p:sp>
        <p:nvSpPr>
          <p:cNvPr id="4" name="Text Placeholder 3">
            <a:extLst>
              <a:ext uri="{FF2B5EF4-FFF2-40B4-BE49-F238E27FC236}">
                <a16:creationId xmlns:a16="http://schemas.microsoft.com/office/drawing/2014/main" id="{4CD9AA17-7944-4F8F-8B54-9C17D531E88B}"/>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5805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18382-B9D2-4A6B-94ED-173C6848D410}"/>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94B2FE24-1030-4950-82E2-677B8CDF013C}"/>
              </a:ext>
            </a:extLst>
          </p:cNvPr>
          <p:cNvGraphicFramePr>
            <a:graphicFrameLocks noGrp="1"/>
          </p:cNvGraphicFramePr>
          <p:nvPr>
            <p:ph type="tbl" sz="quarter" idx="13"/>
            <p:extLst>
              <p:ext uri="{D42A27DB-BD31-4B8C-83A1-F6EECF244321}">
                <p14:modId xmlns:p14="http://schemas.microsoft.com/office/powerpoint/2010/main" val="202491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0930463"/>
                    </a:ext>
                  </a:extLst>
                </a:gridCol>
                <a:gridCol w="493776">
                  <a:extLst>
                    <a:ext uri="{9D8B030D-6E8A-4147-A177-3AD203B41FA5}">
                      <a16:colId xmlns:a16="http://schemas.microsoft.com/office/drawing/2014/main" val="1393476759"/>
                    </a:ext>
                  </a:extLst>
                </a:gridCol>
                <a:gridCol w="493776">
                  <a:extLst>
                    <a:ext uri="{9D8B030D-6E8A-4147-A177-3AD203B41FA5}">
                      <a16:colId xmlns:a16="http://schemas.microsoft.com/office/drawing/2014/main" val="2080841169"/>
                    </a:ext>
                  </a:extLst>
                </a:gridCol>
                <a:gridCol w="493776">
                  <a:extLst>
                    <a:ext uri="{9D8B030D-6E8A-4147-A177-3AD203B41FA5}">
                      <a16:colId xmlns:a16="http://schemas.microsoft.com/office/drawing/2014/main" val="102894801"/>
                    </a:ext>
                  </a:extLst>
                </a:gridCol>
                <a:gridCol w="493776">
                  <a:extLst>
                    <a:ext uri="{9D8B030D-6E8A-4147-A177-3AD203B41FA5}">
                      <a16:colId xmlns:a16="http://schemas.microsoft.com/office/drawing/2014/main" val="1811521560"/>
                    </a:ext>
                  </a:extLst>
                </a:gridCol>
                <a:gridCol w="493776">
                  <a:extLst>
                    <a:ext uri="{9D8B030D-6E8A-4147-A177-3AD203B41FA5}">
                      <a16:colId xmlns:a16="http://schemas.microsoft.com/office/drawing/2014/main" val="3483753756"/>
                    </a:ext>
                  </a:extLst>
                </a:gridCol>
                <a:gridCol w="493776">
                  <a:extLst>
                    <a:ext uri="{9D8B030D-6E8A-4147-A177-3AD203B41FA5}">
                      <a16:colId xmlns:a16="http://schemas.microsoft.com/office/drawing/2014/main" val="4065153296"/>
                    </a:ext>
                  </a:extLst>
                </a:gridCol>
                <a:gridCol w="493776">
                  <a:extLst>
                    <a:ext uri="{9D8B030D-6E8A-4147-A177-3AD203B41FA5}">
                      <a16:colId xmlns:a16="http://schemas.microsoft.com/office/drawing/2014/main" val="1950257513"/>
                    </a:ext>
                  </a:extLst>
                </a:gridCol>
                <a:gridCol w="493776">
                  <a:extLst>
                    <a:ext uri="{9D8B030D-6E8A-4147-A177-3AD203B41FA5}">
                      <a16:colId xmlns:a16="http://schemas.microsoft.com/office/drawing/2014/main" val="1308122258"/>
                    </a:ext>
                  </a:extLst>
                </a:gridCol>
                <a:gridCol w="493776">
                  <a:extLst>
                    <a:ext uri="{9D8B030D-6E8A-4147-A177-3AD203B41FA5}">
                      <a16:colId xmlns:a16="http://schemas.microsoft.com/office/drawing/2014/main" val="3611984528"/>
                    </a:ext>
                  </a:extLst>
                </a:gridCol>
                <a:gridCol w="493776">
                  <a:extLst>
                    <a:ext uri="{9D8B030D-6E8A-4147-A177-3AD203B41FA5}">
                      <a16:colId xmlns:a16="http://schemas.microsoft.com/office/drawing/2014/main" val="1975305767"/>
                    </a:ext>
                  </a:extLst>
                </a:gridCol>
                <a:gridCol w="493776">
                  <a:extLst>
                    <a:ext uri="{9D8B030D-6E8A-4147-A177-3AD203B41FA5}">
                      <a16:colId xmlns:a16="http://schemas.microsoft.com/office/drawing/2014/main" val="2782418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976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- 2021-12-03 08:05:00</a:t>
                      </a:r>
                      <a:r>
                        <a:rPr kumimoji="0" lang="es-ES" sz="1000" b="0" i="0" u="none" strike="noStrike" kern="1200" cap="none" spc="0" normalizeH="0" baseline="0" noProof="0">
                          <a:ln>
                            <a:noFill/>
                          </a:ln>
                          <a:solidFill>
                            <a:prstClr val="black"/>
                          </a:solidFill>
                          <a:effectLst/>
                          <a:uLnTx/>
                          <a:uFillTx/>
                          <a:latin typeface="+mn-lt"/>
                          <a:ea typeface="+mn-ea"/>
                          <a:cs typeface="+mn-cs"/>
                        </a:rPr>
                        <a:t>
 Feliz día a quienes ejercen la vocación de ser médicos y médicas. Curan y salvan vidas a diario, su aporte a la comunidad es invaluable.
Les agradecemos enormemente el cuidado especial durante la pandemia.
#diadelmedico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8906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- 2021-12-04 11:12:23</a:t>
                      </a:r>
                      <a:r>
                        <a:rPr kumimoji="0" lang="es-ES" sz="1000" b="0" i="0" u="none" strike="noStrike" kern="1200" cap="none" spc="0" normalizeH="0" baseline="0" noProof="0">
                          <a:ln>
                            <a:noFill/>
                          </a:ln>
                          <a:solidFill>
                            <a:prstClr val="black"/>
                          </a:solidFill>
                          <a:effectLst/>
                          <a:uLnTx/>
                          <a:uFillTx/>
                          <a:latin typeface="+mn-lt"/>
                          <a:ea typeface="+mn-ea"/>
                          <a:cs typeface="+mn-cs"/>
                        </a:rPr>
                        <a:t>
 ¡Feliz 50 aniversario al Colegio Municipal Paula Albarracín! 
Un especial saludo a sus autoridades, al personal docente y a los alumnos de la institución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6520847"/>
                  </a:ext>
                </a:extLst>
              </a:tr>
            </a:tbl>
          </a:graphicData>
        </a:graphic>
      </p:graphicFrame>
      <p:sp>
        <p:nvSpPr>
          <p:cNvPr id="4" name="Text Placeholder 3">
            <a:extLst>
              <a:ext uri="{FF2B5EF4-FFF2-40B4-BE49-F238E27FC236}">
                <a16:creationId xmlns:a16="http://schemas.microsoft.com/office/drawing/2014/main" id="{F2FC99EE-821D-4A83-84B4-699FCB160B04}"/>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496012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1FC4-8BEB-4334-ACD1-BDB2107A7612}"/>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1118C60D-C7F2-47A3-B406-114695A21845}"/>
              </a:ext>
            </a:extLst>
          </p:cNvPr>
          <p:cNvGraphicFramePr>
            <a:graphicFrameLocks noGrp="1"/>
          </p:cNvGraphicFramePr>
          <p:nvPr>
            <p:ph type="tbl" sz="quarter" idx="13"/>
            <p:extLst>
              <p:ext uri="{D42A27DB-BD31-4B8C-83A1-F6EECF244321}">
                <p14:modId xmlns:p14="http://schemas.microsoft.com/office/powerpoint/2010/main" val="328982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1437633"/>
                    </a:ext>
                  </a:extLst>
                </a:gridCol>
                <a:gridCol w="493776">
                  <a:extLst>
                    <a:ext uri="{9D8B030D-6E8A-4147-A177-3AD203B41FA5}">
                      <a16:colId xmlns:a16="http://schemas.microsoft.com/office/drawing/2014/main" val="3305480734"/>
                    </a:ext>
                  </a:extLst>
                </a:gridCol>
                <a:gridCol w="493776">
                  <a:extLst>
                    <a:ext uri="{9D8B030D-6E8A-4147-A177-3AD203B41FA5}">
                      <a16:colId xmlns:a16="http://schemas.microsoft.com/office/drawing/2014/main" val="3582177228"/>
                    </a:ext>
                  </a:extLst>
                </a:gridCol>
                <a:gridCol w="493776">
                  <a:extLst>
                    <a:ext uri="{9D8B030D-6E8A-4147-A177-3AD203B41FA5}">
                      <a16:colId xmlns:a16="http://schemas.microsoft.com/office/drawing/2014/main" val="2166690319"/>
                    </a:ext>
                  </a:extLst>
                </a:gridCol>
                <a:gridCol w="493776">
                  <a:extLst>
                    <a:ext uri="{9D8B030D-6E8A-4147-A177-3AD203B41FA5}">
                      <a16:colId xmlns:a16="http://schemas.microsoft.com/office/drawing/2014/main" val="2401704558"/>
                    </a:ext>
                  </a:extLst>
                </a:gridCol>
                <a:gridCol w="493776">
                  <a:extLst>
                    <a:ext uri="{9D8B030D-6E8A-4147-A177-3AD203B41FA5}">
                      <a16:colId xmlns:a16="http://schemas.microsoft.com/office/drawing/2014/main" val="3974679719"/>
                    </a:ext>
                  </a:extLst>
                </a:gridCol>
                <a:gridCol w="493776">
                  <a:extLst>
                    <a:ext uri="{9D8B030D-6E8A-4147-A177-3AD203B41FA5}">
                      <a16:colId xmlns:a16="http://schemas.microsoft.com/office/drawing/2014/main" val="327899645"/>
                    </a:ext>
                  </a:extLst>
                </a:gridCol>
                <a:gridCol w="493776">
                  <a:extLst>
                    <a:ext uri="{9D8B030D-6E8A-4147-A177-3AD203B41FA5}">
                      <a16:colId xmlns:a16="http://schemas.microsoft.com/office/drawing/2014/main" val="3585580781"/>
                    </a:ext>
                  </a:extLst>
                </a:gridCol>
                <a:gridCol w="493776">
                  <a:extLst>
                    <a:ext uri="{9D8B030D-6E8A-4147-A177-3AD203B41FA5}">
                      <a16:colId xmlns:a16="http://schemas.microsoft.com/office/drawing/2014/main" val="3126258577"/>
                    </a:ext>
                  </a:extLst>
                </a:gridCol>
                <a:gridCol w="493776">
                  <a:extLst>
                    <a:ext uri="{9D8B030D-6E8A-4147-A177-3AD203B41FA5}">
                      <a16:colId xmlns:a16="http://schemas.microsoft.com/office/drawing/2014/main" val="879976141"/>
                    </a:ext>
                  </a:extLst>
                </a:gridCol>
                <a:gridCol w="493776">
                  <a:extLst>
                    <a:ext uri="{9D8B030D-6E8A-4147-A177-3AD203B41FA5}">
                      <a16:colId xmlns:a16="http://schemas.microsoft.com/office/drawing/2014/main" val="2035302652"/>
                    </a:ext>
                  </a:extLst>
                </a:gridCol>
                <a:gridCol w="493776">
                  <a:extLst>
                    <a:ext uri="{9D8B030D-6E8A-4147-A177-3AD203B41FA5}">
                      <a16:colId xmlns:a16="http://schemas.microsoft.com/office/drawing/2014/main" val="268510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225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- 2021-12-06 20:12:50</a:t>
                      </a:r>
                      <a:r>
                        <a:rPr kumimoji="0" lang="es-ES" sz="1000" b="0" i="0" u="none" strike="noStrike" kern="1200" cap="none" spc="0" normalizeH="0" baseline="0" noProof="0">
                          <a:ln>
                            <a:noFill/>
                          </a:ln>
                          <a:solidFill>
                            <a:prstClr val="black"/>
                          </a:solidFill>
                          <a:effectLst/>
                          <a:uLnTx/>
                          <a:uFillTx/>
                          <a:latin typeface="+mn-lt"/>
                          <a:ea typeface="+mn-ea"/>
                          <a:cs typeface="+mn-cs"/>
                        </a:rPr>
                        <a:t>
 REUNIÓN NACIONAL DEL PRO 
Recibimos con Jorge Macri en Vicente López a a Mauricio Macri, Patricia Bullrich, Horacio Rodríguez Larreta, Diego Santilli, María Eugenia Vidal y a todos los diputados y senadores de todas las provincias. Estamos unidos con la convicción de que trabajando juntos podemos construir un mejor futuro para Vicente López, la provincia y el país. 
Estamos preparados para enfrentar todos los desafíos que nos esperan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07472038"/>
                  </a:ext>
                </a:extLst>
              </a:tr>
            </a:tbl>
          </a:graphicData>
        </a:graphic>
      </p:graphicFrame>
      <p:sp>
        <p:nvSpPr>
          <p:cNvPr id="4" name="Text Placeholder 3">
            <a:extLst>
              <a:ext uri="{FF2B5EF4-FFF2-40B4-BE49-F238E27FC236}">
                <a16:creationId xmlns:a16="http://schemas.microsoft.com/office/drawing/2014/main" id="{9BE5C751-802B-4430-BE49-F51CBDAB511C}"/>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877765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6BB6-D8FF-44EF-A017-354BB49F91A4}"/>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6CAAAED7-17FF-4593-94D0-6CD6EE45EAE2}"/>
              </a:ext>
            </a:extLst>
          </p:cNvPr>
          <p:cNvGraphicFramePr>
            <a:graphicFrameLocks noGrp="1"/>
          </p:cNvGraphicFramePr>
          <p:nvPr>
            <p:ph type="tbl" sz="quarter" idx="13"/>
            <p:extLst>
              <p:ext uri="{D42A27DB-BD31-4B8C-83A1-F6EECF244321}">
                <p14:modId xmlns:p14="http://schemas.microsoft.com/office/powerpoint/2010/main" val="1870889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40379848"/>
                    </a:ext>
                  </a:extLst>
                </a:gridCol>
                <a:gridCol w="493776">
                  <a:extLst>
                    <a:ext uri="{9D8B030D-6E8A-4147-A177-3AD203B41FA5}">
                      <a16:colId xmlns:a16="http://schemas.microsoft.com/office/drawing/2014/main" val="2377873777"/>
                    </a:ext>
                  </a:extLst>
                </a:gridCol>
                <a:gridCol w="493776">
                  <a:extLst>
                    <a:ext uri="{9D8B030D-6E8A-4147-A177-3AD203B41FA5}">
                      <a16:colId xmlns:a16="http://schemas.microsoft.com/office/drawing/2014/main" val="1465374028"/>
                    </a:ext>
                  </a:extLst>
                </a:gridCol>
                <a:gridCol w="493776">
                  <a:extLst>
                    <a:ext uri="{9D8B030D-6E8A-4147-A177-3AD203B41FA5}">
                      <a16:colId xmlns:a16="http://schemas.microsoft.com/office/drawing/2014/main" val="432300825"/>
                    </a:ext>
                  </a:extLst>
                </a:gridCol>
                <a:gridCol w="493776">
                  <a:extLst>
                    <a:ext uri="{9D8B030D-6E8A-4147-A177-3AD203B41FA5}">
                      <a16:colId xmlns:a16="http://schemas.microsoft.com/office/drawing/2014/main" val="2025678984"/>
                    </a:ext>
                  </a:extLst>
                </a:gridCol>
                <a:gridCol w="493776">
                  <a:extLst>
                    <a:ext uri="{9D8B030D-6E8A-4147-A177-3AD203B41FA5}">
                      <a16:colId xmlns:a16="http://schemas.microsoft.com/office/drawing/2014/main" val="1329878786"/>
                    </a:ext>
                  </a:extLst>
                </a:gridCol>
                <a:gridCol w="493776">
                  <a:extLst>
                    <a:ext uri="{9D8B030D-6E8A-4147-A177-3AD203B41FA5}">
                      <a16:colId xmlns:a16="http://schemas.microsoft.com/office/drawing/2014/main" val="2460898253"/>
                    </a:ext>
                  </a:extLst>
                </a:gridCol>
                <a:gridCol w="493776">
                  <a:extLst>
                    <a:ext uri="{9D8B030D-6E8A-4147-A177-3AD203B41FA5}">
                      <a16:colId xmlns:a16="http://schemas.microsoft.com/office/drawing/2014/main" val="3905965752"/>
                    </a:ext>
                  </a:extLst>
                </a:gridCol>
                <a:gridCol w="493776">
                  <a:extLst>
                    <a:ext uri="{9D8B030D-6E8A-4147-A177-3AD203B41FA5}">
                      <a16:colId xmlns:a16="http://schemas.microsoft.com/office/drawing/2014/main" val="2697196539"/>
                    </a:ext>
                  </a:extLst>
                </a:gridCol>
                <a:gridCol w="493776">
                  <a:extLst>
                    <a:ext uri="{9D8B030D-6E8A-4147-A177-3AD203B41FA5}">
                      <a16:colId xmlns:a16="http://schemas.microsoft.com/office/drawing/2014/main" val="4165971242"/>
                    </a:ext>
                  </a:extLst>
                </a:gridCol>
                <a:gridCol w="493776">
                  <a:extLst>
                    <a:ext uri="{9D8B030D-6E8A-4147-A177-3AD203B41FA5}">
                      <a16:colId xmlns:a16="http://schemas.microsoft.com/office/drawing/2014/main" val="291981826"/>
                    </a:ext>
                  </a:extLst>
                </a:gridCol>
                <a:gridCol w="493776">
                  <a:extLst>
                    <a:ext uri="{9D8B030D-6E8A-4147-A177-3AD203B41FA5}">
                      <a16:colId xmlns:a16="http://schemas.microsoft.com/office/drawing/2014/main" val="3644316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209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- 2021-12-03 15:04:53</a:t>
                      </a:r>
                      <a:r>
                        <a:rPr kumimoji="0" lang="es-ES" sz="1000" b="0" i="0" u="none" strike="noStrike" kern="1200" cap="none" spc="0" normalizeH="0" baseline="0" noProof="0">
                          <a:ln>
                            <a:noFill/>
                          </a:ln>
                          <a:solidFill>
                            <a:prstClr val="black"/>
                          </a:solidFill>
                          <a:effectLst/>
                          <a:uLnTx/>
                          <a:uFillTx/>
                          <a:latin typeface="+mn-lt"/>
                          <a:ea typeface="+mn-ea"/>
                          <a:cs typeface="+mn-cs"/>
                        </a:rPr>
                        <a:t>
 Gracias a cada uno de los médicos de los Centros de Atención Primaria de Salud (CAPS), Unidad de Respuesta Inmediata (URI), Maternidad Santa Rosa y el Hospital Municipal B. Houssay. 🏥
Son un gran ejemplo de vocación y servicio. 
¡Feliz día del Médico!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439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- 2021-12-08 20:47:49</a:t>
                      </a:r>
                      <a:r>
                        <a:rPr kumimoji="0" lang="en-US" sz="1000" b="0" i="0" u="none" strike="noStrike" kern="1200" cap="none" spc="0" normalizeH="0" baseline="0" noProof="0">
                          <a:ln>
                            <a:noFill/>
                          </a:ln>
                          <a:solidFill>
                            <a:prstClr val="black"/>
                          </a:solidFill>
                          <a:effectLst/>
                          <a:uLnTx/>
                          <a:uFillTx/>
                          <a:latin typeface="+mn-lt"/>
                          <a:ea typeface="+mn-ea"/>
                          <a:cs typeface="+mn-cs"/>
                        </a:rPr>
                        <a:t>
 Si a celebrar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2284190213"/>
                  </a:ext>
                </a:extLst>
              </a:tr>
            </a:tbl>
          </a:graphicData>
        </a:graphic>
      </p:graphicFrame>
      <p:sp>
        <p:nvSpPr>
          <p:cNvPr id="4" name="Text Placeholder 3">
            <a:extLst>
              <a:ext uri="{FF2B5EF4-FFF2-40B4-BE49-F238E27FC236}">
                <a16:creationId xmlns:a16="http://schemas.microsoft.com/office/drawing/2014/main" id="{5CC86AF2-003D-4534-A9F3-4698C4849A3C}"/>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55539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961A0-E97F-4A06-81AF-075D978F1689}"/>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B9563F70-6F9F-4727-845B-2A3F53A6F220}"/>
              </a:ext>
            </a:extLst>
          </p:cNvPr>
          <p:cNvGraphicFramePr>
            <a:graphicFrameLocks noGrp="1"/>
          </p:cNvGraphicFramePr>
          <p:nvPr>
            <p:ph type="tbl" sz="quarter" idx="13"/>
            <p:extLst>
              <p:ext uri="{D42A27DB-BD31-4B8C-83A1-F6EECF244321}">
                <p14:modId xmlns:p14="http://schemas.microsoft.com/office/powerpoint/2010/main" val="3616238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1026798"/>
                    </a:ext>
                  </a:extLst>
                </a:gridCol>
                <a:gridCol w="493776">
                  <a:extLst>
                    <a:ext uri="{9D8B030D-6E8A-4147-A177-3AD203B41FA5}">
                      <a16:colId xmlns:a16="http://schemas.microsoft.com/office/drawing/2014/main" val="3443380554"/>
                    </a:ext>
                  </a:extLst>
                </a:gridCol>
                <a:gridCol w="493776">
                  <a:extLst>
                    <a:ext uri="{9D8B030D-6E8A-4147-A177-3AD203B41FA5}">
                      <a16:colId xmlns:a16="http://schemas.microsoft.com/office/drawing/2014/main" val="4071764475"/>
                    </a:ext>
                  </a:extLst>
                </a:gridCol>
                <a:gridCol w="493776">
                  <a:extLst>
                    <a:ext uri="{9D8B030D-6E8A-4147-A177-3AD203B41FA5}">
                      <a16:colId xmlns:a16="http://schemas.microsoft.com/office/drawing/2014/main" val="1838304544"/>
                    </a:ext>
                  </a:extLst>
                </a:gridCol>
                <a:gridCol w="493776">
                  <a:extLst>
                    <a:ext uri="{9D8B030D-6E8A-4147-A177-3AD203B41FA5}">
                      <a16:colId xmlns:a16="http://schemas.microsoft.com/office/drawing/2014/main" val="320401505"/>
                    </a:ext>
                  </a:extLst>
                </a:gridCol>
                <a:gridCol w="493776">
                  <a:extLst>
                    <a:ext uri="{9D8B030D-6E8A-4147-A177-3AD203B41FA5}">
                      <a16:colId xmlns:a16="http://schemas.microsoft.com/office/drawing/2014/main" val="793777997"/>
                    </a:ext>
                  </a:extLst>
                </a:gridCol>
                <a:gridCol w="493776">
                  <a:extLst>
                    <a:ext uri="{9D8B030D-6E8A-4147-A177-3AD203B41FA5}">
                      <a16:colId xmlns:a16="http://schemas.microsoft.com/office/drawing/2014/main" val="1574328905"/>
                    </a:ext>
                  </a:extLst>
                </a:gridCol>
                <a:gridCol w="493776">
                  <a:extLst>
                    <a:ext uri="{9D8B030D-6E8A-4147-A177-3AD203B41FA5}">
                      <a16:colId xmlns:a16="http://schemas.microsoft.com/office/drawing/2014/main" val="702635317"/>
                    </a:ext>
                  </a:extLst>
                </a:gridCol>
                <a:gridCol w="493776">
                  <a:extLst>
                    <a:ext uri="{9D8B030D-6E8A-4147-A177-3AD203B41FA5}">
                      <a16:colId xmlns:a16="http://schemas.microsoft.com/office/drawing/2014/main" val="1354018547"/>
                    </a:ext>
                  </a:extLst>
                </a:gridCol>
                <a:gridCol w="493776">
                  <a:extLst>
                    <a:ext uri="{9D8B030D-6E8A-4147-A177-3AD203B41FA5}">
                      <a16:colId xmlns:a16="http://schemas.microsoft.com/office/drawing/2014/main" val="2563194436"/>
                    </a:ext>
                  </a:extLst>
                </a:gridCol>
                <a:gridCol w="493776">
                  <a:extLst>
                    <a:ext uri="{9D8B030D-6E8A-4147-A177-3AD203B41FA5}">
                      <a16:colId xmlns:a16="http://schemas.microsoft.com/office/drawing/2014/main" val="1840921660"/>
                    </a:ext>
                  </a:extLst>
                </a:gridCol>
                <a:gridCol w="493776">
                  <a:extLst>
                    <a:ext uri="{9D8B030D-6E8A-4147-A177-3AD203B41FA5}">
                      <a16:colId xmlns:a16="http://schemas.microsoft.com/office/drawing/2014/main" val="159362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072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- 2021-12-06 13:28:29</a:t>
                      </a:r>
                      <a:r>
                        <a:rPr kumimoji="0" lang="es-ES" sz="1000" b="0" i="0" u="none" strike="noStrike" kern="1200" cap="none" spc="0" normalizeH="0" baseline="0" noProof="0">
                          <a:ln>
                            <a:noFill/>
                          </a:ln>
                          <a:solidFill>
                            <a:prstClr val="black"/>
                          </a:solidFill>
                          <a:effectLst/>
                          <a:uLnTx/>
                          <a:uFillTx/>
                          <a:latin typeface="+mn-lt"/>
                          <a:ea typeface="+mn-ea"/>
                          <a:cs typeface="+mn-cs"/>
                        </a:rPr>
                        <a:t>
 La salud en Vicente López es una prioridad, por eso, me reuní con Andres Scarsi, Secretario de Salud del municipio. Repasamos cómo vienen los programas y el avance de las obras en el Hospital municipal B. Houssay.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5815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- 2021-12-09 13:05:00</a:t>
                      </a:r>
                      <a:r>
                        <a:rPr kumimoji="0" lang="es-ES" sz="1000" b="0" i="0" u="none" strike="noStrike" kern="1200" cap="none" spc="0" normalizeH="0" baseline="0" noProof="0">
                          <a:ln>
                            <a:noFill/>
                          </a:ln>
                          <a:solidFill>
                            <a:prstClr val="black"/>
                          </a:solidFill>
                          <a:effectLst/>
                          <a:uLnTx/>
                          <a:uFillTx/>
                          <a:latin typeface="+mn-lt"/>
                          <a:ea typeface="+mn-ea"/>
                          <a:cs typeface="+mn-cs"/>
                        </a:rPr>
                        <a:t>
 Acto de asunción de los concejales de Vicente López en el Concejo Deliberante.
¡Muchos éxitos a todos en su nueva función! 
Deseo que trabajemos juntos por los vecinos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6471871"/>
                  </a:ext>
                </a:extLst>
              </a:tr>
            </a:tbl>
          </a:graphicData>
        </a:graphic>
      </p:graphicFrame>
      <p:sp>
        <p:nvSpPr>
          <p:cNvPr id="4" name="Text Placeholder 3">
            <a:extLst>
              <a:ext uri="{FF2B5EF4-FFF2-40B4-BE49-F238E27FC236}">
                <a16:creationId xmlns:a16="http://schemas.microsoft.com/office/drawing/2014/main" id="{52A22396-F9CE-4FFE-BC90-ACB324D67E85}"/>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2045126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F22AB-FD8D-4DCD-BC84-F615E48931EC}"/>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0367A76C-36F8-4FA7-BD66-85888CBB9204}"/>
              </a:ext>
            </a:extLst>
          </p:cNvPr>
          <p:cNvGraphicFramePr>
            <a:graphicFrameLocks noGrp="1"/>
          </p:cNvGraphicFramePr>
          <p:nvPr>
            <p:ph type="tbl" sz="quarter" idx="13"/>
            <p:extLst>
              <p:ext uri="{D42A27DB-BD31-4B8C-83A1-F6EECF244321}">
                <p14:modId xmlns:p14="http://schemas.microsoft.com/office/powerpoint/2010/main" val="108283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0643373"/>
                    </a:ext>
                  </a:extLst>
                </a:gridCol>
                <a:gridCol w="493776">
                  <a:extLst>
                    <a:ext uri="{9D8B030D-6E8A-4147-A177-3AD203B41FA5}">
                      <a16:colId xmlns:a16="http://schemas.microsoft.com/office/drawing/2014/main" val="3386808069"/>
                    </a:ext>
                  </a:extLst>
                </a:gridCol>
                <a:gridCol w="493776">
                  <a:extLst>
                    <a:ext uri="{9D8B030D-6E8A-4147-A177-3AD203B41FA5}">
                      <a16:colId xmlns:a16="http://schemas.microsoft.com/office/drawing/2014/main" val="3873273650"/>
                    </a:ext>
                  </a:extLst>
                </a:gridCol>
                <a:gridCol w="493776">
                  <a:extLst>
                    <a:ext uri="{9D8B030D-6E8A-4147-A177-3AD203B41FA5}">
                      <a16:colId xmlns:a16="http://schemas.microsoft.com/office/drawing/2014/main" val="3762653656"/>
                    </a:ext>
                  </a:extLst>
                </a:gridCol>
                <a:gridCol w="493776">
                  <a:extLst>
                    <a:ext uri="{9D8B030D-6E8A-4147-A177-3AD203B41FA5}">
                      <a16:colId xmlns:a16="http://schemas.microsoft.com/office/drawing/2014/main" val="3801427464"/>
                    </a:ext>
                  </a:extLst>
                </a:gridCol>
                <a:gridCol w="493776">
                  <a:extLst>
                    <a:ext uri="{9D8B030D-6E8A-4147-A177-3AD203B41FA5}">
                      <a16:colId xmlns:a16="http://schemas.microsoft.com/office/drawing/2014/main" val="2624781563"/>
                    </a:ext>
                  </a:extLst>
                </a:gridCol>
                <a:gridCol w="493776">
                  <a:extLst>
                    <a:ext uri="{9D8B030D-6E8A-4147-A177-3AD203B41FA5}">
                      <a16:colId xmlns:a16="http://schemas.microsoft.com/office/drawing/2014/main" val="21057934"/>
                    </a:ext>
                  </a:extLst>
                </a:gridCol>
                <a:gridCol w="493776">
                  <a:extLst>
                    <a:ext uri="{9D8B030D-6E8A-4147-A177-3AD203B41FA5}">
                      <a16:colId xmlns:a16="http://schemas.microsoft.com/office/drawing/2014/main" val="2965709667"/>
                    </a:ext>
                  </a:extLst>
                </a:gridCol>
                <a:gridCol w="493776">
                  <a:extLst>
                    <a:ext uri="{9D8B030D-6E8A-4147-A177-3AD203B41FA5}">
                      <a16:colId xmlns:a16="http://schemas.microsoft.com/office/drawing/2014/main" val="3256505105"/>
                    </a:ext>
                  </a:extLst>
                </a:gridCol>
                <a:gridCol w="493776">
                  <a:extLst>
                    <a:ext uri="{9D8B030D-6E8A-4147-A177-3AD203B41FA5}">
                      <a16:colId xmlns:a16="http://schemas.microsoft.com/office/drawing/2014/main" val="1392762806"/>
                    </a:ext>
                  </a:extLst>
                </a:gridCol>
                <a:gridCol w="493776">
                  <a:extLst>
                    <a:ext uri="{9D8B030D-6E8A-4147-A177-3AD203B41FA5}">
                      <a16:colId xmlns:a16="http://schemas.microsoft.com/office/drawing/2014/main" val="1438465434"/>
                    </a:ext>
                  </a:extLst>
                </a:gridCol>
                <a:gridCol w="493776">
                  <a:extLst>
                    <a:ext uri="{9D8B030D-6E8A-4147-A177-3AD203B41FA5}">
                      <a16:colId xmlns:a16="http://schemas.microsoft.com/office/drawing/2014/main" val="2719621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133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- 2021-12-03 13:46:29</a:t>
                      </a:r>
                      <a:r>
                        <a:rPr kumimoji="0" lang="es-ES" sz="1000" b="0" i="0" u="none" strike="noStrike" kern="1200" cap="none" spc="0" normalizeH="0" baseline="0" noProof="0">
                          <a:ln>
                            <a:noFill/>
                          </a:ln>
                          <a:solidFill>
                            <a:prstClr val="black"/>
                          </a:solidFill>
                          <a:effectLst/>
                          <a:uLnTx/>
                          <a:uFillTx/>
                          <a:latin typeface="+mn-lt"/>
                          <a:ea typeface="+mn-ea"/>
                          <a:cs typeface="+mn-cs"/>
                        </a:rPr>
                        <a:t>
 Arrancando la mañana en 📍Villa Adelina, donde se están realizando trabajos de mantenimiento y bacheo para que los vecinos transiten más tranquilos y seguros por los barrios. 
Vamos a seguir con el plan de renovación de calles en cada rincón de Vicente López  💪🏼
Pd: Aproveché la visita y subí a la Torre Ader para ver el municipio desde arriba! Dato importante: para visitarla pueden acercarse de martes a sábado de 12 a 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66091883"/>
                  </a:ext>
                </a:extLst>
              </a:tr>
            </a:tbl>
          </a:graphicData>
        </a:graphic>
      </p:graphicFrame>
      <p:sp>
        <p:nvSpPr>
          <p:cNvPr id="4" name="Text Placeholder 3">
            <a:extLst>
              <a:ext uri="{FF2B5EF4-FFF2-40B4-BE49-F238E27FC236}">
                <a16:creationId xmlns:a16="http://schemas.microsoft.com/office/drawing/2014/main" id="{EED4A8B9-3D7F-4252-A774-F447C3FFBAF2}"/>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0753375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41CD6-9E8A-43F5-80A0-E24E3B8BA048}"/>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EA5250D9-8C67-41E6-8296-71F50EF48AB5}"/>
              </a:ext>
            </a:extLst>
          </p:cNvPr>
          <p:cNvGraphicFramePr>
            <a:graphicFrameLocks noGrp="1"/>
          </p:cNvGraphicFramePr>
          <p:nvPr>
            <p:ph type="tbl" sz="quarter" idx="13"/>
            <p:extLst>
              <p:ext uri="{D42A27DB-BD31-4B8C-83A1-F6EECF244321}">
                <p14:modId xmlns:p14="http://schemas.microsoft.com/office/powerpoint/2010/main" val="241436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0579264"/>
                    </a:ext>
                  </a:extLst>
                </a:gridCol>
                <a:gridCol w="493776">
                  <a:extLst>
                    <a:ext uri="{9D8B030D-6E8A-4147-A177-3AD203B41FA5}">
                      <a16:colId xmlns:a16="http://schemas.microsoft.com/office/drawing/2014/main" val="3328026758"/>
                    </a:ext>
                  </a:extLst>
                </a:gridCol>
                <a:gridCol w="493776">
                  <a:extLst>
                    <a:ext uri="{9D8B030D-6E8A-4147-A177-3AD203B41FA5}">
                      <a16:colId xmlns:a16="http://schemas.microsoft.com/office/drawing/2014/main" val="3338131100"/>
                    </a:ext>
                  </a:extLst>
                </a:gridCol>
                <a:gridCol w="493776">
                  <a:extLst>
                    <a:ext uri="{9D8B030D-6E8A-4147-A177-3AD203B41FA5}">
                      <a16:colId xmlns:a16="http://schemas.microsoft.com/office/drawing/2014/main" val="4226463455"/>
                    </a:ext>
                  </a:extLst>
                </a:gridCol>
                <a:gridCol w="493776">
                  <a:extLst>
                    <a:ext uri="{9D8B030D-6E8A-4147-A177-3AD203B41FA5}">
                      <a16:colId xmlns:a16="http://schemas.microsoft.com/office/drawing/2014/main" val="78222346"/>
                    </a:ext>
                  </a:extLst>
                </a:gridCol>
                <a:gridCol w="493776">
                  <a:extLst>
                    <a:ext uri="{9D8B030D-6E8A-4147-A177-3AD203B41FA5}">
                      <a16:colId xmlns:a16="http://schemas.microsoft.com/office/drawing/2014/main" val="2738177807"/>
                    </a:ext>
                  </a:extLst>
                </a:gridCol>
                <a:gridCol w="493776">
                  <a:extLst>
                    <a:ext uri="{9D8B030D-6E8A-4147-A177-3AD203B41FA5}">
                      <a16:colId xmlns:a16="http://schemas.microsoft.com/office/drawing/2014/main" val="1765811075"/>
                    </a:ext>
                  </a:extLst>
                </a:gridCol>
                <a:gridCol w="493776">
                  <a:extLst>
                    <a:ext uri="{9D8B030D-6E8A-4147-A177-3AD203B41FA5}">
                      <a16:colId xmlns:a16="http://schemas.microsoft.com/office/drawing/2014/main" val="2067183809"/>
                    </a:ext>
                  </a:extLst>
                </a:gridCol>
                <a:gridCol w="493776">
                  <a:extLst>
                    <a:ext uri="{9D8B030D-6E8A-4147-A177-3AD203B41FA5}">
                      <a16:colId xmlns:a16="http://schemas.microsoft.com/office/drawing/2014/main" val="3600037581"/>
                    </a:ext>
                  </a:extLst>
                </a:gridCol>
                <a:gridCol w="493776">
                  <a:extLst>
                    <a:ext uri="{9D8B030D-6E8A-4147-A177-3AD203B41FA5}">
                      <a16:colId xmlns:a16="http://schemas.microsoft.com/office/drawing/2014/main" val="1455253133"/>
                    </a:ext>
                  </a:extLst>
                </a:gridCol>
                <a:gridCol w="493776">
                  <a:extLst>
                    <a:ext uri="{9D8B030D-6E8A-4147-A177-3AD203B41FA5}">
                      <a16:colId xmlns:a16="http://schemas.microsoft.com/office/drawing/2014/main" val="1910288271"/>
                    </a:ext>
                  </a:extLst>
                </a:gridCol>
                <a:gridCol w="493776">
                  <a:extLst>
                    <a:ext uri="{9D8B030D-6E8A-4147-A177-3AD203B41FA5}">
                      <a16:colId xmlns:a16="http://schemas.microsoft.com/office/drawing/2014/main" val="4120976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019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- 2021-12-09 17:01:35</a:t>
                      </a:r>
                      <a:r>
                        <a:rPr kumimoji="0" lang="es-ES" sz="1000" b="0" i="0" u="none" strike="noStrike" kern="1200" cap="none" spc="0" normalizeH="0" baseline="0" noProof="0">
                          <a:ln>
                            <a:noFill/>
                          </a:ln>
                          <a:solidFill>
                            <a:prstClr val="black"/>
                          </a:solidFill>
                          <a:effectLst/>
                          <a:uLnTx/>
                          <a:uFillTx/>
                          <a:latin typeface="+mn-lt"/>
                          <a:ea typeface="+mn-ea"/>
                          <a:cs typeface="+mn-cs"/>
                        </a:rPr>
                        <a:t>
 Este sábado te invito a probar los mejores cafés de San Isidro.
Llega el Paseo del Café Navideño. En esta segunda edición más de 40 bares de las localidades de San Isidro y Martínez se adhirieron a la propuesta, el doble que a la primera, gracias a su gran éxito.
Nos ofrecerán variedades de café, degustaciones, maridajes, charlas educativas, descuentos exclusivos, música en vivo y más. 
Este tipo de políticas fomentan el crecimiento de la actividad comercial e invitan a la gente a disfrutar y recorrer las calles de nuestra ciudad. Todo será en un ambiente familiar y seguro.
Mirá el cronograma y las distintas propuestas que hay: 
https://www.sanisidro.gob.ar/novedades/un-paseo-para-disfrutar-de-los-mejores-cafes
#cafe #cafeteria #degustacion #turismo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548996"/>
                  </a:ext>
                </a:extLst>
              </a:tr>
            </a:tbl>
          </a:graphicData>
        </a:graphic>
      </p:graphicFrame>
      <p:sp>
        <p:nvSpPr>
          <p:cNvPr id="4" name="Text Placeholder 3">
            <a:extLst>
              <a:ext uri="{FF2B5EF4-FFF2-40B4-BE49-F238E27FC236}">
                <a16:creationId xmlns:a16="http://schemas.microsoft.com/office/drawing/2014/main" id="{1C54EF13-8230-4EE9-BC4A-6335DEC94B5E}"/>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940481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3B253-AD13-4075-8542-916B3D029DEC}"/>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362F5BB4-502F-47DD-93E6-24B34D894B37}"/>
              </a:ext>
            </a:extLst>
          </p:cNvPr>
          <p:cNvGraphicFramePr>
            <a:graphicFrameLocks noGrp="1"/>
          </p:cNvGraphicFramePr>
          <p:nvPr>
            <p:ph type="tbl" sz="quarter" idx="13"/>
            <p:extLst>
              <p:ext uri="{D42A27DB-BD31-4B8C-83A1-F6EECF244321}">
                <p14:modId xmlns:p14="http://schemas.microsoft.com/office/powerpoint/2010/main" val="239401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4557308"/>
                    </a:ext>
                  </a:extLst>
                </a:gridCol>
                <a:gridCol w="493776">
                  <a:extLst>
                    <a:ext uri="{9D8B030D-6E8A-4147-A177-3AD203B41FA5}">
                      <a16:colId xmlns:a16="http://schemas.microsoft.com/office/drawing/2014/main" val="3200432891"/>
                    </a:ext>
                  </a:extLst>
                </a:gridCol>
                <a:gridCol w="493776">
                  <a:extLst>
                    <a:ext uri="{9D8B030D-6E8A-4147-A177-3AD203B41FA5}">
                      <a16:colId xmlns:a16="http://schemas.microsoft.com/office/drawing/2014/main" val="2435085442"/>
                    </a:ext>
                  </a:extLst>
                </a:gridCol>
                <a:gridCol w="493776">
                  <a:extLst>
                    <a:ext uri="{9D8B030D-6E8A-4147-A177-3AD203B41FA5}">
                      <a16:colId xmlns:a16="http://schemas.microsoft.com/office/drawing/2014/main" val="2354698235"/>
                    </a:ext>
                  </a:extLst>
                </a:gridCol>
                <a:gridCol w="493776">
                  <a:extLst>
                    <a:ext uri="{9D8B030D-6E8A-4147-A177-3AD203B41FA5}">
                      <a16:colId xmlns:a16="http://schemas.microsoft.com/office/drawing/2014/main" val="575885827"/>
                    </a:ext>
                  </a:extLst>
                </a:gridCol>
                <a:gridCol w="493776">
                  <a:extLst>
                    <a:ext uri="{9D8B030D-6E8A-4147-A177-3AD203B41FA5}">
                      <a16:colId xmlns:a16="http://schemas.microsoft.com/office/drawing/2014/main" val="3501128045"/>
                    </a:ext>
                  </a:extLst>
                </a:gridCol>
                <a:gridCol w="493776">
                  <a:extLst>
                    <a:ext uri="{9D8B030D-6E8A-4147-A177-3AD203B41FA5}">
                      <a16:colId xmlns:a16="http://schemas.microsoft.com/office/drawing/2014/main" val="4220456015"/>
                    </a:ext>
                  </a:extLst>
                </a:gridCol>
                <a:gridCol w="493776">
                  <a:extLst>
                    <a:ext uri="{9D8B030D-6E8A-4147-A177-3AD203B41FA5}">
                      <a16:colId xmlns:a16="http://schemas.microsoft.com/office/drawing/2014/main" val="2106156799"/>
                    </a:ext>
                  </a:extLst>
                </a:gridCol>
                <a:gridCol w="493776">
                  <a:extLst>
                    <a:ext uri="{9D8B030D-6E8A-4147-A177-3AD203B41FA5}">
                      <a16:colId xmlns:a16="http://schemas.microsoft.com/office/drawing/2014/main" val="1899213417"/>
                    </a:ext>
                  </a:extLst>
                </a:gridCol>
                <a:gridCol w="493776">
                  <a:extLst>
                    <a:ext uri="{9D8B030D-6E8A-4147-A177-3AD203B41FA5}">
                      <a16:colId xmlns:a16="http://schemas.microsoft.com/office/drawing/2014/main" val="4128701619"/>
                    </a:ext>
                  </a:extLst>
                </a:gridCol>
                <a:gridCol w="493776">
                  <a:extLst>
                    <a:ext uri="{9D8B030D-6E8A-4147-A177-3AD203B41FA5}">
                      <a16:colId xmlns:a16="http://schemas.microsoft.com/office/drawing/2014/main" val="3619541894"/>
                    </a:ext>
                  </a:extLst>
                </a:gridCol>
                <a:gridCol w="493776">
                  <a:extLst>
                    <a:ext uri="{9D8B030D-6E8A-4147-A177-3AD203B41FA5}">
                      <a16:colId xmlns:a16="http://schemas.microsoft.com/office/drawing/2014/main" val="3295338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311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- 2021-12-10 20:14:00</a:t>
                      </a:r>
                      <a:r>
                        <a:rPr kumimoji="0" lang="es-ES" sz="1000" b="0" i="0" u="none" strike="noStrike" kern="1200" cap="none" spc="0" normalizeH="0" baseline="0" noProof="0">
                          <a:ln>
                            <a:noFill/>
                          </a:ln>
                          <a:solidFill>
                            <a:prstClr val="black"/>
                          </a:solidFill>
                          <a:effectLst/>
                          <a:uLnTx/>
                          <a:uFillTx/>
                          <a:latin typeface="+mn-lt"/>
                          <a:ea typeface="+mn-ea"/>
                          <a:cs typeface="+mn-cs"/>
                        </a:rPr>
                        <a:t>
 El 11 y 18 de diciempre la calle Paraná de Villa Adelina será peatonal de 10:00 a 20:00. 
Habrá promociones, propuestas gastronómicas y música en vivo, para atraer a los vecinos a realizar sus compras de navidad en este centro comercial a cielo abierto. Si podés, comprale al comercio de barrio. 
La iniciativa es apoyada por Sociedad Amigos Calle Parana 
#peatonal #comprasdenavidad #centrocomercial #villaadelina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73658631"/>
                  </a:ext>
                </a:extLst>
              </a:tr>
            </a:tbl>
          </a:graphicData>
        </a:graphic>
      </p:graphicFrame>
      <p:sp>
        <p:nvSpPr>
          <p:cNvPr id="4" name="Text Placeholder 3">
            <a:extLst>
              <a:ext uri="{FF2B5EF4-FFF2-40B4-BE49-F238E27FC236}">
                <a16:creationId xmlns:a16="http://schemas.microsoft.com/office/drawing/2014/main" id="{BC2D0F20-2A30-4D76-B373-8E4BEAA3C0F7}"/>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1566229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35521-0418-4B2D-B682-E23DF6B84C03}"/>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2D5CD20B-7ECB-48F8-9331-0038B8BFB082}"/>
              </a:ext>
            </a:extLst>
          </p:cNvPr>
          <p:cNvGraphicFramePr>
            <a:graphicFrameLocks noGrp="1"/>
          </p:cNvGraphicFramePr>
          <p:nvPr>
            <p:ph type="tbl" sz="quarter" idx="13"/>
            <p:extLst>
              <p:ext uri="{D42A27DB-BD31-4B8C-83A1-F6EECF244321}">
                <p14:modId xmlns:p14="http://schemas.microsoft.com/office/powerpoint/2010/main" val="2696954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0614305"/>
                    </a:ext>
                  </a:extLst>
                </a:gridCol>
                <a:gridCol w="493776">
                  <a:extLst>
                    <a:ext uri="{9D8B030D-6E8A-4147-A177-3AD203B41FA5}">
                      <a16:colId xmlns:a16="http://schemas.microsoft.com/office/drawing/2014/main" val="2578933704"/>
                    </a:ext>
                  </a:extLst>
                </a:gridCol>
                <a:gridCol w="493776">
                  <a:extLst>
                    <a:ext uri="{9D8B030D-6E8A-4147-A177-3AD203B41FA5}">
                      <a16:colId xmlns:a16="http://schemas.microsoft.com/office/drawing/2014/main" val="1742677727"/>
                    </a:ext>
                  </a:extLst>
                </a:gridCol>
                <a:gridCol w="493776">
                  <a:extLst>
                    <a:ext uri="{9D8B030D-6E8A-4147-A177-3AD203B41FA5}">
                      <a16:colId xmlns:a16="http://schemas.microsoft.com/office/drawing/2014/main" val="819471250"/>
                    </a:ext>
                  </a:extLst>
                </a:gridCol>
                <a:gridCol w="493776">
                  <a:extLst>
                    <a:ext uri="{9D8B030D-6E8A-4147-A177-3AD203B41FA5}">
                      <a16:colId xmlns:a16="http://schemas.microsoft.com/office/drawing/2014/main" val="2475659247"/>
                    </a:ext>
                  </a:extLst>
                </a:gridCol>
                <a:gridCol w="493776">
                  <a:extLst>
                    <a:ext uri="{9D8B030D-6E8A-4147-A177-3AD203B41FA5}">
                      <a16:colId xmlns:a16="http://schemas.microsoft.com/office/drawing/2014/main" val="4026023139"/>
                    </a:ext>
                  </a:extLst>
                </a:gridCol>
                <a:gridCol w="493776">
                  <a:extLst>
                    <a:ext uri="{9D8B030D-6E8A-4147-A177-3AD203B41FA5}">
                      <a16:colId xmlns:a16="http://schemas.microsoft.com/office/drawing/2014/main" val="3882687743"/>
                    </a:ext>
                  </a:extLst>
                </a:gridCol>
                <a:gridCol w="493776">
                  <a:extLst>
                    <a:ext uri="{9D8B030D-6E8A-4147-A177-3AD203B41FA5}">
                      <a16:colId xmlns:a16="http://schemas.microsoft.com/office/drawing/2014/main" val="1221574556"/>
                    </a:ext>
                  </a:extLst>
                </a:gridCol>
                <a:gridCol w="493776">
                  <a:extLst>
                    <a:ext uri="{9D8B030D-6E8A-4147-A177-3AD203B41FA5}">
                      <a16:colId xmlns:a16="http://schemas.microsoft.com/office/drawing/2014/main" val="1023217153"/>
                    </a:ext>
                  </a:extLst>
                </a:gridCol>
                <a:gridCol w="493776">
                  <a:extLst>
                    <a:ext uri="{9D8B030D-6E8A-4147-A177-3AD203B41FA5}">
                      <a16:colId xmlns:a16="http://schemas.microsoft.com/office/drawing/2014/main" val="2717347186"/>
                    </a:ext>
                  </a:extLst>
                </a:gridCol>
                <a:gridCol w="493776">
                  <a:extLst>
                    <a:ext uri="{9D8B030D-6E8A-4147-A177-3AD203B41FA5}">
                      <a16:colId xmlns:a16="http://schemas.microsoft.com/office/drawing/2014/main" val="2370457867"/>
                    </a:ext>
                  </a:extLst>
                </a:gridCol>
                <a:gridCol w="493776">
                  <a:extLst>
                    <a:ext uri="{9D8B030D-6E8A-4147-A177-3AD203B41FA5}">
                      <a16:colId xmlns:a16="http://schemas.microsoft.com/office/drawing/2014/main" val="573250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900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Sole Martinez - 2021-12-10 18:00:34</a:t>
                      </a:r>
                      <a:r>
                        <a:rPr kumimoji="0" lang="en-US" sz="1000" b="0" i="0" u="none" strike="noStrike" kern="1200" cap="none" spc="0" normalizeH="0" baseline="0" noProof="0">
                          <a:ln>
                            <a:noFill/>
                          </a:ln>
                          <a:solidFill>
                            <a:prstClr val="black"/>
                          </a:solidFill>
                          <a:effectLst/>
                          <a:uLnTx/>
                          <a:uFillTx/>
                          <a:latin typeface="+mn-lt"/>
                          <a:ea typeface="+mn-ea"/>
                          <a:cs typeface="+mn-cs"/>
                        </a:rPr>
                        <a:t>
 Reunión de gabinete de Vicente López y Jorge Macri.
Seguimos trabajando juntos por Vicente López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434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- 2021-12-14 12:45:17</a:t>
                      </a:r>
                      <a:r>
                        <a:rPr kumimoji="0" lang="es-ES" sz="1000" b="0" i="0" u="none" strike="noStrike" kern="1200" cap="none" spc="0" normalizeH="0" baseline="0" noProof="0">
                          <a:ln>
                            <a:noFill/>
                          </a:ln>
                          <a:solidFill>
                            <a:prstClr val="black"/>
                          </a:solidFill>
                          <a:effectLst/>
                          <a:uLnTx/>
                          <a:uFillTx/>
                          <a:latin typeface="+mn-lt"/>
                          <a:ea typeface="+mn-ea"/>
                          <a:cs typeface="+mn-cs"/>
                        </a:rPr>
                        <a:t>
 Acompañé a Horacio Rodríguez Larreta, Jorge Macri Juanjo Mendez y Clara Muzzio en el lanzamiento de la primera calle compartida en Av. Libertador, una ciclovía que va desde Vicente López a Retiro. 
Esta iniciativa va a permitir una circulación más segura y sustentable, además de mejorar la movilidad y la conectividad de todos aquellos que cruzan día a día de provincia a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5897499"/>
                  </a:ext>
                </a:extLst>
              </a:tr>
            </a:tbl>
          </a:graphicData>
        </a:graphic>
      </p:graphicFrame>
      <p:sp>
        <p:nvSpPr>
          <p:cNvPr id="4" name="Text Placeholder 3">
            <a:extLst>
              <a:ext uri="{FF2B5EF4-FFF2-40B4-BE49-F238E27FC236}">
                <a16:creationId xmlns:a16="http://schemas.microsoft.com/office/drawing/2014/main" id="{A6678A15-B32E-402D-853F-DFA8BE67EE4E}"/>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2563335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369FD-4187-4E34-8C66-131D87B4BBD9}"/>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1B38FF49-E19E-41A5-BC5F-F3B8B57E5924}"/>
              </a:ext>
            </a:extLst>
          </p:cNvPr>
          <p:cNvGraphicFramePr>
            <a:graphicFrameLocks noGrp="1"/>
          </p:cNvGraphicFramePr>
          <p:nvPr>
            <p:ph type="tbl" sz="quarter" idx="13"/>
            <p:extLst>
              <p:ext uri="{D42A27DB-BD31-4B8C-83A1-F6EECF244321}">
                <p14:modId xmlns:p14="http://schemas.microsoft.com/office/powerpoint/2010/main" val="199300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0872069"/>
                    </a:ext>
                  </a:extLst>
                </a:gridCol>
                <a:gridCol w="493776">
                  <a:extLst>
                    <a:ext uri="{9D8B030D-6E8A-4147-A177-3AD203B41FA5}">
                      <a16:colId xmlns:a16="http://schemas.microsoft.com/office/drawing/2014/main" val="2726533382"/>
                    </a:ext>
                  </a:extLst>
                </a:gridCol>
                <a:gridCol w="493776">
                  <a:extLst>
                    <a:ext uri="{9D8B030D-6E8A-4147-A177-3AD203B41FA5}">
                      <a16:colId xmlns:a16="http://schemas.microsoft.com/office/drawing/2014/main" val="1747534703"/>
                    </a:ext>
                  </a:extLst>
                </a:gridCol>
                <a:gridCol w="493776">
                  <a:extLst>
                    <a:ext uri="{9D8B030D-6E8A-4147-A177-3AD203B41FA5}">
                      <a16:colId xmlns:a16="http://schemas.microsoft.com/office/drawing/2014/main" val="3464160166"/>
                    </a:ext>
                  </a:extLst>
                </a:gridCol>
                <a:gridCol w="493776">
                  <a:extLst>
                    <a:ext uri="{9D8B030D-6E8A-4147-A177-3AD203B41FA5}">
                      <a16:colId xmlns:a16="http://schemas.microsoft.com/office/drawing/2014/main" val="2210321609"/>
                    </a:ext>
                  </a:extLst>
                </a:gridCol>
                <a:gridCol w="493776">
                  <a:extLst>
                    <a:ext uri="{9D8B030D-6E8A-4147-A177-3AD203B41FA5}">
                      <a16:colId xmlns:a16="http://schemas.microsoft.com/office/drawing/2014/main" val="3032139488"/>
                    </a:ext>
                  </a:extLst>
                </a:gridCol>
                <a:gridCol w="493776">
                  <a:extLst>
                    <a:ext uri="{9D8B030D-6E8A-4147-A177-3AD203B41FA5}">
                      <a16:colId xmlns:a16="http://schemas.microsoft.com/office/drawing/2014/main" val="2157220781"/>
                    </a:ext>
                  </a:extLst>
                </a:gridCol>
                <a:gridCol w="493776">
                  <a:extLst>
                    <a:ext uri="{9D8B030D-6E8A-4147-A177-3AD203B41FA5}">
                      <a16:colId xmlns:a16="http://schemas.microsoft.com/office/drawing/2014/main" val="1356432284"/>
                    </a:ext>
                  </a:extLst>
                </a:gridCol>
                <a:gridCol w="493776">
                  <a:extLst>
                    <a:ext uri="{9D8B030D-6E8A-4147-A177-3AD203B41FA5}">
                      <a16:colId xmlns:a16="http://schemas.microsoft.com/office/drawing/2014/main" val="3569542375"/>
                    </a:ext>
                  </a:extLst>
                </a:gridCol>
                <a:gridCol w="493776">
                  <a:extLst>
                    <a:ext uri="{9D8B030D-6E8A-4147-A177-3AD203B41FA5}">
                      <a16:colId xmlns:a16="http://schemas.microsoft.com/office/drawing/2014/main" val="3274775605"/>
                    </a:ext>
                  </a:extLst>
                </a:gridCol>
                <a:gridCol w="493776">
                  <a:extLst>
                    <a:ext uri="{9D8B030D-6E8A-4147-A177-3AD203B41FA5}">
                      <a16:colId xmlns:a16="http://schemas.microsoft.com/office/drawing/2014/main" val="2203145711"/>
                    </a:ext>
                  </a:extLst>
                </a:gridCol>
                <a:gridCol w="493776">
                  <a:extLst>
                    <a:ext uri="{9D8B030D-6E8A-4147-A177-3AD203B41FA5}">
                      <a16:colId xmlns:a16="http://schemas.microsoft.com/office/drawing/2014/main" val="3444314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35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- 2021-12-02 11:33:12</a:t>
                      </a:r>
                      <a:r>
                        <a:rPr kumimoji="0" lang="es-ES" sz="1000" b="0" i="0" u="none" strike="noStrike" kern="1200" cap="none" spc="0" normalizeH="0" baseline="0" noProof="0">
                          <a:ln>
                            <a:noFill/>
                          </a:ln>
                          <a:solidFill>
                            <a:prstClr val="black"/>
                          </a:solidFill>
                          <a:effectLst/>
                          <a:uLnTx/>
                          <a:uFillTx/>
                          <a:latin typeface="+mn-lt"/>
                          <a:ea typeface="+mn-ea"/>
                          <a:cs typeface="+mn-cs"/>
                        </a:rPr>
                        <a:t>
 La Caravana Navideña de Alparamis vuelve a San Isidro. Papá Noel en su trineo y más de 100 artistas recorrerán la Av. Unidad Nacional trayendo toda la magia y el espíritu de la navidad.
Este viernes a las 19:00, arrancamos el desfile desde Santa Fe hacia Fleming. No olvides usar barbijo y mantener la distancia para seguir cuidándonos entre todos. Te esperamos con muchas sorpresas.
https://www.sanisidro.gob.ar/novedades/se-viene-una-impresionante-caravana-navidena
#navidad #espiritunavideño #fiestas2021 #alparamis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058625"/>
                  </a:ext>
                </a:extLst>
              </a:tr>
            </a:tbl>
          </a:graphicData>
        </a:graphic>
      </p:graphicFrame>
      <p:sp>
        <p:nvSpPr>
          <p:cNvPr id="4" name="Text Placeholder 3">
            <a:extLst>
              <a:ext uri="{FF2B5EF4-FFF2-40B4-BE49-F238E27FC236}">
                <a16:creationId xmlns:a16="http://schemas.microsoft.com/office/drawing/2014/main" id="{83217F79-BF11-47F9-A78C-CE47E9B07329}"/>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32570086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947E-2375-4AAF-9F15-8D1F53AE6DE9}"/>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CB5C3627-A4E5-4B48-B0E9-1E11F46B6466}"/>
              </a:ext>
            </a:extLst>
          </p:cNvPr>
          <p:cNvGraphicFramePr>
            <a:graphicFrameLocks noGrp="1"/>
          </p:cNvGraphicFramePr>
          <p:nvPr>
            <p:ph type="tbl" sz="quarter" idx="13"/>
            <p:extLst>
              <p:ext uri="{D42A27DB-BD31-4B8C-83A1-F6EECF244321}">
                <p14:modId xmlns:p14="http://schemas.microsoft.com/office/powerpoint/2010/main" val="65110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5494191"/>
                    </a:ext>
                  </a:extLst>
                </a:gridCol>
                <a:gridCol w="493776">
                  <a:extLst>
                    <a:ext uri="{9D8B030D-6E8A-4147-A177-3AD203B41FA5}">
                      <a16:colId xmlns:a16="http://schemas.microsoft.com/office/drawing/2014/main" val="794359835"/>
                    </a:ext>
                  </a:extLst>
                </a:gridCol>
                <a:gridCol w="493776">
                  <a:extLst>
                    <a:ext uri="{9D8B030D-6E8A-4147-A177-3AD203B41FA5}">
                      <a16:colId xmlns:a16="http://schemas.microsoft.com/office/drawing/2014/main" val="4066217586"/>
                    </a:ext>
                  </a:extLst>
                </a:gridCol>
                <a:gridCol w="493776">
                  <a:extLst>
                    <a:ext uri="{9D8B030D-6E8A-4147-A177-3AD203B41FA5}">
                      <a16:colId xmlns:a16="http://schemas.microsoft.com/office/drawing/2014/main" val="2199285531"/>
                    </a:ext>
                  </a:extLst>
                </a:gridCol>
                <a:gridCol w="493776">
                  <a:extLst>
                    <a:ext uri="{9D8B030D-6E8A-4147-A177-3AD203B41FA5}">
                      <a16:colId xmlns:a16="http://schemas.microsoft.com/office/drawing/2014/main" val="1528233824"/>
                    </a:ext>
                  </a:extLst>
                </a:gridCol>
                <a:gridCol w="493776">
                  <a:extLst>
                    <a:ext uri="{9D8B030D-6E8A-4147-A177-3AD203B41FA5}">
                      <a16:colId xmlns:a16="http://schemas.microsoft.com/office/drawing/2014/main" val="2990464019"/>
                    </a:ext>
                  </a:extLst>
                </a:gridCol>
                <a:gridCol w="493776">
                  <a:extLst>
                    <a:ext uri="{9D8B030D-6E8A-4147-A177-3AD203B41FA5}">
                      <a16:colId xmlns:a16="http://schemas.microsoft.com/office/drawing/2014/main" val="1841577158"/>
                    </a:ext>
                  </a:extLst>
                </a:gridCol>
                <a:gridCol w="493776">
                  <a:extLst>
                    <a:ext uri="{9D8B030D-6E8A-4147-A177-3AD203B41FA5}">
                      <a16:colId xmlns:a16="http://schemas.microsoft.com/office/drawing/2014/main" val="1631574996"/>
                    </a:ext>
                  </a:extLst>
                </a:gridCol>
                <a:gridCol w="493776">
                  <a:extLst>
                    <a:ext uri="{9D8B030D-6E8A-4147-A177-3AD203B41FA5}">
                      <a16:colId xmlns:a16="http://schemas.microsoft.com/office/drawing/2014/main" val="766143344"/>
                    </a:ext>
                  </a:extLst>
                </a:gridCol>
                <a:gridCol w="493776">
                  <a:extLst>
                    <a:ext uri="{9D8B030D-6E8A-4147-A177-3AD203B41FA5}">
                      <a16:colId xmlns:a16="http://schemas.microsoft.com/office/drawing/2014/main" val="1913995196"/>
                    </a:ext>
                  </a:extLst>
                </a:gridCol>
                <a:gridCol w="493776">
                  <a:extLst>
                    <a:ext uri="{9D8B030D-6E8A-4147-A177-3AD203B41FA5}">
                      <a16:colId xmlns:a16="http://schemas.microsoft.com/office/drawing/2014/main" val="1612290374"/>
                    </a:ext>
                  </a:extLst>
                </a:gridCol>
                <a:gridCol w="493776">
                  <a:extLst>
                    <a:ext uri="{9D8B030D-6E8A-4147-A177-3AD203B41FA5}">
                      <a16:colId xmlns:a16="http://schemas.microsoft.com/office/drawing/2014/main" val="762188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98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- 2021-12-05 20:12:00</a:t>
                      </a:r>
                      <a:r>
                        <a:rPr kumimoji="0" lang="es-ES" sz="1000" b="0" i="0" u="none" strike="noStrike" kern="1200" cap="none" spc="0" normalizeH="0" baseline="0" noProof="0">
                          <a:ln>
                            <a:noFill/>
                          </a:ln>
                          <a:solidFill>
                            <a:prstClr val="black"/>
                          </a:solidFill>
                          <a:effectLst/>
                          <a:uLnTx/>
                          <a:uFillTx/>
                          <a:latin typeface="+mn-lt"/>
                          <a:ea typeface="+mn-ea"/>
                          <a:cs typeface="+mn-cs"/>
                        </a:rPr>
                        <a:t>
 Vivimos una noche excepcional celebrando Janucá con la comunidad judía, en San Isidro.
#januca #comunidadjudia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55386665"/>
                  </a:ext>
                </a:extLst>
              </a:tr>
            </a:tbl>
          </a:graphicData>
        </a:graphic>
      </p:graphicFrame>
      <p:sp>
        <p:nvSpPr>
          <p:cNvPr id="4" name="Text Placeholder 3">
            <a:extLst>
              <a:ext uri="{FF2B5EF4-FFF2-40B4-BE49-F238E27FC236}">
                <a16:creationId xmlns:a16="http://schemas.microsoft.com/office/drawing/2014/main" id="{E2267908-5250-4915-BC9A-FF8CE0EF598D}"/>
              </a:ext>
            </a:extLst>
          </p:cNvPr>
          <p:cNvSpPr>
            <a:spLocks noGrp="1"/>
          </p:cNvSpPr>
          <p:nvPr>
            <p:ph type="body" sz="quarter" idx="14"/>
          </p:nvPr>
        </p:nvSpPr>
        <p:spPr/>
        <p:txBody>
          <a:bodyPr/>
          <a:lstStyle/>
          <a:p>
            <a:r>
              <a:rPr lang="en-US"/>
              <a:t>12/01/2021 - 12/15/2021</a:t>
            </a:r>
          </a:p>
        </p:txBody>
      </p:sp>
    </p:spTree>
    <p:extLst>
      <p:ext uri="{BB962C8B-B14F-4D97-AF65-F5344CB8AC3E}">
        <p14:creationId xmlns:p14="http://schemas.microsoft.com/office/powerpoint/2010/main" val="2086908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BD357-9E05-4258-BDC9-A281DEABB093}"/>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0AFA2E96-A5D5-49D6-B068-A314CC1B4191}"/>
              </a:ext>
            </a:extLst>
          </p:cNvPr>
          <p:cNvGraphicFramePr>
            <a:graphicFrameLocks noGrp="1"/>
          </p:cNvGraphicFramePr>
          <p:nvPr>
            <p:ph type="chart" sz="quarter" idx="13"/>
            <p:extLst>
              <p:ext uri="{D42A27DB-BD31-4B8C-83A1-F6EECF244321}">
                <p14:modId xmlns:p14="http://schemas.microsoft.com/office/powerpoint/2010/main" val="1719810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9565CE-5662-472F-9EDE-F92AF8061912}"/>
              </a:ext>
            </a:extLst>
          </p:cNvPr>
          <p:cNvSpPr>
            <a:spLocks noGrp="1"/>
          </p:cNvSpPr>
          <p:nvPr>
            <p:ph type="body" sz="quarter" idx="14"/>
          </p:nvPr>
        </p:nvSpPr>
        <p:spPr/>
        <p:txBody>
          <a:bodyPr/>
          <a:lstStyle/>
          <a:p>
            <a:r>
              <a:rPr lang="en-US"/>
              <a:t>12/01/2021 - 12/15/2021</a:t>
            </a:r>
          </a:p>
        </p:txBody>
      </p:sp>
      <p:sp>
        <p:nvSpPr>
          <p:cNvPr id="5" name="Footer Placeholder 4">
            <a:extLst>
              <a:ext uri="{FF2B5EF4-FFF2-40B4-BE49-F238E27FC236}">
                <a16:creationId xmlns:a16="http://schemas.microsoft.com/office/drawing/2014/main" id="{2477AB79-2D55-477D-9F20-863AC4C35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6211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1370</Words>
  <Application>Microsoft Office PowerPoint</Application>
  <PresentationFormat>On-screen Show (4:3)</PresentationFormat>
  <Paragraphs>761</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POSSE</vt:lpstr>
      <vt:lpstr>Facebook Key Metrics Radar | POSSE</vt:lpstr>
      <vt:lpstr>Facebook Page Likes Total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2021-12-16T11:54:23Z</dcterms:created>
  <dcterms:modified xsi:type="dcterms:W3CDTF">2021-12-16T11:55:34Z</dcterms:modified>
</cp:coreProperties>
</file>