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3.1547000000000001</c:v>
                </c:pt>
                <c:pt idx="1">
                  <c:v>0</c:v>
                </c:pt>
                <c:pt idx="2">
                  <c:v>0</c:v>
                </c:pt>
                <c:pt idx="3">
                  <c:v>0</c:v>
                </c:pt>
                <c:pt idx="4">
                  <c:v>0</c:v>
                </c:pt>
                <c:pt idx="5">
                  <c:v>2.9975999999999998</c:v>
                </c:pt>
              </c:numCache>
            </c:numRef>
          </c:val>
          <c:extLst>
            <c:ext xmlns:c16="http://schemas.microsoft.com/office/drawing/2014/chart" uri="{C3380CC4-5D6E-409C-BE32-E72D297353CC}">
              <c16:uniqueId val="{00000000-7A01-4A46-B568-630FF9DEB8F1}"/>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0.52669999999999995</c:v>
                </c:pt>
                <c:pt idx="1">
                  <c:v>21.428599999999999</c:v>
                </c:pt>
                <c:pt idx="2">
                  <c:v>0.87819999999999998</c:v>
                </c:pt>
                <c:pt idx="3">
                  <c:v>0</c:v>
                </c:pt>
                <c:pt idx="4">
                  <c:v>12.291</c:v>
                </c:pt>
                <c:pt idx="5">
                  <c:v>-5.7064000000000004</c:v>
                </c:pt>
              </c:numCache>
            </c:numRef>
          </c:val>
          <c:extLst>
            <c:ext xmlns:c16="http://schemas.microsoft.com/office/drawing/2014/chart" uri="{C3380CC4-5D6E-409C-BE32-E72D297353CC}">
              <c16:uniqueId val="{00000001-7A01-4A46-B568-630FF9DEB8F1}"/>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0.33019999999999999</c:v>
                </c:pt>
                <c:pt idx="1">
                  <c:v>0</c:v>
                </c:pt>
                <c:pt idx="2">
                  <c:v>0</c:v>
                </c:pt>
                <c:pt idx="3">
                  <c:v>0</c:v>
                </c:pt>
                <c:pt idx="4">
                  <c:v>0</c:v>
                </c:pt>
                <c:pt idx="5">
                  <c:v>24.7986</c:v>
                </c:pt>
              </c:numCache>
            </c:numRef>
          </c:val>
          <c:extLst>
            <c:ext xmlns:c16="http://schemas.microsoft.com/office/drawing/2014/chart" uri="{C3380CC4-5D6E-409C-BE32-E72D297353CC}">
              <c16:uniqueId val="{00000002-7A01-4A46-B568-630FF9DEB8F1}"/>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1.5802</c:v>
                </c:pt>
                <c:pt idx="1">
                  <c:v>100</c:v>
                </c:pt>
                <c:pt idx="2">
                  <c:v>100</c:v>
                </c:pt>
                <c:pt idx="3">
                  <c:v>0</c:v>
                </c:pt>
                <c:pt idx="4">
                  <c:v>100</c:v>
                </c:pt>
                <c:pt idx="5">
                  <c:v>-0.54379999999999995</c:v>
                </c:pt>
              </c:numCache>
            </c:numRef>
          </c:val>
          <c:extLst>
            <c:ext xmlns:c16="http://schemas.microsoft.com/office/drawing/2014/chart" uri="{C3380CC4-5D6E-409C-BE32-E72D297353CC}">
              <c16:uniqueId val="{00000003-7A01-4A46-B568-630FF9DEB8F1}"/>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0.12180000000000001</c:v>
                </c:pt>
                <c:pt idx="1">
                  <c:v>0</c:v>
                </c:pt>
                <c:pt idx="2">
                  <c:v>0</c:v>
                </c:pt>
                <c:pt idx="3">
                  <c:v>0</c:v>
                </c:pt>
                <c:pt idx="4">
                  <c:v>0</c:v>
                </c:pt>
                <c:pt idx="5">
                  <c:v>56.8309</c:v>
                </c:pt>
              </c:numCache>
            </c:numRef>
          </c:val>
          <c:extLst>
            <c:ext xmlns:c16="http://schemas.microsoft.com/office/drawing/2014/chart" uri="{C3380CC4-5D6E-409C-BE32-E72D297353CC}">
              <c16:uniqueId val="{00000004-7A01-4A46-B568-630FF9DEB8F1}"/>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100</c:v>
                </c:pt>
                <c:pt idx="1">
                  <c:v>92.857100000000003</c:v>
                </c:pt>
                <c:pt idx="2">
                  <c:v>32.711300000000001</c:v>
                </c:pt>
                <c:pt idx="3">
                  <c:v>0</c:v>
                </c:pt>
                <c:pt idx="4">
                  <c:v>0.55669999999999997</c:v>
                </c:pt>
                <c:pt idx="5">
                  <c:v>1.0571999999999999</c:v>
                </c:pt>
              </c:numCache>
            </c:numRef>
          </c:val>
          <c:extLst>
            <c:ext xmlns:c16="http://schemas.microsoft.com/office/drawing/2014/chart" uri="{C3380CC4-5D6E-409C-BE32-E72D297353CC}">
              <c16:uniqueId val="{00000005-7A01-4A46-B568-630FF9DEB8F1}"/>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4.0518000000000001</c:v>
                </c:pt>
                <c:pt idx="1">
                  <c:v>92.857100000000003</c:v>
                </c:pt>
                <c:pt idx="2">
                  <c:v>51.811199999999999</c:v>
                </c:pt>
                <c:pt idx="3">
                  <c:v>0</c:v>
                </c:pt>
                <c:pt idx="4">
                  <c:v>21.888999999999999</c:v>
                </c:pt>
                <c:pt idx="5">
                  <c:v>100</c:v>
                </c:pt>
              </c:numCache>
            </c:numRef>
          </c:val>
          <c:extLst>
            <c:ext xmlns:c16="http://schemas.microsoft.com/office/drawing/2014/chart" uri="{C3380CC4-5D6E-409C-BE32-E72D297353CC}">
              <c16:uniqueId val="{00000006-7A01-4A46-B568-630FF9DEB8F1}"/>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0.99299999999999999</c:v>
                </c:pt>
                <c:pt idx="1">
                  <c:v>0</c:v>
                </c:pt>
                <c:pt idx="2">
                  <c:v>0</c:v>
                </c:pt>
                <c:pt idx="3">
                  <c:v>0</c:v>
                </c:pt>
                <c:pt idx="4">
                  <c:v>0</c:v>
                </c:pt>
                <c:pt idx="5">
                  <c:v>2.1640999999999999</c:v>
                </c:pt>
              </c:numCache>
            </c:numRef>
          </c:val>
          <c:extLst>
            <c:ext xmlns:c16="http://schemas.microsoft.com/office/drawing/2014/chart" uri="{C3380CC4-5D6E-409C-BE32-E72D297353CC}">
              <c16:uniqueId val="{00000007-7A01-4A46-B568-630FF9DEB8F1}"/>
            </c:ext>
          </c:extLst>
        </c:ser>
        <c:dLbls>
          <c:showLegendKey val="0"/>
          <c:showVal val="0"/>
          <c:showCatName val="0"/>
          <c:showSerName val="0"/>
          <c:showPercent val="0"/>
          <c:showBubbleSize val="0"/>
        </c:dLbls>
        <c:axId val="442833712"/>
        <c:axId val="442834368"/>
      </c:radarChart>
      <c:catAx>
        <c:axId val="44283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34368"/>
        <c:crosses val="autoZero"/>
        <c:auto val="1"/>
        <c:lblAlgn val="ctr"/>
        <c:lblOffset val="100"/>
        <c:noMultiLvlLbl val="0"/>
      </c:catAx>
      <c:valAx>
        <c:axId val="44283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3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1</c:v>
                </c:pt>
                <c:pt idx="3">
                  <c:v>0</c:v>
                </c:pt>
                <c:pt idx="4">
                  <c:v>2</c:v>
                </c:pt>
                <c:pt idx="5">
                  <c:v>0</c:v>
                </c:pt>
                <c:pt idx="6">
                  <c:v>0</c:v>
                </c:pt>
              </c:numCache>
            </c:numRef>
          </c:val>
          <c:extLst>
            <c:ext xmlns:c16="http://schemas.microsoft.com/office/drawing/2014/chart" uri="{C3380CC4-5D6E-409C-BE32-E72D297353CC}">
              <c16:uniqueId val="{00000000-251A-4D6C-A65E-7EF857CC7484}"/>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0</c:v>
                </c:pt>
                <c:pt idx="3">
                  <c:v>-1</c:v>
                </c:pt>
                <c:pt idx="4">
                  <c:v>0</c:v>
                </c:pt>
                <c:pt idx="5">
                  <c:v>0</c:v>
                </c:pt>
                <c:pt idx="6">
                  <c:v>0</c:v>
                </c:pt>
              </c:numCache>
            </c:numRef>
          </c:val>
          <c:extLst>
            <c:ext xmlns:c16="http://schemas.microsoft.com/office/drawing/2014/chart" uri="{C3380CC4-5D6E-409C-BE32-E72D297353CC}">
              <c16:uniqueId val="{00000001-251A-4D6C-A65E-7EF857CC7484}"/>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2</c:v>
                </c:pt>
                <c:pt idx="3">
                  <c:v>0</c:v>
                </c:pt>
                <c:pt idx="4">
                  <c:v>1</c:v>
                </c:pt>
                <c:pt idx="5">
                  <c:v>0</c:v>
                </c:pt>
                <c:pt idx="6">
                  <c:v>0</c:v>
                </c:pt>
              </c:numCache>
            </c:numRef>
          </c:val>
          <c:extLst>
            <c:ext xmlns:c16="http://schemas.microsoft.com/office/drawing/2014/chart" uri="{C3380CC4-5D6E-409C-BE32-E72D297353CC}">
              <c16:uniqueId val="{00000002-251A-4D6C-A65E-7EF857CC7484}"/>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1</c:v>
                </c:pt>
                <c:pt idx="2">
                  <c:v>0</c:v>
                </c:pt>
                <c:pt idx="3">
                  <c:v>-1</c:v>
                </c:pt>
                <c:pt idx="4">
                  <c:v>-1</c:v>
                </c:pt>
                <c:pt idx="5">
                  <c:v>1</c:v>
                </c:pt>
                <c:pt idx="6">
                  <c:v>-3</c:v>
                </c:pt>
              </c:numCache>
            </c:numRef>
          </c:val>
          <c:extLst>
            <c:ext xmlns:c16="http://schemas.microsoft.com/office/drawing/2014/chart" uri="{C3380CC4-5D6E-409C-BE32-E72D297353CC}">
              <c16:uniqueId val="{00000003-251A-4D6C-A65E-7EF857CC7484}"/>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0</c:v>
                </c:pt>
                <c:pt idx="2">
                  <c:v>1</c:v>
                </c:pt>
                <c:pt idx="3">
                  <c:v>1</c:v>
                </c:pt>
                <c:pt idx="4">
                  <c:v>0</c:v>
                </c:pt>
                <c:pt idx="5">
                  <c:v>1</c:v>
                </c:pt>
                <c:pt idx="6">
                  <c:v>1</c:v>
                </c:pt>
              </c:numCache>
            </c:numRef>
          </c:val>
          <c:extLst>
            <c:ext xmlns:c16="http://schemas.microsoft.com/office/drawing/2014/chart" uri="{C3380CC4-5D6E-409C-BE32-E72D297353CC}">
              <c16:uniqueId val="{00000004-251A-4D6C-A65E-7EF857CC7484}"/>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-175</c:v>
                </c:pt>
                <c:pt idx="1">
                  <c:v>183</c:v>
                </c:pt>
                <c:pt idx="2">
                  <c:v>119</c:v>
                </c:pt>
                <c:pt idx="3">
                  <c:v>-466</c:v>
                </c:pt>
                <c:pt idx="4">
                  <c:v>25</c:v>
                </c:pt>
                <c:pt idx="5">
                  <c:v>174</c:v>
                </c:pt>
                <c:pt idx="6">
                  <c:v>122</c:v>
                </c:pt>
              </c:numCache>
            </c:numRef>
          </c:val>
          <c:extLst>
            <c:ext xmlns:c16="http://schemas.microsoft.com/office/drawing/2014/chart" uri="{C3380CC4-5D6E-409C-BE32-E72D297353CC}">
              <c16:uniqueId val="{00000005-251A-4D6C-A65E-7EF857CC7484}"/>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40</c:v>
                </c:pt>
                <c:pt idx="1">
                  <c:v>30</c:v>
                </c:pt>
                <c:pt idx="2">
                  <c:v>40</c:v>
                </c:pt>
                <c:pt idx="3">
                  <c:v>51</c:v>
                </c:pt>
                <c:pt idx="4">
                  <c:v>30</c:v>
                </c:pt>
                <c:pt idx="5">
                  <c:v>41</c:v>
                </c:pt>
                <c:pt idx="6">
                  <c:v>31</c:v>
                </c:pt>
              </c:numCache>
            </c:numRef>
          </c:val>
          <c:extLst>
            <c:ext xmlns:c16="http://schemas.microsoft.com/office/drawing/2014/chart" uri="{C3380CC4-5D6E-409C-BE32-E72D297353CC}">
              <c16:uniqueId val="{00000006-251A-4D6C-A65E-7EF857CC7484}"/>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1</c:v>
                </c:pt>
                <c:pt idx="2">
                  <c:v>-1</c:v>
                </c:pt>
                <c:pt idx="3">
                  <c:v>-1</c:v>
                </c:pt>
                <c:pt idx="4">
                  <c:v>1</c:v>
                </c:pt>
                <c:pt idx="5">
                  <c:v>1</c:v>
                </c:pt>
                <c:pt idx="6">
                  <c:v>1</c:v>
                </c:pt>
              </c:numCache>
            </c:numRef>
          </c:val>
          <c:extLst>
            <c:ext xmlns:c16="http://schemas.microsoft.com/office/drawing/2014/chart" uri="{C3380CC4-5D6E-409C-BE32-E72D297353CC}">
              <c16:uniqueId val="{00000007-251A-4D6C-A65E-7EF857CC7484}"/>
            </c:ext>
          </c:extLst>
        </c:ser>
        <c:dLbls>
          <c:showLegendKey val="0"/>
          <c:showVal val="0"/>
          <c:showCatName val="0"/>
          <c:showSerName val="0"/>
          <c:showPercent val="0"/>
          <c:showBubbleSize val="0"/>
        </c:dLbls>
        <c:gapWidth val="219"/>
        <c:overlap val="-27"/>
        <c:axId val="431647752"/>
        <c:axId val="431647096"/>
      </c:barChart>
      <c:catAx>
        <c:axId val="43164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47096"/>
        <c:crosses val="autoZero"/>
        <c:auto val="1"/>
        <c:lblAlgn val="ctr"/>
        <c:lblOffset val="100"/>
        <c:noMultiLvlLbl val="0"/>
      </c:catAx>
      <c:valAx>
        <c:axId val="43164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4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62407</c:v>
                </c:pt>
                <c:pt idx="1">
                  <c:v>62412</c:v>
                </c:pt>
                <c:pt idx="2">
                  <c:v>62414</c:v>
                </c:pt>
                <c:pt idx="3">
                  <c:v>62415</c:v>
                </c:pt>
                <c:pt idx="4">
                  <c:v>62417</c:v>
                </c:pt>
                <c:pt idx="5">
                  <c:v>62417</c:v>
                </c:pt>
                <c:pt idx="6">
                  <c:v>62419</c:v>
                </c:pt>
                <c:pt idx="7">
                  <c:v>62423</c:v>
                </c:pt>
                <c:pt idx="8">
                  <c:v>62420</c:v>
                </c:pt>
                <c:pt idx="9">
                  <c:v>62423</c:v>
                </c:pt>
                <c:pt idx="10">
                  <c:v>62427</c:v>
                </c:pt>
                <c:pt idx="11">
                  <c:v>62424</c:v>
                </c:pt>
                <c:pt idx="12">
                  <c:v>62423</c:v>
                </c:pt>
                <c:pt idx="13">
                  <c:v>62427</c:v>
                </c:pt>
                <c:pt idx="14">
                  <c:v>62425</c:v>
                </c:pt>
                <c:pt idx="15">
                  <c:v>62423</c:v>
                </c:pt>
                <c:pt idx="16">
                  <c:v>62425</c:v>
                </c:pt>
                <c:pt idx="17">
                  <c:v>62427</c:v>
                </c:pt>
                <c:pt idx="18">
                  <c:v>62431</c:v>
                </c:pt>
                <c:pt idx="19">
                  <c:v>62431</c:v>
                </c:pt>
                <c:pt idx="20">
                  <c:v>62432</c:v>
                </c:pt>
                <c:pt idx="21">
                  <c:v>62432</c:v>
                </c:pt>
                <c:pt idx="22">
                  <c:v>62431</c:v>
                </c:pt>
                <c:pt idx="23">
                  <c:v>62432</c:v>
                </c:pt>
                <c:pt idx="24">
                  <c:v>62430</c:v>
                </c:pt>
              </c:numCache>
            </c:numRef>
          </c:val>
          <c:smooth val="0"/>
          <c:extLst>
            <c:ext xmlns:c16="http://schemas.microsoft.com/office/drawing/2014/chart" uri="{C3380CC4-5D6E-409C-BE32-E72D297353CC}">
              <c16:uniqueId val="{00000000-01FC-4733-B117-96B515512E8F}"/>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10431</c:v>
                </c:pt>
                <c:pt idx="1">
                  <c:v>10430</c:v>
                </c:pt>
                <c:pt idx="2">
                  <c:v>10430</c:v>
                </c:pt>
                <c:pt idx="3">
                  <c:v>10428</c:v>
                </c:pt>
                <c:pt idx="4">
                  <c:v>10428</c:v>
                </c:pt>
                <c:pt idx="5">
                  <c:v>10426</c:v>
                </c:pt>
                <c:pt idx="6">
                  <c:v>10427</c:v>
                </c:pt>
                <c:pt idx="7">
                  <c:v>10427</c:v>
                </c:pt>
                <c:pt idx="8">
                  <c:v>10427</c:v>
                </c:pt>
                <c:pt idx="9">
                  <c:v>10427</c:v>
                </c:pt>
                <c:pt idx="10">
                  <c:v>10425</c:v>
                </c:pt>
                <c:pt idx="11">
                  <c:v>10425</c:v>
                </c:pt>
                <c:pt idx="12">
                  <c:v>10425</c:v>
                </c:pt>
                <c:pt idx="13">
                  <c:v>10425</c:v>
                </c:pt>
                <c:pt idx="14">
                  <c:v>10424</c:v>
                </c:pt>
                <c:pt idx="15">
                  <c:v>10424</c:v>
                </c:pt>
                <c:pt idx="16">
                  <c:v>10425</c:v>
                </c:pt>
                <c:pt idx="17">
                  <c:v>10424</c:v>
                </c:pt>
                <c:pt idx="18">
                  <c:v>10425</c:v>
                </c:pt>
                <c:pt idx="19">
                  <c:v>10424</c:v>
                </c:pt>
                <c:pt idx="20">
                  <c:v>10423</c:v>
                </c:pt>
                <c:pt idx="21">
                  <c:v>10423</c:v>
                </c:pt>
                <c:pt idx="22">
                  <c:v>10424</c:v>
                </c:pt>
                <c:pt idx="23">
                  <c:v>10424</c:v>
                </c:pt>
                <c:pt idx="24">
                  <c:v>10424</c:v>
                </c:pt>
              </c:numCache>
            </c:numRef>
          </c:val>
          <c:smooth val="0"/>
          <c:extLst>
            <c:ext xmlns:c16="http://schemas.microsoft.com/office/drawing/2014/chart" uri="{C3380CC4-5D6E-409C-BE32-E72D297353CC}">
              <c16:uniqueId val="{00000001-01FC-4733-B117-96B515512E8F}"/>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6516</c:v>
                </c:pt>
                <c:pt idx="1">
                  <c:v>6516</c:v>
                </c:pt>
                <c:pt idx="2">
                  <c:v>6516</c:v>
                </c:pt>
                <c:pt idx="3">
                  <c:v>6516</c:v>
                </c:pt>
                <c:pt idx="4">
                  <c:v>6516</c:v>
                </c:pt>
                <c:pt idx="5">
                  <c:v>6518</c:v>
                </c:pt>
                <c:pt idx="6">
                  <c:v>6518</c:v>
                </c:pt>
                <c:pt idx="7">
                  <c:v>6517</c:v>
                </c:pt>
                <c:pt idx="8">
                  <c:v>6516</c:v>
                </c:pt>
                <c:pt idx="9">
                  <c:v>6516</c:v>
                </c:pt>
                <c:pt idx="10">
                  <c:v>6517</c:v>
                </c:pt>
                <c:pt idx="11">
                  <c:v>6518</c:v>
                </c:pt>
                <c:pt idx="12">
                  <c:v>6517</c:v>
                </c:pt>
                <c:pt idx="13">
                  <c:v>6520</c:v>
                </c:pt>
                <c:pt idx="14">
                  <c:v>6519</c:v>
                </c:pt>
                <c:pt idx="15">
                  <c:v>6520</c:v>
                </c:pt>
                <c:pt idx="16">
                  <c:v>6523</c:v>
                </c:pt>
                <c:pt idx="17">
                  <c:v>6524</c:v>
                </c:pt>
                <c:pt idx="18">
                  <c:v>6528</c:v>
                </c:pt>
                <c:pt idx="19">
                  <c:v>6528</c:v>
                </c:pt>
                <c:pt idx="20">
                  <c:v>6529</c:v>
                </c:pt>
                <c:pt idx="21">
                  <c:v>6530</c:v>
                </c:pt>
                <c:pt idx="22">
                  <c:v>6531</c:v>
                </c:pt>
                <c:pt idx="23">
                  <c:v>6533</c:v>
                </c:pt>
                <c:pt idx="24">
                  <c:v>6534</c:v>
                </c:pt>
              </c:numCache>
            </c:numRef>
          </c:val>
          <c:smooth val="0"/>
          <c:extLst>
            <c:ext xmlns:c16="http://schemas.microsoft.com/office/drawing/2014/chart" uri="{C3380CC4-5D6E-409C-BE32-E72D297353CC}">
              <c16:uniqueId val="{00000002-01FC-4733-B117-96B515512E8F}"/>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31276</c:v>
                </c:pt>
                <c:pt idx="1">
                  <c:v>31275</c:v>
                </c:pt>
                <c:pt idx="2">
                  <c:v>31281</c:v>
                </c:pt>
                <c:pt idx="3">
                  <c:v>31283</c:v>
                </c:pt>
                <c:pt idx="4">
                  <c:v>31283</c:v>
                </c:pt>
                <c:pt idx="5">
                  <c:v>31283</c:v>
                </c:pt>
                <c:pt idx="6">
                  <c:v>31285</c:v>
                </c:pt>
                <c:pt idx="7">
                  <c:v>31283</c:v>
                </c:pt>
                <c:pt idx="8">
                  <c:v>31286</c:v>
                </c:pt>
                <c:pt idx="9">
                  <c:v>31286</c:v>
                </c:pt>
                <c:pt idx="10">
                  <c:v>31286</c:v>
                </c:pt>
                <c:pt idx="11">
                  <c:v>31286</c:v>
                </c:pt>
                <c:pt idx="12">
                  <c:v>31284</c:v>
                </c:pt>
                <c:pt idx="13">
                  <c:v>31283</c:v>
                </c:pt>
                <c:pt idx="14">
                  <c:v>31283</c:v>
                </c:pt>
                <c:pt idx="15">
                  <c:v>31274</c:v>
                </c:pt>
                <c:pt idx="16">
                  <c:v>31274</c:v>
                </c:pt>
                <c:pt idx="17">
                  <c:v>31275</c:v>
                </c:pt>
                <c:pt idx="18">
                  <c:v>31276</c:v>
                </c:pt>
                <c:pt idx="19">
                  <c:v>31275</c:v>
                </c:pt>
                <c:pt idx="20">
                  <c:v>31272</c:v>
                </c:pt>
                <c:pt idx="21">
                  <c:v>31275</c:v>
                </c:pt>
                <c:pt idx="22">
                  <c:v>31272</c:v>
                </c:pt>
                <c:pt idx="23">
                  <c:v>31272</c:v>
                </c:pt>
                <c:pt idx="24">
                  <c:v>31272</c:v>
                </c:pt>
              </c:numCache>
            </c:numRef>
          </c:val>
          <c:smooth val="0"/>
          <c:extLst>
            <c:ext xmlns:c16="http://schemas.microsoft.com/office/drawing/2014/chart" uri="{C3380CC4-5D6E-409C-BE32-E72D297353CC}">
              <c16:uniqueId val="{00000003-01FC-4733-B117-96B515512E8F}"/>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2395</c:v>
                </c:pt>
                <c:pt idx="1">
                  <c:v>2396</c:v>
                </c:pt>
                <c:pt idx="2">
                  <c:v>2398</c:v>
                </c:pt>
                <c:pt idx="3">
                  <c:v>2399</c:v>
                </c:pt>
                <c:pt idx="4">
                  <c:v>2399</c:v>
                </c:pt>
                <c:pt idx="5">
                  <c:v>2401</c:v>
                </c:pt>
                <c:pt idx="6">
                  <c:v>2402</c:v>
                </c:pt>
                <c:pt idx="7">
                  <c:v>2406</c:v>
                </c:pt>
                <c:pt idx="8">
                  <c:v>2408</c:v>
                </c:pt>
                <c:pt idx="9">
                  <c:v>2409</c:v>
                </c:pt>
                <c:pt idx="10">
                  <c:v>2408</c:v>
                </c:pt>
                <c:pt idx="11">
                  <c:v>2409</c:v>
                </c:pt>
                <c:pt idx="12">
                  <c:v>2409</c:v>
                </c:pt>
                <c:pt idx="13">
                  <c:v>2409</c:v>
                </c:pt>
                <c:pt idx="14">
                  <c:v>2409</c:v>
                </c:pt>
                <c:pt idx="15">
                  <c:v>2411</c:v>
                </c:pt>
                <c:pt idx="16">
                  <c:v>2410</c:v>
                </c:pt>
                <c:pt idx="17">
                  <c:v>2410</c:v>
                </c:pt>
                <c:pt idx="18">
                  <c:v>2411</c:v>
                </c:pt>
                <c:pt idx="19">
                  <c:v>2411</c:v>
                </c:pt>
                <c:pt idx="20">
                  <c:v>2411</c:v>
                </c:pt>
                <c:pt idx="21">
                  <c:v>2411</c:v>
                </c:pt>
                <c:pt idx="22">
                  <c:v>2411</c:v>
                </c:pt>
                <c:pt idx="23">
                  <c:v>2411</c:v>
                </c:pt>
                <c:pt idx="24">
                  <c:v>2410</c:v>
                </c:pt>
              </c:numCache>
            </c:numRef>
          </c:val>
          <c:smooth val="0"/>
          <c:extLst>
            <c:ext xmlns:c16="http://schemas.microsoft.com/office/drawing/2014/chart" uri="{C3380CC4-5D6E-409C-BE32-E72D297353CC}">
              <c16:uniqueId val="{00000004-01FC-4733-B117-96B515512E8F}"/>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1978699</c:v>
                </c:pt>
                <c:pt idx="1">
                  <c:v>1978633</c:v>
                </c:pt>
                <c:pt idx="2">
                  <c:v>1978379</c:v>
                </c:pt>
                <c:pt idx="3">
                  <c:v>1978649</c:v>
                </c:pt>
                <c:pt idx="4">
                  <c:v>1978635</c:v>
                </c:pt>
                <c:pt idx="5">
                  <c:v>1978904</c:v>
                </c:pt>
                <c:pt idx="6">
                  <c:v>1978759</c:v>
                </c:pt>
                <c:pt idx="7">
                  <c:v>1979287</c:v>
                </c:pt>
                <c:pt idx="8">
                  <c:v>1979696</c:v>
                </c:pt>
                <c:pt idx="9">
                  <c:v>1979283</c:v>
                </c:pt>
                <c:pt idx="10">
                  <c:v>1979384</c:v>
                </c:pt>
                <c:pt idx="11">
                  <c:v>1979446</c:v>
                </c:pt>
                <c:pt idx="12">
                  <c:v>1978926</c:v>
                </c:pt>
                <c:pt idx="13">
                  <c:v>1978919</c:v>
                </c:pt>
                <c:pt idx="14">
                  <c:v>1979165</c:v>
                </c:pt>
                <c:pt idx="15">
                  <c:v>1979251</c:v>
                </c:pt>
                <c:pt idx="16">
                  <c:v>1979343</c:v>
                </c:pt>
                <c:pt idx="17">
                  <c:v>1979544</c:v>
                </c:pt>
                <c:pt idx="18">
                  <c:v>1979852</c:v>
                </c:pt>
                <c:pt idx="19">
                  <c:v>1978704</c:v>
                </c:pt>
                <c:pt idx="20">
                  <c:v>1978931</c:v>
                </c:pt>
                <c:pt idx="21">
                  <c:v>1978839</c:v>
                </c:pt>
                <c:pt idx="22">
                  <c:v>1978899</c:v>
                </c:pt>
                <c:pt idx="23">
                  <c:v>1978774</c:v>
                </c:pt>
                <c:pt idx="24">
                  <c:v>1978933</c:v>
                </c:pt>
              </c:numCache>
            </c:numRef>
          </c:val>
          <c:smooth val="0"/>
          <c:extLst>
            <c:ext xmlns:c16="http://schemas.microsoft.com/office/drawing/2014/chart" uri="{C3380CC4-5D6E-409C-BE32-E72D297353CC}">
              <c16:uniqueId val="{00000005-01FC-4733-B117-96B515512E8F}"/>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79324</c:v>
                </c:pt>
                <c:pt idx="1">
                  <c:v>79382</c:v>
                </c:pt>
                <c:pt idx="2">
                  <c:v>79446</c:v>
                </c:pt>
                <c:pt idx="3">
                  <c:v>79509</c:v>
                </c:pt>
                <c:pt idx="4">
                  <c:v>79574</c:v>
                </c:pt>
                <c:pt idx="5">
                  <c:v>79642</c:v>
                </c:pt>
                <c:pt idx="6">
                  <c:v>79643</c:v>
                </c:pt>
                <c:pt idx="7">
                  <c:v>79640</c:v>
                </c:pt>
                <c:pt idx="8">
                  <c:v>79636</c:v>
                </c:pt>
                <c:pt idx="9">
                  <c:v>79634</c:v>
                </c:pt>
                <c:pt idx="10">
                  <c:v>79633</c:v>
                </c:pt>
                <c:pt idx="11">
                  <c:v>79638</c:v>
                </c:pt>
                <c:pt idx="12">
                  <c:v>79696</c:v>
                </c:pt>
                <c:pt idx="13">
                  <c:v>79743</c:v>
                </c:pt>
                <c:pt idx="14">
                  <c:v>79786</c:v>
                </c:pt>
                <c:pt idx="15">
                  <c:v>79815</c:v>
                </c:pt>
                <c:pt idx="16">
                  <c:v>79869</c:v>
                </c:pt>
                <c:pt idx="17">
                  <c:v>79907</c:v>
                </c:pt>
                <c:pt idx="18">
                  <c:v>79957</c:v>
                </c:pt>
                <c:pt idx="19">
                  <c:v>79984</c:v>
                </c:pt>
                <c:pt idx="20">
                  <c:v>80027</c:v>
                </c:pt>
                <c:pt idx="21">
                  <c:v>80077</c:v>
                </c:pt>
                <c:pt idx="22">
                  <c:v>80119</c:v>
                </c:pt>
                <c:pt idx="23">
                  <c:v>80163</c:v>
                </c:pt>
                <c:pt idx="24">
                  <c:v>80183</c:v>
                </c:pt>
              </c:numCache>
            </c:numRef>
          </c:val>
          <c:smooth val="0"/>
          <c:extLst>
            <c:ext xmlns:c16="http://schemas.microsoft.com/office/drawing/2014/chart" uri="{C3380CC4-5D6E-409C-BE32-E72D297353CC}">
              <c16:uniqueId val="{00000006-01FC-4733-B117-96B515512E8F}"/>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Sheet1!$I$2:$I$26</c:f>
              <c:numCache>
                <c:formatCode>General</c:formatCode>
                <c:ptCount val="25"/>
                <c:pt idx="0">
                  <c:v>19647</c:v>
                </c:pt>
                <c:pt idx="1">
                  <c:v>19648</c:v>
                </c:pt>
                <c:pt idx="2">
                  <c:v>19648</c:v>
                </c:pt>
                <c:pt idx="3">
                  <c:v>19648</c:v>
                </c:pt>
                <c:pt idx="4">
                  <c:v>19648</c:v>
                </c:pt>
                <c:pt idx="5">
                  <c:v>19647</c:v>
                </c:pt>
                <c:pt idx="6">
                  <c:v>19646</c:v>
                </c:pt>
                <c:pt idx="7">
                  <c:v>19646</c:v>
                </c:pt>
                <c:pt idx="8">
                  <c:v>19646</c:v>
                </c:pt>
                <c:pt idx="9">
                  <c:v>19644</c:v>
                </c:pt>
                <c:pt idx="10">
                  <c:v>19644</c:v>
                </c:pt>
                <c:pt idx="11">
                  <c:v>19642</c:v>
                </c:pt>
                <c:pt idx="12">
                  <c:v>19643</c:v>
                </c:pt>
                <c:pt idx="13">
                  <c:v>19646</c:v>
                </c:pt>
                <c:pt idx="14">
                  <c:v>19646</c:v>
                </c:pt>
                <c:pt idx="15">
                  <c:v>19648</c:v>
                </c:pt>
                <c:pt idx="16">
                  <c:v>19649</c:v>
                </c:pt>
                <c:pt idx="17">
                  <c:v>19652</c:v>
                </c:pt>
                <c:pt idx="18">
                  <c:v>19652</c:v>
                </c:pt>
                <c:pt idx="19">
                  <c:v>19649</c:v>
                </c:pt>
                <c:pt idx="20">
                  <c:v>19650</c:v>
                </c:pt>
                <c:pt idx="21">
                  <c:v>19651</c:v>
                </c:pt>
                <c:pt idx="22">
                  <c:v>19651</c:v>
                </c:pt>
                <c:pt idx="23">
                  <c:v>19651</c:v>
                </c:pt>
                <c:pt idx="24">
                  <c:v>19651</c:v>
                </c:pt>
              </c:numCache>
            </c:numRef>
          </c:val>
          <c:smooth val="0"/>
          <c:extLst>
            <c:ext xmlns:c16="http://schemas.microsoft.com/office/drawing/2014/chart" uri="{C3380CC4-5D6E-409C-BE32-E72D297353CC}">
              <c16:uniqueId val="{00000007-01FC-4733-B117-96B515512E8F}"/>
            </c:ext>
          </c:extLst>
        </c:ser>
        <c:dLbls>
          <c:showLegendKey val="0"/>
          <c:showVal val="0"/>
          <c:showCatName val="0"/>
          <c:showSerName val="0"/>
          <c:showPercent val="0"/>
          <c:showBubbleSize val="0"/>
        </c:dLbls>
        <c:smooth val="0"/>
        <c:axId val="397793576"/>
        <c:axId val="397794560"/>
      </c:lineChart>
      <c:dateAx>
        <c:axId val="397793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94560"/>
        <c:crosses val="autoZero"/>
        <c:auto val="1"/>
        <c:lblOffset val="100"/>
        <c:baseTimeUnit val="days"/>
      </c:dateAx>
      <c:valAx>
        <c:axId val="39779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9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0-E0D5-4847-A49B-D2103EE43768}"/>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0</c:v>
                </c:pt>
                <c:pt idx="2">
                  <c:v>0</c:v>
                </c:pt>
                <c:pt idx="3">
                  <c:v>1</c:v>
                </c:pt>
                <c:pt idx="4">
                  <c:v>1</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1-E0D5-4847-A49B-D2103EE43768}"/>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2-E0D5-4847-A49B-D2103EE43768}"/>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1</c:v>
                </c:pt>
                <c:pt idx="1">
                  <c:v>2</c:v>
                </c:pt>
                <c:pt idx="2">
                  <c:v>1</c:v>
                </c:pt>
                <c:pt idx="3">
                  <c:v>0</c:v>
                </c:pt>
                <c:pt idx="4">
                  <c:v>1</c:v>
                </c:pt>
                <c:pt idx="5">
                  <c:v>0</c:v>
                </c:pt>
                <c:pt idx="6">
                  <c:v>0</c:v>
                </c:pt>
                <c:pt idx="7">
                  <c:v>0</c:v>
                </c:pt>
                <c:pt idx="8">
                  <c:v>0</c:v>
                </c:pt>
                <c:pt idx="9">
                  <c:v>1</c:v>
                </c:pt>
                <c:pt idx="10">
                  <c:v>0</c:v>
                </c:pt>
                <c:pt idx="11">
                  <c:v>1</c:v>
                </c:pt>
                <c:pt idx="12">
                  <c:v>0</c:v>
                </c:pt>
                <c:pt idx="13">
                  <c:v>0</c:v>
                </c:pt>
                <c:pt idx="14">
                  <c:v>1</c:v>
                </c:pt>
                <c:pt idx="15">
                  <c:v>1</c:v>
                </c:pt>
                <c:pt idx="16">
                  <c:v>0</c:v>
                </c:pt>
                <c:pt idx="17">
                  <c:v>0</c:v>
                </c:pt>
                <c:pt idx="18">
                  <c:v>1</c:v>
                </c:pt>
                <c:pt idx="19">
                  <c:v>1</c:v>
                </c:pt>
                <c:pt idx="20">
                  <c:v>0</c:v>
                </c:pt>
                <c:pt idx="21">
                  <c:v>1</c:v>
                </c:pt>
                <c:pt idx="22">
                  <c:v>0</c:v>
                </c:pt>
                <c:pt idx="23">
                  <c:v>1</c:v>
                </c:pt>
                <c:pt idx="24">
                  <c:v>1</c:v>
                </c:pt>
              </c:numCache>
            </c:numRef>
          </c:val>
          <c:smooth val="0"/>
          <c:extLst>
            <c:ext xmlns:c16="http://schemas.microsoft.com/office/drawing/2014/chart" uri="{C3380CC4-5D6E-409C-BE32-E72D297353CC}">
              <c16:uniqueId val="{00000003-E0D5-4847-A49B-D2103EE43768}"/>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4-E0D5-4847-A49B-D2103EE43768}"/>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0</c:v>
                </c:pt>
                <c:pt idx="1">
                  <c:v>0</c:v>
                </c:pt>
                <c:pt idx="2">
                  <c:v>0</c:v>
                </c:pt>
                <c:pt idx="3">
                  <c:v>1</c:v>
                </c:pt>
                <c:pt idx="4">
                  <c:v>0</c:v>
                </c:pt>
                <c:pt idx="5">
                  <c:v>1</c:v>
                </c:pt>
                <c:pt idx="6">
                  <c:v>1</c:v>
                </c:pt>
                <c:pt idx="7">
                  <c:v>0</c:v>
                </c:pt>
                <c:pt idx="8">
                  <c:v>0</c:v>
                </c:pt>
                <c:pt idx="9">
                  <c:v>2</c:v>
                </c:pt>
                <c:pt idx="10">
                  <c:v>1</c:v>
                </c:pt>
                <c:pt idx="11">
                  <c:v>0</c:v>
                </c:pt>
                <c:pt idx="12">
                  <c:v>1</c:v>
                </c:pt>
                <c:pt idx="13">
                  <c:v>1</c:v>
                </c:pt>
                <c:pt idx="14">
                  <c:v>0</c:v>
                </c:pt>
                <c:pt idx="15">
                  <c:v>0</c:v>
                </c:pt>
                <c:pt idx="16">
                  <c:v>1</c:v>
                </c:pt>
                <c:pt idx="17">
                  <c:v>1</c:v>
                </c:pt>
                <c:pt idx="18">
                  <c:v>0</c:v>
                </c:pt>
                <c:pt idx="19">
                  <c:v>1</c:v>
                </c:pt>
                <c:pt idx="20">
                  <c:v>1</c:v>
                </c:pt>
                <c:pt idx="21">
                  <c:v>0</c:v>
                </c:pt>
                <c:pt idx="22">
                  <c:v>0</c:v>
                </c:pt>
                <c:pt idx="23">
                  <c:v>1</c:v>
                </c:pt>
                <c:pt idx="24">
                  <c:v>0</c:v>
                </c:pt>
              </c:numCache>
            </c:numRef>
          </c:val>
          <c:smooth val="0"/>
          <c:extLst>
            <c:ext xmlns:c16="http://schemas.microsoft.com/office/drawing/2014/chart" uri="{C3380CC4-5D6E-409C-BE32-E72D297353CC}">
              <c16:uniqueId val="{00000005-E0D5-4847-A49B-D2103EE43768}"/>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0</c:v>
                </c:pt>
                <c:pt idx="1">
                  <c:v>0</c:v>
                </c:pt>
                <c:pt idx="2">
                  <c:v>1</c:v>
                </c:pt>
                <c:pt idx="3">
                  <c:v>1</c:v>
                </c:pt>
                <c:pt idx="4">
                  <c:v>1</c:v>
                </c:pt>
                <c:pt idx="5">
                  <c:v>0</c:v>
                </c:pt>
                <c:pt idx="6">
                  <c:v>0</c:v>
                </c:pt>
                <c:pt idx="7">
                  <c:v>1</c:v>
                </c:pt>
                <c:pt idx="8">
                  <c:v>0</c:v>
                </c:pt>
                <c:pt idx="9">
                  <c:v>0</c:v>
                </c:pt>
                <c:pt idx="10">
                  <c:v>1</c:v>
                </c:pt>
                <c:pt idx="11">
                  <c:v>0</c:v>
                </c:pt>
                <c:pt idx="12">
                  <c:v>1</c:v>
                </c:pt>
                <c:pt idx="13">
                  <c:v>1</c:v>
                </c:pt>
                <c:pt idx="14">
                  <c:v>0</c:v>
                </c:pt>
                <c:pt idx="15">
                  <c:v>1</c:v>
                </c:pt>
                <c:pt idx="16">
                  <c:v>0</c:v>
                </c:pt>
                <c:pt idx="17">
                  <c:v>0</c:v>
                </c:pt>
                <c:pt idx="18">
                  <c:v>1</c:v>
                </c:pt>
                <c:pt idx="19">
                  <c:v>0</c:v>
                </c:pt>
                <c:pt idx="20">
                  <c:v>1</c:v>
                </c:pt>
                <c:pt idx="21">
                  <c:v>1</c:v>
                </c:pt>
                <c:pt idx="22">
                  <c:v>1</c:v>
                </c:pt>
                <c:pt idx="23">
                  <c:v>0</c:v>
                </c:pt>
                <c:pt idx="24">
                  <c:v>1</c:v>
                </c:pt>
              </c:numCache>
            </c:numRef>
          </c:val>
          <c:smooth val="0"/>
          <c:extLst>
            <c:ext xmlns:c16="http://schemas.microsoft.com/office/drawing/2014/chart" uri="{C3380CC4-5D6E-409C-BE32-E72D297353CC}">
              <c16:uniqueId val="{00000006-E0D5-4847-A49B-D2103EE43768}"/>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Sheet1!$I$2:$I$26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7-E0D5-4847-A49B-D2103EE43768}"/>
            </c:ext>
          </c:extLst>
        </c:ser>
        <c:dLbls>
          <c:showLegendKey val="0"/>
          <c:showVal val="0"/>
          <c:showCatName val="0"/>
          <c:showSerName val="0"/>
          <c:showPercent val="0"/>
          <c:showBubbleSize val="0"/>
        </c:dLbls>
        <c:smooth val="0"/>
        <c:axId val="389717344"/>
        <c:axId val="389712424"/>
      </c:lineChart>
      <c:dateAx>
        <c:axId val="389717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12424"/>
        <c:crosses val="autoZero"/>
        <c:auto val="1"/>
        <c:lblOffset val="100"/>
        <c:baseTimeUnit val="days"/>
      </c:dateAx>
      <c:valAx>
        <c:axId val="38971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1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-1</c:v>
                </c:pt>
                <c:pt idx="1">
                  <c:v>5</c:v>
                </c:pt>
                <c:pt idx="2">
                  <c:v>2</c:v>
                </c:pt>
                <c:pt idx="3">
                  <c:v>1</c:v>
                </c:pt>
                <c:pt idx="4">
                  <c:v>2</c:v>
                </c:pt>
                <c:pt idx="5">
                  <c:v>0</c:v>
                </c:pt>
                <c:pt idx="6">
                  <c:v>2</c:v>
                </c:pt>
                <c:pt idx="7">
                  <c:v>4</c:v>
                </c:pt>
                <c:pt idx="8">
                  <c:v>-3</c:v>
                </c:pt>
                <c:pt idx="9">
                  <c:v>3</c:v>
                </c:pt>
                <c:pt idx="10">
                  <c:v>4</c:v>
                </c:pt>
                <c:pt idx="11">
                  <c:v>-3</c:v>
                </c:pt>
                <c:pt idx="12">
                  <c:v>-1</c:v>
                </c:pt>
                <c:pt idx="13">
                  <c:v>4</c:v>
                </c:pt>
                <c:pt idx="14">
                  <c:v>-2</c:v>
                </c:pt>
                <c:pt idx="15">
                  <c:v>-2</c:v>
                </c:pt>
                <c:pt idx="16">
                  <c:v>2</c:v>
                </c:pt>
                <c:pt idx="17">
                  <c:v>2</c:v>
                </c:pt>
                <c:pt idx="18">
                  <c:v>4</c:v>
                </c:pt>
                <c:pt idx="19">
                  <c:v>0</c:v>
                </c:pt>
                <c:pt idx="20">
                  <c:v>1</c:v>
                </c:pt>
                <c:pt idx="21">
                  <c:v>0</c:v>
                </c:pt>
                <c:pt idx="22">
                  <c:v>-1</c:v>
                </c:pt>
                <c:pt idx="23">
                  <c:v>1</c:v>
                </c:pt>
                <c:pt idx="24">
                  <c:v>-2</c:v>
                </c:pt>
              </c:numCache>
            </c:numRef>
          </c:val>
          <c:smooth val="0"/>
          <c:extLst>
            <c:ext xmlns:c16="http://schemas.microsoft.com/office/drawing/2014/chart" uri="{C3380CC4-5D6E-409C-BE32-E72D297353CC}">
              <c16:uniqueId val="{00000000-D271-428D-8DE4-F49D4D8CB03B}"/>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-1</c:v>
                </c:pt>
                <c:pt idx="2">
                  <c:v>0</c:v>
                </c:pt>
                <c:pt idx="3">
                  <c:v>-2</c:v>
                </c:pt>
                <c:pt idx="4">
                  <c:v>0</c:v>
                </c:pt>
                <c:pt idx="5">
                  <c:v>-2</c:v>
                </c:pt>
                <c:pt idx="6">
                  <c:v>1</c:v>
                </c:pt>
                <c:pt idx="7">
                  <c:v>0</c:v>
                </c:pt>
                <c:pt idx="8">
                  <c:v>0</c:v>
                </c:pt>
                <c:pt idx="9">
                  <c:v>0</c:v>
                </c:pt>
                <c:pt idx="10">
                  <c:v>-2</c:v>
                </c:pt>
                <c:pt idx="11">
                  <c:v>0</c:v>
                </c:pt>
                <c:pt idx="12">
                  <c:v>0</c:v>
                </c:pt>
                <c:pt idx="13">
                  <c:v>0</c:v>
                </c:pt>
                <c:pt idx="14">
                  <c:v>-1</c:v>
                </c:pt>
                <c:pt idx="15">
                  <c:v>0</c:v>
                </c:pt>
                <c:pt idx="16">
                  <c:v>1</c:v>
                </c:pt>
                <c:pt idx="17">
                  <c:v>-1</c:v>
                </c:pt>
                <c:pt idx="18">
                  <c:v>1</c:v>
                </c:pt>
                <c:pt idx="19">
                  <c:v>-1</c:v>
                </c:pt>
                <c:pt idx="20">
                  <c:v>-1</c:v>
                </c:pt>
                <c:pt idx="21">
                  <c:v>0</c:v>
                </c:pt>
                <c:pt idx="22">
                  <c:v>1</c:v>
                </c:pt>
                <c:pt idx="23">
                  <c:v>0</c:v>
                </c:pt>
                <c:pt idx="24">
                  <c:v>0</c:v>
                </c:pt>
              </c:numCache>
            </c:numRef>
          </c:val>
          <c:smooth val="0"/>
          <c:extLst>
            <c:ext xmlns:c16="http://schemas.microsoft.com/office/drawing/2014/chart" uri="{C3380CC4-5D6E-409C-BE32-E72D297353CC}">
              <c16:uniqueId val="{00000001-D271-428D-8DE4-F49D4D8CB03B}"/>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1</c:v>
                </c:pt>
                <c:pt idx="1">
                  <c:v>0</c:v>
                </c:pt>
                <c:pt idx="2">
                  <c:v>0</c:v>
                </c:pt>
                <c:pt idx="3">
                  <c:v>0</c:v>
                </c:pt>
                <c:pt idx="4">
                  <c:v>0</c:v>
                </c:pt>
                <c:pt idx="5">
                  <c:v>2</c:v>
                </c:pt>
                <c:pt idx="6">
                  <c:v>0</c:v>
                </c:pt>
                <c:pt idx="7">
                  <c:v>-1</c:v>
                </c:pt>
                <c:pt idx="8">
                  <c:v>-1</c:v>
                </c:pt>
                <c:pt idx="9">
                  <c:v>0</c:v>
                </c:pt>
                <c:pt idx="10">
                  <c:v>1</c:v>
                </c:pt>
                <c:pt idx="11">
                  <c:v>1</c:v>
                </c:pt>
                <c:pt idx="12">
                  <c:v>-1</c:v>
                </c:pt>
                <c:pt idx="13">
                  <c:v>3</c:v>
                </c:pt>
                <c:pt idx="14">
                  <c:v>-1</c:v>
                </c:pt>
                <c:pt idx="15">
                  <c:v>1</c:v>
                </c:pt>
                <c:pt idx="16">
                  <c:v>3</c:v>
                </c:pt>
                <c:pt idx="17">
                  <c:v>1</c:v>
                </c:pt>
                <c:pt idx="18">
                  <c:v>4</c:v>
                </c:pt>
                <c:pt idx="19">
                  <c:v>0</c:v>
                </c:pt>
                <c:pt idx="20">
                  <c:v>1</c:v>
                </c:pt>
                <c:pt idx="21">
                  <c:v>1</c:v>
                </c:pt>
                <c:pt idx="22">
                  <c:v>1</c:v>
                </c:pt>
                <c:pt idx="23">
                  <c:v>2</c:v>
                </c:pt>
                <c:pt idx="24">
                  <c:v>1</c:v>
                </c:pt>
              </c:numCache>
            </c:numRef>
          </c:val>
          <c:smooth val="0"/>
          <c:extLst>
            <c:ext xmlns:c16="http://schemas.microsoft.com/office/drawing/2014/chart" uri="{C3380CC4-5D6E-409C-BE32-E72D297353CC}">
              <c16:uniqueId val="{00000002-D271-428D-8DE4-F49D4D8CB03B}"/>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2</c:v>
                </c:pt>
                <c:pt idx="1">
                  <c:v>-1</c:v>
                </c:pt>
                <c:pt idx="2">
                  <c:v>6</c:v>
                </c:pt>
                <c:pt idx="3">
                  <c:v>2</c:v>
                </c:pt>
                <c:pt idx="4">
                  <c:v>0</c:v>
                </c:pt>
                <c:pt idx="5">
                  <c:v>0</c:v>
                </c:pt>
                <c:pt idx="6">
                  <c:v>2</c:v>
                </c:pt>
                <c:pt idx="7">
                  <c:v>-2</c:v>
                </c:pt>
                <c:pt idx="8">
                  <c:v>3</c:v>
                </c:pt>
                <c:pt idx="9">
                  <c:v>0</c:v>
                </c:pt>
                <c:pt idx="10">
                  <c:v>0</c:v>
                </c:pt>
                <c:pt idx="11">
                  <c:v>0</c:v>
                </c:pt>
                <c:pt idx="12">
                  <c:v>-2</c:v>
                </c:pt>
                <c:pt idx="13">
                  <c:v>-1</c:v>
                </c:pt>
                <c:pt idx="14">
                  <c:v>0</c:v>
                </c:pt>
                <c:pt idx="15">
                  <c:v>-9</c:v>
                </c:pt>
                <c:pt idx="16">
                  <c:v>0</c:v>
                </c:pt>
                <c:pt idx="17">
                  <c:v>1</c:v>
                </c:pt>
                <c:pt idx="18">
                  <c:v>1</c:v>
                </c:pt>
                <c:pt idx="19">
                  <c:v>-1</c:v>
                </c:pt>
                <c:pt idx="20">
                  <c:v>-3</c:v>
                </c:pt>
                <c:pt idx="21">
                  <c:v>3</c:v>
                </c:pt>
                <c:pt idx="22">
                  <c:v>-3</c:v>
                </c:pt>
                <c:pt idx="23">
                  <c:v>0</c:v>
                </c:pt>
                <c:pt idx="24">
                  <c:v>0</c:v>
                </c:pt>
              </c:numCache>
            </c:numRef>
          </c:val>
          <c:smooth val="0"/>
          <c:extLst>
            <c:ext xmlns:c16="http://schemas.microsoft.com/office/drawing/2014/chart" uri="{C3380CC4-5D6E-409C-BE32-E72D297353CC}">
              <c16:uniqueId val="{00000003-D271-428D-8DE4-F49D4D8CB03B}"/>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1</c:v>
                </c:pt>
                <c:pt idx="1">
                  <c:v>1</c:v>
                </c:pt>
                <c:pt idx="2">
                  <c:v>2</c:v>
                </c:pt>
                <c:pt idx="3">
                  <c:v>1</c:v>
                </c:pt>
                <c:pt idx="4">
                  <c:v>0</c:v>
                </c:pt>
                <c:pt idx="5">
                  <c:v>2</c:v>
                </c:pt>
                <c:pt idx="6">
                  <c:v>1</c:v>
                </c:pt>
                <c:pt idx="7">
                  <c:v>4</c:v>
                </c:pt>
                <c:pt idx="8">
                  <c:v>2</c:v>
                </c:pt>
                <c:pt idx="9">
                  <c:v>1</c:v>
                </c:pt>
                <c:pt idx="10">
                  <c:v>-1</c:v>
                </c:pt>
                <c:pt idx="11">
                  <c:v>1</c:v>
                </c:pt>
                <c:pt idx="12">
                  <c:v>0</c:v>
                </c:pt>
                <c:pt idx="13">
                  <c:v>0</c:v>
                </c:pt>
                <c:pt idx="14">
                  <c:v>0</c:v>
                </c:pt>
                <c:pt idx="15">
                  <c:v>2</c:v>
                </c:pt>
                <c:pt idx="16">
                  <c:v>-1</c:v>
                </c:pt>
                <c:pt idx="17">
                  <c:v>0</c:v>
                </c:pt>
                <c:pt idx="18">
                  <c:v>1</c:v>
                </c:pt>
                <c:pt idx="19">
                  <c:v>0</c:v>
                </c:pt>
                <c:pt idx="20">
                  <c:v>0</c:v>
                </c:pt>
                <c:pt idx="21">
                  <c:v>0</c:v>
                </c:pt>
                <c:pt idx="22">
                  <c:v>0</c:v>
                </c:pt>
                <c:pt idx="23">
                  <c:v>0</c:v>
                </c:pt>
                <c:pt idx="24">
                  <c:v>-1</c:v>
                </c:pt>
              </c:numCache>
            </c:numRef>
          </c:val>
          <c:smooth val="0"/>
          <c:extLst>
            <c:ext xmlns:c16="http://schemas.microsoft.com/office/drawing/2014/chart" uri="{C3380CC4-5D6E-409C-BE32-E72D297353CC}">
              <c16:uniqueId val="{00000004-D271-428D-8DE4-F49D4D8CB03B}"/>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12</c:v>
                </c:pt>
                <c:pt idx="1">
                  <c:v>-66</c:v>
                </c:pt>
                <c:pt idx="2">
                  <c:v>-254</c:v>
                </c:pt>
                <c:pt idx="3">
                  <c:v>270</c:v>
                </c:pt>
                <c:pt idx="4">
                  <c:v>-14</c:v>
                </c:pt>
                <c:pt idx="5">
                  <c:v>269</c:v>
                </c:pt>
                <c:pt idx="6">
                  <c:v>-145</c:v>
                </c:pt>
                <c:pt idx="7">
                  <c:v>528</c:v>
                </c:pt>
                <c:pt idx="8">
                  <c:v>409</c:v>
                </c:pt>
                <c:pt idx="9">
                  <c:v>-413</c:v>
                </c:pt>
                <c:pt idx="10">
                  <c:v>101</c:v>
                </c:pt>
                <c:pt idx="11">
                  <c:v>62</c:v>
                </c:pt>
                <c:pt idx="12">
                  <c:v>-520</c:v>
                </c:pt>
                <c:pt idx="13">
                  <c:v>-7</c:v>
                </c:pt>
                <c:pt idx="14">
                  <c:v>246</c:v>
                </c:pt>
                <c:pt idx="15">
                  <c:v>86</c:v>
                </c:pt>
                <c:pt idx="16">
                  <c:v>92</c:v>
                </c:pt>
                <c:pt idx="17">
                  <c:v>201</c:v>
                </c:pt>
                <c:pt idx="18">
                  <c:v>308</c:v>
                </c:pt>
                <c:pt idx="19">
                  <c:v>-1148</c:v>
                </c:pt>
                <c:pt idx="20">
                  <c:v>227</c:v>
                </c:pt>
                <c:pt idx="21">
                  <c:v>-92</c:v>
                </c:pt>
                <c:pt idx="22">
                  <c:v>60</c:v>
                </c:pt>
                <c:pt idx="23">
                  <c:v>-125</c:v>
                </c:pt>
                <c:pt idx="24">
                  <c:v>159</c:v>
                </c:pt>
              </c:numCache>
            </c:numRef>
          </c:val>
          <c:smooth val="0"/>
          <c:extLst>
            <c:ext xmlns:c16="http://schemas.microsoft.com/office/drawing/2014/chart" uri="{C3380CC4-5D6E-409C-BE32-E72D297353CC}">
              <c16:uniqueId val="{00000005-D271-428D-8DE4-F49D4D8CB03B}"/>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73</c:v>
                </c:pt>
                <c:pt idx="1">
                  <c:v>58</c:v>
                </c:pt>
                <c:pt idx="2">
                  <c:v>64</c:v>
                </c:pt>
                <c:pt idx="3">
                  <c:v>63</c:v>
                </c:pt>
                <c:pt idx="4">
                  <c:v>65</c:v>
                </c:pt>
                <c:pt idx="5">
                  <c:v>68</c:v>
                </c:pt>
                <c:pt idx="6">
                  <c:v>1</c:v>
                </c:pt>
                <c:pt idx="7">
                  <c:v>-3</c:v>
                </c:pt>
                <c:pt idx="8">
                  <c:v>-4</c:v>
                </c:pt>
                <c:pt idx="9">
                  <c:v>-2</c:v>
                </c:pt>
                <c:pt idx="10">
                  <c:v>-1</c:v>
                </c:pt>
                <c:pt idx="11">
                  <c:v>5</c:v>
                </c:pt>
                <c:pt idx="12">
                  <c:v>58</c:v>
                </c:pt>
                <c:pt idx="13">
                  <c:v>47</c:v>
                </c:pt>
                <c:pt idx="14">
                  <c:v>43</c:v>
                </c:pt>
                <c:pt idx="15">
                  <c:v>29</c:v>
                </c:pt>
                <c:pt idx="16">
                  <c:v>54</c:v>
                </c:pt>
                <c:pt idx="17">
                  <c:v>38</c:v>
                </c:pt>
                <c:pt idx="18">
                  <c:v>50</c:v>
                </c:pt>
                <c:pt idx="19">
                  <c:v>27</c:v>
                </c:pt>
                <c:pt idx="20">
                  <c:v>43</c:v>
                </c:pt>
                <c:pt idx="21">
                  <c:v>50</c:v>
                </c:pt>
                <c:pt idx="22">
                  <c:v>42</c:v>
                </c:pt>
                <c:pt idx="23">
                  <c:v>44</c:v>
                </c:pt>
                <c:pt idx="24">
                  <c:v>20</c:v>
                </c:pt>
              </c:numCache>
            </c:numRef>
          </c:val>
          <c:smooth val="0"/>
          <c:extLst>
            <c:ext xmlns:c16="http://schemas.microsoft.com/office/drawing/2014/chart" uri="{C3380CC4-5D6E-409C-BE32-E72D297353CC}">
              <c16:uniqueId val="{00000006-D271-428D-8DE4-F49D4D8CB03B}"/>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Sheet1!$I$2:$I$26</c:f>
              <c:numCache>
                <c:formatCode>General</c:formatCode>
                <c:ptCount val="25"/>
                <c:pt idx="0">
                  <c:v>1</c:v>
                </c:pt>
                <c:pt idx="1">
                  <c:v>1</c:v>
                </c:pt>
                <c:pt idx="2">
                  <c:v>0</c:v>
                </c:pt>
                <c:pt idx="3">
                  <c:v>0</c:v>
                </c:pt>
                <c:pt idx="4">
                  <c:v>0</c:v>
                </c:pt>
                <c:pt idx="5">
                  <c:v>-1</c:v>
                </c:pt>
                <c:pt idx="6">
                  <c:v>-1</c:v>
                </c:pt>
                <c:pt idx="7">
                  <c:v>0</c:v>
                </c:pt>
                <c:pt idx="8">
                  <c:v>0</c:v>
                </c:pt>
                <c:pt idx="9">
                  <c:v>-2</c:v>
                </c:pt>
                <c:pt idx="10">
                  <c:v>0</c:v>
                </c:pt>
                <c:pt idx="11">
                  <c:v>-2</c:v>
                </c:pt>
                <c:pt idx="12">
                  <c:v>1</c:v>
                </c:pt>
                <c:pt idx="13">
                  <c:v>3</c:v>
                </c:pt>
                <c:pt idx="14">
                  <c:v>0</c:v>
                </c:pt>
                <c:pt idx="15">
                  <c:v>2</c:v>
                </c:pt>
                <c:pt idx="16">
                  <c:v>1</c:v>
                </c:pt>
                <c:pt idx="17">
                  <c:v>3</c:v>
                </c:pt>
                <c:pt idx="18">
                  <c:v>0</c:v>
                </c:pt>
                <c:pt idx="19">
                  <c:v>-3</c:v>
                </c:pt>
                <c:pt idx="20">
                  <c:v>1</c:v>
                </c:pt>
                <c:pt idx="21">
                  <c:v>1</c:v>
                </c:pt>
                <c:pt idx="22">
                  <c:v>0</c:v>
                </c:pt>
                <c:pt idx="23">
                  <c:v>0</c:v>
                </c:pt>
                <c:pt idx="24">
                  <c:v>0</c:v>
                </c:pt>
              </c:numCache>
            </c:numRef>
          </c:val>
          <c:smooth val="0"/>
          <c:extLst>
            <c:ext xmlns:c16="http://schemas.microsoft.com/office/drawing/2014/chart" uri="{C3380CC4-5D6E-409C-BE32-E72D297353CC}">
              <c16:uniqueId val="{00000007-D271-428D-8DE4-F49D4D8CB03B}"/>
            </c:ext>
          </c:extLst>
        </c:ser>
        <c:dLbls>
          <c:showLegendKey val="0"/>
          <c:showVal val="0"/>
          <c:showCatName val="0"/>
          <c:showSerName val="0"/>
          <c:showPercent val="0"/>
          <c:showBubbleSize val="0"/>
        </c:dLbls>
        <c:smooth val="0"/>
        <c:axId val="324180560"/>
        <c:axId val="324179248"/>
      </c:lineChart>
      <c:dateAx>
        <c:axId val="324180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79248"/>
        <c:crosses val="autoZero"/>
        <c:auto val="1"/>
        <c:lblOffset val="100"/>
        <c:baseTimeUnit val="days"/>
      </c:dateAx>
      <c:valAx>
        <c:axId val="32417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8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1EE1-489C-85B7-F1DEB40C7865}"/>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0</c:v>
                </c:pt>
                <c:pt idx="4">
                  <c:v>0</c:v>
                </c:pt>
                <c:pt idx="5">
                  <c:v>0</c:v>
                </c:pt>
                <c:pt idx="6">
                  <c:v>1</c:v>
                </c:pt>
              </c:numCache>
            </c:numRef>
          </c:val>
          <c:extLst>
            <c:ext xmlns:c16="http://schemas.microsoft.com/office/drawing/2014/chart" uri="{C3380CC4-5D6E-409C-BE32-E72D297353CC}">
              <c16:uniqueId val="{00000001-1EE1-489C-85B7-F1DEB40C7865}"/>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1EE1-489C-85B7-F1DEB40C7865}"/>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3</c:v>
                </c:pt>
                <c:pt idx="3">
                  <c:v>1</c:v>
                </c:pt>
                <c:pt idx="4">
                  <c:v>0</c:v>
                </c:pt>
                <c:pt idx="5">
                  <c:v>3</c:v>
                </c:pt>
                <c:pt idx="6">
                  <c:v>3</c:v>
                </c:pt>
              </c:numCache>
            </c:numRef>
          </c:val>
          <c:extLst>
            <c:ext xmlns:c16="http://schemas.microsoft.com/office/drawing/2014/chart" uri="{C3380CC4-5D6E-409C-BE32-E72D297353CC}">
              <c16:uniqueId val="{00000003-1EE1-489C-85B7-F1DEB40C7865}"/>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1EE1-489C-85B7-F1DEB40C7865}"/>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3</c:v>
                </c:pt>
                <c:pt idx="2">
                  <c:v>0</c:v>
                </c:pt>
                <c:pt idx="3">
                  <c:v>3</c:v>
                </c:pt>
                <c:pt idx="4">
                  <c:v>3</c:v>
                </c:pt>
                <c:pt idx="5">
                  <c:v>0</c:v>
                </c:pt>
                <c:pt idx="6">
                  <c:v>0</c:v>
                </c:pt>
              </c:numCache>
            </c:numRef>
          </c:val>
          <c:extLst>
            <c:ext xmlns:c16="http://schemas.microsoft.com/office/drawing/2014/chart" uri="{C3380CC4-5D6E-409C-BE32-E72D297353CC}">
              <c16:uniqueId val="{00000005-1EE1-489C-85B7-F1DEB40C7865}"/>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3</c:v>
                </c:pt>
                <c:pt idx="2">
                  <c:v>2</c:v>
                </c:pt>
                <c:pt idx="3">
                  <c:v>1</c:v>
                </c:pt>
                <c:pt idx="4">
                  <c:v>2</c:v>
                </c:pt>
                <c:pt idx="5">
                  <c:v>2</c:v>
                </c:pt>
                <c:pt idx="6">
                  <c:v>2</c:v>
                </c:pt>
              </c:numCache>
            </c:numRef>
          </c:val>
          <c:extLst>
            <c:ext xmlns:c16="http://schemas.microsoft.com/office/drawing/2014/chart" uri="{C3380CC4-5D6E-409C-BE32-E72D297353CC}">
              <c16:uniqueId val="{00000006-1EE1-489C-85B7-F1DEB40C7865}"/>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1EE1-489C-85B7-F1DEB40C7865}"/>
            </c:ext>
          </c:extLst>
        </c:ser>
        <c:dLbls>
          <c:showLegendKey val="0"/>
          <c:showVal val="0"/>
          <c:showCatName val="0"/>
          <c:showSerName val="0"/>
          <c:showPercent val="0"/>
          <c:showBubbleSize val="0"/>
        </c:dLbls>
        <c:gapWidth val="219"/>
        <c:overlap val="-27"/>
        <c:axId val="442310056"/>
        <c:axId val="442309400"/>
      </c:barChart>
      <c:catAx>
        <c:axId val="442310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09400"/>
        <c:crosses val="autoZero"/>
        <c:auto val="1"/>
        <c:lblAlgn val="ctr"/>
        <c:lblOffset val="100"/>
        <c:noMultiLvlLbl val="0"/>
      </c:catAx>
      <c:valAx>
        <c:axId val="44230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1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-1.6023586719651299E-3</c:v>
                </c:pt>
                <c:pt idx="1">
                  <c:v>8.0119217395484502E-3</c:v>
                </c:pt>
                <c:pt idx="2">
                  <c:v>3.2045119528295802E-3</c:v>
                </c:pt>
                <c:pt idx="3">
                  <c:v>1.6022046335758E-3</c:v>
                </c:pt>
                <c:pt idx="4">
                  <c:v>3.2043579267804199E-3</c:v>
                </c:pt>
                <c:pt idx="5">
                  <c:v>0</c:v>
                </c:pt>
                <c:pt idx="6">
                  <c:v>3.2042552509732899E-3</c:v>
                </c:pt>
                <c:pt idx="7">
                  <c:v>6.4083051634918897E-3</c:v>
                </c:pt>
                <c:pt idx="8">
                  <c:v>-4.8059208945420802E-3</c:v>
                </c:pt>
                <c:pt idx="9">
                  <c:v>4.8061518743992299E-3</c:v>
                </c:pt>
                <c:pt idx="10">
                  <c:v>6.4078945260560996E-3</c:v>
                </c:pt>
                <c:pt idx="11">
                  <c:v>-4.8056129559325301E-3</c:v>
                </c:pt>
                <c:pt idx="12">
                  <c:v>-1.60194796872998E-3</c:v>
                </c:pt>
                <c:pt idx="13">
                  <c:v>6.4078945260560996E-3</c:v>
                </c:pt>
                <c:pt idx="14">
                  <c:v>-3.2037419706216902E-3</c:v>
                </c:pt>
                <c:pt idx="15">
                  <c:v>-3.20384461353624E-3</c:v>
                </c:pt>
                <c:pt idx="16">
                  <c:v>3.2039472630280498E-3</c:v>
                </c:pt>
                <c:pt idx="17">
                  <c:v>3.20384461353624E-3</c:v>
                </c:pt>
                <c:pt idx="18">
                  <c:v>6.40748394124337E-3</c:v>
                </c:pt>
                <c:pt idx="19">
                  <c:v>0</c:v>
                </c:pt>
                <c:pt idx="20">
                  <c:v>1.6017683522609001E-3</c:v>
                </c:pt>
                <c:pt idx="21">
                  <c:v>0</c:v>
                </c:pt>
                <c:pt idx="22">
                  <c:v>-1.60174269605331E-3</c:v>
                </c:pt>
                <c:pt idx="23">
                  <c:v>1.6017683522609001E-3</c:v>
                </c:pt>
                <c:pt idx="24">
                  <c:v>-3.20348539210661E-3</c:v>
                </c:pt>
              </c:numCache>
            </c:numRef>
          </c:val>
          <c:smooth val="0"/>
          <c:extLst>
            <c:ext xmlns:c16="http://schemas.microsoft.com/office/drawing/2014/chart" uri="{C3380CC4-5D6E-409C-BE32-E72D297353CC}">
              <c16:uniqueId val="{00000000-0ACF-4637-95AC-4B3DA9798A07}"/>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-9.5868085514332294E-3</c:v>
                </c:pt>
                <c:pt idx="2">
                  <c:v>0</c:v>
                </c:pt>
                <c:pt idx="3">
                  <c:v>-1.9175455417066199E-2</c:v>
                </c:pt>
                <c:pt idx="4">
                  <c:v>0</c:v>
                </c:pt>
                <c:pt idx="5">
                  <c:v>-1.9179133103183699E-2</c:v>
                </c:pt>
                <c:pt idx="6">
                  <c:v>9.5914061001342796E-3</c:v>
                </c:pt>
                <c:pt idx="7">
                  <c:v>0</c:v>
                </c:pt>
                <c:pt idx="8">
                  <c:v>0</c:v>
                </c:pt>
                <c:pt idx="9">
                  <c:v>0</c:v>
                </c:pt>
                <c:pt idx="10">
                  <c:v>-1.9180972475304502E-2</c:v>
                </c:pt>
                <c:pt idx="11">
                  <c:v>0</c:v>
                </c:pt>
                <c:pt idx="12">
                  <c:v>0</c:v>
                </c:pt>
                <c:pt idx="13">
                  <c:v>0</c:v>
                </c:pt>
                <c:pt idx="14">
                  <c:v>-9.5923261390887301E-3</c:v>
                </c:pt>
                <c:pt idx="15">
                  <c:v>0</c:v>
                </c:pt>
                <c:pt idx="16">
                  <c:v>9.5932463545663794E-3</c:v>
                </c:pt>
                <c:pt idx="17">
                  <c:v>-9.5923261390887301E-3</c:v>
                </c:pt>
                <c:pt idx="18">
                  <c:v>9.5932463545663794E-3</c:v>
                </c:pt>
                <c:pt idx="19">
                  <c:v>-9.5923261390887301E-3</c:v>
                </c:pt>
                <c:pt idx="20">
                  <c:v>-9.5932463545663794E-3</c:v>
                </c:pt>
                <c:pt idx="21">
                  <c:v>0</c:v>
                </c:pt>
                <c:pt idx="22">
                  <c:v>9.5941667466180602E-3</c:v>
                </c:pt>
                <c:pt idx="23">
                  <c:v>0</c:v>
                </c:pt>
                <c:pt idx="24">
                  <c:v>0</c:v>
                </c:pt>
              </c:numCache>
            </c:numRef>
          </c:val>
          <c:smooth val="0"/>
          <c:extLst>
            <c:ext xmlns:c16="http://schemas.microsoft.com/office/drawing/2014/chart" uri="{C3380CC4-5D6E-409C-BE32-E72D297353CC}">
              <c16:uniqueId val="{00000001-0ACF-4637-95AC-4B3DA9798A07}"/>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1.53491941673062E-2</c:v>
                </c:pt>
                <c:pt idx="1">
                  <c:v>0</c:v>
                </c:pt>
                <c:pt idx="2">
                  <c:v>0</c:v>
                </c:pt>
                <c:pt idx="3">
                  <c:v>0</c:v>
                </c:pt>
                <c:pt idx="4">
                  <c:v>0</c:v>
                </c:pt>
                <c:pt idx="5">
                  <c:v>3.06936771025169E-2</c:v>
                </c:pt>
                <c:pt idx="6">
                  <c:v>0</c:v>
                </c:pt>
                <c:pt idx="7">
                  <c:v>-1.53421294875729E-2</c:v>
                </c:pt>
                <c:pt idx="8">
                  <c:v>-1.5344483658124901E-2</c:v>
                </c:pt>
                <c:pt idx="9">
                  <c:v>0</c:v>
                </c:pt>
                <c:pt idx="10">
                  <c:v>1.53468385512584E-2</c:v>
                </c:pt>
                <c:pt idx="11">
                  <c:v>1.5344483658124901E-2</c:v>
                </c:pt>
                <c:pt idx="12">
                  <c:v>-1.53421294875729E-2</c:v>
                </c:pt>
                <c:pt idx="13">
                  <c:v>4.6033450974374703E-2</c:v>
                </c:pt>
                <c:pt idx="14">
                  <c:v>-1.5337423312883401E-2</c:v>
                </c:pt>
                <c:pt idx="15">
                  <c:v>1.53397760392698E-2</c:v>
                </c:pt>
                <c:pt idx="16">
                  <c:v>4.6012269938650298E-2</c:v>
                </c:pt>
                <c:pt idx="17">
                  <c:v>1.5330369461903999E-2</c:v>
                </c:pt>
                <c:pt idx="18">
                  <c:v>6.1312078479460498E-2</c:v>
                </c:pt>
                <c:pt idx="19">
                  <c:v>0</c:v>
                </c:pt>
                <c:pt idx="20">
                  <c:v>1.53186274509804E-2</c:v>
                </c:pt>
                <c:pt idx="21">
                  <c:v>1.5316281206923001E-2</c:v>
                </c:pt>
                <c:pt idx="22">
                  <c:v>1.53139356814701E-2</c:v>
                </c:pt>
                <c:pt idx="23">
                  <c:v>3.0623181748583701E-2</c:v>
                </c:pt>
                <c:pt idx="24">
                  <c:v>1.53069034134395E-2</c:v>
                </c:pt>
              </c:numCache>
            </c:numRef>
          </c:val>
          <c:smooth val="0"/>
          <c:extLst>
            <c:ext xmlns:c16="http://schemas.microsoft.com/office/drawing/2014/chart" uri="{C3380CC4-5D6E-409C-BE32-E72D297353CC}">
              <c16:uniqueId val="{00000002-0ACF-4637-95AC-4B3DA9798A07}"/>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6.3950885719767196E-3</c:v>
                </c:pt>
                <c:pt idx="1">
                  <c:v>-3.1973398132753598E-3</c:v>
                </c:pt>
                <c:pt idx="2">
                  <c:v>1.9184652278177498E-2</c:v>
                </c:pt>
                <c:pt idx="3">
                  <c:v>6.3936574917681701E-3</c:v>
                </c:pt>
                <c:pt idx="4">
                  <c:v>0</c:v>
                </c:pt>
                <c:pt idx="5">
                  <c:v>0</c:v>
                </c:pt>
                <c:pt idx="6">
                  <c:v>6.3932487293418203E-3</c:v>
                </c:pt>
                <c:pt idx="7">
                  <c:v>-6.3928400191785202E-3</c:v>
                </c:pt>
                <c:pt idx="8">
                  <c:v>9.58987309401272E-3</c:v>
                </c:pt>
                <c:pt idx="9">
                  <c:v>0</c:v>
                </c:pt>
                <c:pt idx="10">
                  <c:v>0</c:v>
                </c:pt>
                <c:pt idx="11">
                  <c:v>0</c:v>
                </c:pt>
                <c:pt idx="12">
                  <c:v>-6.3926356836923898E-3</c:v>
                </c:pt>
                <c:pt idx="13">
                  <c:v>-3.1965221838639599E-3</c:v>
                </c:pt>
                <c:pt idx="14">
                  <c:v>0</c:v>
                </c:pt>
                <c:pt idx="15">
                  <c:v>-2.8769619282038202E-2</c:v>
                </c:pt>
                <c:pt idx="16">
                  <c:v>0</c:v>
                </c:pt>
                <c:pt idx="17">
                  <c:v>3.1975442859883598E-3</c:v>
                </c:pt>
                <c:pt idx="18">
                  <c:v>3.19744204636291E-3</c:v>
                </c:pt>
                <c:pt idx="19">
                  <c:v>-3.1973398132753598E-3</c:v>
                </c:pt>
                <c:pt idx="20">
                  <c:v>-9.5923261390887301E-3</c:v>
                </c:pt>
                <c:pt idx="21">
                  <c:v>9.5932463545663794E-3</c:v>
                </c:pt>
                <c:pt idx="22">
                  <c:v>-9.5923261390887301E-3</c:v>
                </c:pt>
                <c:pt idx="23">
                  <c:v>0</c:v>
                </c:pt>
                <c:pt idx="24">
                  <c:v>0</c:v>
                </c:pt>
              </c:numCache>
            </c:numRef>
          </c:val>
          <c:smooth val="0"/>
          <c:extLst>
            <c:ext xmlns:c16="http://schemas.microsoft.com/office/drawing/2014/chart" uri="{C3380CC4-5D6E-409C-BE32-E72D297353CC}">
              <c16:uniqueId val="{00000003-0ACF-4637-95AC-4B3DA9798A07}"/>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4.1771094402673299E-2</c:v>
                </c:pt>
                <c:pt idx="1">
                  <c:v>4.1753653444676402E-2</c:v>
                </c:pt>
                <c:pt idx="2">
                  <c:v>8.3472454090150305E-2</c:v>
                </c:pt>
                <c:pt idx="3">
                  <c:v>4.1701417848206801E-2</c:v>
                </c:pt>
                <c:pt idx="4">
                  <c:v>0</c:v>
                </c:pt>
                <c:pt idx="5">
                  <c:v>8.3368070029178801E-2</c:v>
                </c:pt>
                <c:pt idx="6">
                  <c:v>4.1649312786339002E-2</c:v>
                </c:pt>
                <c:pt idx="7">
                  <c:v>0.16652789342214799</c:v>
                </c:pt>
                <c:pt idx="8">
                  <c:v>8.3125519534497094E-2</c:v>
                </c:pt>
                <c:pt idx="9">
                  <c:v>4.1528239202657802E-2</c:v>
                </c:pt>
                <c:pt idx="10">
                  <c:v>-4.1511000415110001E-2</c:v>
                </c:pt>
                <c:pt idx="11">
                  <c:v>4.1528239202657802E-2</c:v>
                </c:pt>
                <c:pt idx="12">
                  <c:v>0</c:v>
                </c:pt>
                <c:pt idx="13">
                  <c:v>0</c:v>
                </c:pt>
                <c:pt idx="14">
                  <c:v>0</c:v>
                </c:pt>
                <c:pt idx="15">
                  <c:v>8.3022000830220002E-2</c:v>
                </c:pt>
                <c:pt idx="16">
                  <c:v>-4.14765657403567E-2</c:v>
                </c:pt>
                <c:pt idx="17">
                  <c:v>0</c:v>
                </c:pt>
                <c:pt idx="18">
                  <c:v>4.1493775933609998E-2</c:v>
                </c:pt>
                <c:pt idx="19">
                  <c:v>0</c:v>
                </c:pt>
                <c:pt idx="20">
                  <c:v>0</c:v>
                </c:pt>
                <c:pt idx="21">
                  <c:v>0</c:v>
                </c:pt>
                <c:pt idx="22">
                  <c:v>0</c:v>
                </c:pt>
                <c:pt idx="23">
                  <c:v>0</c:v>
                </c:pt>
                <c:pt idx="24">
                  <c:v>-4.14765657403567E-2</c:v>
                </c:pt>
              </c:numCache>
            </c:numRef>
          </c:val>
          <c:smooth val="0"/>
          <c:extLst>
            <c:ext xmlns:c16="http://schemas.microsoft.com/office/drawing/2014/chart" uri="{C3380CC4-5D6E-409C-BE32-E72D297353CC}">
              <c16:uniqueId val="{00000004-0ACF-4637-95AC-4B3DA9798A07}"/>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6.0646277051398204E-4</c:v>
                </c:pt>
                <c:pt idx="1">
                  <c:v>-3.3355250091095202E-3</c:v>
                </c:pt>
                <c:pt idx="2">
                  <c:v>-1.28371456455037E-2</c:v>
                </c:pt>
                <c:pt idx="3">
                  <c:v>1.36475366954461E-2</c:v>
                </c:pt>
                <c:pt idx="4">
                  <c:v>-7.0755348725317095E-4</c:v>
                </c:pt>
                <c:pt idx="5">
                  <c:v>1.3595231055753099E-2</c:v>
                </c:pt>
                <c:pt idx="6">
                  <c:v>-7.3272882363166697E-3</c:v>
                </c:pt>
                <c:pt idx="7">
                  <c:v>2.6683390953623001E-2</c:v>
                </c:pt>
                <c:pt idx="8">
                  <c:v>2.0664006786282101E-2</c:v>
                </c:pt>
                <c:pt idx="9">
                  <c:v>-2.0861788880716998E-2</c:v>
                </c:pt>
                <c:pt idx="10">
                  <c:v>5.1028579541177298E-3</c:v>
                </c:pt>
                <c:pt idx="11">
                  <c:v>3.1322876207951602E-3</c:v>
                </c:pt>
                <c:pt idx="12">
                  <c:v>-2.6269976548994E-2</c:v>
                </c:pt>
                <c:pt idx="13">
                  <c:v>-3.5372722375672498E-4</c:v>
                </c:pt>
                <c:pt idx="14">
                  <c:v>1.24310292639567E-2</c:v>
                </c:pt>
                <c:pt idx="15">
                  <c:v>4.3452668170667896E-3</c:v>
                </c:pt>
                <c:pt idx="16">
                  <c:v>4.64822298940357E-3</c:v>
                </c:pt>
                <c:pt idx="17">
                  <c:v>1.01548847269018E-2</c:v>
                </c:pt>
                <c:pt idx="18">
                  <c:v>1.55591388723868E-2</c:v>
                </c:pt>
                <c:pt idx="19">
                  <c:v>-5.7984132147251399E-2</c:v>
                </c:pt>
                <c:pt idx="20">
                  <c:v>1.1472155511890601E-2</c:v>
                </c:pt>
                <c:pt idx="21">
                  <c:v>-4.6489746231677597E-3</c:v>
                </c:pt>
                <c:pt idx="22">
                  <c:v>3.0320809323042498E-3</c:v>
                </c:pt>
                <c:pt idx="23">
                  <c:v>-6.3166437498831402E-3</c:v>
                </c:pt>
                <c:pt idx="24">
                  <c:v>8.0352784097628104E-3</c:v>
                </c:pt>
              </c:numCache>
            </c:numRef>
          </c:val>
          <c:smooth val="0"/>
          <c:extLst>
            <c:ext xmlns:c16="http://schemas.microsoft.com/office/drawing/2014/chart" uri="{C3380CC4-5D6E-409C-BE32-E72D297353CC}">
              <c16:uniqueId val="{00000005-0ACF-4637-95AC-4B3DA9798A07}"/>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9.2112402367162602E-2</c:v>
                </c:pt>
                <c:pt idx="1">
                  <c:v>7.3117845796984507E-2</c:v>
                </c:pt>
                <c:pt idx="2">
                  <c:v>8.0622811216648604E-2</c:v>
                </c:pt>
                <c:pt idx="3">
                  <c:v>7.9299146590136704E-2</c:v>
                </c:pt>
                <c:pt idx="4">
                  <c:v>8.1751751374058296E-2</c:v>
                </c:pt>
                <c:pt idx="5">
                  <c:v>8.5455048131299199E-2</c:v>
                </c:pt>
                <c:pt idx="6">
                  <c:v>1.2556188945531299E-3</c:v>
                </c:pt>
                <c:pt idx="7">
                  <c:v>-3.7668093868889899E-3</c:v>
                </c:pt>
                <c:pt idx="8">
                  <c:v>-5.02260170768458E-3</c:v>
                </c:pt>
                <c:pt idx="9">
                  <c:v>-2.5114269928173199E-3</c:v>
                </c:pt>
                <c:pt idx="10">
                  <c:v>-1.2557450335283901E-3</c:v>
                </c:pt>
                <c:pt idx="11">
                  <c:v>6.2788040134115304E-3</c:v>
                </c:pt>
                <c:pt idx="12">
                  <c:v>7.2829553730631102E-2</c:v>
                </c:pt>
                <c:pt idx="13">
                  <c:v>5.8974101586026902E-2</c:v>
                </c:pt>
                <c:pt idx="14">
                  <c:v>5.3923228371142301E-2</c:v>
                </c:pt>
                <c:pt idx="15">
                  <c:v>3.6347228837139298E-2</c:v>
                </c:pt>
                <c:pt idx="16">
                  <c:v>6.7656455553467401E-2</c:v>
                </c:pt>
                <c:pt idx="17">
                  <c:v>4.7577908825702099E-2</c:v>
                </c:pt>
                <c:pt idx="18">
                  <c:v>6.2572740811193003E-2</c:v>
                </c:pt>
                <c:pt idx="19">
                  <c:v>3.3768150380829698E-2</c:v>
                </c:pt>
                <c:pt idx="20">
                  <c:v>5.3760752150430101E-2</c:v>
                </c:pt>
                <c:pt idx="21">
                  <c:v>6.2478913366738699E-2</c:v>
                </c:pt>
                <c:pt idx="22">
                  <c:v>5.24495173395607E-2</c:v>
                </c:pt>
                <c:pt idx="23">
                  <c:v>5.49183090153397E-2</c:v>
                </c:pt>
                <c:pt idx="24">
                  <c:v>2.4949166074124E-2</c:v>
                </c:pt>
              </c:numCache>
            </c:numRef>
          </c:val>
          <c:smooth val="0"/>
          <c:extLst>
            <c:ext xmlns:c16="http://schemas.microsoft.com/office/drawing/2014/chart" uri="{C3380CC4-5D6E-409C-BE32-E72D297353CC}">
              <c16:uniqueId val="{00000006-0ACF-4637-95AC-4B3DA9798A07}"/>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Sheet1!$I$2:$I$26</c:f>
              <c:numCache>
                <c:formatCode>General</c:formatCode>
                <c:ptCount val="25"/>
                <c:pt idx="0">
                  <c:v>5.0900946757609696E-3</c:v>
                </c:pt>
                <c:pt idx="1">
                  <c:v>5.0898355983101697E-3</c:v>
                </c:pt>
                <c:pt idx="2">
                  <c:v>0</c:v>
                </c:pt>
                <c:pt idx="3">
                  <c:v>0</c:v>
                </c:pt>
                <c:pt idx="4">
                  <c:v>0</c:v>
                </c:pt>
                <c:pt idx="5">
                  <c:v>-5.08957654723127E-3</c:v>
                </c:pt>
                <c:pt idx="6">
                  <c:v>-5.0898355983101697E-3</c:v>
                </c:pt>
                <c:pt idx="7">
                  <c:v>0</c:v>
                </c:pt>
                <c:pt idx="8">
                  <c:v>0</c:v>
                </c:pt>
                <c:pt idx="9">
                  <c:v>-1.0180189351521899E-2</c:v>
                </c:pt>
                <c:pt idx="10">
                  <c:v>0</c:v>
                </c:pt>
                <c:pt idx="11">
                  <c:v>-1.0181225819588699E-2</c:v>
                </c:pt>
                <c:pt idx="12">
                  <c:v>5.0911312493636101E-3</c:v>
                </c:pt>
                <c:pt idx="13">
                  <c:v>1.52726161991549E-2</c:v>
                </c:pt>
                <c:pt idx="14">
                  <c:v>0</c:v>
                </c:pt>
                <c:pt idx="15">
                  <c:v>1.0180189351521899E-2</c:v>
                </c:pt>
                <c:pt idx="16">
                  <c:v>5.08957654723127E-3</c:v>
                </c:pt>
                <c:pt idx="17">
                  <c:v>1.5267952567560699E-2</c:v>
                </c:pt>
                <c:pt idx="18">
                  <c:v>0</c:v>
                </c:pt>
                <c:pt idx="19">
                  <c:v>-1.52656218196621E-2</c:v>
                </c:pt>
                <c:pt idx="20">
                  <c:v>5.0893175225202297E-3</c:v>
                </c:pt>
                <c:pt idx="21">
                  <c:v>5.0890585241730301E-3</c:v>
                </c:pt>
                <c:pt idx="22">
                  <c:v>0</c:v>
                </c:pt>
                <c:pt idx="23">
                  <c:v>0</c:v>
                </c:pt>
                <c:pt idx="24">
                  <c:v>0</c:v>
                </c:pt>
              </c:numCache>
            </c:numRef>
          </c:val>
          <c:smooth val="0"/>
          <c:extLst>
            <c:ext xmlns:c16="http://schemas.microsoft.com/office/drawing/2014/chart" uri="{C3380CC4-5D6E-409C-BE32-E72D297353CC}">
              <c16:uniqueId val="{00000007-0ACF-4637-95AC-4B3DA9798A07}"/>
            </c:ext>
          </c:extLst>
        </c:ser>
        <c:dLbls>
          <c:showLegendKey val="0"/>
          <c:showVal val="0"/>
          <c:showCatName val="0"/>
          <c:showSerName val="0"/>
          <c:showPercent val="0"/>
          <c:showBubbleSize val="0"/>
        </c:dLbls>
        <c:smooth val="0"/>
        <c:axId val="382365464"/>
        <c:axId val="382366776"/>
      </c:lineChart>
      <c:dateAx>
        <c:axId val="382365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66776"/>
        <c:crosses val="autoZero"/>
        <c:auto val="1"/>
        <c:lblOffset val="100"/>
        <c:baseTimeUnit val="days"/>
      </c:dateAx>
      <c:valAx>
        <c:axId val="38236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6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Sheet1!$B$2:$B$9</c:f>
              <c:numCache>
                <c:formatCode>General</c:formatCode>
                <c:ptCount val="8"/>
                <c:pt idx="0">
                  <c:v>0</c:v>
                </c:pt>
                <c:pt idx="1">
                  <c:v>5</c:v>
                </c:pt>
                <c:pt idx="2">
                  <c:v>0</c:v>
                </c:pt>
                <c:pt idx="3">
                  <c:v>760</c:v>
                </c:pt>
                <c:pt idx="4">
                  <c:v>0</c:v>
                </c:pt>
                <c:pt idx="5">
                  <c:v>230</c:v>
                </c:pt>
                <c:pt idx="6">
                  <c:v>408</c:v>
                </c:pt>
                <c:pt idx="7">
                  <c:v>0</c:v>
                </c:pt>
              </c:numCache>
            </c:numRef>
          </c:val>
          <c:extLst>
            <c:ext xmlns:c16="http://schemas.microsoft.com/office/drawing/2014/chart" uri="{C3380CC4-5D6E-409C-BE32-E72D297353CC}">
              <c16:uniqueId val="{00000000-EE8F-4F9E-83F4-4AA2C3541C18}"/>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Sheet1!$C$2:$C$9</c:f>
              <c:numCache>
                <c:formatCode>General</c:formatCode>
                <c:ptCount val="8"/>
                <c:pt idx="0">
                  <c:v>0</c:v>
                </c:pt>
                <c:pt idx="1">
                  <c:v>1</c:v>
                </c:pt>
                <c:pt idx="2">
                  <c:v>0</c:v>
                </c:pt>
                <c:pt idx="3">
                  <c:v>82</c:v>
                </c:pt>
                <c:pt idx="4">
                  <c:v>0</c:v>
                </c:pt>
                <c:pt idx="5">
                  <c:v>37</c:v>
                </c:pt>
                <c:pt idx="6">
                  <c:v>33</c:v>
                </c:pt>
                <c:pt idx="7">
                  <c:v>0</c:v>
                </c:pt>
              </c:numCache>
            </c:numRef>
          </c:val>
          <c:extLst>
            <c:ext xmlns:c16="http://schemas.microsoft.com/office/drawing/2014/chart" uri="{C3380CC4-5D6E-409C-BE32-E72D297353CC}">
              <c16:uniqueId val="{00000001-EE8F-4F9E-83F4-4AA2C3541C18}"/>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Sheet1!$D$2:$D$9</c:f>
              <c:numCache>
                <c:formatCode>General</c:formatCode>
                <c:ptCount val="8"/>
                <c:pt idx="0">
                  <c:v>0</c:v>
                </c:pt>
                <c:pt idx="1">
                  <c:v>0</c:v>
                </c:pt>
                <c:pt idx="2">
                  <c:v>0</c:v>
                </c:pt>
                <c:pt idx="3">
                  <c:v>0</c:v>
                </c:pt>
                <c:pt idx="4">
                  <c:v>0</c:v>
                </c:pt>
                <c:pt idx="5">
                  <c:v>0</c:v>
                </c:pt>
                <c:pt idx="6">
                  <c:v>1</c:v>
                </c:pt>
                <c:pt idx="7">
                  <c:v>0</c:v>
                </c:pt>
              </c:numCache>
            </c:numRef>
          </c:val>
          <c:extLst>
            <c:ext xmlns:c16="http://schemas.microsoft.com/office/drawing/2014/chart" uri="{C3380CC4-5D6E-409C-BE32-E72D297353CC}">
              <c16:uniqueId val="{00000002-EE8F-4F9E-83F4-4AA2C3541C18}"/>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Sheet1!$E$2:$E$9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3-EE8F-4F9E-83F4-4AA2C3541C18}"/>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Sheet1!$F$2:$F$9</c:f>
              <c:numCache>
                <c:formatCode>General</c:formatCode>
                <c:ptCount val="8"/>
                <c:pt idx="0">
                  <c:v>0</c:v>
                </c:pt>
                <c:pt idx="1">
                  <c:v>0</c:v>
                </c:pt>
                <c:pt idx="2">
                  <c:v>0</c:v>
                </c:pt>
                <c:pt idx="3">
                  <c:v>0</c:v>
                </c:pt>
                <c:pt idx="4">
                  <c:v>0</c:v>
                </c:pt>
                <c:pt idx="5">
                  <c:v>0</c:v>
                </c:pt>
                <c:pt idx="6">
                  <c:v>4</c:v>
                </c:pt>
                <c:pt idx="7">
                  <c:v>0</c:v>
                </c:pt>
              </c:numCache>
            </c:numRef>
          </c:val>
          <c:extLst>
            <c:ext xmlns:c16="http://schemas.microsoft.com/office/drawing/2014/chart" uri="{C3380CC4-5D6E-409C-BE32-E72D297353CC}">
              <c16:uniqueId val="{00000004-EE8F-4F9E-83F4-4AA2C3541C18}"/>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EE8F-4F9E-83F4-4AA2C3541C1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Sheet1!$H$2:$H$9</c:f>
              <c:numCache>
                <c:formatCode>General</c:formatCode>
                <c:ptCount val="8"/>
                <c:pt idx="0">
                  <c:v>0</c:v>
                </c:pt>
                <c:pt idx="1">
                  <c:v>1</c:v>
                </c:pt>
                <c:pt idx="2">
                  <c:v>0</c:v>
                </c:pt>
                <c:pt idx="3">
                  <c:v>15</c:v>
                </c:pt>
                <c:pt idx="4">
                  <c:v>0</c:v>
                </c:pt>
                <c:pt idx="5">
                  <c:v>21</c:v>
                </c:pt>
                <c:pt idx="6">
                  <c:v>13</c:v>
                </c:pt>
                <c:pt idx="7">
                  <c:v>0</c:v>
                </c:pt>
              </c:numCache>
            </c:numRef>
          </c:val>
          <c:extLst>
            <c:ext xmlns:c16="http://schemas.microsoft.com/office/drawing/2014/chart" uri="{C3380CC4-5D6E-409C-BE32-E72D297353CC}">
              <c16:uniqueId val="{00000006-EE8F-4F9E-83F4-4AA2C3541C1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Sheet1!$I$2:$I$9</c:f>
              <c:numCache>
                <c:formatCode>General</c:formatCode>
                <c:ptCount val="8"/>
                <c:pt idx="0">
                  <c:v>0</c:v>
                </c:pt>
                <c:pt idx="1">
                  <c:v>1</c:v>
                </c:pt>
                <c:pt idx="2">
                  <c:v>0</c:v>
                </c:pt>
                <c:pt idx="3">
                  <c:v>54</c:v>
                </c:pt>
                <c:pt idx="4">
                  <c:v>0</c:v>
                </c:pt>
                <c:pt idx="5">
                  <c:v>10</c:v>
                </c:pt>
                <c:pt idx="6">
                  <c:v>13</c:v>
                </c:pt>
                <c:pt idx="7">
                  <c:v>0</c:v>
                </c:pt>
              </c:numCache>
            </c:numRef>
          </c:val>
          <c:extLst>
            <c:ext xmlns:c16="http://schemas.microsoft.com/office/drawing/2014/chart" uri="{C3380CC4-5D6E-409C-BE32-E72D297353CC}">
              <c16:uniqueId val="{00000007-EE8F-4F9E-83F4-4AA2C3541C18}"/>
            </c:ext>
          </c:extLst>
        </c:ser>
        <c:dLbls>
          <c:showLegendKey val="0"/>
          <c:showVal val="0"/>
          <c:showCatName val="0"/>
          <c:showSerName val="0"/>
          <c:showPercent val="0"/>
          <c:showBubbleSize val="0"/>
        </c:dLbls>
        <c:gapWidth val="150"/>
        <c:overlap val="100"/>
        <c:axId val="420735112"/>
        <c:axId val="420730192"/>
      </c:barChart>
      <c:catAx>
        <c:axId val="420735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730192"/>
        <c:crosses val="autoZero"/>
        <c:auto val="1"/>
        <c:lblAlgn val="ctr"/>
        <c:lblOffset val="100"/>
        <c:noMultiLvlLbl val="0"/>
      </c:catAx>
      <c:valAx>
        <c:axId val="420730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73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3DC-4F3A-868B-FA6A0ADEA389}"/>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1</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3DC-4F3A-868B-FA6A0ADEA389}"/>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3DC-4F3A-868B-FA6A0ADEA389}"/>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2</c:v>
                </c:pt>
                <c:pt idx="12">
                  <c:v>1</c:v>
                </c:pt>
                <c:pt idx="13">
                  <c:v>1</c:v>
                </c:pt>
                <c:pt idx="14">
                  <c:v>1</c:v>
                </c:pt>
                <c:pt idx="15">
                  <c:v>1</c:v>
                </c:pt>
                <c:pt idx="16">
                  <c:v>1</c:v>
                </c:pt>
                <c:pt idx="17">
                  <c:v>0</c:v>
                </c:pt>
                <c:pt idx="18">
                  <c:v>1</c:v>
                </c:pt>
                <c:pt idx="19">
                  <c:v>1</c:v>
                </c:pt>
                <c:pt idx="20">
                  <c:v>2</c:v>
                </c:pt>
                <c:pt idx="21">
                  <c:v>1</c:v>
                </c:pt>
                <c:pt idx="22">
                  <c:v>1</c:v>
                </c:pt>
                <c:pt idx="23">
                  <c:v>0</c:v>
                </c:pt>
              </c:numCache>
            </c:numRef>
          </c:val>
          <c:smooth val="0"/>
          <c:extLst>
            <c:ext xmlns:c16="http://schemas.microsoft.com/office/drawing/2014/chart" uri="{C3380CC4-5D6E-409C-BE32-E72D297353CC}">
              <c16:uniqueId val="{00000003-F3DC-4F3A-868B-FA6A0ADEA389}"/>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F3DC-4F3A-868B-FA6A0ADEA389}"/>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F3DC-4F3A-868B-FA6A0ADEA389}"/>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2</c:v>
                </c:pt>
                <c:pt idx="13">
                  <c:v>0</c:v>
                </c:pt>
                <c:pt idx="14">
                  <c:v>0</c:v>
                </c:pt>
                <c:pt idx="15">
                  <c:v>1</c:v>
                </c:pt>
                <c:pt idx="16">
                  <c:v>0</c:v>
                </c:pt>
                <c:pt idx="17">
                  <c:v>0</c:v>
                </c:pt>
                <c:pt idx="18">
                  <c:v>0</c:v>
                </c:pt>
                <c:pt idx="19">
                  <c:v>3</c:v>
                </c:pt>
                <c:pt idx="20">
                  <c:v>1</c:v>
                </c:pt>
                <c:pt idx="21">
                  <c:v>2</c:v>
                </c:pt>
                <c:pt idx="22">
                  <c:v>2</c:v>
                </c:pt>
                <c:pt idx="23">
                  <c:v>0</c:v>
                </c:pt>
              </c:numCache>
            </c:numRef>
          </c:val>
          <c:smooth val="0"/>
          <c:extLst>
            <c:ext xmlns:c16="http://schemas.microsoft.com/office/drawing/2014/chart" uri="{C3380CC4-5D6E-409C-BE32-E72D297353CC}">
              <c16:uniqueId val="{00000006-F3DC-4F3A-868B-FA6A0ADEA389}"/>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F3DC-4F3A-868B-FA6A0ADEA389}"/>
            </c:ext>
          </c:extLst>
        </c:ser>
        <c:dLbls>
          <c:showLegendKey val="0"/>
          <c:showVal val="0"/>
          <c:showCatName val="0"/>
          <c:showSerName val="0"/>
          <c:showPercent val="0"/>
          <c:showBubbleSize val="0"/>
        </c:dLbls>
        <c:smooth val="0"/>
        <c:axId val="420736424"/>
        <c:axId val="420728880"/>
      </c:lineChart>
      <c:catAx>
        <c:axId val="42073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728880"/>
        <c:crosses val="autoZero"/>
        <c:auto val="1"/>
        <c:lblAlgn val="ctr"/>
        <c:lblOffset val="100"/>
        <c:noMultiLvlLbl val="0"/>
      </c:catAx>
      <c:valAx>
        <c:axId val="42072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73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DE28-4DCE-83B3-FCD17F162725}"/>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2.87714587129567E-2</c:v>
                </c:pt>
                <c:pt idx="2">
                  <c:v>3.8361944950609003E-2</c:v>
                </c:pt>
                <c:pt idx="6">
                  <c:v>9.5904862376522508E-3</c:v>
                </c:pt>
              </c:numCache>
            </c:numRef>
          </c:val>
          <c:extLst>
            <c:ext xmlns:c16="http://schemas.microsoft.com/office/drawing/2014/chart" uri="{C3380CC4-5D6E-409C-BE32-E72D297353CC}">
              <c16:uniqueId val="{00000001-DE28-4DCE-83B3-FCD17F162725}"/>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DE28-4DCE-83B3-FCD17F162725}"/>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0.16520645477606499</c:v>
                </c:pt>
                <c:pt idx="1">
                  <c:v>8.6333695721685699E-2</c:v>
                </c:pt>
                <c:pt idx="2">
                  <c:v>0.19718189763594901</c:v>
                </c:pt>
                <c:pt idx="3">
                  <c:v>0.50201445290017299</c:v>
                </c:pt>
                <c:pt idx="5">
                  <c:v>0.101255569056298</c:v>
                </c:pt>
                <c:pt idx="6">
                  <c:v>0.3112276438362</c:v>
                </c:pt>
              </c:numCache>
            </c:numRef>
          </c:val>
          <c:extLst>
            <c:ext xmlns:c16="http://schemas.microsoft.com/office/drawing/2014/chart" uri="{C3380CC4-5D6E-409C-BE32-E72D297353CC}">
              <c16:uniqueId val="{00000003-DE28-4DCE-83B3-FCD17F162725}"/>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DE28-4DCE-83B3-FCD17F162725}"/>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1.60449480901711E-3</c:v>
                </c:pt>
                <c:pt idx="1">
                  <c:v>1.4318326379680201E-3</c:v>
                </c:pt>
                <c:pt idx="3">
                  <c:v>6.4011341462099898E-4</c:v>
                </c:pt>
                <c:pt idx="4">
                  <c:v>8.0856431320547198E-4</c:v>
                </c:pt>
              </c:numCache>
            </c:numRef>
          </c:val>
          <c:extLst>
            <c:ext xmlns:c16="http://schemas.microsoft.com/office/drawing/2014/chart" uri="{C3380CC4-5D6E-409C-BE32-E72D297353CC}">
              <c16:uniqueId val="{00000005-DE28-4DCE-83B3-FCD17F162725}"/>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2.00619412435896E-2</c:v>
                </c:pt>
                <c:pt idx="1">
                  <c:v>3.3436568739315997E-2</c:v>
                </c:pt>
                <c:pt idx="2">
                  <c:v>8.4009378957531397E-2</c:v>
                </c:pt>
                <c:pt idx="3">
                  <c:v>1.00309706217948E-2</c:v>
                </c:pt>
                <c:pt idx="4">
                  <c:v>3.3854525848557401E-2</c:v>
                </c:pt>
                <c:pt idx="5">
                  <c:v>6.0812759394630898E-2</c:v>
                </c:pt>
                <c:pt idx="6">
                  <c:v>5.2035660100560502E-2</c:v>
                </c:pt>
              </c:numCache>
            </c:numRef>
          </c:val>
          <c:extLst>
            <c:ext xmlns:c16="http://schemas.microsoft.com/office/drawing/2014/chart" uri="{C3380CC4-5D6E-409C-BE32-E72D297353CC}">
              <c16:uniqueId val="{00000006-DE28-4DCE-83B3-FCD17F162725}"/>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DE28-4DCE-83B3-FCD17F162725}"/>
            </c:ext>
          </c:extLst>
        </c:ser>
        <c:dLbls>
          <c:showLegendKey val="0"/>
          <c:showVal val="0"/>
          <c:showCatName val="0"/>
          <c:showSerName val="0"/>
          <c:showPercent val="0"/>
          <c:showBubbleSize val="0"/>
        </c:dLbls>
        <c:gapWidth val="219"/>
        <c:overlap val="-27"/>
        <c:axId val="442307760"/>
        <c:axId val="442308416"/>
      </c:barChart>
      <c:catAx>
        <c:axId val="44230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08416"/>
        <c:crosses val="autoZero"/>
        <c:auto val="1"/>
        <c:lblAlgn val="ctr"/>
        <c:lblOffset val="100"/>
        <c:noMultiLvlLbl val="0"/>
      </c:catAx>
      <c:valAx>
        <c:axId val="44230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0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Orbea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4C2F-4125-B8E7-D4AFB5DDC2AD}"/>
            </c:ext>
          </c:extLst>
        </c:ser>
        <c:ser>
          <c:idx val="1"/>
          <c:order val="1"/>
          <c:tx>
            <c:strRef>
              <c:f>Sheet1!$C$1</c:f>
              <c:strCache>
                <c:ptCount val="1"/>
                <c:pt idx="0">
                  <c:v>Cannondale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2.55734040719032E-2</c:v>
                </c:pt>
                <c:pt idx="2">
                  <c:v>0</c:v>
                </c:pt>
              </c:numCache>
            </c:numRef>
          </c:val>
          <c:extLst>
            <c:ext xmlns:c16="http://schemas.microsoft.com/office/drawing/2014/chart" uri="{C3380CC4-5D6E-409C-BE32-E72D297353CC}">
              <c16:uniqueId val="{00000001-4C2F-4125-B8E7-D4AFB5DDC2AD}"/>
            </c:ext>
          </c:extLst>
        </c:ser>
        <c:ser>
          <c:idx val="2"/>
          <c:order val="2"/>
          <c:tx>
            <c:strRef>
              <c:f>Sheet1!$D$1</c:f>
              <c:strCache>
                <c:ptCount val="1"/>
                <c:pt idx="0">
                  <c:v>Merida Bikes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4C2F-4125-B8E7-D4AFB5DDC2AD}"/>
            </c:ext>
          </c:extLst>
        </c:ser>
        <c:ser>
          <c:idx val="3"/>
          <c:order val="3"/>
          <c:tx>
            <c:strRef>
              <c:f>Sheet1!$E$1</c:f>
              <c:strCache>
                <c:ptCount val="1"/>
                <c:pt idx="0">
                  <c:v>Trek Bicycle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0.20526087791134101</c:v>
                </c:pt>
                <c:pt idx="1">
                  <c:v>0.22779878701813799</c:v>
                </c:pt>
                <c:pt idx="2">
                  <c:v>6.3948840927258194E-2</c:v>
                </c:pt>
              </c:numCache>
            </c:numRef>
          </c:val>
          <c:extLst>
            <c:ext xmlns:c16="http://schemas.microsoft.com/office/drawing/2014/chart" uri="{C3380CC4-5D6E-409C-BE32-E72D297353CC}">
              <c16:uniqueId val="{00000003-4C2F-4125-B8E7-D4AFB5DDC2AD}"/>
            </c:ext>
          </c:extLst>
        </c:ser>
        <c:ser>
          <c:idx val="4"/>
          <c:order val="4"/>
          <c:tx>
            <c:strRef>
              <c:f>Sheet1!$F$1</c:f>
              <c:strCache>
                <c:ptCount val="1"/>
                <c:pt idx="0">
                  <c:v>Cervelo Argentina</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4C2F-4125-B8E7-D4AFB5DDC2AD}"/>
            </c:ext>
          </c:extLst>
        </c:ser>
        <c:ser>
          <c:idx val="5"/>
          <c:order val="5"/>
          <c:tx>
            <c:strRef>
              <c:f>Sheet1!$G$1</c:f>
              <c:strCache>
                <c:ptCount val="1"/>
                <c:pt idx="0">
                  <c:v>Specialized Bicycles</c:v>
                </c:pt>
              </c:strCache>
            </c:strRef>
          </c:tx>
          <c:spPr>
            <a:solidFill>
              <a:schemeClr val="accent6"/>
            </a:solidFill>
            <a:ln>
              <a:noFill/>
            </a:ln>
            <a:effectLst/>
          </c:spPr>
          <c:invertIfNegative val="0"/>
          <c:cat>
            <c:strRef>
              <c:f>Sheet1!$A$2:$A$4</c:f>
              <c:strCache>
                <c:ptCount val="3"/>
                <c:pt idx="0">
                  <c:v>Album</c:v>
                </c:pt>
                <c:pt idx="1">
                  <c:v>Photo</c:v>
                </c:pt>
                <c:pt idx="2">
                  <c:v>Video</c:v>
                </c:pt>
              </c:strCache>
            </c:strRef>
          </c:cat>
          <c:val>
            <c:numRef>
              <c:f>Sheet1!$G$2:$G$4</c:f>
              <c:numCache>
                <c:formatCode>General</c:formatCode>
                <c:ptCount val="3"/>
                <c:pt idx="0">
                  <c:v>8.3022109207787898E-4</c:v>
                </c:pt>
                <c:pt idx="1">
                  <c:v>1.54103186215517E-3</c:v>
                </c:pt>
                <c:pt idx="2">
                  <c:v>0</c:v>
                </c:pt>
              </c:numCache>
            </c:numRef>
          </c:val>
          <c:extLst>
            <c:ext xmlns:c16="http://schemas.microsoft.com/office/drawing/2014/chart" uri="{C3380CC4-5D6E-409C-BE32-E72D297353CC}">
              <c16:uniqueId val="{00000005-4C2F-4125-B8E7-D4AFB5DDC2AD}"/>
            </c:ext>
          </c:extLst>
        </c:ser>
        <c:ser>
          <c:idx val="6"/>
          <c:order val="6"/>
          <c:tx>
            <c:strRef>
              <c:f>Sheet1!$H$1</c:f>
              <c:strCache>
                <c:ptCount val="1"/>
                <c:pt idx="0">
                  <c:v>Scott Sports Argentina</c:v>
                </c:pt>
              </c:strCache>
            </c:strRef>
          </c:tx>
          <c:spPr>
            <a:solidFill>
              <a:schemeClr val="accent1">
                <a:lumMod val="60000"/>
              </a:schemeClr>
            </a:solidFill>
            <a:ln>
              <a:noFill/>
            </a:ln>
            <a:effectLst/>
          </c:spPr>
          <c:invertIfNegative val="0"/>
          <c:cat>
            <c:strRef>
              <c:f>Sheet1!$A$2:$A$4</c:f>
              <c:strCache>
                <c:ptCount val="3"/>
                <c:pt idx="0">
                  <c:v>Album</c:v>
                </c:pt>
                <c:pt idx="1">
                  <c:v>Photo</c:v>
                </c:pt>
                <c:pt idx="2">
                  <c:v>Video</c:v>
                </c:pt>
              </c:strCache>
            </c:strRef>
          </c:cat>
          <c:val>
            <c:numRef>
              <c:f>Sheet1!$H$2:$H$4</c:f>
              <c:numCache>
                <c:formatCode>General</c:formatCode>
                <c:ptCount val="3"/>
                <c:pt idx="0">
                  <c:v>5.1848998671442902E-2</c:v>
                </c:pt>
                <c:pt idx="1">
                  <c:v>5.08625679455195E-2</c:v>
                </c:pt>
                <c:pt idx="2">
                  <c:v>2.6760385932429999E-2</c:v>
                </c:pt>
              </c:numCache>
            </c:numRef>
          </c:val>
          <c:extLst>
            <c:ext xmlns:c16="http://schemas.microsoft.com/office/drawing/2014/chart" uri="{C3380CC4-5D6E-409C-BE32-E72D297353CC}">
              <c16:uniqueId val="{00000006-4C2F-4125-B8E7-D4AFB5DDC2AD}"/>
            </c:ext>
          </c:extLst>
        </c:ser>
        <c:ser>
          <c:idx val="7"/>
          <c:order val="7"/>
          <c:tx>
            <c:strRef>
              <c:f>Sheet1!$I$1</c:f>
              <c:strCache>
                <c:ptCount val="1"/>
                <c:pt idx="0">
                  <c:v>Giant Bicycles Argentina</c:v>
                </c:pt>
              </c:strCache>
            </c:strRef>
          </c:tx>
          <c:spPr>
            <a:solidFill>
              <a:schemeClr val="accent2">
                <a:lumMod val="60000"/>
              </a:schemeClr>
            </a:solidFill>
            <a:ln>
              <a:noFill/>
            </a:ln>
            <a:effectLst/>
          </c:spPr>
          <c:invertIfNegative val="0"/>
          <c:cat>
            <c:strRef>
              <c:f>Sheet1!$A$2:$A$4</c:f>
              <c:strCache>
                <c:ptCount val="3"/>
                <c:pt idx="0">
                  <c:v>Album</c:v>
                </c:pt>
                <c:pt idx="1">
                  <c:v>Photo</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4C2F-4125-B8E7-D4AFB5DDC2AD}"/>
            </c:ext>
          </c:extLst>
        </c:ser>
        <c:dLbls>
          <c:showLegendKey val="0"/>
          <c:showVal val="0"/>
          <c:showCatName val="0"/>
          <c:showSerName val="0"/>
          <c:showPercent val="0"/>
          <c:showBubbleSize val="0"/>
        </c:dLbls>
        <c:gapWidth val="219"/>
        <c:overlap val="-27"/>
        <c:axId val="65928488"/>
        <c:axId val="65928816"/>
      </c:barChart>
      <c:catAx>
        <c:axId val="6592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928816"/>
        <c:crosses val="autoZero"/>
        <c:auto val="1"/>
        <c:lblAlgn val="ctr"/>
        <c:lblOffset val="100"/>
        <c:noMultiLvlLbl val="0"/>
      </c:catAx>
      <c:valAx>
        <c:axId val="6592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92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Sheet1!$B$2:$B$9</c:f>
              <c:numCache>
                <c:formatCode>General</c:formatCode>
                <c:ptCount val="8"/>
                <c:pt idx="0">
                  <c:v>0</c:v>
                </c:pt>
                <c:pt idx="1">
                  <c:v>0</c:v>
                </c:pt>
                <c:pt idx="2">
                  <c:v>0</c:v>
                </c:pt>
                <c:pt idx="3">
                  <c:v>5</c:v>
                </c:pt>
                <c:pt idx="4">
                  <c:v>0</c:v>
                </c:pt>
                <c:pt idx="5">
                  <c:v>7</c:v>
                </c:pt>
                <c:pt idx="6">
                  <c:v>2</c:v>
                </c:pt>
                <c:pt idx="7">
                  <c:v>0</c:v>
                </c:pt>
              </c:numCache>
            </c:numRef>
          </c:val>
          <c:extLst>
            <c:ext xmlns:c16="http://schemas.microsoft.com/office/drawing/2014/chart" uri="{C3380CC4-5D6E-409C-BE32-E72D297353CC}">
              <c16:uniqueId val="{00000000-F5C0-483C-BCFE-CBBA9D90D13F}"/>
            </c:ext>
          </c:extLst>
        </c:ser>
        <c:ser>
          <c:idx val="1"/>
          <c:order val="1"/>
          <c:tx>
            <c:strRef>
              <c:f>Sheet1!$C$1</c:f>
              <c:strCache>
                <c:ptCount val="1"/>
                <c:pt idx="0">
                  <c:v>Photo</c:v>
                </c:pt>
              </c:strCache>
            </c:strRef>
          </c:tx>
          <c:spPr>
            <a:solidFill>
              <a:schemeClr val="accent2"/>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Sheet1!$C$2:$C$9</c:f>
              <c:numCache>
                <c:formatCode>General</c:formatCode>
                <c:ptCount val="8"/>
                <c:pt idx="0">
                  <c:v>0</c:v>
                </c:pt>
                <c:pt idx="1">
                  <c:v>3</c:v>
                </c:pt>
                <c:pt idx="2">
                  <c:v>0</c:v>
                </c:pt>
                <c:pt idx="3">
                  <c:v>8</c:v>
                </c:pt>
                <c:pt idx="4">
                  <c:v>0</c:v>
                </c:pt>
                <c:pt idx="5">
                  <c:v>6</c:v>
                </c:pt>
                <c:pt idx="6">
                  <c:v>8</c:v>
                </c:pt>
                <c:pt idx="7">
                  <c:v>0</c:v>
                </c:pt>
              </c:numCache>
            </c:numRef>
          </c:val>
          <c:extLst>
            <c:ext xmlns:c16="http://schemas.microsoft.com/office/drawing/2014/chart" uri="{C3380CC4-5D6E-409C-BE32-E72D297353CC}">
              <c16:uniqueId val="{00000001-F5C0-483C-BCFE-CBBA9D90D13F}"/>
            </c:ext>
          </c:extLst>
        </c:ser>
        <c:ser>
          <c:idx val="2"/>
          <c:order val="2"/>
          <c:tx>
            <c:strRef>
              <c:f>Sheet1!$D$1</c:f>
              <c:strCache>
                <c:ptCount val="1"/>
                <c:pt idx="0">
                  <c:v>Video</c:v>
                </c:pt>
              </c:strCache>
            </c:strRef>
          </c:tx>
          <c:spPr>
            <a:solidFill>
              <a:schemeClr val="accent3"/>
            </a:solidFill>
            <a:ln>
              <a:noFill/>
            </a:ln>
            <a:effectLst/>
          </c:spPr>
          <c:invertIfNegative val="0"/>
          <c:cat>
            <c:strRef>
              <c:f>Sheet1!$A$2:$A$9</c:f>
              <c:strCache>
                <c:ptCount val="8"/>
                <c:pt idx="0">
                  <c:v>Orbea Argentina</c:v>
                </c:pt>
                <c:pt idx="1">
                  <c:v>Cannondale Argentina</c:v>
                </c:pt>
                <c:pt idx="2">
                  <c:v>Merida Bikes Argentina</c:v>
                </c:pt>
                <c:pt idx="3">
                  <c:v>Trek Bicycle Argentina</c:v>
                </c:pt>
                <c:pt idx="4">
                  <c:v>Cervelo Argentina</c:v>
                </c:pt>
                <c:pt idx="5">
                  <c:v>Specialized Bicycles</c:v>
                </c:pt>
                <c:pt idx="6">
                  <c:v>Scott Sports Argentina</c:v>
                </c:pt>
                <c:pt idx="7">
                  <c:v>Giant Bicycles Argentina</c:v>
                </c:pt>
              </c:strCache>
            </c:strRef>
          </c:cat>
          <c:val>
            <c:numRef>
              <c:f>Sheet1!$D$2:$D$9</c:f>
              <c:numCache>
                <c:formatCode>General</c:formatCode>
                <c:ptCount val="8"/>
                <c:pt idx="0">
                  <c:v>0</c:v>
                </c:pt>
                <c:pt idx="1">
                  <c:v>0</c:v>
                </c:pt>
                <c:pt idx="2">
                  <c:v>0</c:v>
                </c:pt>
                <c:pt idx="3">
                  <c:v>1</c:v>
                </c:pt>
                <c:pt idx="4">
                  <c:v>0</c:v>
                </c:pt>
                <c:pt idx="5">
                  <c:v>0</c:v>
                </c:pt>
                <c:pt idx="6">
                  <c:v>3</c:v>
                </c:pt>
                <c:pt idx="7">
                  <c:v>0</c:v>
                </c:pt>
              </c:numCache>
            </c:numRef>
          </c:val>
          <c:extLst>
            <c:ext xmlns:c16="http://schemas.microsoft.com/office/drawing/2014/chart" uri="{C3380CC4-5D6E-409C-BE32-E72D297353CC}">
              <c16:uniqueId val="{00000002-F5C0-483C-BCFE-CBBA9D90D13F}"/>
            </c:ext>
          </c:extLst>
        </c:ser>
        <c:dLbls>
          <c:showLegendKey val="0"/>
          <c:showVal val="0"/>
          <c:showCatName val="0"/>
          <c:showSerName val="0"/>
          <c:showPercent val="0"/>
          <c:showBubbleSize val="0"/>
        </c:dLbls>
        <c:gapWidth val="150"/>
        <c:overlap val="100"/>
        <c:axId val="383222616"/>
        <c:axId val="383220648"/>
      </c:barChart>
      <c:catAx>
        <c:axId val="38322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20648"/>
        <c:crosses val="autoZero"/>
        <c:auto val="1"/>
        <c:lblAlgn val="ctr"/>
        <c:lblOffset val="100"/>
        <c:noMultiLvlLbl val="0"/>
      </c:catAx>
      <c:valAx>
        <c:axId val="383220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2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0-03DB-4B22-B098-E606B35B13D5}"/>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0</c:v>
                </c:pt>
                <c:pt idx="2">
                  <c:v>0</c:v>
                </c:pt>
                <c:pt idx="3">
                  <c:v>2.8765941125707201E-2</c:v>
                </c:pt>
                <c:pt idx="4">
                  <c:v>3.8358266206367501E-2</c:v>
                </c:pt>
                <c:pt idx="5">
                  <c:v>0</c:v>
                </c:pt>
                <c:pt idx="6">
                  <c:v>0</c:v>
                </c:pt>
                <c:pt idx="7">
                  <c:v>0</c:v>
                </c:pt>
                <c:pt idx="8">
                  <c:v>0</c:v>
                </c:pt>
                <c:pt idx="9">
                  <c:v>0</c:v>
                </c:pt>
                <c:pt idx="10">
                  <c:v>0</c:v>
                </c:pt>
                <c:pt idx="11">
                  <c:v>0</c:v>
                </c:pt>
                <c:pt idx="12">
                  <c:v>0</c:v>
                </c:pt>
                <c:pt idx="13">
                  <c:v>0</c:v>
                </c:pt>
                <c:pt idx="14">
                  <c:v>0</c:v>
                </c:pt>
                <c:pt idx="15">
                  <c:v>9.5932463545663794E-3</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1-03DB-4B22-B098-E606B35B13D5}"/>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2-03DB-4B22-B098-E606B35B13D5}"/>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0.18545163868904899</c:v>
                </c:pt>
                <c:pt idx="1">
                  <c:v>0.36290967226219001</c:v>
                </c:pt>
                <c:pt idx="2">
                  <c:v>0.24937655860349101</c:v>
                </c:pt>
                <c:pt idx="3">
                  <c:v>0</c:v>
                </c:pt>
                <c:pt idx="4">
                  <c:v>0.37400505066649598</c:v>
                </c:pt>
                <c:pt idx="5">
                  <c:v>0</c:v>
                </c:pt>
                <c:pt idx="6">
                  <c:v>0</c:v>
                </c:pt>
                <c:pt idx="7">
                  <c:v>0</c:v>
                </c:pt>
                <c:pt idx="8">
                  <c:v>0</c:v>
                </c:pt>
                <c:pt idx="9">
                  <c:v>9.9085853097232002E-2</c:v>
                </c:pt>
                <c:pt idx="10">
                  <c:v>0</c:v>
                </c:pt>
                <c:pt idx="11">
                  <c:v>0.156619574250463</c:v>
                </c:pt>
                <c:pt idx="12">
                  <c:v>0</c:v>
                </c:pt>
                <c:pt idx="13">
                  <c:v>0</c:v>
                </c:pt>
                <c:pt idx="14">
                  <c:v>5.4342614199405399E-2</c:v>
                </c:pt>
                <c:pt idx="15">
                  <c:v>0.20781379883624301</c:v>
                </c:pt>
                <c:pt idx="16">
                  <c:v>0</c:v>
                </c:pt>
                <c:pt idx="17">
                  <c:v>0</c:v>
                </c:pt>
                <c:pt idx="18">
                  <c:v>6.0751398880895299E-2</c:v>
                </c:pt>
                <c:pt idx="19">
                  <c:v>0.50199840127897699</c:v>
                </c:pt>
                <c:pt idx="20">
                  <c:v>0</c:v>
                </c:pt>
                <c:pt idx="21">
                  <c:v>6.3952930643046704E-2</c:v>
                </c:pt>
                <c:pt idx="22">
                  <c:v>0</c:v>
                </c:pt>
                <c:pt idx="23">
                  <c:v>0.14709644410335099</c:v>
                </c:pt>
                <c:pt idx="24">
                  <c:v>8.6339217191097495E-2</c:v>
                </c:pt>
              </c:numCache>
            </c:numRef>
          </c:val>
          <c:smooth val="0"/>
          <c:extLst>
            <c:ext xmlns:c16="http://schemas.microsoft.com/office/drawing/2014/chart" uri="{C3380CC4-5D6E-409C-BE32-E72D297353CC}">
              <c16:uniqueId val="{00000003-03DB-4B22-B098-E606B35B13D5}"/>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4-03DB-4B22-B098-E606B35B13D5}"/>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0</c:v>
                </c:pt>
                <c:pt idx="1">
                  <c:v>0</c:v>
                </c:pt>
                <c:pt idx="2">
                  <c:v>0</c:v>
                </c:pt>
                <c:pt idx="3">
                  <c:v>2.88095004634792E-3</c:v>
                </c:pt>
                <c:pt idx="4">
                  <c:v>0</c:v>
                </c:pt>
                <c:pt idx="5">
                  <c:v>6.0643763875419497E-4</c:v>
                </c:pt>
                <c:pt idx="6">
                  <c:v>1.16230238964318E-3</c:v>
                </c:pt>
                <c:pt idx="7">
                  <c:v>0</c:v>
                </c:pt>
                <c:pt idx="8">
                  <c:v>0</c:v>
                </c:pt>
                <c:pt idx="9">
                  <c:v>2.7784948539749401E-3</c:v>
                </c:pt>
                <c:pt idx="10">
                  <c:v>2.0208827923345901E-4</c:v>
                </c:pt>
                <c:pt idx="11">
                  <c:v>0</c:v>
                </c:pt>
                <c:pt idx="12">
                  <c:v>1.01051644463936E-3</c:v>
                </c:pt>
                <c:pt idx="13">
                  <c:v>8.0852100284902601E-4</c:v>
                </c:pt>
                <c:pt idx="14">
                  <c:v>0</c:v>
                </c:pt>
                <c:pt idx="15">
                  <c:v>0</c:v>
                </c:pt>
                <c:pt idx="16">
                  <c:v>4.0418390974169101E-4</c:v>
                </c:pt>
                <c:pt idx="17">
                  <c:v>1.2124622936856501E-3</c:v>
                </c:pt>
                <c:pt idx="18">
                  <c:v>0</c:v>
                </c:pt>
                <c:pt idx="19">
                  <c:v>3.0314084226672601E-4</c:v>
                </c:pt>
                <c:pt idx="20">
                  <c:v>4.5481719633498201E-4</c:v>
                </c:pt>
                <c:pt idx="21">
                  <c:v>0</c:v>
                </c:pt>
                <c:pt idx="22">
                  <c:v>0</c:v>
                </c:pt>
                <c:pt idx="23">
                  <c:v>4.5481282936029102E-4</c:v>
                </c:pt>
                <c:pt idx="24">
                  <c:v>0</c:v>
                </c:pt>
              </c:numCache>
            </c:numRef>
          </c:val>
          <c:smooth val="0"/>
          <c:extLst>
            <c:ext xmlns:c16="http://schemas.microsoft.com/office/drawing/2014/chart" uri="{C3380CC4-5D6E-409C-BE32-E72D297353CC}">
              <c16:uniqueId val="{00000005-03DB-4B22-B098-E606B35B13D5}"/>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0</c:v>
                </c:pt>
                <c:pt idx="1">
                  <c:v>0</c:v>
                </c:pt>
                <c:pt idx="2">
                  <c:v>2.0147581031052499E-2</c:v>
                </c:pt>
                <c:pt idx="3">
                  <c:v>3.2713866904890698E-2</c:v>
                </c:pt>
                <c:pt idx="4">
                  <c:v>3.3944758049307897E-2</c:v>
                </c:pt>
                <c:pt idx="5">
                  <c:v>0</c:v>
                </c:pt>
                <c:pt idx="6">
                  <c:v>0</c:v>
                </c:pt>
                <c:pt idx="7">
                  <c:v>2.7623962531861699E-2</c:v>
                </c:pt>
                <c:pt idx="8">
                  <c:v>0</c:v>
                </c:pt>
                <c:pt idx="9">
                  <c:v>0</c:v>
                </c:pt>
                <c:pt idx="10">
                  <c:v>1.2557608026823101E-2</c:v>
                </c:pt>
                <c:pt idx="11">
                  <c:v>0</c:v>
                </c:pt>
                <c:pt idx="12">
                  <c:v>1.0041798988288801E-2</c:v>
                </c:pt>
                <c:pt idx="13">
                  <c:v>4.6413025752957297E-2</c:v>
                </c:pt>
                <c:pt idx="14">
                  <c:v>0</c:v>
                </c:pt>
                <c:pt idx="15">
                  <c:v>7.7694235588972399E-2</c:v>
                </c:pt>
                <c:pt idx="16">
                  <c:v>0</c:v>
                </c:pt>
                <c:pt idx="17">
                  <c:v>0</c:v>
                </c:pt>
                <c:pt idx="18">
                  <c:v>0.13386378421658399</c:v>
                </c:pt>
                <c:pt idx="19">
                  <c:v>0</c:v>
                </c:pt>
                <c:pt idx="20">
                  <c:v>2.1248671958002601E-2</c:v>
                </c:pt>
                <c:pt idx="21">
                  <c:v>9.3689102083645601E-2</c:v>
                </c:pt>
                <c:pt idx="22">
                  <c:v>2.6217883093210801E-2</c:v>
                </c:pt>
                <c:pt idx="23">
                  <c:v>0</c:v>
                </c:pt>
                <c:pt idx="24">
                  <c:v>5.4881319147343899E-2</c:v>
                </c:pt>
              </c:numCache>
            </c:numRef>
          </c:val>
          <c:smooth val="0"/>
          <c:extLst>
            <c:ext xmlns:c16="http://schemas.microsoft.com/office/drawing/2014/chart" uri="{C3380CC4-5D6E-409C-BE32-E72D297353CC}">
              <c16:uniqueId val="{00000006-03DB-4B22-B098-E606B35B13D5}"/>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Sheet1!$I$2:$I$26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7-03DB-4B22-B098-E606B35B13D5}"/>
            </c:ext>
          </c:extLst>
        </c:ser>
        <c:dLbls>
          <c:showLegendKey val="0"/>
          <c:showVal val="0"/>
          <c:showCatName val="0"/>
          <c:showSerName val="0"/>
          <c:showPercent val="0"/>
          <c:showBubbleSize val="0"/>
        </c:dLbls>
        <c:smooth val="0"/>
        <c:axId val="443475608"/>
        <c:axId val="431647424"/>
      </c:lineChart>
      <c:dateAx>
        <c:axId val="443475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47424"/>
        <c:crosses val="autoZero"/>
        <c:auto val="1"/>
        <c:lblOffset val="100"/>
        <c:baseTimeUnit val="days"/>
      </c:dateAx>
      <c:valAx>
        <c:axId val="431647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7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032-4DA9-AE35-712DE4B5D962}"/>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9.5904862376522508E-3</c:v>
                </c:pt>
                <c:pt idx="10">
                  <c:v>0</c:v>
                </c:pt>
                <c:pt idx="11">
                  <c:v>0</c:v>
                </c:pt>
                <c:pt idx="12">
                  <c:v>0</c:v>
                </c:pt>
                <c:pt idx="13">
                  <c:v>0</c:v>
                </c:pt>
                <c:pt idx="14">
                  <c:v>0</c:v>
                </c:pt>
                <c:pt idx="15">
                  <c:v>2.87714587129567E-2</c:v>
                </c:pt>
                <c:pt idx="16">
                  <c:v>3.8361944950609003E-2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E032-4DA9-AE35-712DE4B5D962}"/>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E032-4DA9-AE35-712DE4B5D962}"/>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0.38051993732612799</c:v>
                </c:pt>
                <c:pt idx="10">
                  <c:v>0</c:v>
                </c:pt>
                <c:pt idx="11">
                  <c:v>0.124708214753941</c:v>
                </c:pt>
                <c:pt idx="12">
                  <c:v>9.9127042496722398E-2</c:v>
                </c:pt>
                <c:pt idx="13">
                  <c:v>8.6336456368113101E-2</c:v>
                </c:pt>
                <c:pt idx="14">
                  <c:v>0.20784702458990201</c:v>
                </c:pt>
                <c:pt idx="15">
                  <c:v>5.4359991046589701E-2</c:v>
                </c:pt>
                <c:pt idx="16">
                  <c:v>6.0755284110894398E-2</c:v>
                </c:pt>
                <c:pt idx="17">
                  <c:v>0</c:v>
                </c:pt>
                <c:pt idx="18">
                  <c:v>0.37412464426182301</c:v>
                </c:pt>
                <c:pt idx="19">
                  <c:v>0.24941642950788201</c:v>
                </c:pt>
                <c:pt idx="20">
                  <c:v>0.15188821027723601</c:v>
                </c:pt>
                <c:pt idx="21">
                  <c:v>0.50203050554791695</c:v>
                </c:pt>
                <c:pt idx="22">
                  <c:v>0.34534582547245202</c:v>
                </c:pt>
                <c:pt idx="23">
                  <c:v>0</c:v>
                </c:pt>
              </c:numCache>
            </c:numRef>
          </c:val>
          <c:smooth val="0"/>
          <c:extLst>
            <c:ext xmlns:c16="http://schemas.microsoft.com/office/drawing/2014/chart" uri="{C3380CC4-5D6E-409C-BE32-E72D297353CC}">
              <c16:uniqueId val="{00000003-E032-4DA9-AE35-712DE4B5D962}"/>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E032-4DA9-AE35-712DE4B5D962}"/>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1.1584502159712701E-3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E032-4DA9-AE35-712DE4B5D962}"/>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5.5186945778825797E-2</c:v>
                </c:pt>
                <c:pt idx="11">
                  <c:v>2.00679802832094E-2</c:v>
                </c:pt>
                <c:pt idx="12">
                  <c:v>0.114136637860753</c:v>
                </c:pt>
                <c:pt idx="13">
                  <c:v>0</c:v>
                </c:pt>
                <c:pt idx="14">
                  <c:v>0</c:v>
                </c:pt>
                <c:pt idx="15">
                  <c:v>3.2610467960215203E-2</c:v>
                </c:pt>
                <c:pt idx="16">
                  <c:v>0</c:v>
                </c:pt>
                <c:pt idx="17">
                  <c:v>0</c:v>
                </c:pt>
                <c:pt idx="18">
                  <c:v>0</c:v>
                </c:pt>
                <c:pt idx="19">
                  <c:v>2.92658045796803E-2</c:v>
                </c:pt>
                <c:pt idx="20">
                  <c:v>4.6407204404921701E-2</c:v>
                </c:pt>
                <c:pt idx="21">
                  <c:v>4.5152955637221097E-2</c:v>
                </c:pt>
                <c:pt idx="22">
                  <c:v>1.56781095962573E-2</c:v>
                </c:pt>
                <c:pt idx="23">
                  <c:v>0</c:v>
                </c:pt>
              </c:numCache>
            </c:numRef>
          </c:val>
          <c:smooth val="0"/>
          <c:extLst>
            <c:ext xmlns:c16="http://schemas.microsoft.com/office/drawing/2014/chart" uri="{C3380CC4-5D6E-409C-BE32-E72D297353CC}">
              <c16:uniqueId val="{00000006-E032-4DA9-AE35-712DE4B5D962}"/>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E032-4DA9-AE35-712DE4B5D962}"/>
            </c:ext>
          </c:extLst>
        </c:ser>
        <c:dLbls>
          <c:showLegendKey val="0"/>
          <c:showVal val="0"/>
          <c:showCatName val="0"/>
          <c:showSerName val="0"/>
          <c:showPercent val="0"/>
          <c:showBubbleSize val="0"/>
        </c:dLbls>
        <c:smooth val="0"/>
        <c:axId val="324648048"/>
        <c:axId val="324648376"/>
      </c:lineChart>
      <c:catAx>
        <c:axId val="32464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48376"/>
        <c:crosses val="autoZero"/>
        <c:auto val="1"/>
        <c:lblAlgn val="ctr"/>
        <c:lblOffset val="100"/>
        <c:noMultiLvlLbl val="0"/>
      </c:catAx>
      <c:valAx>
        <c:axId val="32464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4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Orbea Argentina</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0-845B-4A67-9E97-7EEE41632329}"/>
            </c:ext>
          </c:extLst>
        </c:ser>
        <c:ser>
          <c:idx val="1"/>
          <c:order val="1"/>
          <c:tx>
            <c:strRef>
              <c:f>Sheet1!$C$1</c:f>
              <c:strCache>
                <c:ptCount val="1"/>
                <c:pt idx="0">
                  <c:v>Cannondale Argentina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1-845B-4A67-9E97-7EEE41632329}"/>
            </c:ext>
          </c:extLst>
        </c:ser>
        <c:ser>
          <c:idx val="2"/>
          <c:order val="2"/>
          <c:tx>
            <c:strRef>
              <c:f>Sheet1!$D$1</c:f>
              <c:strCache>
                <c:ptCount val="1"/>
                <c:pt idx="0">
                  <c:v>Merida Bikes Argentina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2-845B-4A67-9E97-7EEE41632329}"/>
            </c:ext>
          </c:extLst>
        </c:ser>
        <c:ser>
          <c:idx val="3"/>
          <c:order val="3"/>
          <c:tx>
            <c:strRef>
              <c:f>Sheet1!$E$1</c:f>
              <c:strCache>
                <c:ptCount val="1"/>
                <c:pt idx="0">
                  <c:v>Trek Bicycle 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3-845B-4A67-9E97-7EEE41632329}"/>
            </c:ext>
          </c:extLst>
        </c:ser>
        <c:ser>
          <c:idx val="4"/>
          <c:order val="4"/>
          <c:tx>
            <c:strRef>
              <c:f>Sheet1!$F$1</c:f>
              <c:strCache>
                <c:ptCount val="1"/>
                <c:pt idx="0">
                  <c:v>Cervelo 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4-845B-4A67-9E97-7EEE41632329}"/>
            </c:ext>
          </c:extLst>
        </c:ser>
        <c:ser>
          <c:idx val="5"/>
          <c:order val="5"/>
          <c:tx>
            <c:strRef>
              <c:f>Sheet1!$G$1</c:f>
              <c:strCache>
                <c:ptCount val="1"/>
                <c:pt idx="0">
                  <c:v>Specialized Bicycles</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5-845B-4A67-9E97-7EEE41632329}"/>
            </c:ext>
          </c:extLst>
        </c:ser>
        <c:ser>
          <c:idx val="6"/>
          <c:order val="6"/>
          <c:tx>
            <c:strRef>
              <c:f>Sheet1!$H$1</c:f>
              <c:strCache>
                <c:ptCount val="1"/>
                <c:pt idx="0">
                  <c:v>Scott Sports 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6-845B-4A67-9E97-7EEE41632329}"/>
            </c:ext>
          </c:extLst>
        </c:ser>
        <c:ser>
          <c:idx val="7"/>
          <c:order val="7"/>
          <c:tx>
            <c:strRef>
              <c:f>Sheet1!$I$1</c:f>
              <c:strCache>
                <c:ptCount val="1"/>
                <c:pt idx="0">
                  <c:v>Giant Bicycles Argentina</c:v>
                </c:pt>
              </c:strCache>
            </c:strRef>
          </c:tx>
          <c:spPr>
            <a:ln w="28575" cap="rnd">
              <a:solidFill>
                <a:schemeClr val="accent2">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Sheet1!$I$2:$I$26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7-845B-4A67-9E97-7EEE41632329}"/>
            </c:ext>
          </c:extLst>
        </c:ser>
        <c:dLbls>
          <c:showLegendKey val="0"/>
          <c:showVal val="0"/>
          <c:showCatName val="0"/>
          <c:showSerName val="0"/>
          <c:showPercent val="0"/>
          <c:showBubbleSize val="0"/>
        </c:dLbls>
        <c:smooth val="0"/>
        <c:axId val="290800328"/>
        <c:axId val="290800656"/>
      </c:lineChart>
      <c:dateAx>
        <c:axId val="29080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00656"/>
        <c:crosses val="autoZero"/>
        <c:auto val="1"/>
        <c:lblOffset val="100"/>
        <c:baseTimeUnit val="days"/>
      </c:dateAx>
      <c:valAx>
        <c:axId val="29080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80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28912-7333-469F-BFEB-4CC53DEFC608}"/>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E725FEAA-4AD9-45E4-A688-FFE10E77884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1830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3B542-0EF0-49BE-A908-1D1342EE8463}"/>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3D3D1632-DA1E-47FB-AF59-7FDEFB677F1B}"/>
              </a:ext>
            </a:extLst>
          </p:cNvPr>
          <p:cNvGraphicFramePr>
            <a:graphicFrameLocks noGrp="1"/>
          </p:cNvGraphicFramePr>
          <p:nvPr>
            <p:ph type="tbl" sz="quarter" idx="13"/>
            <p:extLst>
              <p:ext uri="{D42A27DB-BD31-4B8C-83A1-F6EECF244321}">
                <p14:modId xmlns:p14="http://schemas.microsoft.com/office/powerpoint/2010/main" val="4126542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81443402"/>
                    </a:ext>
                  </a:extLst>
                </a:gridCol>
                <a:gridCol w="740664">
                  <a:extLst>
                    <a:ext uri="{9D8B030D-6E8A-4147-A177-3AD203B41FA5}">
                      <a16:colId xmlns:a16="http://schemas.microsoft.com/office/drawing/2014/main" val="4114620903"/>
                    </a:ext>
                  </a:extLst>
                </a:gridCol>
                <a:gridCol w="740664">
                  <a:extLst>
                    <a:ext uri="{9D8B030D-6E8A-4147-A177-3AD203B41FA5}">
                      <a16:colId xmlns:a16="http://schemas.microsoft.com/office/drawing/2014/main" val="2316452047"/>
                    </a:ext>
                  </a:extLst>
                </a:gridCol>
                <a:gridCol w="740664">
                  <a:extLst>
                    <a:ext uri="{9D8B030D-6E8A-4147-A177-3AD203B41FA5}">
                      <a16:colId xmlns:a16="http://schemas.microsoft.com/office/drawing/2014/main" val="365543793"/>
                    </a:ext>
                  </a:extLst>
                </a:gridCol>
                <a:gridCol w="740664">
                  <a:extLst>
                    <a:ext uri="{9D8B030D-6E8A-4147-A177-3AD203B41FA5}">
                      <a16:colId xmlns:a16="http://schemas.microsoft.com/office/drawing/2014/main" val="4019104780"/>
                    </a:ext>
                  </a:extLst>
                </a:gridCol>
                <a:gridCol w="740664">
                  <a:extLst>
                    <a:ext uri="{9D8B030D-6E8A-4147-A177-3AD203B41FA5}">
                      <a16:colId xmlns:a16="http://schemas.microsoft.com/office/drawing/2014/main" val="1776147472"/>
                    </a:ext>
                  </a:extLst>
                </a:gridCol>
                <a:gridCol w="740664">
                  <a:extLst>
                    <a:ext uri="{9D8B030D-6E8A-4147-A177-3AD203B41FA5}">
                      <a16:colId xmlns:a16="http://schemas.microsoft.com/office/drawing/2014/main" val="2609384723"/>
                    </a:ext>
                  </a:extLst>
                </a:gridCol>
                <a:gridCol w="740664">
                  <a:extLst>
                    <a:ext uri="{9D8B030D-6E8A-4147-A177-3AD203B41FA5}">
                      <a16:colId xmlns:a16="http://schemas.microsoft.com/office/drawing/2014/main" val="549054519"/>
                    </a:ext>
                  </a:extLst>
                </a:gridCol>
                <a:gridCol w="740664">
                  <a:extLst>
                    <a:ext uri="{9D8B030D-6E8A-4147-A177-3AD203B41FA5}">
                      <a16:colId xmlns:a16="http://schemas.microsoft.com/office/drawing/2014/main" val="41388541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824459564"/>
                  </a:ext>
                </a:extLst>
              </a:tr>
              <a:tr h="370840">
                <a:tc>
                  <a:txBody>
                    <a:bodyPr/>
                    <a:lstStyle/>
                    <a:p>
                      <a:r>
                        <a:rPr lang="en-US" sz="1000"/>
                        <a:t>Specialized Bicycles</a:t>
                      </a:r>
                    </a:p>
                  </a:txBody>
                  <a:tcPr/>
                </a:tc>
                <a:tc>
                  <a:txBody>
                    <a:bodyPr/>
                    <a:lstStyle/>
                    <a:p>
                      <a:r>
                        <a:rPr lang="en-US" sz="1000"/>
                        <a:t>1978933</a:t>
                      </a:r>
                    </a:p>
                  </a:txBody>
                  <a:tcPr/>
                </a:tc>
                <a:tc>
                  <a:txBody>
                    <a:bodyPr/>
                    <a:lstStyle/>
                    <a:p>
                      <a:r>
                        <a:rPr lang="en-US" sz="1000"/>
                        <a:t>246</a:t>
                      </a:r>
                    </a:p>
                  </a:txBody>
                  <a:tcPr/>
                </a:tc>
                <a:tc>
                  <a:txBody>
                    <a:bodyPr/>
                    <a:lstStyle/>
                    <a:p>
                      <a:r>
                        <a:rPr lang="en-US" sz="1000"/>
                        <a:t>13</a:t>
                      </a:r>
                    </a:p>
                  </a:txBody>
                  <a:tcPr/>
                </a:tc>
                <a:tc>
                  <a:txBody>
                    <a:bodyPr/>
                    <a:lstStyle/>
                    <a:p>
                      <a:r>
                        <a:rPr lang="en-US" sz="1000"/>
                        <a:t>267</a:t>
                      </a:r>
                    </a:p>
                  </a:txBody>
                  <a:tcPr/>
                </a:tc>
                <a:tc>
                  <a:txBody>
                    <a:bodyPr/>
                    <a:lstStyle/>
                    <a:p>
                      <a:r>
                        <a:rPr lang="en-US" sz="1000"/>
                        <a:t>21</a:t>
                      </a:r>
                    </a:p>
                  </a:txBody>
                  <a:tcPr/>
                </a:tc>
                <a:tc>
                  <a:txBody>
                    <a:bodyPr/>
                    <a:lstStyle/>
                    <a:p>
                      <a:r>
                        <a:rPr lang="en-US" sz="1000"/>
                        <a:t>10</a:t>
                      </a:r>
                    </a:p>
                  </a:txBody>
                  <a:tcPr/>
                </a:tc>
                <a:tc>
                  <a:txBody>
                    <a:bodyPr/>
                    <a:lstStyle/>
                    <a:p>
                      <a:r>
                        <a:rPr lang="en-US" sz="1000"/>
                        <a:t>0</a:t>
                      </a:r>
                    </a:p>
                  </a:txBody>
                  <a:tcPr/>
                </a:tc>
                <a:tc>
                  <a:txBody>
                    <a:bodyPr/>
                    <a:lstStyle/>
                    <a:p>
                      <a:r>
                        <a:rPr lang="en-US" sz="1000"/>
                        <a:t>0.0012 %</a:t>
                      </a:r>
                    </a:p>
                  </a:txBody>
                  <a:tcPr/>
                </a:tc>
                <a:extLst>
                  <a:ext uri="{0D108BD9-81ED-4DB2-BD59-A6C34878D82A}">
                    <a16:rowId xmlns:a16="http://schemas.microsoft.com/office/drawing/2014/main" val="127344682"/>
                  </a:ext>
                </a:extLst>
              </a:tr>
              <a:tr h="370840">
                <a:tc>
                  <a:txBody>
                    <a:bodyPr/>
                    <a:lstStyle/>
                    <a:p>
                      <a:r>
                        <a:rPr lang="en-US" sz="1000"/>
                        <a:t>Scott Sports Argentina</a:t>
                      </a:r>
                    </a:p>
                  </a:txBody>
                  <a:tcPr/>
                </a:tc>
                <a:tc>
                  <a:txBody>
                    <a:bodyPr/>
                    <a:lstStyle/>
                    <a:p>
                      <a:r>
                        <a:rPr lang="en-US" sz="1000"/>
                        <a:t>80183</a:t>
                      </a:r>
                    </a:p>
                  </a:txBody>
                  <a:tcPr/>
                </a:tc>
                <a:tc>
                  <a:txBody>
                    <a:bodyPr/>
                    <a:lstStyle/>
                    <a:p>
                      <a:r>
                        <a:rPr lang="en-US" sz="1000"/>
                        <a:t>932</a:t>
                      </a:r>
                    </a:p>
                  </a:txBody>
                  <a:tcPr/>
                </a:tc>
                <a:tc>
                  <a:txBody>
                    <a:bodyPr/>
                    <a:lstStyle/>
                    <a:p>
                      <a:r>
                        <a:rPr lang="en-US" sz="1000"/>
                        <a:t>13</a:t>
                      </a:r>
                    </a:p>
                  </a:txBody>
                  <a:tcPr/>
                </a:tc>
                <a:tc>
                  <a:txBody>
                    <a:bodyPr/>
                    <a:lstStyle/>
                    <a:p>
                      <a:r>
                        <a:rPr lang="en-US" sz="1000"/>
                        <a:t>446</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0.0455 %</a:t>
                      </a:r>
                    </a:p>
                  </a:txBody>
                  <a:tcPr/>
                </a:tc>
                <a:extLst>
                  <a:ext uri="{0D108BD9-81ED-4DB2-BD59-A6C34878D82A}">
                    <a16:rowId xmlns:a16="http://schemas.microsoft.com/office/drawing/2014/main" val="3737220817"/>
                  </a:ext>
                </a:extLst>
              </a:tr>
              <a:tr h="370840">
                <a:tc>
                  <a:txBody>
                    <a:bodyPr/>
                    <a:lstStyle/>
                    <a:p>
                      <a:r>
                        <a:rPr lang="en-US" sz="1000"/>
                        <a:t>Orbea Argentina</a:t>
                      </a:r>
                    </a:p>
                  </a:txBody>
                  <a:tcPr/>
                </a:tc>
                <a:tc>
                  <a:txBody>
                    <a:bodyPr/>
                    <a:lstStyle/>
                    <a:p>
                      <a:r>
                        <a:rPr lang="en-US" sz="1000"/>
                        <a:t>62430</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868985573"/>
                  </a:ext>
                </a:extLst>
              </a:tr>
              <a:tr h="370840">
                <a:tc>
                  <a:txBody>
                    <a:bodyPr/>
                    <a:lstStyle/>
                    <a:p>
                      <a:r>
                        <a:rPr lang="en-US" sz="1000"/>
                        <a:t>Trek Bicycle Argentina</a:t>
                      </a:r>
                    </a:p>
                  </a:txBody>
                  <a:tcPr/>
                </a:tc>
                <a:tc>
                  <a:txBody>
                    <a:bodyPr/>
                    <a:lstStyle/>
                    <a:p>
                      <a:r>
                        <a:rPr lang="en-US" sz="1000"/>
                        <a:t>31272</a:t>
                      </a:r>
                    </a:p>
                  </a:txBody>
                  <a:tcPr/>
                </a:tc>
                <a:tc>
                  <a:txBody>
                    <a:bodyPr/>
                    <a:lstStyle/>
                    <a:p>
                      <a:r>
                        <a:rPr lang="en-US" sz="1000"/>
                        <a:t>-2</a:t>
                      </a:r>
                    </a:p>
                  </a:txBody>
                  <a:tcPr/>
                </a:tc>
                <a:tc>
                  <a:txBody>
                    <a:bodyPr/>
                    <a:lstStyle/>
                    <a:p>
                      <a:r>
                        <a:rPr lang="en-US" sz="1000"/>
                        <a:t>14</a:t>
                      </a:r>
                    </a:p>
                  </a:txBody>
                  <a:tcPr/>
                </a:tc>
                <a:tc>
                  <a:txBody>
                    <a:bodyPr/>
                    <a:lstStyle/>
                    <a:p>
                      <a:r>
                        <a:rPr lang="en-US" sz="1000"/>
                        <a:t>842</a:t>
                      </a:r>
                    </a:p>
                  </a:txBody>
                  <a:tcPr/>
                </a:tc>
                <a:tc>
                  <a:txBody>
                    <a:bodyPr/>
                    <a:lstStyle/>
                    <a:p>
                      <a:r>
                        <a:rPr lang="en-US" sz="1000"/>
                        <a:t>15</a:t>
                      </a:r>
                    </a:p>
                  </a:txBody>
                  <a:tcPr/>
                </a:tc>
                <a:tc>
                  <a:txBody>
                    <a:bodyPr/>
                    <a:lstStyle/>
                    <a:p>
                      <a:r>
                        <a:rPr lang="en-US" sz="1000"/>
                        <a:t>54</a:t>
                      </a:r>
                    </a:p>
                  </a:txBody>
                  <a:tcPr/>
                </a:tc>
                <a:tc>
                  <a:txBody>
                    <a:bodyPr/>
                    <a:lstStyle/>
                    <a:p>
                      <a:r>
                        <a:rPr lang="en-US" sz="1000"/>
                        <a:t>0</a:t>
                      </a:r>
                    </a:p>
                  </a:txBody>
                  <a:tcPr/>
                </a:tc>
                <a:tc>
                  <a:txBody>
                    <a:bodyPr/>
                    <a:lstStyle/>
                    <a:p>
                      <a:r>
                        <a:rPr lang="en-US" sz="1000"/>
                        <a:t>0.2081 %</a:t>
                      </a:r>
                    </a:p>
                  </a:txBody>
                  <a:tcPr/>
                </a:tc>
                <a:extLst>
                  <a:ext uri="{0D108BD9-81ED-4DB2-BD59-A6C34878D82A}">
                    <a16:rowId xmlns:a16="http://schemas.microsoft.com/office/drawing/2014/main" val="2401132053"/>
                  </a:ext>
                </a:extLst>
              </a:tr>
              <a:tr h="370840">
                <a:tc>
                  <a:txBody>
                    <a:bodyPr/>
                    <a:lstStyle/>
                    <a:p>
                      <a:r>
                        <a:rPr lang="en-US" sz="1000"/>
                        <a:t>Giant Bicycles Argentina</a:t>
                      </a:r>
                    </a:p>
                  </a:txBody>
                  <a:tcPr/>
                </a:tc>
                <a:tc>
                  <a:txBody>
                    <a:bodyPr/>
                    <a:lstStyle/>
                    <a:p>
                      <a:r>
                        <a:rPr lang="en-US" sz="1000"/>
                        <a:t>19651</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270800013"/>
                  </a:ext>
                </a:extLst>
              </a:tr>
              <a:tr h="370840">
                <a:tc>
                  <a:txBody>
                    <a:bodyPr/>
                    <a:lstStyle/>
                    <a:p>
                      <a:r>
                        <a:rPr lang="en-US" sz="1000"/>
                        <a:t>Cannondale Argentina</a:t>
                      </a:r>
                    </a:p>
                  </a:txBody>
                  <a:tcPr/>
                </a:tc>
                <a:tc>
                  <a:txBody>
                    <a:bodyPr/>
                    <a:lstStyle/>
                    <a:p>
                      <a:r>
                        <a:rPr lang="en-US" sz="1000"/>
                        <a:t>10424</a:t>
                      </a:r>
                    </a:p>
                  </a:txBody>
                  <a:tcPr/>
                </a:tc>
                <a:tc>
                  <a:txBody>
                    <a:bodyPr/>
                    <a:lstStyle/>
                    <a:p>
                      <a:r>
                        <a:rPr lang="en-US" sz="1000"/>
                        <a:t>-7</a:t>
                      </a:r>
                    </a:p>
                  </a:txBody>
                  <a:tcPr/>
                </a:tc>
                <a:tc>
                  <a:txBody>
                    <a:bodyPr/>
                    <a:lstStyle/>
                    <a:p>
                      <a:r>
                        <a:rPr lang="en-US" sz="1000"/>
                        <a:t>3</a:t>
                      </a:r>
                    </a:p>
                  </a:txBody>
                  <a:tcPr/>
                </a:tc>
                <a:tc>
                  <a:txBody>
                    <a:bodyPr/>
                    <a:lstStyle/>
                    <a:p>
                      <a:r>
                        <a:rPr lang="en-US" sz="1000"/>
                        <a:t>6</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0.0256 %</a:t>
                      </a:r>
                    </a:p>
                  </a:txBody>
                  <a:tcPr/>
                </a:tc>
                <a:extLst>
                  <a:ext uri="{0D108BD9-81ED-4DB2-BD59-A6C34878D82A}">
                    <a16:rowId xmlns:a16="http://schemas.microsoft.com/office/drawing/2014/main" val="2157362873"/>
                  </a:ext>
                </a:extLst>
              </a:tr>
              <a:tr h="370840">
                <a:tc>
                  <a:txBody>
                    <a:bodyPr/>
                    <a:lstStyle/>
                    <a:p>
                      <a:r>
                        <a:rPr lang="en-US" sz="1000"/>
                        <a:t>Merida Bikes Argentina</a:t>
                      </a:r>
                    </a:p>
                  </a:txBody>
                  <a:tcPr/>
                </a:tc>
                <a:tc>
                  <a:txBody>
                    <a:bodyPr/>
                    <a:lstStyle/>
                    <a:p>
                      <a:r>
                        <a:rPr lang="en-US" sz="1000"/>
                        <a:t>6534</a:t>
                      </a:r>
                    </a:p>
                  </a:txBody>
                  <a:tcPr/>
                </a:tc>
                <a:tc>
                  <a:txBody>
                    <a:bodyPr/>
                    <a:lstStyle/>
                    <a:p>
                      <a:r>
                        <a:rPr lang="en-US" sz="1000"/>
                        <a:t>19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945037763"/>
                  </a:ext>
                </a:extLst>
              </a:tr>
              <a:tr h="370840">
                <a:tc>
                  <a:txBody>
                    <a:bodyPr/>
                    <a:lstStyle/>
                    <a:p>
                      <a:r>
                        <a:rPr lang="en-US" sz="1000"/>
                        <a:t>Cervelo Argentina</a:t>
                      </a:r>
                    </a:p>
                  </a:txBody>
                  <a:tcPr/>
                </a:tc>
                <a:tc>
                  <a:txBody>
                    <a:bodyPr/>
                    <a:lstStyle/>
                    <a:p>
                      <a:r>
                        <a:rPr lang="en-US" sz="1000"/>
                        <a:t>2410</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946143668"/>
                  </a:ext>
                </a:extLst>
              </a:tr>
            </a:tbl>
          </a:graphicData>
        </a:graphic>
      </p:graphicFrame>
      <p:sp>
        <p:nvSpPr>
          <p:cNvPr id="4" name="Text Placeholder 3">
            <a:extLst>
              <a:ext uri="{FF2B5EF4-FFF2-40B4-BE49-F238E27FC236}">
                <a16:creationId xmlns:a16="http://schemas.microsoft.com/office/drawing/2014/main" id="{D491C621-FD18-4543-AC9D-5899F67CDC3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224575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147B9-341C-4F77-BB56-597FCC5BA615}"/>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ED5AD1C4-AAB2-4ED8-AE7B-107922D2783A}"/>
              </a:ext>
            </a:extLst>
          </p:cNvPr>
          <p:cNvGraphicFramePr>
            <a:graphicFrameLocks noGrp="1"/>
          </p:cNvGraphicFramePr>
          <p:nvPr>
            <p:ph type="chart" sz="quarter" idx="13"/>
            <p:extLst>
              <p:ext uri="{D42A27DB-BD31-4B8C-83A1-F6EECF244321}">
                <p14:modId xmlns:p14="http://schemas.microsoft.com/office/powerpoint/2010/main" val="2976548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CC5643-C1B0-43C1-BC8A-96D81848E4D1}"/>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B9BB5C18-251D-423C-A5D9-6D5B29F62F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2711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021CD-2AB3-4C46-A83D-6F8C3C68BBA6}"/>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64AD474D-4E0C-460A-9697-8476C0F11C22}"/>
              </a:ext>
            </a:extLst>
          </p:cNvPr>
          <p:cNvGraphicFramePr>
            <a:graphicFrameLocks noGrp="1"/>
          </p:cNvGraphicFramePr>
          <p:nvPr>
            <p:ph type="chart" sz="quarter" idx="13"/>
            <p:extLst>
              <p:ext uri="{D42A27DB-BD31-4B8C-83A1-F6EECF244321}">
                <p14:modId xmlns:p14="http://schemas.microsoft.com/office/powerpoint/2010/main" val="1545663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7E8F81-2B61-4480-B2A4-E76A1DD60AF4}"/>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62B8F127-6FF8-47FC-82DA-EFB85D8988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9134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E6E08-13AF-45EB-AB33-15E203909ED0}"/>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2682DA46-F890-4A02-A435-BF4445DC3359}"/>
              </a:ext>
            </a:extLst>
          </p:cNvPr>
          <p:cNvGraphicFramePr>
            <a:graphicFrameLocks noGrp="1"/>
          </p:cNvGraphicFramePr>
          <p:nvPr>
            <p:ph type="chart" sz="quarter" idx="13"/>
            <p:extLst>
              <p:ext uri="{D42A27DB-BD31-4B8C-83A1-F6EECF244321}">
                <p14:modId xmlns:p14="http://schemas.microsoft.com/office/powerpoint/2010/main" val="3143915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4281CC-C4AF-4356-B2BD-EAE5F8B77FDC}"/>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2B19F83B-D260-4E49-9EA4-9D56FA9C6D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772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480B9-B7D9-4D52-BD5C-84F8093202A4}"/>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ED0F758D-762D-453A-B63C-5D6F86E3CE5B}"/>
              </a:ext>
            </a:extLst>
          </p:cNvPr>
          <p:cNvGraphicFramePr>
            <a:graphicFrameLocks noGrp="1"/>
          </p:cNvGraphicFramePr>
          <p:nvPr>
            <p:ph type="chart" sz="quarter" idx="13"/>
            <p:extLst>
              <p:ext uri="{D42A27DB-BD31-4B8C-83A1-F6EECF244321}">
                <p14:modId xmlns:p14="http://schemas.microsoft.com/office/powerpoint/2010/main" val="1486833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123764-BB9A-4465-9A74-706CDDD884A9}"/>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802C2CE6-E1E3-419F-BC23-029484AF15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0804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C93E-755A-4C41-B222-974908DAB7BE}"/>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7D83A063-EA7E-4A45-84A2-BA8121760344}"/>
              </a:ext>
            </a:extLst>
          </p:cNvPr>
          <p:cNvGraphicFramePr>
            <a:graphicFrameLocks noGrp="1"/>
          </p:cNvGraphicFramePr>
          <p:nvPr>
            <p:ph type="chart" sz="quarter" idx="13"/>
            <p:extLst>
              <p:ext uri="{D42A27DB-BD31-4B8C-83A1-F6EECF244321}">
                <p14:modId xmlns:p14="http://schemas.microsoft.com/office/powerpoint/2010/main" val="4191880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0EF4B7-7CBC-4C9F-B3F0-3C578F08EADA}"/>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6DAF7193-282C-4D14-8293-F80E593BCE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9047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7BD9C-F2AF-4FA5-B866-16A1D87A03B9}"/>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212F5AAD-4BC0-4ACA-A1CC-A948917EE293}"/>
              </a:ext>
            </a:extLst>
          </p:cNvPr>
          <p:cNvGraphicFramePr>
            <a:graphicFrameLocks noGrp="1"/>
          </p:cNvGraphicFramePr>
          <p:nvPr>
            <p:ph type="chart" sz="quarter" idx="13"/>
            <p:extLst>
              <p:ext uri="{D42A27DB-BD31-4B8C-83A1-F6EECF244321}">
                <p14:modId xmlns:p14="http://schemas.microsoft.com/office/powerpoint/2010/main" val="694019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D7F480-318A-44B8-A427-4EB1599D8789}"/>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71729212-4778-4575-A488-B95A222F34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7263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A47EF-9F3C-4989-AA28-FAD60ED3B32E}"/>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0ACEF8B8-CD5C-46AD-BC85-521311E282F8}"/>
              </a:ext>
            </a:extLst>
          </p:cNvPr>
          <p:cNvGraphicFramePr>
            <a:graphicFrameLocks noGrp="1"/>
          </p:cNvGraphicFramePr>
          <p:nvPr>
            <p:ph type="chart" sz="quarter" idx="13"/>
            <p:extLst>
              <p:ext uri="{D42A27DB-BD31-4B8C-83A1-F6EECF244321}">
                <p14:modId xmlns:p14="http://schemas.microsoft.com/office/powerpoint/2010/main" val="3907557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A300E0-A615-4D3E-9688-EE439422D06A}"/>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960B4B18-CC6F-4613-85BC-ADCB5717C4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4146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1A466-CDD3-4524-9ADE-16E23C8CCE06}"/>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22371F86-20E1-4C7F-85CD-9467F80B7D1E}"/>
              </a:ext>
            </a:extLst>
          </p:cNvPr>
          <p:cNvGraphicFramePr>
            <a:graphicFrameLocks noGrp="1"/>
          </p:cNvGraphicFramePr>
          <p:nvPr>
            <p:ph type="chart" sz="quarter" idx="13"/>
            <p:extLst>
              <p:ext uri="{D42A27DB-BD31-4B8C-83A1-F6EECF244321}">
                <p14:modId xmlns:p14="http://schemas.microsoft.com/office/powerpoint/2010/main" val="2259578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8730B8-C829-4688-A4AF-BE04F9E61CB1}"/>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9C0B4405-9BE5-47FE-ADCB-53E166767F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7617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E6836-00B8-46BB-8380-B1B4DADB2844}"/>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51169690-02FC-49C6-94C9-6347282CDF8B}"/>
              </a:ext>
            </a:extLst>
          </p:cNvPr>
          <p:cNvGraphicFramePr>
            <a:graphicFrameLocks noGrp="1"/>
          </p:cNvGraphicFramePr>
          <p:nvPr>
            <p:ph type="chart" sz="quarter" idx="13"/>
            <p:extLst>
              <p:ext uri="{D42A27DB-BD31-4B8C-83A1-F6EECF244321}">
                <p14:modId xmlns:p14="http://schemas.microsoft.com/office/powerpoint/2010/main" val="1765268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AF578A-DF23-402D-89CD-277CBE92DE30}"/>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E2A1752F-1220-450F-A562-3CD544CD73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1016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BC021-EA45-4EA0-A522-6F0585A54C91}"/>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3688F8B2-AA20-4552-B6D1-AB6AF74A68DD}"/>
              </a:ext>
            </a:extLst>
          </p:cNvPr>
          <p:cNvGraphicFramePr>
            <a:graphicFrameLocks noGrp="1"/>
          </p:cNvGraphicFramePr>
          <p:nvPr>
            <p:ph type="chart" sz="quarter" idx="13"/>
            <p:extLst>
              <p:ext uri="{D42A27DB-BD31-4B8C-83A1-F6EECF244321}">
                <p14:modId xmlns:p14="http://schemas.microsoft.com/office/powerpoint/2010/main" val="2272792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1CF8EA-5B63-4A9F-A543-82EAF2958BA0}"/>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8CF0640A-C222-4D4A-8D97-D31041D0C6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4307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7EC9A-44C4-4853-8705-4EAB1B704EAB}"/>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CF399599-4D75-4F39-950D-6D8A1994225A}"/>
              </a:ext>
            </a:extLst>
          </p:cNvPr>
          <p:cNvGraphicFramePr>
            <a:graphicFrameLocks noGrp="1"/>
          </p:cNvGraphicFramePr>
          <p:nvPr>
            <p:ph type="chart" sz="quarter" idx="13"/>
            <p:extLst>
              <p:ext uri="{D42A27DB-BD31-4B8C-83A1-F6EECF244321}">
                <p14:modId xmlns:p14="http://schemas.microsoft.com/office/powerpoint/2010/main" val="1109022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2D0F47-2746-4C91-B053-A9F4A6980A58}"/>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6AD140D7-500A-4F39-8B3F-D2C5745E6F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100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44512-2FC8-4D73-B403-BE0F22C0E8C7}"/>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487D3F7B-4D56-49B8-9D8D-022A8355D252}"/>
              </a:ext>
            </a:extLst>
          </p:cNvPr>
          <p:cNvGraphicFramePr>
            <a:graphicFrameLocks noGrp="1"/>
          </p:cNvGraphicFramePr>
          <p:nvPr>
            <p:ph type="chart" sz="quarter" idx="13"/>
            <p:extLst>
              <p:ext uri="{D42A27DB-BD31-4B8C-83A1-F6EECF244321}">
                <p14:modId xmlns:p14="http://schemas.microsoft.com/office/powerpoint/2010/main" val="2262557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3F8D8A-5C32-479F-9EC6-BEAC80BB4A35}"/>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A317537C-1B2F-468A-B2A1-0571388AEB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7133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9C53B-FC7B-459F-8FDF-011EAE97C7BE}"/>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0C34C9E9-8BF3-472D-9399-681DEA1F007E}"/>
              </a:ext>
            </a:extLst>
          </p:cNvPr>
          <p:cNvGraphicFramePr>
            <a:graphicFrameLocks noGrp="1"/>
          </p:cNvGraphicFramePr>
          <p:nvPr>
            <p:ph type="chart" sz="quarter" idx="13"/>
            <p:extLst>
              <p:ext uri="{D42A27DB-BD31-4B8C-83A1-F6EECF244321}">
                <p14:modId xmlns:p14="http://schemas.microsoft.com/office/powerpoint/2010/main" val="2102214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3C9245-F486-497B-9222-BCC2671D79A5}"/>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1E3F3CD8-9D7B-44B4-AD4C-66D08D1154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8493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D7146-7381-4CA4-BC6E-C1712E34825C}"/>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7E270EB9-71DA-4F9B-8A9E-7D4469AA6D30}"/>
              </a:ext>
            </a:extLst>
          </p:cNvPr>
          <p:cNvGraphicFramePr>
            <a:graphicFrameLocks noGrp="1"/>
          </p:cNvGraphicFramePr>
          <p:nvPr>
            <p:ph type="chart" sz="quarter" idx="13"/>
            <p:extLst>
              <p:ext uri="{D42A27DB-BD31-4B8C-83A1-F6EECF244321}">
                <p14:modId xmlns:p14="http://schemas.microsoft.com/office/powerpoint/2010/main" val="4087794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EF960B-7F2B-4988-A10A-D94502A1F2BF}"/>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9FD29DB3-FDCD-4EA9-8691-87986AD988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7700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8B7F-94CF-48DA-975C-332C02B255F8}"/>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8563E444-AA43-4FE6-9C3C-96F0430AB125}"/>
              </a:ext>
            </a:extLst>
          </p:cNvPr>
          <p:cNvGraphicFramePr>
            <a:graphicFrameLocks noGrp="1"/>
          </p:cNvGraphicFramePr>
          <p:nvPr>
            <p:ph type="tbl" sz="quarter" idx="13"/>
            <p:extLst>
              <p:ext uri="{D42A27DB-BD31-4B8C-83A1-F6EECF244321}">
                <p14:modId xmlns:p14="http://schemas.microsoft.com/office/powerpoint/2010/main" val="3150638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7034080"/>
                    </a:ext>
                  </a:extLst>
                </a:gridCol>
                <a:gridCol w="1152144">
                  <a:extLst>
                    <a:ext uri="{9D8B030D-6E8A-4147-A177-3AD203B41FA5}">
                      <a16:colId xmlns:a16="http://schemas.microsoft.com/office/drawing/2014/main" val="3015076673"/>
                    </a:ext>
                  </a:extLst>
                </a:gridCol>
                <a:gridCol w="1152144">
                  <a:extLst>
                    <a:ext uri="{9D8B030D-6E8A-4147-A177-3AD203B41FA5}">
                      <a16:colId xmlns:a16="http://schemas.microsoft.com/office/drawing/2014/main" val="2373870694"/>
                    </a:ext>
                  </a:extLst>
                </a:gridCol>
                <a:gridCol w="1152144">
                  <a:extLst>
                    <a:ext uri="{9D8B030D-6E8A-4147-A177-3AD203B41FA5}">
                      <a16:colId xmlns:a16="http://schemas.microsoft.com/office/drawing/2014/main" val="3532944432"/>
                    </a:ext>
                  </a:extLst>
                </a:gridCol>
                <a:gridCol w="1152144">
                  <a:extLst>
                    <a:ext uri="{9D8B030D-6E8A-4147-A177-3AD203B41FA5}">
                      <a16:colId xmlns:a16="http://schemas.microsoft.com/office/drawing/2014/main" val="1707620580"/>
                    </a:ext>
                  </a:extLst>
                </a:gridCol>
                <a:gridCol w="1152144">
                  <a:extLst>
                    <a:ext uri="{9D8B030D-6E8A-4147-A177-3AD203B41FA5}">
                      <a16:colId xmlns:a16="http://schemas.microsoft.com/office/drawing/2014/main" val="404111230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882035981"/>
                  </a:ext>
                </a:extLst>
              </a:tr>
              <a:tr h="370840">
                <a:tc>
                  <a:txBody>
                    <a:bodyPr/>
                    <a:lstStyle/>
                    <a:p>
                      <a:r>
                        <a:rPr lang="en-US" sz="1000"/>
                        <a:t>#SCOTTbikes</a:t>
                      </a:r>
                    </a:p>
                  </a:txBody>
                  <a:tcPr/>
                </a:tc>
                <a:tc>
                  <a:txBody>
                    <a:bodyPr/>
                    <a:lstStyle/>
                    <a:p>
                      <a:r>
                        <a:rPr lang="en-US" sz="1000"/>
                        <a:t>13</a:t>
                      </a:r>
                    </a:p>
                  </a:txBody>
                  <a:tcPr/>
                </a:tc>
                <a:tc>
                  <a:txBody>
                    <a:bodyPr/>
                    <a:lstStyle/>
                    <a:p>
                      <a:r>
                        <a:rPr lang="en-US" sz="1000"/>
                        <a:t>34.307692307692</a:t>
                      </a:r>
                    </a:p>
                  </a:txBody>
                  <a:tcPr/>
                </a:tc>
                <a:tc>
                  <a:txBody>
                    <a:bodyPr/>
                    <a:lstStyle/>
                    <a:p>
                      <a:r>
                        <a:rPr lang="en-US" sz="1000"/>
                        <a:t>1</a:t>
                      </a:r>
                    </a:p>
                  </a:txBody>
                  <a:tcPr/>
                </a:tc>
                <a:tc>
                  <a:txBody>
                    <a:bodyPr/>
                    <a:lstStyle/>
                    <a:p>
                      <a:r>
                        <a:rPr lang="en-US" sz="1000"/>
                        <a:t>1</a:t>
                      </a:r>
                    </a:p>
                  </a:txBody>
                  <a:tcPr/>
                </a:tc>
                <a:tc>
                  <a:txBody>
                    <a:bodyPr/>
                    <a:lstStyle/>
                    <a:p>
                      <a:r>
                        <a:rPr lang="en-US" sz="1000"/>
                        <a:t>36.307692307692</a:t>
                      </a:r>
                    </a:p>
                  </a:txBody>
                  <a:tcPr/>
                </a:tc>
                <a:extLst>
                  <a:ext uri="{0D108BD9-81ED-4DB2-BD59-A6C34878D82A}">
                    <a16:rowId xmlns:a16="http://schemas.microsoft.com/office/drawing/2014/main" val="444556069"/>
                  </a:ext>
                </a:extLst>
              </a:tr>
              <a:tr h="370840">
                <a:tc>
                  <a:txBody>
                    <a:bodyPr/>
                    <a:lstStyle/>
                    <a:p>
                      <a:r>
                        <a:rPr lang="en-US" sz="1000"/>
                        <a:t>#SCOTTargentina</a:t>
                      </a:r>
                    </a:p>
                  </a:txBody>
                  <a:tcPr/>
                </a:tc>
                <a:tc>
                  <a:txBody>
                    <a:bodyPr/>
                    <a:lstStyle/>
                    <a:p>
                      <a:r>
                        <a:rPr lang="en-US" sz="1000"/>
                        <a:t>12</a:t>
                      </a:r>
                    </a:p>
                  </a:txBody>
                  <a:tcPr/>
                </a:tc>
                <a:tc>
                  <a:txBody>
                    <a:bodyPr/>
                    <a:lstStyle/>
                    <a:p>
                      <a:r>
                        <a:rPr lang="en-US" sz="1000"/>
                        <a:t>36.5</a:t>
                      </a:r>
                    </a:p>
                  </a:txBody>
                  <a:tcPr/>
                </a:tc>
                <a:tc>
                  <a:txBody>
                    <a:bodyPr/>
                    <a:lstStyle/>
                    <a:p>
                      <a:r>
                        <a:rPr lang="en-US" sz="1000"/>
                        <a:t>1.0833333333333</a:t>
                      </a:r>
                    </a:p>
                  </a:txBody>
                  <a:tcPr/>
                </a:tc>
                <a:tc>
                  <a:txBody>
                    <a:bodyPr/>
                    <a:lstStyle/>
                    <a:p>
                      <a:r>
                        <a:rPr lang="en-US" sz="1000"/>
                        <a:t>1.0833333333333</a:t>
                      </a:r>
                    </a:p>
                  </a:txBody>
                  <a:tcPr/>
                </a:tc>
                <a:tc>
                  <a:txBody>
                    <a:bodyPr/>
                    <a:lstStyle/>
                    <a:p>
                      <a:r>
                        <a:rPr lang="en-US" sz="1000"/>
                        <a:t>38.666666666667</a:t>
                      </a:r>
                    </a:p>
                  </a:txBody>
                  <a:tcPr/>
                </a:tc>
                <a:extLst>
                  <a:ext uri="{0D108BD9-81ED-4DB2-BD59-A6C34878D82A}">
                    <a16:rowId xmlns:a16="http://schemas.microsoft.com/office/drawing/2014/main" val="2556067634"/>
                  </a:ext>
                </a:extLst>
              </a:tr>
              <a:tr h="370840">
                <a:tc>
                  <a:txBody>
                    <a:bodyPr/>
                    <a:lstStyle/>
                    <a:p>
                      <a:r>
                        <a:rPr lang="en-US" sz="1000"/>
                        <a:t>#IamSpecialized</a:t>
                      </a:r>
                    </a:p>
                  </a:txBody>
                  <a:tcPr/>
                </a:tc>
                <a:tc>
                  <a:txBody>
                    <a:bodyPr/>
                    <a:lstStyle/>
                    <a:p>
                      <a:r>
                        <a:rPr lang="en-US" sz="1000"/>
                        <a:t>10</a:t>
                      </a:r>
                    </a:p>
                  </a:txBody>
                  <a:tcPr/>
                </a:tc>
                <a:tc>
                  <a:txBody>
                    <a:bodyPr/>
                    <a:lstStyle/>
                    <a:p>
                      <a:r>
                        <a:rPr lang="en-US" sz="1000"/>
                        <a:t>15.3</a:t>
                      </a:r>
                    </a:p>
                  </a:txBody>
                  <a:tcPr/>
                </a:tc>
                <a:tc>
                  <a:txBody>
                    <a:bodyPr/>
                    <a:lstStyle/>
                    <a:p>
                      <a:r>
                        <a:rPr lang="en-US" sz="1000"/>
                        <a:t>0.5</a:t>
                      </a:r>
                    </a:p>
                  </a:txBody>
                  <a:tcPr/>
                </a:tc>
                <a:tc>
                  <a:txBody>
                    <a:bodyPr/>
                    <a:lstStyle/>
                    <a:p>
                      <a:r>
                        <a:rPr lang="en-US" sz="1000"/>
                        <a:t>0.6</a:t>
                      </a:r>
                    </a:p>
                  </a:txBody>
                  <a:tcPr/>
                </a:tc>
                <a:tc>
                  <a:txBody>
                    <a:bodyPr/>
                    <a:lstStyle/>
                    <a:p>
                      <a:r>
                        <a:rPr lang="en-US" sz="1000"/>
                        <a:t>16.4</a:t>
                      </a:r>
                    </a:p>
                  </a:txBody>
                  <a:tcPr/>
                </a:tc>
                <a:extLst>
                  <a:ext uri="{0D108BD9-81ED-4DB2-BD59-A6C34878D82A}">
                    <a16:rowId xmlns:a16="http://schemas.microsoft.com/office/drawing/2014/main" val="3673676348"/>
                  </a:ext>
                </a:extLst>
              </a:tr>
              <a:tr h="370840">
                <a:tc>
                  <a:txBody>
                    <a:bodyPr/>
                    <a:lstStyle/>
                    <a:p>
                      <a:r>
                        <a:rPr lang="en-US" sz="1000"/>
                        <a:t>#SpecializedArgentina</a:t>
                      </a:r>
                    </a:p>
                  </a:txBody>
                  <a:tcPr/>
                </a:tc>
                <a:tc>
                  <a:txBody>
                    <a:bodyPr/>
                    <a:lstStyle/>
                    <a:p>
                      <a:r>
                        <a:rPr lang="en-US" sz="1000"/>
                        <a:t>10</a:t>
                      </a:r>
                    </a:p>
                  </a:txBody>
                  <a:tcPr/>
                </a:tc>
                <a:tc>
                  <a:txBody>
                    <a:bodyPr/>
                    <a:lstStyle/>
                    <a:p>
                      <a:r>
                        <a:rPr lang="en-US" sz="1000"/>
                        <a:t>23.1</a:t>
                      </a:r>
                    </a:p>
                  </a:txBody>
                  <a:tcPr/>
                </a:tc>
                <a:tc>
                  <a:txBody>
                    <a:bodyPr/>
                    <a:lstStyle/>
                    <a:p>
                      <a:r>
                        <a:rPr lang="en-US" sz="1000"/>
                        <a:t>2.1</a:t>
                      </a:r>
                    </a:p>
                  </a:txBody>
                  <a:tcPr/>
                </a:tc>
                <a:tc>
                  <a:txBody>
                    <a:bodyPr/>
                    <a:lstStyle/>
                    <a:p>
                      <a:r>
                        <a:rPr lang="en-US" sz="1000"/>
                        <a:t>0.5</a:t>
                      </a:r>
                    </a:p>
                  </a:txBody>
                  <a:tcPr/>
                </a:tc>
                <a:tc>
                  <a:txBody>
                    <a:bodyPr/>
                    <a:lstStyle/>
                    <a:p>
                      <a:r>
                        <a:rPr lang="en-US" sz="1000"/>
                        <a:t>25.7</a:t>
                      </a:r>
                    </a:p>
                  </a:txBody>
                  <a:tcPr/>
                </a:tc>
                <a:extLst>
                  <a:ext uri="{0D108BD9-81ED-4DB2-BD59-A6C34878D82A}">
                    <a16:rowId xmlns:a16="http://schemas.microsoft.com/office/drawing/2014/main" val="3154076869"/>
                  </a:ext>
                </a:extLst>
              </a:tr>
              <a:tr h="370840">
                <a:tc>
                  <a:txBody>
                    <a:bodyPr/>
                    <a:lstStyle/>
                    <a:p>
                      <a:r>
                        <a:rPr lang="en-US" sz="1000"/>
                        <a:t>#FastIsFun</a:t>
                      </a:r>
                    </a:p>
                  </a:txBody>
                  <a:tcPr/>
                </a:tc>
                <a:tc>
                  <a:txBody>
                    <a:bodyPr/>
                    <a:lstStyle/>
                    <a:p>
                      <a:r>
                        <a:rPr lang="en-US" sz="1000"/>
                        <a:t>9</a:t>
                      </a:r>
                    </a:p>
                  </a:txBody>
                  <a:tcPr/>
                </a:tc>
                <a:tc>
                  <a:txBody>
                    <a:bodyPr/>
                    <a:lstStyle/>
                    <a:p>
                      <a:r>
                        <a:rPr lang="en-US" sz="1000"/>
                        <a:t>38.555555555556</a:t>
                      </a:r>
                    </a:p>
                  </a:txBody>
                  <a:tcPr/>
                </a:tc>
                <a:tc>
                  <a:txBody>
                    <a:bodyPr/>
                    <a:lstStyle/>
                    <a:p>
                      <a:r>
                        <a:rPr lang="en-US" sz="1000"/>
                        <a:t>1.3333333333333</a:t>
                      </a:r>
                    </a:p>
                  </a:txBody>
                  <a:tcPr/>
                </a:tc>
                <a:tc>
                  <a:txBody>
                    <a:bodyPr/>
                    <a:lstStyle/>
                    <a:p>
                      <a:r>
                        <a:rPr lang="en-US" sz="1000"/>
                        <a:t>0.88888888888889</a:t>
                      </a:r>
                    </a:p>
                  </a:txBody>
                  <a:tcPr/>
                </a:tc>
                <a:tc>
                  <a:txBody>
                    <a:bodyPr/>
                    <a:lstStyle/>
                    <a:p>
                      <a:r>
                        <a:rPr lang="en-US" sz="1000"/>
                        <a:t>40.777777777778</a:t>
                      </a:r>
                    </a:p>
                  </a:txBody>
                  <a:tcPr/>
                </a:tc>
                <a:extLst>
                  <a:ext uri="{0D108BD9-81ED-4DB2-BD59-A6C34878D82A}">
                    <a16:rowId xmlns:a16="http://schemas.microsoft.com/office/drawing/2014/main" val="1761869994"/>
                  </a:ext>
                </a:extLst>
              </a:tr>
              <a:tr h="370840">
                <a:tc>
                  <a:txBody>
                    <a:bodyPr/>
                    <a:lstStyle/>
                    <a:p>
                      <a:r>
                        <a:rPr lang="en-US" sz="1000"/>
                        <a:t>#trekbikes</a:t>
                      </a:r>
                    </a:p>
                  </a:txBody>
                  <a:tcPr/>
                </a:tc>
                <a:tc>
                  <a:txBody>
                    <a:bodyPr/>
                    <a:lstStyle/>
                    <a:p>
                      <a:r>
                        <a:rPr lang="en-US" sz="1000"/>
                        <a:t>5</a:t>
                      </a:r>
                    </a:p>
                  </a:txBody>
                  <a:tcPr/>
                </a:tc>
                <a:tc>
                  <a:txBody>
                    <a:bodyPr/>
                    <a:lstStyle/>
                    <a:p>
                      <a:r>
                        <a:rPr lang="en-US" sz="1000"/>
                        <a:t>52.6</a:t>
                      </a:r>
                    </a:p>
                  </a:txBody>
                  <a:tcPr/>
                </a:tc>
                <a:tc>
                  <a:txBody>
                    <a:bodyPr/>
                    <a:lstStyle/>
                    <a:p>
                      <a:r>
                        <a:rPr lang="en-US" sz="1000"/>
                        <a:t>1.6</a:t>
                      </a:r>
                    </a:p>
                  </a:txBody>
                  <a:tcPr/>
                </a:tc>
                <a:tc>
                  <a:txBody>
                    <a:bodyPr/>
                    <a:lstStyle/>
                    <a:p>
                      <a:r>
                        <a:rPr lang="en-US" sz="1000"/>
                        <a:t>2.8</a:t>
                      </a:r>
                    </a:p>
                  </a:txBody>
                  <a:tcPr/>
                </a:tc>
                <a:tc>
                  <a:txBody>
                    <a:bodyPr/>
                    <a:lstStyle/>
                    <a:p>
                      <a:r>
                        <a:rPr lang="en-US" sz="1000"/>
                        <a:t>57</a:t>
                      </a:r>
                    </a:p>
                  </a:txBody>
                  <a:tcPr/>
                </a:tc>
                <a:extLst>
                  <a:ext uri="{0D108BD9-81ED-4DB2-BD59-A6C34878D82A}">
                    <a16:rowId xmlns:a16="http://schemas.microsoft.com/office/drawing/2014/main" val="1260144146"/>
                  </a:ext>
                </a:extLst>
              </a:tr>
              <a:tr h="370840">
                <a:tc>
                  <a:txBody>
                    <a:bodyPr/>
                    <a:lstStyle/>
                    <a:p>
                      <a:r>
                        <a:rPr lang="en-US" sz="1000"/>
                        <a:t>#mtb</a:t>
                      </a:r>
                    </a:p>
                  </a:txBody>
                  <a:tcPr/>
                </a:tc>
                <a:tc>
                  <a:txBody>
                    <a:bodyPr/>
                    <a:lstStyle/>
                    <a:p>
                      <a:r>
                        <a:rPr lang="en-US" sz="1000"/>
                        <a:t>5</a:t>
                      </a:r>
                    </a:p>
                  </a:txBody>
                  <a:tcPr/>
                </a:tc>
                <a:tc>
                  <a:txBody>
                    <a:bodyPr/>
                    <a:lstStyle/>
                    <a:p>
                      <a:r>
                        <a:rPr lang="en-US" sz="1000"/>
                        <a:t>29.4</a:t>
                      </a:r>
                    </a:p>
                  </a:txBody>
                  <a:tcPr/>
                </a:tc>
                <a:tc>
                  <a:txBody>
                    <a:bodyPr/>
                    <a:lstStyle/>
                    <a:p>
                      <a:r>
                        <a:rPr lang="en-US" sz="1000"/>
                        <a:t>3.2</a:t>
                      </a:r>
                    </a:p>
                  </a:txBody>
                  <a:tcPr/>
                </a:tc>
                <a:tc>
                  <a:txBody>
                    <a:bodyPr/>
                    <a:lstStyle/>
                    <a:p>
                      <a:r>
                        <a:rPr lang="en-US" sz="1000"/>
                        <a:t>2</a:t>
                      </a:r>
                    </a:p>
                  </a:txBody>
                  <a:tcPr/>
                </a:tc>
                <a:tc>
                  <a:txBody>
                    <a:bodyPr/>
                    <a:lstStyle/>
                    <a:p>
                      <a:r>
                        <a:rPr lang="en-US" sz="1000"/>
                        <a:t>34.6</a:t>
                      </a:r>
                    </a:p>
                  </a:txBody>
                  <a:tcPr/>
                </a:tc>
                <a:extLst>
                  <a:ext uri="{0D108BD9-81ED-4DB2-BD59-A6C34878D82A}">
                    <a16:rowId xmlns:a16="http://schemas.microsoft.com/office/drawing/2014/main" val="1804121957"/>
                  </a:ext>
                </a:extLst>
              </a:tr>
              <a:tr h="370840">
                <a:tc>
                  <a:txBody>
                    <a:bodyPr/>
                    <a:lstStyle/>
                    <a:p>
                      <a:r>
                        <a:rPr lang="en-US" sz="1000"/>
                        <a:t>#Specialized</a:t>
                      </a:r>
                    </a:p>
                  </a:txBody>
                  <a:tcPr/>
                </a:tc>
                <a:tc>
                  <a:txBody>
                    <a:bodyPr/>
                    <a:lstStyle/>
                    <a:p>
                      <a:r>
                        <a:rPr lang="en-US" sz="1000"/>
                        <a:t>5</a:t>
                      </a:r>
                    </a:p>
                  </a:txBody>
                  <a:tcPr/>
                </a:tc>
                <a:tc>
                  <a:txBody>
                    <a:bodyPr/>
                    <a:lstStyle/>
                    <a:p>
                      <a:r>
                        <a:rPr lang="en-US" sz="1000"/>
                        <a:t>24.6</a:t>
                      </a:r>
                    </a:p>
                  </a:txBody>
                  <a:tcPr/>
                </a:tc>
                <a:tc>
                  <a:txBody>
                    <a:bodyPr/>
                    <a:lstStyle/>
                    <a:p>
                      <a:r>
                        <a:rPr lang="en-US" sz="1000"/>
                        <a:t>4</a:t>
                      </a:r>
                    </a:p>
                  </a:txBody>
                  <a:tcPr/>
                </a:tc>
                <a:tc>
                  <a:txBody>
                    <a:bodyPr/>
                    <a:lstStyle/>
                    <a:p>
                      <a:r>
                        <a:rPr lang="en-US" sz="1000"/>
                        <a:t>1</a:t>
                      </a:r>
                    </a:p>
                  </a:txBody>
                  <a:tcPr/>
                </a:tc>
                <a:tc>
                  <a:txBody>
                    <a:bodyPr/>
                    <a:lstStyle/>
                    <a:p>
                      <a:r>
                        <a:rPr lang="en-US" sz="1000"/>
                        <a:t>29.6</a:t>
                      </a:r>
                    </a:p>
                  </a:txBody>
                  <a:tcPr/>
                </a:tc>
                <a:extLst>
                  <a:ext uri="{0D108BD9-81ED-4DB2-BD59-A6C34878D82A}">
                    <a16:rowId xmlns:a16="http://schemas.microsoft.com/office/drawing/2014/main" val="636028313"/>
                  </a:ext>
                </a:extLst>
              </a:tr>
              <a:tr h="370840">
                <a:tc>
                  <a:txBody>
                    <a:bodyPr/>
                    <a:lstStyle/>
                    <a:p>
                      <a:r>
                        <a:rPr lang="en-US" sz="1000"/>
                        <a:t>#MountainBike</a:t>
                      </a:r>
                    </a:p>
                  </a:txBody>
                  <a:tcPr/>
                </a:tc>
                <a:tc>
                  <a:txBody>
                    <a:bodyPr/>
                    <a:lstStyle/>
                    <a:p>
                      <a:r>
                        <a:rPr lang="en-US" sz="1000"/>
                        <a:t>4</a:t>
                      </a:r>
                    </a:p>
                  </a:txBody>
                  <a:tcPr/>
                </a:tc>
                <a:tc>
                  <a:txBody>
                    <a:bodyPr/>
                    <a:lstStyle/>
                    <a:p>
                      <a:r>
                        <a:rPr lang="en-US" sz="1000"/>
                        <a:t>28.75</a:t>
                      </a:r>
                    </a:p>
                  </a:txBody>
                  <a:tcPr/>
                </a:tc>
                <a:tc>
                  <a:txBody>
                    <a:bodyPr/>
                    <a:lstStyle/>
                    <a:p>
                      <a:r>
                        <a:rPr lang="en-US" sz="1000"/>
                        <a:t>4</a:t>
                      </a:r>
                    </a:p>
                  </a:txBody>
                  <a:tcPr/>
                </a:tc>
                <a:tc>
                  <a:txBody>
                    <a:bodyPr/>
                    <a:lstStyle/>
                    <a:p>
                      <a:r>
                        <a:rPr lang="en-US" sz="1000"/>
                        <a:t>1.25</a:t>
                      </a:r>
                    </a:p>
                  </a:txBody>
                  <a:tcPr/>
                </a:tc>
                <a:tc>
                  <a:txBody>
                    <a:bodyPr/>
                    <a:lstStyle/>
                    <a:p>
                      <a:r>
                        <a:rPr lang="en-US" sz="1000"/>
                        <a:t>34</a:t>
                      </a:r>
                    </a:p>
                  </a:txBody>
                  <a:tcPr/>
                </a:tc>
                <a:extLst>
                  <a:ext uri="{0D108BD9-81ED-4DB2-BD59-A6C34878D82A}">
                    <a16:rowId xmlns:a16="http://schemas.microsoft.com/office/drawing/2014/main" val="2824696803"/>
                  </a:ext>
                </a:extLst>
              </a:tr>
              <a:tr h="370840">
                <a:tc>
                  <a:txBody>
                    <a:bodyPr/>
                    <a:lstStyle/>
                    <a:p>
                      <a:r>
                        <a:rPr lang="en-US" sz="1000"/>
                        <a:t>#Trekbikes</a:t>
                      </a:r>
                    </a:p>
                  </a:txBody>
                  <a:tcPr/>
                </a:tc>
                <a:tc>
                  <a:txBody>
                    <a:bodyPr/>
                    <a:lstStyle/>
                    <a:p>
                      <a:r>
                        <a:rPr lang="en-US" sz="1000"/>
                        <a:t>3</a:t>
                      </a:r>
                    </a:p>
                  </a:txBody>
                  <a:tcPr/>
                </a:tc>
                <a:tc>
                  <a:txBody>
                    <a:bodyPr/>
                    <a:lstStyle/>
                    <a:p>
                      <a:r>
                        <a:rPr lang="en-US" sz="1000"/>
                        <a:t>26</a:t>
                      </a:r>
                    </a:p>
                  </a:txBody>
                  <a:tcPr/>
                </a:tc>
                <a:tc>
                  <a:txBody>
                    <a:bodyPr/>
                    <a:lstStyle/>
                    <a:p>
                      <a:r>
                        <a:rPr lang="en-US" sz="1000"/>
                        <a:t>0</a:t>
                      </a:r>
                    </a:p>
                  </a:txBody>
                  <a:tcPr/>
                </a:tc>
                <a:tc>
                  <a:txBody>
                    <a:bodyPr/>
                    <a:lstStyle/>
                    <a:p>
                      <a:r>
                        <a:rPr lang="en-US" sz="1000"/>
                        <a:t>3.3333333333333</a:t>
                      </a:r>
                    </a:p>
                  </a:txBody>
                  <a:tcPr/>
                </a:tc>
                <a:tc>
                  <a:txBody>
                    <a:bodyPr/>
                    <a:lstStyle/>
                    <a:p>
                      <a:r>
                        <a:rPr lang="en-US" sz="1000"/>
                        <a:t>29.333333333333</a:t>
                      </a:r>
                    </a:p>
                  </a:txBody>
                  <a:tcPr/>
                </a:tc>
                <a:extLst>
                  <a:ext uri="{0D108BD9-81ED-4DB2-BD59-A6C34878D82A}">
                    <a16:rowId xmlns:a16="http://schemas.microsoft.com/office/drawing/2014/main" val="3747152113"/>
                  </a:ext>
                </a:extLst>
              </a:tr>
            </a:tbl>
          </a:graphicData>
        </a:graphic>
      </p:graphicFrame>
      <p:sp>
        <p:nvSpPr>
          <p:cNvPr id="4" name="Text Placeholder 3">
            <a:extLst>
              <a:ext uri="{FF2B5EF4-FFF2-40B4-BE49-F238E27FC236}">
                <a16:creationId xmlns:a16="http://schemas.microsoft.com/office/drawing/2014/main" id="{3BFEFDCF-BCAD-4E46-8249-DE5E6B2F429F}"/>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285661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3220C-E307-40A5-A04D-6C3517D84B0B}"/>
              </a:ext>
            </a:extLst>
          </p:cNvPr>
          <p:cNvSpPr>
            <a:spLocks noGrp="1"/>
          </p:cNvSpPr>
          <p:nvPr>
            <p:ph type="title"/>
          </p:nvPr>
        </p:nvSpPr>
        <p:spPr/>
        <p:txBody>
          <a:bodyPr/>
          <a:lstStyle/>
          <a:p>
            <a:r>
              <a:rPr lang="en-US"/>
              <a:t>Facebook Post Table + Reactions | Scott - 1 of 24</a:t>
            </a:r>
          </a:p>
        </p:txBody>
      </p:sp>
      <p:graphicFrame>
        <p:nvGraphicFramePr>
          <p:cNvPr id="5" name="Table Placeholder 4">
            <a:extLst>
              <a:ext uri="{FF2B5EF4-FFF2-40B4-BE49-F238E27FC236}">
                <a16:creationId xmlns:a16="http://schemas.microsoft.com/office/drawing/2014/main" id="{B572882B-D8A7-457C-8B3E-74A4208D4764}"/>
              </a:ext>
            </a:extLst>
          </p:cNvPr>
          <p:cNvGraphicFramePr>
            <a:graphicFrameLocks noGrp="1"/>
          </p:cNvGraphicFramePr>
          <p:nvPr>
            <p:ph type="tbl" sz="quarter" idx="13"/>
            <p:extLst>
              <p:ext uri="{D42A27DB-BD31-4B8C-83A1-F6EECF244321}">
                <p14:modId xmlns:p14="http://schemas.microsoft.com/office/powerpoint/2010/main" val="312900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4218675"/>
                    </a:ext>
                  </a:extLst>
                </a:gridCol>
                <a:gridCol w="493776">
                  <a:extLst>
                    <a:ext uri="{9D8B030D-6E8A-4147-A177-3AD203B41FA5}">
                      <a16:colId xmlns:a16="http://schemas.microsoft.com/office/drawing/2014/main" val="4110767884"/>
                    </a:ext>
                  </a:extLst>
                </a:gridCol>
                <a:gridCol w="493776">
                  <a:extLst>
                    <a:ext uri="{9D8B030D-6E8A-4147-A177-3AD203B41FA5}">
                      <a16:colId xmlns:a16="http://schemas.microsoft.com/office/drawing/2014/main" val="1856712534"/>
                    </a:ext>
                  </a:extLst>
                </a:gridCol>
                <a:gridCol w="493776">
                  <a:extLst>
                    <a:ext uri="{9D8B030D-6E8A-4147-A177-3AD203B41FA5}">
                      <a16:colId xmlns:a16="http://schemas.microsoft.com/office/drawing/2014/main" val="2529553501"/>
                    </a:ext>
                  </a:extLst>
                </a:gridCol>
                <a:gridCol w="493776">
                  <a:extLst>
                    <a:ext uri="{9D8B030D-6E8A-4147-A177-3AD203B41FA5}">
                      <a16:colId xmlns:a16="http://schemas.microsoft.com/office/drawing/2014/main" val="3239388609"/>
                    </a:ext>
                  </a:extLst>
                </a:gridCol>
                <a:gridCol w="493776">
                  <a:extLst>
                    <a:ext uri="{9D8B030D-6E8A-4147-A177-3AD203B41FA5}">
                      <a16:colId xmlns:a16="http://schemas.microsoft.com/office/drawing/2014/main" val="216203472"/>
                    </a:ext>
                  </a:extLst>
                </a:gridCol>
                <a:gridCol w="493776">
                  <a:extLst>
                    <a:ext uri="{9D8B030D-6E8A-4147-A177-3AD203B41FA5}">
                      <a16:colId xmlns:a16="http://schemas.microsoft.com/office/drawing/2014/main" val="1885158267"/>
                    </a:ext>
                  </a:extLst>
                </a:gridCol>
                <a:gridCol w="493776">
                  <a:extLst>
                    <a:ext uri="{9D8B030D-6E8A-4147-A177-3AD203B41FA5}">
                      <a16:colId xmlns:a16="http://schemas.microsoft.com/office/drawing/2014/main" val="2239108850"/>
                    </a:ext>
                  </a:extLst>
                </a:gridCol>
                <a:gridCol w="493776">
                  <a:extLst>
                    <a:ext uri="{9D8B030D-6E8A-4147-A177-3AD203B41FA5}">
                      <a16:colId xmlns:a16="http://schemas.microsoft.com/office/drawing/2014/main" val="3318555888"/>
                    </a:ext>
                  </a:extLst>
                </a:gridCol>
                <a:gridCol w="493776">
                  <a:extLst>
                    <a:ext uri="{9D8B030D-6E8A-4147-A177-3AD203B41FA5}">
                      <a16:colId xmlns:a16="http://schemas.microsoft.com/office/drawing/2014/main" val="3719892889"/>
                    </a:ext>
                  </a:extLst>
                </a:gridCol>
                <a:gridCol w="493776">
                  <a:extLst>
                    <a:ext uri="{9D8B030D-6E8A-4147-A177-3AD203B41FA5}">
                      <a16:colId xmlns:a16="http://schemas.microsoft.com/office/drawing/2014/main" val="748096635"/>
                    </a:ext>
                  </a:extLst>
                </a:gridCol>
                <a:gridCol w="493776">
                  <a:extLst>
                    <a:ext uri="{9D8B030D-6E8A-4147-A177-3AD203B41FA5}">
                      <a16:colId xmlns:a16="http://schemas.microsoft.com/office/drawing/2014/main" val="347848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599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- 2021-12-09 21:03:11</a:t>
                      </a:r>
                      <a:r>
                        <a:rPr kumimoji="0" lang="en-US" sz="1000" b="0" i="0" u="none" strike="noStrike" kern="1200" cap="none" spc="0" normalizeH="0" baseline="0" noProof="0">
                          <a:ln>
                            <a:noFill/>
                          </a:ln>
                          <a:solidFill>
                            <a:prstClr val="black"/>
                          </a:solidFill>
                          <a:effectLst/>
                          <a:uLnTx/>
                          <a:uFillTx/>
                          <a:latin typeface="+mn-lt"/>
                          <a:ea typeface="+mn-ea"/>
                          <a:cs typeface="+mn-cs"/>
                        </a:rPr>
                        <a:t>
 La foto perfecto no exis…
La #Supercaliber de @alvaritomacias 🔥 
@trekbikes @trekbicycleargentina @ridebontrager @bontragerargentina  #trekbikes #gooutside #creemosenlasbicis #trekbicycleargentina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1057526"/>
                  </a:ext>
                </a:extLst>
              </a:tr>
            </a:tbl>
          </a:graphicData>
        </a:graphic>
      </p:graphicFrame>
      <p:sp>
        <p:nvSpPr>
          <p:cNvPr id="4" name="Text Placeholder 3">
            <a:extLst>
              <a:ext uri="{FF2B5EF4-FFF2-40B4-BE49-F238E27FC236}">
                <a16:creationId xmlns:a16="http://schemas.microsoft.com/office/drawing/2014/main" id="{E4997F46-7805-4F54-8C5C-F1F621CFB717}"/>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774295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D9695-6FBC-40AD-A19F-47A0245A720C}"/>
              </a:ext>
            </a:extLst>
          </p:cNvPr>
          <p:cNvSpPr>
            <a:spLocks noGrp="1"/>
          </p:cNvSpPr>
          <p:nvPr>
            <p:ph type="title"/>
          </p:nvPr>
        </p:nvSpPr>
        <p:spPr/>
        <p:txBody>
          <a:bodyPr/>
          <a:lstStyle/>
          <a:p>
            <a:r>
              <a:rPr lang="en-US"/>
              <a:t>Facebook Post Table + Reactions | Scott - 2 of 24</a:t>
            </a:r>
          </a:p>
        </p:txBody>
      </p:sp>
      <p:graphicFrame>
        <p:nvGraphicFramePr>
          <p:cNvPr id="5" name="Table Placeholder 4">
            <a:extLst>
              <a:ext uri="{FF2B5EF4-FFF2-40B4-BE49-F238E27FC236}">
                <a16:creationId xmlns:a16="http://schemas.microsoft.com/office/drawing/2014/main" id="{63F9460E-B07A-47BA-A513-626B63DDC0F1}"/>
              </a:ext>
            </a:extLst>
          </p:cNvPr>
          <p:cNvGraphicFramePr>
            <a:graphicFrameLocks noGrp="1"/>
          </p:cNvGraphicFramePr>
          <p:nvPr>
            <p:ph type="tbl" sz="quarter" idx="13"/>
            <p:extLst>
              <p:ext uri="{D42A27DB-BD31-4B8C-83A1-F6EECF244321}">
                <p14:modId xmlns:p14="http://schemas.microsoft.com/office/powerpoint/2010/main" val="1983293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3045476"/>
                    </a:ext>
                  </a:extLst>
                </a:gridCol>
                <a:gridCol w="493776">
                  <a:extLst>
                    <a:ext uri="{9D8B030D-6E8A-4147-A177-3AD203B41FA5}">
                      <a16:colId xmlns:a16="http://schemas.microsoft.com/office/drawing/2014/main" val="1195460288"/>
                    </a:ext>
                  </a:extLst>
                </a:gridCol>
                <a:gridCol w="493776">
                  <a:extLst>
                    <a:ext uri="{9D8B030D-6E8A-4147-A177-3AD203B41FA5}">
                      <a16:colId xmlns:a16="http://schemas.microsoft.com/office/drawing/2014/main" val="2328831518"/>
                    </a:ext>
                  </a:extLst>
                </a:gridCol>
                <a:gridCol w="493776">
                  <a:extLst>
                    <a:ext uri="{9D8B030D-6E8A-4147-A177-3AD203B41FA5}">
                      <a16:colId xmlns:a16="http://schemas.microsoft.com/office/drawing/2014/main" val="3161579957"/>
                    </a:ext>
                  </a:extLst>
                </a:gridCol>
                <a:gridCol w="493776">
                  <a:extLst>
                    <a:ext uri="{9D8B030D-6E8A-4147-A177-3AD203B41FA5}">
                      <a16:colId xmlns:a16="http://schemas.microsoft.com/office/drawing/2014/main" val="782123913"/>
                    </a:ext>
                  </a:extLst>
                </a:gridCol>
                <a:gridCol w="493776">
                  <a:extLst>
                    <a:ext uri="{9D8B030D-6E8A-4147-A177-3AD203B41FA5}">
                      <a16:colId xmlns:a16="http://schemas.microsoft.com/office/drawing/2014/main" val="3179401634"/>
                    </a:ext>
                  </a:extLst>
                </a:gridCol>
                <a:gridCol w="493776">
                  <a:extLst>
                    <a:ext uri="{9D8B030D-6E8A-4147-A177-3AD203B41FA5}">
                      <a16:colId xmlns:a16="http://schemas.microsoft.com/office/drawing/2014/main" val="1331708682"/>
                    </a:ext>
                  </a:extLst>
                </a:gridCol>
                <a:gridCol w="493776">
                  <a:extLst>
                    <a:ext uri="{9D8B030D-6E8A-4147-A177-3AD203B41FA5}">
                      <a16:colId xmlns:a16="http://schemas.microsoft.com/office/drawing/2014/main" val="1806727371"/>
                    </a:ext>
                  </a:extLst>
                </a:gridCol>
                <a:gridCol w="493776">
                  <a:extLst>
                    <a:ext uri="{9D8B030D-6E8A-4147-A177-3AD203B41FA5}">
                      <a16:colId xmlns:a16="http://schemas.microsoft.com/office/drawing/2014/main" val="1601243105"/>
                    </a:ext>
                  </a:extLst>
                </a:gridCol>
                <a:gridCol w="493776">
                  <a:extLst>
                    <a:ext uri="{9D8B030D-6E8A-4147-A177-3AD203B41FA5}">
                      <a16:colId xmlns:a16="http://schemas.microsoft.com/office/drawing/2014/main" val="3536328534"/>
                    </a:ext>
                  </a:extLst>
                </a:gridCol>
                <a:gridCol w="493776">
                  <a:extLst>
                    <a:ext uri="{9D8B030D-6E8A-4147-A177-3AD203B41FA5}">
                      <a16:colId xmlns:a16="http://schemas.microsoft.com/office/drawing/2014/main" val="335027478"/>
                    </a:ext>
                  </a:extLst>
                </a:gridCol>
                <a:gridCol w="493776">
                  <a:extLst>
                    <a:ext uri="{9D8B030D-6E8A-4147-A177-3AD203B41FA5}">
                      <a16:colId xmlns:a16="http://schemas.microsoft.com/office/drawing/2014/main" val="1125256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45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- 2021-11-21 09:53:30</a:t>
                      </a:r>
                      <a:r>
                        <a:rPr kumimoji="0" lang="es-ES" sz="1000" b="0" i="0" u="none" strike="noStrike" kern="1200" cap="none" spc="0" normalizeH="0" baseline="0" noProof="0">
                          <a:ln>
                            <a:noFill/>
                          </a:ln>
                          <a:solidFill>
                            <a:prstClr val="black"/>
                          </a:solidFill>
                          <a:effectLst/>
                          <a:uLnTx/>
                          <a:uFillTx/>
                          <a:latin typeface="+mn-lt"/>
                          <a:ea typeface="+mn-ea"/>
                          <a:cs typeface="+mn-cs"/>
                        </a:rPr>
                        <a:t>
 ¡La pareja estelar del @trasmontania !
@facundoperezc y @chiquita.cantelmi en modo carrera parejas mixtas.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4838988"/>
                  </a:ext>
                </a:extLst>
              </a:tr>
            </a:tbl>
          </a:graphicData>
        </a:graphic>
      </p:graphicFrame>
      <p:sp>
        <p:nvSpPr>
          <p:cNvPr id="4" name="Text Placeholder 3">
            <a:extLst>
              <a:ext uri="{FF2B5EF4-FFF2-40B4-BE49-F238E27FC236}">
                <a16:creationId xmlns:a16="http://schemas.microsoft.com/office/drawing/2014/main" id="{400BA0C5-7632-4CA7-A3E4-CD7B0C5A6279}"/>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336892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EBEEC-FEAE-4B8C-B297-3763A8C64C10}"/>
              </a:ext>
            </a:extLst>
          </p:cNvPr>
          <p:cNvSpPr>
            <a:spLocks noGrp="1"/>
          </p:cNvSpPr>
          <p:nvPr>
            <p:ph type="title"/>
          </p:nvPr>
        </p:nvSpPr>
        <p:spPr/>
        <p:txBody>
          <a:bodyPr/>
          <a:lstStyle/>
          <a:p>
            <a:r>
              <a:rPr lang="en-US"/>
              <a:t>Facebook Post Table + Reactions | Scott - 3 of 24</a:t>
            </a:r>
          </a:p>
        </p:txBody>
      </p:sp>
      <p:graphicFrame>
        <p:nvGraphicFramePr>
          <p:cNvPr id="5" name="Table Placeholder 4">
            <a:extLst>
              <a:ext uri="{FF2B5EF4-FFF2-40B4-BE49-F238E27FC236}">
                <a16:creationId xmlns:a16="http://schemas.microsoft.com/office/drawing/2014/main" id="{8ADA1CE9-222B-4281-A1C2-2FCEA639A43D}"/>
              </a:ext>
            </a:extLst>
          </p:cNvPr>
          <p:cNvGraphicFramePr>
            <a:graphicFrameLocks noGrp="1"/>
          </p:cNvGraphicFramePr>
          <p:nvPr>
            <p:ph type="tbl" sz="quarter" idx="13"/>
            <p:extLst>
              <p:ext uri="{D42A27DB-BD31-4B8C-83A1-F6EECF244321}">
                <p14:modId xmlns:p14="http://schemas.microsoft.com/office/powerpoint/2010/main" val="3571780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8320771"/>
                    </a:ext>
                  </a:extLst>
                </a:gridCol>
                <a:gridCol w="493776">
                  <a:extLst>
                    <a:ext uri="{9D8B030D-6E8A-4147-A177-3AD203B41FA5}">
                      <a16:colId xmlns:a16="http://schemas.microsoft.com/office/drawing/2014/main" val="2006485608"/>
                    </a:ext>
                  </a:extLst>
                </a:gridCol>
                <a:gridCol w="493776">
                  <a:extLst>
                    <a:ext uri="{9D8B030D-6E8A-4147-A177-3AD203B41FA5}">
                      <a16:colId xmlns:a16="http://schemas.microsoft.com/office/drawing/2014/main" val="1890583839"/>
                    </a:ext>
                  </a:extLst>
                </a:gridCol>
                <a:gridCol w="493776">
                  <a:extLst>
                    <a:ext uri="{9D8B030D-6E8A-4147-A177-3AD203B41FA5}">
                      <a16:colId xmlns:a16="http://schemas.microsoft.com/office/drawing/2014/main" val="3405635841"/>
                    </a:ext>
                  </a:extLst>
                </a:gridCol>
                <a:gridCol w="493776">
                  <a:extLst>
                    <a:ext uri="{9D8B030D-6E8A-4147-A177-3AD203B41FA5}">
                      <a16:colId xmlns:a16="http://schemas.microsoft.com/office/drawing/2014/main" val="2235933542"/>
                    </a:ext>
                  </a:extLst>
                </a:gridCol>
                <a:gridCol w="493776">
                  <a:extLst>
                    <a:ext uri="{9D8B030D-6E8A-4147-A177-3AD203B41FA5}">
                      <a16:colId xmlns:a16="http://schemas.microsoft.com/office/drawing/2014/main" val="1223530142"/>
                    </a:ext>
                  </a:extLst>
                </a:gridCol>
                <a:gridCol w="493776">
                  <a:extLst>
                    <a:ext uri="{9D8B030D-6E8A-4147-A177-3AD203B41FA5}">
                      <a16:colId xmlns:a16="http://schemas.microsoft.com/office/drawing/2014/main" val="3524461152"/>
                    </a:ext>
                  </a:extLst>
                </a:gridCol>
                <a:gridCol w="493776">
                  <a:extLst>
                    <a:ext uri="{9D8B030D-6E8A-4147-A177-3AD203B41FA5}">
                      <a16:colId xmlns:a16="http://schemas.microsoft.com/office/drawing/2014/main" val="2103215157"/>
                    </a:ext>
                  </a:extLst>
                </a:gridCol>
                <a:gridCol w="493776">
                  <a:extLst>
                    <a:ext uri="{9D8B030D-6E8A-4147-A177-3AD203B41FA5}">
                      <a16:colId xmlns:a16="http://schemas.microsoft.com/office/drawing/2014/main" val="1317504243"/>
                    </a:ext>
                  </a:extLst>
                </a:gridCol>
                <a:gridCol w="493776">
                  <a:extLst>
                    <a:ext uri="{9D8B030D-6E8A-4147-A177-3AD203B41FA5}">
                      <a16:colId xmlns:a16="http://schemas.microsoft.com/office/drawing/2014/main" val="1654908296"/>
                    </a:ext>
                  </a:extLst>
                </a:gridCol>
                <a:gridCol w="493776">
                  <a:extLst>
                    <a:ext uri="{9D8B030D-6E8A-4147-A177-3AD203B41FA5}">
                      <a16:colId xmlns:a16="http://schemas.microsoft.com/office/drawing/2014/main" val="4274642014"/>
                    </a:ext>
                  </a:extLst>
                </a:gridCol>
                <a:gridCol w="493776">
                  <a:extLst>
                    <a:ext uri="{9D8B030D-6E8A-4147-A177-3AD203B41FA5}">
                      <a16:colId xmlns:a16="http://schemas.microsoft.com/office/drawing/2014/main" val="968559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036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- 2021-11-24 18:19:58</a:t>
                      </a:r>
                      <a:r>
                        <a:rPr kumimoji="0" lang="es-ES" sz="1000" b="0" i="0" u="none" strike="noStrike" kern="1200" cap="none" spc="0" normalizeH="0" baseline="0" noProof="0">
                          <a:ln>
                            <a:noFill/>
                          </a:ln>
                          <a:solidFill>
                            <a:prstClr val="black"/>
                          </a:solidFill>
                          <a:effectLst/>
                          <a:uLnTx/>
                          <a:uFillTx/>
                          <a:latin typeface="+mn-lt"/>
                          <a:ea typeface="+mn-ea"/>
                          <a:cs typeface="+mn-cs"/>
                        </a:rPr>
                        <a:t>
 ¡Una experiencia inolvidable! 
La foto de @facundoperezc y @chiquita.cantelmi en su primera experiencia en @trasmontania
Ph. @andresstefanutti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3582450"/>
                  </a:ext>
                </a:extLst>
              </a:tr>
            </a:tbl>
          </a:graphicData>
        </a:graphic>
      </p:graphicFrame>
      <p:sp>
        <p:nvSpPr>
          <p:cNvPr id="4" name="Text Placeholder 3">
            <a:extLst>
              <a:ext uri="{FF2B5EF4-FFF2-40B4-BE49-F238E27FC236}">
                <a16:creationId xmlns:a16="http://schemas.microsoft.com/office/drawing/2014/main" id="{343EE859-A12F-47E5-8B2C-5846AF15A540}"/>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093274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FA481-C332-4F5C-81B1-AB51FDD59C57}"/>
              </a:ext>
            </a:extLst>
          </p:cNvPr>
          <p:cNvSpPr>
            <a:spLocks noGrp="1"/>
          </p:cNvSpPr>
          <p:nvPr>
            <p:ph type="title"/>
          </p:nvPr>
        </p:nvSpPr>
        <p:spPr/>
        <p:txBody>
          <a:bodyPr/>
          <a:lstStyle/>
          <a:p>
            <a:r>
              <a:rPr lang="en-US"/>
              <a:t>Facebook Post Table + Reactions | Scott - 4 of 24</a:t>
            </a:r>
          </a:p>
        </p:txBody>
      </p:sp>
      <p:graphicFrame>
        <p:nvGraphicFramePr>
          <p:cNvPr id="5" name="Table Placeholder 4">
            <a:extLst>
              <a:ext uri="{FF2B5EF4-FFF2-40B4-BE49-F238E27FC236}">
                <a16:creationId xmlns:a16="http://schemas.microsoft.com/office/drawing/2014/main" id="{64CB6803-1BDF-4A7C-9517-5A70554C5A0E}"/>
              </a:ext>
            </a:extLst>
          </p:cNvPr>
          <p:cNvGraphicFramePr>
            <a:graphicFrameLocks noGrp="1"/>
          </p:cNvGraphicFramePr>
          <p:nvPr>
            <p:ph type="tbl" sz="quarter" idx="13"/>
            <p:extLst>
              <p:ext uri="{D42A27DB-BD31-4B8C-83A1-F6EECF244321}">
                <p14:modId xmlns:p14="http://schemas.microsoft.com/office/powerpoint/2010/main" val="770583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4848496"/>
                    </a:ext>
                  </a:extLst>
                </a:gridCol>
                <a:gridCol w="493776">
                  <a:extLst>
                    <a:ext uri="{9D8B030D-6E8A-4147-A177-3AD203B41FA5}">
                      <a16:colId xmlns:a16="http://schemas.microsoft.com/office/drawing/2014/main" val="1210391340"/>
                    </a:ext>
                  </a:extLst>
                </a:gridCol>
                <a:gridCol w="493776">
                  <a:extLst>
                    <a:ext uri="{9D8B030D-6E8A-4147-A177-3AD203B41FA5}">
                      <a16:colId xmlns:a16="http://schemas.microsoft.com/office/drawing/2014/main" val="713730343"/>
                    </a:ext>
                  </a:extLst>
                </a:gridCol>
                <a:gridCol w="493776">
                  <a:extLst>
                    <a:ext uri="{9D8B030D-6E8A-4147-A177-3AD203B41FA5}">
                      <a16:colId xmlns:a16="http://schemas.microsoft.com/office/drawing/2014/main" val="1559203864"/>
                    </a:ext>
                  </a:extLst>
                </a:gridCol>
                <a:gridCol w="493776">
                  <a:extLst>
                    <a:ext uri="{9D8B030D-6E8A-4147-A177-3AD203B41FA5}">
                      <a16:colId xmlns:a16="http://schemas.microsoft.com/office/drawing/2014/main" val="3703684811"/>
                    </a:ext>
                  </a:extLst>
                </a:gridCol>
                <a:gridCol w="493776">
                  <a:extLst>
                    <a:ext uri="{9D8B030D-6E8A-4147-A177-3AD203B41FA5}">
                      <a16:colId xmlns:a16="http://schemas.microsoft.com/office/drawing/2014/main" val="343791089"/>
                    </a:ext>
                  </a:extLst>
                </a:gridCol>
                <a:gridCol w="493776">
                  <a:extLst>
                    <a:ext uri="{9D8B030D-6E8A-4147-A177-3AD203B41FA5}">
                      <a16:colId xmlns:a16="http://schemas.microsoft.com/office/drawing/2014/main" val="2425902579"/>
                    </a:ext>
                  </a:extLst>
                </a:gridCol>
                <a:gridCol w="493776">
                  <a:extLst>
                    <a:ext uri="{9D8B030D-6E8A-4147-A177-3AD203B41FA5}">
                      <a16:colId xmlns:a16="http://schemas.microsoft.com/office/drawing/2014/main" val="1596857318"/>
                    </a:ext>
                  </a:extLst>
                </a:gridCol>
                <a:gridCol w="493776">
                  <a:extLst>
                    <a:ext uri="{9D8B030D-6E8A-4147-A177-3AD203B41FA5}">
                      <a16:colId xmlns:a16="http://schemas.microsoft.com/office/drawing/2014/main" val="1389497247"/>
                    </a:ext>
                  </a:extLst>
                </a:gridCol>
                <a:gridCol w="493776">
                  <a:extLst>
                    <a:ext uri="{9D8B030D-6E8A-4147-A177-3AD203B41FA5}">
                      <a16:colId xmlns:a16="http://schemas.microsoft.com/office/drawing/2014/main" val="3697738951"/>
                    </a:ext>
                  </a:extLst>
                </a:gridCol>
                <a:gridCol w="493776">
                  <a:extLst>
                    <a:ext uri="{9D8B030D-6E8A-4147-A177-3AD203B41FA5}">
                      <a16:colId xmlns:a16="http://schemas.microsoft.com/office/drawing/2014/main" val="1371649455"/>
                    </a:ext>
                  </a:extLst>
                </a:gridCol>
                <a:gridCol w="493776">
                  <a:extLst>
                    <a:ext uri="{9D8B030D-6E8A-4147-A177-3AD203B41FA5}">
                      <a16:colId xmlns:a16="http://schemas.microsoft.com/office/drawing/2014/main" val="2974540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150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- 2021-11-21 22:09:47</a:t>
                      </a:r>
                      <a:r>
                        <a:rPr kumimoji="0" lang="es-ES" sz="1000" b="0" i="0" u="none" strike="noStrike" kern="1200" cap="none" spc="0" normalizeH="0" baseline="0" noProof="0">
                          <a:ln>
                            <a:noFill/>
                          </a:ln>
                          <a:solidFill>
                            <a:prstClr val="black"/>
                          </a:solidFill>
                          <a:effectLst/>
                          <a:uLnTx/>
                          <a:uFillTx/>
                          <a:latin typeface="+mn-lt"/>
                          <a:ea typeface="+mn-ea"/>
                          <a:cs typeface="+mn-cs"/>
                        </a:rPr>
                        <a:t>
 ¡ @alvaritomacias y @fernando_contreras1205 se quedaron con la victoria general del @trasmontania 2021! 
Los corredores de @trekbicycleargentina y @teamvenzo.arg ganaron una mítica batalla en una de las carreras más desafiantes del país! 
¡Felicitaciones chicos!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31969351"/>
                  </a:ext>
                </a:extLst>
              </a:tr>
            </a:tbl>
          </a:graphicData>
        </a:graphic>
      </p:graphicFrame>
      <p:sp>
        <p:nvSpPr>
          <p:cNvPr id="4" name="Text Placeholder 3">
            <a:extLst>
              <a:ext uri="{FF2B5EF4-FFF2-40B4-BE49-F238E27FC236}">
                <a16:creationId xmlns:a16="http://schemas.microsoft.com/office/drawing/2014/main" id="{948AF42D-BB18-4D50-B5C4-9FAEC7B37F3F}"/>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486388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2304C-347F-480D-98A7-C61ED6BF7C96}"/>
              </a:ext>
            </a:extLst>
          </p:cNvPr>
          <p:cNvSpPr>
            <a:spLocks noGrp="1"/>
          </p:cNvSpPr>
          <p:nvPr>
            <p:ph type="title"/>
          </p:nvPr>
        </p:nvSpPr>
        <p:spPr/>
        <p:txBody>
          <a:bodyPr/>
          <a:lstStyle/>
          <a:p>
            <a:r>
              <a:rPr lang="en-US"/>
              <a:t>Facebook Post Table + Reactions | Scott - 5 of 24</a:t>
            </a:r>
          </a:p>
        </p:txBody>
      </p:sp>
      <p:graphicFrame>
        <p:nvGraphicFramePr>
          <p:cNvPr id="5" name="Table Placeholder 4">
            <a:extLst>
              <a:ext uri="{FF2B5EF4-FFF2-40B4-BE49-F238E27FC236}">
                <a16:creationId xmlns:a16="http://schemas.microsoft.com/office/drawing/2014/main" id="{91C8E251-9D9E-438A-96F4-BA1B900932BE}"/>
              </a:ext>
            </a:extLst>
          </p:cNvPr>
          <p:cNvGraphicFramePr>
            <a:graphicFrameLocks noGrp="1"/>
          </p:cNvGraphicFramePr>
          <p:nvPr>
            <p:ph type="tbl" sz="quarter" idx="13"/>
            <p:extLst>
              <p:ext uri="{D42A27DB-BD31-4B8C-83A1-F6EECF244321}">
                <p14:modId xmlns:p14="http://schemas.microsoft.com/office/powerpoint/2010/main" val="3505244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3717594"/>
                    </a:ext>
                  </a:extLst>
                </a:gridCol>
                <a:gridCol w="493776">
                  <a:extLst>
                    <a:ext uri="{9D8B030D-6E8A-4147-A177-3AD203B41FA5}">
                      <a16:colId xmlns:a16="http://schemas.microsoft.com/office/drawing/2014/main" val="1758121473"/>
                    </a:ext>
                  </a:extLst>
                </a:gridCol>
                <a:gridCol w="493776">
                  <a:extLst>
                    <a:ext uri="{9D8B030D-6E8A-4147-A177-3AD203B41FA5}">
                      <a16:colId xmlns:a16="http://schemas.microsoft.com/office/drawing/2014/main" val="2723066807"/>
                    </a:ext>
                  </a:extLst>
                </a:gridCol>
                <a:gridCol w="493776">
                  <a:extLst>
                    <a:ext uri="{9D8B030D-6E8A-4147-A177-3AD203B41FA5}">
                      <a16:colId xmlns:a16="http://schemas.microsoft.com/office/drawing/2014/main" val="4282485564"/>
                    </a:ext>
                  </a:extLst>
                </a:gridCol>
                <a:gridCol w="493776">
                  <a:extLst>
                    <a:ext uri="{9D8B030D-6E8A-4147-A177-3AD203B41FA5}">
                      <a16:colId xmlns:a16="http://schemas.microsoft.com/office/drawing/2014/main" val="787435185"/>
                    </a:ext>
                  </a:extLst>
                </a:gridCol>
                <a:gridCol w="493776">
                  <a:extLst>
                    <a:ext uri="{9D8B030D-6E8A-4147-A177-3AD203B41FA5}">
                      <a16:colId xmlns:a16="http://schemas.microsoft.com/office/drawing/2014/main" val="3530423486"/>
                    </a:ext>
                  </a:extLst>
                </a:gridCol>
                <a:gridCol w="493776">
                  <a:extLst>
                    <a:ext uri="{9D8B030D-6E8A-4147-A177-3AD203B41FA5}">
                      <a16:colId xmlns:a16="http://schemas.microsoft.com/office/drawing/2014/main" val="2965328387"/>
                    </a:ext>
                  </a:extLst>
                </a:gridCol>
                <a:gridCol w="493776">
                  <a:extLst>
                    <a:ext uri="{9D8B030D-6E8A-4147-A177-3AD203B41FA5}">
                      <a16:colId xmlns:a16="http://schemas.microsoft.com/office/drawing/2014/main" val="149183795"/>
                    </a:ext>
                  </a:extLst>
                </a:gridCol>
                <a:gridCol w="493776">
                  <a:extLst>
                    <a:ext uri="{9D8B030D-6E8A-4147-A177-3AD203B41FA5}">
                      <a16:colId xmlns:a16="http://schemas.microsoft.com/office/drawing/2014/main" val="2814861410"/>
                    </a:ext>
                  </a:extLst>
                </a:gridCol>
                <a:gridCol w="493776">
                  <a:extLst>
                    <a:ext uri="{9D8B030D-6E8A-4147-A177-3AD203B41FA5}">
                      <a16:colId xmlns:a16="http://schemas.microsoft.com/office/drawing/2014/main" val="627954506"/>
                    </a:ext>
                  </a:extLst>
                </a:gridCol>
                <a:gridCol w="493776">
                  <a:extLst>
                    <a:ext uri="{9D8B030D-6E8A-4147-A177-3AD203B41FA5}">
                      <a16:colId xmlns:a16="http://schemas.microsoft.com/office/drawing/2014/main" val="3066118897"/>
                    </a:ext>
                  </a:extLst>
                </a:gridCol>
                <a:gridCol w="493776">
                  <a:extLst>
                    <a:ext uri="{9D8B030D-6E8A-4147-A177-3AD203B41FA5}">
                      <a16:colId xmlns:a16="http://schemas.microsoft.com/office/drawing/2014/main" val="2979893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056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- 2021-12-08 12:45:12</a:t>
                      </a:r>
                      <a:r>
                        <a:rPr kumimoji="0" lang="en-US" sz="1000" b="0" i="0" u="none" strike="noStrike" kern="1200" cap="none" spc="0" normalizeH="0" baseline="0" noProof="0">
                          <a:ln>
                            <a:noFill/>
                          </a:ln>
                          <a:solidFill>
                            <a:prstClr val="black"/>
                          </a:solidFill>
                          <a:effectLst/>
                          <a:uLnTx/>
                          <a:uFillTx/>
                          <a:latin typeface="+mn-lt"/>
                          <a:ea typeface="+mn-ea"/>
                          <a:cs typeface="+mn-cs"/>
                        </a:rPr>
                        <a:t>
 #FastIsFun 
Así es en detalle la nueva Spark 910.
✅ Cuadro Spark de carbono HMF
✅ Horquilla FOX 34 Float P. Elite 130 mm
✅ FOX Nude 5T EVOL, TwinLoc, 120 mm
✅ Shimano XT, 12 velocidades
✅ Frenos de disco Shimano XT
✅ Ruedas Syncros Silverton 2.0 TR
✅ Cubiertas Schwalbe Wicked Will
✅ Tija ajustable FOX, Componentes Syncros
Más info en https://www.scott-sports.com/ar/es/product/scott-spark-910-bike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6298419"/>
                  </a:ext>
                </a:extLst>
              </a:tr>
            </a:tbl>
          </a:graphicData>
        </a:graphic>
      </p:graphicFrame>
      <p:sp>
        <p:nvSpPr>
          <p:cNvPr id="4" name="Text Placeholder 3">
            <a:extLst>
              <a:ext uri="{FF2B5EF4-FFF2-40B4-BE49-F238E27FC236}">
                <a16:creationId xmlns:a16="http://schemas.microsoft.com/office/drawing/2014/main" id="{2F0BCA72-81F0-4518-B7AD-C9B6C8A122D6}"/>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234922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356E3-FE02-4D44-BDBC-2523F23E5093}"/>
              </a:ext>
            </a:extLst>
          </p:cNvPr>
          <p:cNvSpPr>
            <a:spLocks noGrp="1"/>
          </p:cNvSpPr>
          <p:nvPr>
            <p:ph type="title"/>
          </p:nvPr>
        </p:nvSpPr>
        <p:spPr/>
        <p:txBody>
          <a:bodyPr/>
          <a:lstStyle/>
          <a:p>
            <a:r>
              <a:rPr lang="en-US"/>
              <a:t>Facebook Post Table + Reactions | Scott - 6 of 24</a:t>
            </a:r>
          </a:p>
        </p:txBody>
      </p:sp>
      <p:graphicFrame>
        <p:nvGraphicFramePr>
          <p:cNvPr id="5" name="Table Placeholder 4">
            <a:extLst>
              <a:ext uri="{FF2B5EF4-FFF2-40B4-BE49-F238E27FC236}">
                <a16:creationId xmlns:a16="http://schemas.microsoft.com/office/drawing/2014/main" id="{F3A64A96-E252-48FC-B440-EFDD8AF50059}"/>
              </a:ext>
            </a:extLst>
          </p:cNvPr>
          <p:cNvGraphicFramePr>
            <a:graphicFrameLocks noGrp="1"/>
          </p:cNvGraphicFramePr>
          <p:nvPr>
            <p:ph type="tbl" sz="quarter" idx="13"/>
            <p:extLst>
              <p:ext uri="{D42A27DB-BD31-4B8C-83A1-F6EECF244321}">
                <p14:modId xmlns:p14="http://schemas.microsoft.com/office/powerpoint/2010/main" val="1836819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9252816"/>
                    </a:ext>
                  </a:extLst>
                </a:gridCol>
                <a:gridCol w="493776">
                  <a:extLst>
                    <a:ext uri="{9D8B030D-6E8A-4147-A177-3AD203B41FA5}">
                      <a16:colId xmlns:a16="http://schemas.microsoft.com/office/drawing/2014/main" val="439817492"/>
                    </a:ext>
                  </a:extLst>
                </a:gridCol>
                <a:gridCol w="493776">
                  <a:extLst>
                    <a:ext uri="{9D8B030D-6E8A-4147-A177-3AD203B41FA5}">
                      <a16:colId xmlns:a16="http://schemas.microsoft.com/office/drawing/2014/main" val="1101223710"/>
                    </a:ext>
                  </a:extLst>
                </a:gridCol>
                <a:gridCol w="493776">
                  <a:extLst>
                    <a:ext uri="{9D8B030D-6E8A-4147-A177-3AD203B41FA5}">
                      <a16:colId xmlns:a16="http://schemas.microsoft.com/office/drawing/2014/main" val="3316605140"/>
                    </a:ext>
                  </a:extLst>
                </a:gridCol>
                <a:gridCol w="493776">
                  <a:extLst>
                    <a:ext uri="{9D8B030D-6E8A-4147-A177-3AD203B41FA5}">
                      <a16:colId xmlns:a16="http://schemas.microsoft.com/office/drawing/2014/main" val="1245189703"/>
                    </a:ext>
                  </a:extLst>
                </a:gridCol>
                <a:gridCol w="493776">
                  <a:extLst>
                    <a:ext uri="{9D8B030D-6E8A-4147-A177-3AD203B41FA5}">
                      <a16:colId xmlns:a16="http://schemas.microsoft.com/office/drawing/2014/main" val="925953211"/>
                    </a:ext>
                  </a:extLst>
                </a:gridCol>
                <a:gridCol w="493776">
                  <a:extLst>
                    <a:ext uri="{9D8B030D-6E8A-4147-A177-3AD203B41FA5}">
                      <a16:colId xmlns:a16="http://schemas.microsoft.com/office/drawing/2014/main" val="2144192664"/>
                    </a:ext>
                  </a:extLst>
                </a:gridCol>
                <a:gridCol w="493776">
                  <a:extLst>
                    <a:ext uri="{9D8B030D-6E8A-4147-A177-3AD203B41FA5}">
                      <a16:colId xmlns:a16="http://schemas.microsoft.com/office/drawing/2014/main" val="3164086718"/>
                    </a:ext>
                  </a:extLst>
                </a:gridCol>
                <a:gridCol w="493776">
                  <a:extLst>
                    <a:ext uri="{9D8B030D-6E8A-4147-A177-3AD203B41FA5}">
                      <a16:colId xmlns:a16="http://schemas.microsoft.com/office/drawing/2014/main" val="986730317"/>
                    </a:ext>
                  </a:extLst>
                </a:gridCol>
                <a:gridCol w="493776">
                  <a:extLst>
                    <a:ext uri="{9D8B030D-6E8A-4147-A177-3AD203B41FA5}">
                      <a16:colId xmlns:a16="http://schemas.microsoft.com/office/drawing/2014/main" val="2154393043"/>
                    </a:ext>
                  </a:extLst>
                </a:gridCol>
                <a:gridCol w="493776">
                  <a:extLst>
                    <a:ext uri="{9D8B030D-6E8A-4147-A177-3AD203B41FA5}">
                      <a16:colId xmlns:a16="http://schemas.microsoft.com/office/drawing/2014/main" val="2783718368"/>
                    </a:ext>
                  </a:extLst>
                </a:gridCol>
                <a:gridCol w="493776">
                  <a:extLst>
                    <a:ext uri="{9D8B030D-6E8A-4147-A177-3AD203B41FA5}">
                      <a16:colId xmlns:a16="http://schemas.microsoft.com/office/drawing/2014/main" val="1963646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653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- 2021-11-29 17:05:03</a:t>
                      </a:r>
                      <a:r>
                        <a:rPr kumimoji="0" lang="es-ES" sz="1000" b="0" i="0" u="none" strike="noStrike" kern="1200" cap="none" spc="0" normalizeH="0" baseline="0" noProof="0">
                          <a:ln>
                            <a:noFill/>
                          </a:ln>
                          <a:solidFill>
                            <a:prstClr val="black"/>
                          </a:solidFill>
                          <a:effectLst/>
                          <a:uLnTx/>
                          <a:uFillTx/>
                          <a:latin typeface="+mn-lt"/>
                          <a:ea typeface="+mn-ea"/>
                          <a:cs typeface="+mn-cs"/>
                        </a:rPr>
                        <a:t>
 ¿Quién dijo que el aluminio ya fue?🤔
Sabemos que el aluminio sigue más vigente que nunca y por eso creamos uno de los cuadros HT de aluminio más livianos del mercado, sin por ello comprometer resistencia ni rigidez.💪
La nueva Specialized Chisel es una bicicleta de XC 🚵‍♂️  diseñada para llegar a lo más alto del podio.🏆
Liviana, resistente, ágil, eficiente y veloz. 
Así es nuestra nueva Chisel.🔥
🔺Encontrala en nuestras tiendas autorizadas🔺
IamSpecialized #SpecializedArgentina #Specialized #SpecializedChisel #Chisel #Aluminio #XCmtb #XC #mtb #MountainBike
📸 @dan_redmayne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2593723"/>
                  </a:ext>
                </a:extLst>
              </a:tr>
            </a:tbl>
          </a:graphicData>
        </a:graphic>
      </p:graphicFrame>
      <p:sp>
        <p:nvSpPr>
          <p:cNvPr id="4" name="Text Placeholder 3">
            <a:extLst>
              <a:ext uri="{FF2B5EF4-FFF2-40B4-BE49-F238E27FC236}">
                <a16:creationId xmlns:a16="http://schemas.microsoft.com/office/drawing/2014/main" id="{143D8045-01A7-489C-B5B8-789AC74EE269}"/>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812720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E958A-8B24-4CF9-A931-BD9FB97A4F8A}"/>
              </a:ext>
            </a:extLst>
          </p:cNvPr>
          <p:cNvSpPr>
            <a:spLocks noGrp="1"/>
          </p:cNvSpPr>
          <p:nvPr>
            <p:ph type="title"/>
          </p:nvPr>
        </p:nvSpPr>
        <p:spPr/>
        <p:txBody>
          <a:bodyPr/>
          <a:lstStyle/>
          <a:p>
            <a:r>
              <a:rPr lang="en-US"/>
              <a:t>Facebook Post Table + Reactions | Scott - 7 of 24</a:t>
            </a:r>
          </a:p>
        </p:txBody>
      </p:sp>
      <p:graphicFrame>
        <p:nvGraphicFramePr>
          <p:cNvPr id="5" name="Table Placeholder 4">
            <a:extLst>
              <a:ext uri="{FF2B5EF4-FFF2-40B4-BE49-F238E27FC236}">
                <a16:creationId xmlns:a16="http://schemas.microsoft.com/office/drawing/2014/main" id="{A63D5566-3112-4DFE-ADCB-ADE8200EAA46}"/>
              </a:ext>
            </a:extLst>
          </p:cNvPr>
          <p:cNvGraphicFramePr>
            <a:graphicFrameLocks noGrp="1"/>
          </p:cNvGraphicFramePr>
          <p:nvPr>
            <p:ph type="tbl" sz="quarter" idx="13"/>
            <p:extLst>
              <p:ext uri="{D42A27DB-BD31-4B8C-83A1-F6EECF244321}">
                <p14:modId xmlns:p14="http://schemas.microsoft.com/office/powerpoint/2010/main" val="3349328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2412873"/>
                    </a:ext>
                  </a:extLst>
                </a:gridCol>
                <a:gridCol w="493776">
                  <a:extLst>
                    <a:ext uri="{9D8B030D-6E8A-4147-A177-3AD203B41FA5}">
                      <a16:colId xmlns:a16="http://schemas.microsoft.com/office/drawing/2014/main" val="2072729917"/>
                    </a:ext>
                  </a:extLst>
                </a:gridCol>
                <a:gridCol w="493776">
                  <a:extLst>
                    <a:ext uri="{9D8B030D-6E8A-4147-A177-3AD203B41FA5}">
                      <a16:colId xmlns:a16="http://schemas.microsoft.com/office/drawing/2014/main" val="278500005"/>
                    </a:ext>
                  </a:extLst>
                </a:gridCol>
                <a:gridCol w="493776">
                  <a:extLst>
                    <a:ext uri="{9D8B030D-6E8A-4147-A177-3AD203B41FA5}">
                      <a16:colId xmlns:a16="http://schemas.microsoft.com/office/drawing/2014/main" val="2631385577"/>
                    </a:ext>
                  </a:extLst>
                </a:gridCol>
                <a:gridCol w="493776">
                  <a:extLst>
                    <a:ext uri="{9D8B030D-6E8A-4147-A177-3AD203B41FA5}">
                      <a16:colId xmlns:a16="http://schemas.microsoft.com/office/drawing/2014/main" val="2510599931"/>
                    </a:ext>
                  </a:extLst>
                </a:gridCol>
                <a:gridCol w="493776">
                  <a:extLst>
                    <a:ext uri="{9D8B030D-6E8A-4147-A177-3AD203B41FA5}">
                      <a16:colId xmlns:a16="http://schemas.microsoft.com/office/drawing/2014/main" val="3313226710"/>
                    </a:ext>
                  </a:extLst>
                </a:gridCol>
                <a:gridCol w="493776">
                  <a:extLst>
                    <a:ext uri="{9D8B030D-6E8A-4147-A177-3AD203B41FA5}">
                      <a16:colId xmlns:a16="http://schemas.microsoft.com/office/drawing/2014/main" val="1260784236"/>
                    </a:ext>
                  </a:extLst>
                </a:gridCol>
                <a:gridCol w="493776">
                  <a:extLst>
                    <a:ext uri="{9D8B030D-6E8A-4147-A177-3AD203B41FA5}">
                      <a16:colId xmlns:a16="http://schemas.microsoft.com/office/drawing/2014/main" val="2448901892"/>
                    </a:ext>
                  </a:extLst>
                </a:gridCol>
                <a:gridCol w="493776">
                  <a:extLst>
                    <a:ext uri="{9D8B030D-6E8A-4147-A177-3AD203B41FA5}">
                      <a16:colId xmlns:a16="http://schemas.microsoft.com/office/drawing/2014/main" val="3681466944"/>
                    </a:ext>
                  </a:extLst>
                </a:gridCol>
                <a:gridCol w="493776">
                  <a:extLst>
                    <a:ext uri="{9D8B030D-6E8A-4147-A177-3AD203B41FA5}">
                      <a16:colId xmlns:a16="http://schemas.microsoft.com/office/drawing/2014/main" val="29215209"/>
                    </a:ext>
                  </a:extLst>
                </a:gridCol>
                <a:gridCol w="493776">
                  <a:extLst>
                    <a:ext uri="{9D8B030D-6E8A-4147-A177-3AD203B41FA5}">
                      <a16:colId xmlns:a16="http://schemas.microsoft.com/office/drawing/2014/main" val="2442717491"/>
                    </a:ext>
                  </a:extLst>
                </a:gridCol>
                <a:gridCol w="493776">
                  <a:extLst>
                    <a:ext uri="{9D8B030D-6E8A-4147-A177-3AD203B41FA5}">
                      <a16:colId xmlns:a16="http://schemas.microsoft.com/office/drawing/2014/main" val="4042851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0055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- 2021-11-22 19:59:46</a:t>
                      </a:r>
                      <a:r>
                        <a:rPr kumimoji="0" lang="es-ES" sz="1000" b="0" i="0" u="none" strike="noStrike" kern="1200" cap="none" spc="0" normalizeH="0" baseline="0" noProof="0">
                          <a:ln>
                            <a:noFill/>
                          </a:ln>
                          <a:solidFill>
                            <a:prstClr val="black"/>
                          </a:solidFill>
                          <a:effectLst/>
                          <a:uLnTx/>
                          <a:uFillTx/>
                          <a:latin typeface="+mn-lt"/>
                          <a:ea typeface="+mn-ea"/>
                          <a:cs typeface="+mn-cs"/>
                        </a:rPr>
                        <a:t>
 ¡Los juveniles @facu_cayata y @fernandodiaz532 la gran revelación del @trasmontania 2021! 
Los campeones del #trasmontaña en categoría juvenil demostraron su capacidad ocupando un impresionante cuarto lugar en la general. 
¡Felicitaciones chicos!
Ph. @alematuranoph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66128093"/>
                  </a:ext>
                </a:extLst>
              </a:tr>
            </a:tbl>
          </a:graphicData>
        </a:graphic>
      </p:graphicFrame>
      <p:sp>
        <p:nvSpPr>
          <p:cNvPr id="4" name="Text Placeholder 3">
            <a:extLst>
              <a:ext uri="{FF2B5EF4-FFF2-40B4-BE49-F238E27FC236}">
                <a16:creationId xmlns:a16="http://schemas.microsoft.com/office/drawing/2014/main" id="{3E8EFAF4-6E88-43CA-8CB2-650C6EB4D5EF}"/>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172042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747A8-1B8B-4059-84CB-6948B15CA47A}"/>
              </a:ext>
            </a:extLst>
          </p:cNvPr>
          <p:cNvSpPr>
            <a:spLocks noGrp="1"/>
          </p:cNvSpPr>
          <p:nvPr>
            <p:ph type="title"/>
          </p:nvPr>
        </p:nvSpPr>
        <p:spPr/>
        <p:txBody>
          <a:bodyPr/>
          <a:lstStyle/>
          <a:p>
            <a:r>
              <a:rPr lang="en-US"/>
              <a:t>Facebook Post Table + Reactions | Scott - 8 of 24</a:t>
            </a:r>
          </a:p>
        </p:txBody>
      </p:sp>
      <p:graphicFrame>
        <p:nvGraphicFramePr>
          <p:cNvPr id="5" name="Table Placeholder 4">
            <a:extLst>
              <a:ext uri="{FF2B5EF4-FFF2-40B4-BE49-F238E27FC236}">
                <a16:creationId xmlns:a16="http://schemas.microsoft.com/office/drawing/2014/main" id="{DD854B89-9637-462A-B066-BF2B4F6A1779}"/>
              </a:ext>
            </a:extLst>
          </p:cNvPr>
          <p:cNvGraphicFramePr>
            <a:graphicFrameLocks noGrp="1"/>
          </p:cNvGraphicFramePr>
          <p:nvPr>
            <p:ph type="tbl" sz="quarter" idx="13"/>
            <p:extLst>
              <p:ext uri="{D42A27DB-BD31-4B8C-83A1-F6EECF244321}">
                <p14:modId xmlns:p14="http://schemas.microsoft.com/office/powerpoint/2010/main" val="3127595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2080778"/>
                    </a:ext>
                  </a:extLst>
                </a:gridCol>
                <a:gridCol w="493776">
                  <a:extLst>
                    <a:ext uri="{9D8B030D-6E8A-4147-A177-3AD203B41FA5}">
                      <a16:colId xmlns:a16="http://schemas.microsoft.com/office/drawing/2014/main" val="3853323001"/>
                    </a:ext>
                  </a:extLst>
                </a:gridCol>
                <a:gridCol w="493776">
                  <a:extLst>
                    <a:ext uri="{9D8B030D-6E8A-4147-A177-3AD203B41FA5}">
                      <a16:colId xmlns:a16="http://schemas.microsoft.com/office/drawing/2014/main" val="4249100875"/>
                    </a:ext>
                  </a:extLst>
                </a:gridCol>
                <a:gridCol w="493776">
                  <a:extLst>
                    <a:ext uri="{9D8B030D-6E8A-4147-A177-3AD203B41FA5}">
                      <a16:colId xmlns:a16="http://schemas.microsoft.com/office/drawing/2014/main" val="1686797055"/>
                    </a:ext>
                  </a:extLst>
                </a:gridCol>
                <a:gridCol w="493776">
                  <a:extLst>
                    <a:ext uri="{9D8B030D-6E8A-4147-A177-3AD203B41FA5}">
                      <a16:colId xmlns:a16="http://schemas.microsoft.com/office/drawing/2014/main" val="4082387911"/>
                    </a:ext>
                  </a:extLst>
                </a:gridCol>
                <a:gridCol w="493776">
                  <a:extLst>
                    <a:ext uri="{9D8B030D-6E8A-4147-A177-3AD203B41FA5}">
                      <a16:colId xmlns:a16="http://schemas.microsoft.com/office/drawing/2014/main" val="565503643"/>
                    </a:ext>
                  </a:extLst>
                </a:gridCol>
                <a:gridCol w="493776">
                  <a:extLst>
                    <a:ext uri="{9D8B030D-6E8A-4147-A177-3AD203B41FA5}">
                      <a16:colId xmlns:a16="http://schemas.microsoft.com/office/drawing/2014/main" val="2708994817"/>
                    </a:ext>
                  </a:extLst>
                </a:gridCol>
                <a:gridCol w="493776">
                  <a:extLst>
                    <a:ext uri="{9D8B030D-6E8A-4147-A177-3AD203B41FA5}">
                      <a16:colId xmlns:a16="http://schemas.microsoft.com/office/drawing/2014/main" val="2752498512"/>
                    </a:ext>
                  </a:extLst>
                </a:gridCol>
                <a:gridCol w="493776">
                  <a:extLst>
                    <a:ext uri="{9D8B030D-6E8A-4147-A177-3AD203B41FA5}">
                      <a16:colId xmlns:a16="http://schemas.microsoft.com/office/drawing/2014/main" val="1137779293"/>
                    </a:ext>
                  </a:extLst>
                </a:gridCol>
                <a:gridCol w="493776">
                  <a:extLst>
                    <a:ext uri="{9D8B030D-6E8A-4147-A177-3AD203B41FA5}">
                      <a16:colId xmlns:a16="http://schemas.microsoft.com/office/drawing/2014/main" val="866553684"/>
                    </a:ext>
                  </a:extLst>
                </a:gridCol>
                <a:gridCol w="493776">
                  <a:extLst>
                    <a:ext uri="{9D8B030D-6E8A-4147-A177-3AD203B41FA5}">
                      <a16:colId xmlns:a16="http://schemas.microsoft.com/office/drawing/2014/main" val="909509626"/>
                    </a:ext>
                  </a:extLst>
                </a:gridCol>
                <a:gridCol w="493776">
                  <a:extLst>
                    <a:ext uri="{9D8B030D-6E8A-4147-A177-3AD203B41FA5}">
                      <a16:colId xmlns:a16="http://schemas.microsoft.com/office/drawing/2014/main" val="1009030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8847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- 2021-12-11 12:34:22</a:t>
                      </a:r>
                      <a:r>
                        <a:rPr kumimoji="0" lang="es-ES" sz="1000" b="0" i="0" u="none" strike="noStrike" kern="1200" cap="none" spc="0" normalizeH="0" baseline="0" noProof="0">
                          <a:ln>
                            <a:noFill/>
                          </a:ln>
                          <a:solidFill>
                            <a:prstClr val="black"/>
                          </a:solidFill>
                          <a:effectLst/>
                          <a:uLnTx/>
                          <a:uFillTx/>
                          <a:latin typeface="+mn-lt"/>
                          <a:ea typeface="+mn-ea"/>
                          <a:cs typeface="+mn-cs"/>
                        </a:rPr>
                        <a:t>
 Ya estamos en Mendoza con el inicio del primer Test Ride de la nueva Spark!!
#FastIsFun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7805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- 2021-12-05 14:11:33</a:t>
                      </a:r>
                      <a:r>
                        <a:rPr kumimoji="0" lang="en-US" sz="1000" b="0" i="0" u="none" strike="noStrike" kern="1200" cap="none" spc="0" normalizeH="0" baseline="0" noProof="0">
                          <a:ln>
                            <a:noFill/>
                          </a:ln>
                          <a:solidFill>
                            <a:prstClr val="black"/>
                          </a:solidFill>
                          <a:effectLst/>
                          <a:uLnTx/>
                          <a:uFillTx/>
                          <a:latin typeface="+mn-lt"/>
                          <a:ea typeface="+mn-ea"/>
                          <a:cs typeface="+mn-cs"/>
                        </a:rPr>
                        <a:t>
 ¡ 🇦🇷 🚴‍♂️Feliz día a todos los ciclistas argentinos 🚴‍♂️ 🇦🇷! 
Etiquetá a tu amigo ciclista y compartí este día  junto a el. 
@trekbikes @trekbicycleargentina @ridebontrager @bontragerargentina  #trekbikes #gooutside #creemosenlasbicis #trekbicycleargentina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56561055"/>
                  </a:ext>
                </a:extLst>
              </a:tr>
            </a:tbl>
          </a:graphicData>
        </a:graphic>
      </p:graphicFrame>
      <p:sp>
        <p:nvSpPr>
          <p:cNvPr id="4" name="Text Placeholder 3">
            <a:extLst>
              <a:ext uri="{FF2B5EF4-FFF2-40B4-BE49-F238E27FC236}">
                <a16:creationId xmlns:a16="http://schemas.microsoft.com/office/drawing/2014/main" id="{FCA4E08E-550E-41A0-86CE-C87AA4871EDA}"/>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560276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935C-4C05-466A-8C85-11D9927EADDC}"/>
              </a:ext>
            </a:extLst>
          </p:cNvPr>
          <p:cNvSpPr>
            <a:spLocks noGrp="1"/>
          </p:cNvSpPr>
          <p:nvPr>
            <p:ph type="title"/>
          </p:nvPr>
        </p:nvSpPr>
        <p:spPr/>
        <p:txBody>
          <a:bodyPr/>
          <a:lstStyle/>
          <a:p>
            <a:r>
              <a:rPr lang="en-US"/>
              <a:t>Facebook Post Table + Reactions | Scott - 9 of 24</a:t>
            </a:r>
          </a:p>
        </p:txBody>
      </p:sp>
      <p:graphicFrame>
        <p:nvGraphicFramePr>
          <p:cNvPr id="5" name="Table Placeholder 4">
            <a:extLst>
              <a:ext uri="{FF2B5EF4-FFF2-40B4-BE49-F238E27FC236}">
                <a16:creationId xmlns:a16="http://schemas.microsoft.com/office/drawing/2014/main" id="{F49BEB27-AE81-4177-8730-8C4F8630A686}"/>
              </a:ext>
            </a:extLst>
          </p:cNvPr>
          <p:cNvGraphicFramePr>
            <a:graphicFrameLocks noGrp="1"/>
          </p:cNvGraphicFramePr>
          <p:nvPr>
            <p:ph type="tbl" sz="quarter" idx="13"/>
            <p:extLst>
              <p:ext uri="{D42A27DB-BD31-4B8C-83A1-F6EECF244321}">
                <p14:modId xmlns:p14="http://schemas.microsoft.com/office/powerpoint/2010/main" val="810193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6399983"/>
                    </a:ext>
                  </a:extLst>
                </a:gridCol>
                <a:gridCol w="493776">
                  <a:extLst>
                    <a:ext uri="{9D8B030D-6E8A-4147-A177-3AD203B41FA5}">
                      <a16:colId xmlns:a16="http://schemas.microsoft.com/office/drawing/2014/main" val="3882781064"/>
                    </a:ext>
                  </a:extLst>
                </a:gridCol>
                <a:gridCol w="493776">
                  <a:extLst>
                    <a:ext uri="{9D8B030D-6E8A-4147-A177-3AD203B41FA5}">
                      <a16:colId xmlns:a16="http://schemas.microsoft.com/office/drawing/2014/main" val="2962662506"/>
                    </a:ext>
                  </a:extLst>
                </a:gridCol>
                <a:gridCol w="493776">
                  <a:extLst>
                    <a:ext uri="{9D8B030D-6E8A-4147-A177-3AD203B41FA5}">
                      <a16:colId xmlns:a16="http://schemas.microsoft.com/office/drawing/2014/main" val="2591973684"/>
                    </a:ext>
                  </a:extLst>
                </a:gridCol>
                <a:gridCol w="493776">
                  <a:extLst>
                    <a:ext uri="{9D8B030D-6E8A-4147-A177-3AD203B41FA5}">
                      <a16:colId xmlns:a16="http://schemas.microsoft.com/office/drawing/2014/main" val="2344821082"/>
                    </a:ext>
                  </a:extLst>
                </a:gridCol>
                <a:gridCol w="493776">
                  <a:extLst>
                    <a:ext uri="{9D8B030D-6E8A-4147-A177-3AD203B41FA5}">
                      <a16:colId xmlns:a16="http://schemas.microsoft.com/office/drawing/2014/main" val="2433306"/>
                    </a:ext>
                  </a:extLst>
                </a:gridCol>
                <a:gridCol w="493776">
                  <a:extLst>
                    <a:ext uri="{9D8B030D-6E8A-4147-A177-3AD203B41FA5}">
                      <a16:colId xmlns:a16="http://schemas.microsoft.com/office/drawing/2014/main" val="1879466231"/>
                    </a:ext>
                  </a:extLst>
                </a:gridCol>
                <a:gridCol w="493776">
                  <a:extLst>
                    <a:ext uri="{9D8B030D-6E8A-4147-A177-3AD203B41FA5}">
                      <a16:colId xmlns:a16="http://schemas.microsoft.com/office/drawing/2014/main" val="1720362090"/>
                    </a:ext>
                  </a:extLst>
                </a:gridCol>
                <a:gridCol w="493776">
                  <a:extLst>
                    <a:ext uri="{9D8B030D-6E8A-4147-A177-3AD203B41FA5}">
                      <a16:colId xmlns:a16="http://schemas.microsoft.com/office/drawing/2014/main" val="4198959800"/>
                    </a:ext>
                  </a:extLst>
                </a:gridCol>
                <a:gridCol w="493776">
                  <a:extLst>
                    <a:ext uri="{9D8B030D-6E8A-4147-A177-3AD203B41FA5}">
                      <a16:colId xmlns:a16="http://schemas.microsoft.com/office/drawing/2014/main" val="3137123722"/>
                    </a:ext>
                  </a:extLst>
                </a:gridCol>
                <a:gridCol w="493776">
                  <a:extLst>
                    <a:ext uri="{9D8B030D-6E8A-4147-A177-3AD203B41FA5}">
                      <a16:colId xmlns:a16="http://schemas.microsoft.com/office/drawing/2014/main" val="2318204701"/>
                    </a:ext>
                  </a:extLst>
                </a:gridCol>
                <a:gridCol w="493776">
                  <a:extLst>
                    <a:ext uri="{9D8B030D-6E8A-4147-A177-3AD203B41FA5}">
                      <a16:colId xmlns:a16="http://schemas.microsoft.com/office/drawing/2014/main" val="3726272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484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- 2021-12-05 21:16:57</a:t>
                      </a:r>
                      <a:r>
                        <a:rPr kumimoji="0" lang="es-ES" sz="1000" b="0" i="0" u="none" strike="noStrike" kern="1200" cap="none" spc="0" normalizeH="0" baseline="0" noProof="0">
                          <a:ln>
                            <a:noFill/>
                          </a:ln>
                          <a:solidFill>
                            <a:prstClr val="black"/>
                          </a:solidFill>
                          <a:effectLst/>
                          <a:uLnTx/>
                          <a:uFillTx/>
                          <a:latin typeface="+mn-lt"/>
                          <a:ea typeface="+mn-ea"/>
                          <a:cs typeface="+mn-cs"/>
                        </a:rPr>
                        <a:t>
 A los que entrenan. A los que salen cuando pueden. A los que dejan todo. A los que pasean.
Pero sobre todo, a los que disfrutan de su bici: ¡Feliz día del ciclista!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2278245"/>
                  </a:ext>
                </a:extLst>
              </a:tr>
            </a:tbl>
          </a:graphicData>
        </a:graphic>
      </p:graphicFrame>
      <p:sp>
        <p:nvSpPr>
          <p:cNvPr id="4" name="Text Placeholder 3">
            <a:extLst>
              <a:ext uri="{FF2B5EF4-FFF2-40B4-BE49-F238E27FC236}">
                <a16:creationId xmlns:a16="http://schemas.microsoft.com/office/drawing/2014/main" id="{8979F6CB-6577-4E0B-9AF2-1AAC614D345B}"/>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814145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6DED1-58EF-4DF9-9943-990EE06F2911}"/>
              </a:ext>
            </a:extLst>
          </p:cNvPr>
          <p:cNvSpPr>
            <a:spLocks noGrp="1"/>
          </p:cNvSpPr>
          <p:nvPr>
            <p:ph type="title"/>
          </p:nvPr>
        </p:nvSpPr>
        <p:spPr/>
        <p:txBody>
          <a:bodyPr/>
          <a:lstStyle/>
          <a:p>
            <a:r>
              <a:rPr lang="en-US"/>
              <a:t>Facebook Post Table + Reactions | Scott - 10 of 24</a:t>
            </a:r>
          </a:p>
        </p:txBody>
      </p:sp>
      <p:graphicFrame>
        <p:nvGraphicFramePr>
          <p:cNvPr id="5" name="Table Placeholder 4">
            <a:extLst>
              <a:ext uri="{FF2B5EF4-FFF2-40B4-BE49-F238E27FC236}">
                <a16:creationId xmlns:a16="http://schemas.microsoft.com/office/drawing/2014/main" id="{3B2F2E51-5CE8-4866-9F50-1CE63D279F85}"/>
              </a:ext>
            </a:extLst>
          </p:cNvPr>
          <p:cNvGraphicFramePr>
            <a:graphicFrameLocks noGrp="1"/>
          </p:cNvGraphicFramePr>
          <p:nvPr>
            <p:ph type="tbl" sz="quarter" idx="13"/>
            <p:extLst>
              <p:ext uri="{D42A27DB-BD31-4B8C-83A1-F6EECF244321}">
                <p14:modId xmlns:p14="http://schemas.microsoft.com/office/powerpoint/2010/main" val="2082770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7229283"/>
                    </a:ext>
                  </a:extLst>
                </a:gridCol>
                <a:gridCol w="493776">
                  <a:extLst>
                    <a:ext uri="{9D8B030D-6E8A-4147-A177-3AD203B41FA5}">
                      <a16:colId xmlns:a16="http://schemas.microsoft.com/office/drawing/2014/main" val="3811539680"/>
                    </a:ext>
                  </a:extLst>
                </a:gridCol>
                <a:gridCol w="493776">
                  <a:extLst>
                    <a:ext uri="{9D8B030D-6E8A-4147-A177-3AD203B41FA5}">
                      <a16:colId xmlns:a16="http://schemas.microsoft.com/office/drawing/2014/main" val="2655722820"/>
                    </a:ext>
                  </a:extLst>
                </a:gridCol>
                <a:gridCol w="493776">
                  <a:extLst>
                    <a:ext uri="{9D8B030D-6E8A-4147-A177-3AD203B41FA5}">
                      <a16:colId xmlns:a16="http://schemas.microsoft.com/office/drawing/2014/main" val="3017493244"/>
                    </a:ext>
                  </a:extLst>
                </a:gridCol>
                <a:gridCol w="493776">
                  <a:extLst>
                    <a:ext uri="{9D8B030D-6E8A-4147-A177-3AD203B41FA5}">
                      <a16:colId xmlns:a16="http://schemas.microsoft.com/office/drawing/2014/main" val="267178737"/>
                    </a:ext>
                  </a:extLst>
                </a:gridCol>
                <a:gridCol w="493776">
                  <a:extLst>
                    <a:ext uri="{9D8B030D-6E8A-4147-A177-3AD203B41FA5}">
                      <a16:colId xmlns:a16="http://schemas.microsoft.com/office/drawing/2014/main" val="2782164774"/>
                    </a:ext>
                  </a:extLst>
                </a:gridCol>
                <a:gridCol w="493776">
                  <a:extLst>
                    <a:ext uri="{9D8B030D-6E8A-4147-A177-3AD203B41FA5}">
                      <a16:colId xmlns:a16="http://schemas.microsoft.com/office/drawing/2014/main" val="3813867921"/>
                    </a:ext>
                  </a:extLst>
                </a:gridCol>
                <a:gridCol w="493776">
                  <a:extLst>
                    <a:ext uri="{9D8B030D-6E8A-4147-A177-3AD203B41FA5}">
                      <a16:colId xmlns:a16="http://schemas.microsoft.com/office/drawing/2014/main" val="3588913326"/>
                    </a:ext>
                  </a:extLst>
                </a:gridCol>
                <a:gridCol w="493776">
                  <a:extLst>
                    <a:ext uri="{9D8B030D-6E8A-4147-A177-3AD203B41FA5}">
                      <a16:colId xmlns:a16="http://schemas.microsoft.com/office/drawing/2014/main" val="3476571915"/>
                    </a:ext>
                  </a:extLst>
                </a:gridCol>
                <a:gridCol w="493776">
                  <a:extLst>
                    <a:ext uri="{9D8B030D-6E8A-4147-A177-3AD203B41FA5}">
                      <a16:colId xmlns:a16="http://schemas.microsoft.com/office/drawing/2014/main" val="481589249"/>
                    </a:ext>
                  </a:extLst>
                </a:gridCol>
                <a:gridCol w="493776">
                  <a:extLst>
                    <a:ext uri="{9D8B030D-6E8A-4147-A177-3AD203B41FA5}">
                      <a16:colId xmlns:a16="http://schemas.microsoft.com/office/drawing/2014/main" val="1566974625"/>
                    </a:ext>
                  </a:extLst>
                </a:gridCol>
                <a:gridCol w="493776">
                  <a:extLst>
                    <a:ext uri="{9D8B030D-6E8A-4147-A177-3AD203B41FA5}">
                      <a16:colId xmlns:a16="http://schemas.microsoft.com/office/drawing/2014/main" val="2963422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3363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- 2021-11-20 11:49:30</a:t>
                      </a:r>
                      <a:r>
                        <a:rPr kumimoji="0" lang="es-ES" sz="1000" b="0" i="0" u="none" strike="noStrike" kern="1200" cap="none" spc="0" normalizeH="0" baseline="0" noProof="0">
                          <a:ln>
                            <a:noFill/>
                          </a:ln>
                          <a:solidFill>
                            <a:prstClr val="black"/>
                          </a:solidFill>
                          <a:effectLst/>
                          <a:uLnTx/>
                          <a:uFillTx/>
                          <a:latin typeface="+mn-lt"/>
                          <a:ea typeface="+mn-ea"/>
                          <a:cs typeface="+mn-cs"/>
                        </a:rPr>
                        <a:t>
 Las mejores fotos de @trekbicycleargentina en la primera jornada de Expo Biciclub del Trasmontaña 2021.
¡Te esperamos de 10 a 20 horas con las mejores bicis del mundo!
@trekbikes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42787811"/>
                  </a:ext>
                </a:extLst>
              </a:tr>
            </a:tbl>
          </a:graphicData>
        </a:graphic>
      </p:graphicFrame>
      <p:sp>
        <p:nvSpPr>
          <p:cNvPr id="4" name="Text Placeholder 3">
            <a:extLst>
              <a:ext uri="{FF2B5EF4-FFF2-40B4-BE49-F238E27FC236}">
                <a16:creationId xmlns:a16="http://schemas.microsoft.com/office/drawing/2014/main" id="{719D8531-B409-48E4-9167-C738323FBAAB}"/>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51679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8EA1A-2EA2-4CB4-8F10-9EBF3613AE6F}"/>
              </a:ext>
            </a:extLst>
          </p:cNvPr>
          <p:cNvSpPr>
            <a:spLocks noGrp="1"/>
          </p:cNvSpPr>
          <p:nvPr>
            <p:ph type="title"/>
          </p:nvPr>
        </p:nvSpPr>
        <p:spPr/>
        <p:txBody>
          <a:bodyPr/>
          <a:lstStyle/>
          <a:p>
            <a:r>
              <a:rPr lang="en-US"/>
              <a:t>Facebook Post Table + Reactions | Scott - 11 of 24</a:t>
            </a:r>
          </a:p>
        </p:txBody>
      </p:sp>
      <p:graphicFrame>
        <p:nvGraphicFramePr>
          <p:cNvPr id="5" name="Table Placeholder 4">
            <a:extLst>
              <a:ext uri="{FF2B5EF4-FFF2-40B4-BE49-F238E27FC236}">
                <a16:creationId xmlns:a16="http://schemas.microsoft.com/office/drawing/2014/main" id="{9E6F10FA-FB06-433A-8041-DB8812333F40}"/>
              </a:ext>
            </a:extLst>
          </p:cNvPr>
          <p:cNvGraphicFramePr>
            <a:graphicFrameLocks noGrp="1"/>
          </p:cNvGraphicFramePr>
          <p:nvPr>
            <p:ph type="tbl" sz="quarter" idx="13"/>
            <p:extLst>
              <p:ext uri="{D42A27DB-BD31-4B8C-83A1-F6EECF244321}">
                <p14:modId xmlns:p14="http://schemas.microsoft.com/office/powerpoint/2010/main" val="3749469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2423538"/>
                    </a:ext>
                  </a:extLst>
                </a:gridCol>
                <a:gridCol w="493776">
                  <a:extLst>
                    <a:ext uri="{9D8B030D-6E8A-4147-A177-3AD203B41FA5}">
                      <a16:colId xmlns:a16="http://schemas.microsoft.com/office/drawing/2014/main" val="2120001451"/>
                    </a:ext>
                  </a:extLst>
                </a:gridCol>
                <a:gridCol w="493776">
                  <a:extLst>
                    <a:ext uri="{9D8B030D-6E8A-4147-A177-3AD203B41FA5}">
                      <a16:colId xmlns:a16="http://schemas.microsoft.com/office/drawing/2014/main" val="2638103898"/>
                    </a:ext>
                  </a:extLst>
                </a:gridCol>
                <a:gridCol w="493776">
                  <a:extLst>
                    <a:ext uri="{9D8B030D-6E8A-4147-A177-3AD203B41FA5}">
                      <a16:colId xmlns:a16="http://schemas.microsoft.com/office/drawing/2014/main" val="706583262"/>
                    </a:ext>
                  </a:extLst>
                </a:gridCol>
                <a:gridCol w="493776">
                  <a:extLst>
                    <a:ext uri="{9D8B030D-6E8A-4147-A177-3AD203B41FA5}">
                      <a16:colId xmlns:a16="http://schemas.microsoft.com/office/drawing/2014/main" val="3317914799"/>
                    </a:ext>
                  </a:extLst>
                </a:gridCol>
                <a:gridCol w="493776">
                  <a:extLst>
                    <a:ext uri="{9D8B030D-6E8A-4147-A177-3AD203B41FA5}">
                      <a16:colId xmlns:a16="http://schemas.microsoft.com/office/drawing/2014/main" val="226228162"/>
                    </a:ext>
                  </a:extLst>
                </a:gridCol>
                <a:gridCol w="493776">
                  <a:extLst>
                    <a:ext uri="{9D8B030D-6E8A-4147-A177-3AD203B41FA5}">
                      <a16:colId xmlns:a16="http://schemas.microsoft.com/office/drawing/2014/main" val="3795998785"/>
                    </a:ext>
                  </a:extLst>
                </a:gridCol>
                <a:gridCol w="493776">
                  <a:extLst>
                    <a:ext uri="{9D8B030D-6E8A-4147-A177-3AD203B41FA5}">
                      <a16:colId xmlns:a16="http://schemas.microsoft.com/office/drawing/2014/main" val="939662457"/>
                    </a:ext>
                  </a:extLst>
                </a:gridCol>
                <a:gridCol w="493776">
                  <a:extLst>
                    <a:ext uri="{9D8B030D-6E8A-4147-A177-3AD203B41FA5}">
                      <a16:colId xmlns:a16="http://schemas.microsoft.com/office/drawing/2014/main" val="207078992"/>
                    </a:ext>
                  </a:extLst>
                </a:gridCol>
                <a:gridCol w="493776">
                  <a:extLst>
                    <a:ext uri="{9D8B030D-6E8A-4147-A177-3AD203B41FA5}">
                      <a16:colId xmlns:a16="http://schemas.microsoft.com/office/drawing/2014/main" val="1133101679"/>
                    </a:ext>
                  </a:extLst>
                </a:gridCol>
                <a:gridCol w="493776">
                  <a:extLst>
                    <a:ext uri="{9D8B030D-6E8A-4147-A177-3AD203B41FA5}">
                      <a16:colId xmlns:a16="http://schemas.microsoft.com/office/drawing/2014/main" val="2031368749"/>
                    </a:ext>
                  </a:extLst>
                </a:gridCol>
                <a:gridCol w="493776">
                  <a:extLst>
                    <a:ext uri="{9D8B030D-6E8A-4147-A177-3AD203B41FA5}">
                      <a16:colId xmlns:a16="http://schemas.microsoft.com/office/drawing/2014/main" val="53207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868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- 2021-11-23 17:33:23</a:t>
                      </a:r>
                      <a:r>
                        <a:rPr kumimoji="0" lang="es-ES" sz="1000" b="0" i="0" u="none" strike="noStrike" kern="1200" cap="none" spc="0" normalizeH="0" baseline="0" noProof="0">
                          <a:ln>
                            <a:noFill/>
                          </a:ln>
                          <a:solidFill>
                            <a:prstClr val="black"/>
                          </a:solidFill>
                          <a:effectLst/>
                          <a:uLnTx/>
                          <a:uFillTx/>
                          <a:latin typeface="+mn-lt"/>
                          <a:ea typeface="+mn-ea"/>
                          <a:cs typeface="+mn-cs"/>
                        </a:rPr>
                        <a:t>
 El grandísimo @petosagan visitó nuestro país 🇦🇷  este fin de semana para ser parte de la presentación de la @vueltaasanjuanok.
Como no podía ser de otra manera, disfrutamos de una hermosa rodada junto a él y su Specialized Tarmac SL7, la elegida para recorrer nuestra tierra.
¿Querés que esta bici sea tuya? Acercate a @charly.bikes a admirarla con tus propios ojos y hacerla tuya 😍
#SpecializedTarmacSL7 #IamSpecialized #SpecializedArgentina#SpecializedRoad #PeterSagan #VueltaaSanJuan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9585229"/>
                  </a:ext>
                </a:extLst>
              </a:tr>
            </a:tbl>
          </a:graphicData>
        </a:graphic>
      </p:graphicFrame>
      <p:sp>
        <p:nvSpPr>
          <p:cNvPr id="4" name="Text Placeholder 3">
            <a:extLst>
              <a:ext uri="{FF2B5EF4-FFF2-40B4-BE49-F238E27FC236}">
                <a16:creationId xmlns:a16="http://schemas.microsoft.com/office/drawing/2014/main" id="{A654968E-B39D-4832-8E39-1FDC1C3C6D11}"/>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617166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B017F-34C2-425A-97D1-E3204996024F}"/>
              </a:ext>
            </a:extLst>
          </p:cNvPr>
          <p:cNvSpPr>
            <a:spLocks noGrp="1"/>
          </p:cNvSpPr>
          <p:nvPr>
            <p:ph type="title"/>
          </p:nvPr>
        </p:nvSpPr>
        <p:spPr/>
        <p:txBody>
          <a:bodyPr/>
          <a:lstStyle/>
          <a:p>
            <a:r>
              <a:rPr lang="en-US"/>
              <a:t>Facebook Post Table + Reactions | Scott - 12 of 24</a:t>
            </a:r>
          </a:p>
        </p:txBody>
      </p:sp>
      <p:graphicFrame>
        <p:nvGraphicFramePr>
          <p:cNvPr id="5" name="Table Placeholder 4">
            <a:extLst>
              <a:ext uri="{FF2B5EF4-FFF2-40B4-BE49-F238E27FC236}">
                <a16:creationId xmlns:a16="http://schemas.microsoft.com/office/drawing/2014/main" id="{9FAEBA97-678C-471A-862C-99EF33B09894}"/>
              </a:ext>
            </a:extLst>
          </p:cNvPr>
          <p:cNvGraphicFramePr>
            <a:graphicFrameLocks noGrp="1"/>
          </p:cNvGraphicFramePr>
          <p:nvPr>
            <p:ph type="tbl" sz="quarter" idx="13"/>
            <p:extLst>
              <p:ext uri="{D42A27DB-BD31-4B8C-83A1-F6EECF244321}">
                <p14:modId xmlns:p14="http://schemas.microsoft.com/office/powerpoint/2010/main" val="1397470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7813408"/>
                    </a:ext>
                  </a:extLst>
                </a:gridCol>
                <a:gridCol w="493776">
                  <a:extLst>
                    <a:ext uri="{9D8B030D-6E8A-4147-A177-3AD203B41FA5}">
                      <a16:colId xmlns:a16="http://schemas.microsoft.com/office/drawing/2014/main" val="4113519986"/>
                    </a:ext>
                  </a:extLst>
                </a:gridCol>
                <a:gridCol w="493776">
                  <a:extLst>
                    <a:ext uri="{9D8B030D-6E8A-4147-A177-3AD203B41FA5}">
                      <a16:colId xmlns:a16="http://schemas.microsoft.com/office/drawing/2014/main" val="4292320842"/>
                    </a:ext>
                  </a:extLst>
                </a:gridCol>
                <a:gridCol w="493776">
                  <a:extLst>
                    <a:ext uri="{9D8B030D-6E8A-4147-A177-3AD203B41FA5}">
                      <a16:colId xmlns:a16="http://schemas.microsoft.com/office/drawing/2014/main" val="3750502472"/>
                    </a:ext>
                  </a:extLst>
                </a:gridCol>
                <a:gridCol w="493776">
                  <a:extLst>
                    <a:ext uri="{9D8B030D-6E8A-4147-A177-3AD203B41FA5}">
                      <a16:colId xmlns:a16="http://schemas.microsoft.com/office/drawing/2014/main" val="3560019809"/>
                    </a:ext>
                  </a:extLst>
                </a:gridCol>
                <a:gridCol w="493776">
                  <a:extLst>
                    <a:ext uri="{9D8B030D-6E8A-4147-A177-3AD203B41FA5}">
                      <a16:colId xmlns:a16="http://schemas.microsoft.com/office/drawing/2014/main" val="4028347907"/>
                    </a:ext>
                  </a:extLst>
                </a:gridCol>
                <a:gridCol w="493776">
                  <a:extLst>
                    <a:ext uri="{9D8B030D-6E8A-4147-A177-3AD203B41FA5}">
                      <a16:colId xmlns:a16="http://schemas.microsoft.com/office/drawing/2014/main" val="3656478749"/>
                    </a:ext>
                  </a:extLst>
                </a:gridCol>
                <a:gridCol w="493776">
                  <a:extLst>
                    <a:ext uri="{9D8B030D-6E8A-4147-A177-3AD203B41FA5}">
                      <a16:colId xmlns:a16="http://schemas.microsoft.com/office/drawing/2014/main" val="3943392031"/>
                    </a:ext>
                  </a:extLst>
                </a:gridCol>
                <a:gridCol w="493776">
                  <a:extLst>
                    <a:ext uri="{9D8B030D-6E8A-4147-A177-3AD203B41FA5}">
                      <a16:colId xmlns:a16="http://schemas.microsoft.com/office/drawing/2014/main" val="1077285088"/>
                    </a:ext>
                  </a:extLst>
                </a:gridCol>
                <a:gridCol w="493776">
                  <a:extLst>
                    <a:ext uri="{9D8B030D-6E8A-4147-A177-3AD203B41FA5}">
                      <a16:colId xmlns:a16="http://schemas.microsoft.com/office/drawing/2014/main" val="3033258381"/>
                    </a:ext>
                  </a:extLst>
                </a:gridCol>
                <a:gridCol w="493776">
                  <a:extLst>
                    <a:ext uri="{9D8B030D-6E8A-4147-A177-3AD203B41FA5}">
                      <a16:colId xmlns:a16="http://schemas.microsoft.com/office/drawing/2014/main" val="3067550537"/>
                    </a:ext>
                  </a:extLst>
                </a:gridCol>
                <a:gridCol w="493776">
                  <a:extLst>
                    <a:ext uri="{9D8B030D-6E8A-4147-A177-3AD203B41FA5}">
                      <a16:colId xmlns:a16="http://schemas.microsoft.com/office/drawing/2014/main" val="4164927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438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- 2021-12-01 20:23:45</a:t>
                      </a:r>
                      <a:r>
                        <a:rPr kumimoji="0" lang="en-US" sz="1000" b="0" i="0" u="none" strike="noStrike" kern="1200" cap="none" spc="0" normalizeH="0" baseline="0" noProof="0">
                          <a:ln>
                            <a:noFill/>
                          </a:ln>
                          <a:solidFill>
                            <a:prstClr val="black"/>
                          </a:solidFill>
                          <a:effectLst/>
                          <a:uLnTx/>
                          <a:uFillTx/>
                          <a:latin typeface="+mn-lt"/>
                          <a:ea typeface="+mn-ea"/>
                          <a:cs typeface="+mn-cs"/>
                        </a:rPr>
                        <a:t>
 ¿Qué te parece esta combinación de zapas Velocis Bontrager Argentina] y Émonda @trekbikes ?
Una combinación épica para las salidas más desafiantes.
@trekbicycleargentina Bontrager Argentina] @ridebontrager 
#Trekbikes #trekemonda  #trekdomane #GoOutside #treksegafredo #gobybike #Gooutside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0153085"/>
                  </a:ext>
                </a:extLst>
              </a:tr>
            </a:tbl>
          </a:graphicData>
        </a:graphic>
      </p:graphicFrame>
      <p:sp>
        <p:nvSpPr>
          <p:cNvPr id="4" name="Text Placeholder 3">
            <a:extLst>
              <a:ext uri="{FF2B5EF4-FFF2-40B4-BE49-F238E27FC236}">
                <a16:creationId xmlns:a16="http://schemas.microsoft.com/office/drawing/2014/main" id="{21DF1066-C6DF-4EF4-987D-A50591B33CD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274025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2C42A-B0B4-42C4-9FFD-7EC69F8591B1}"/>
              </a:ext>
            </a:extLst>
          </p:cNvPr>
          <p:cNvSpPr>
            <a:spLocks noGrp="1"/>
          </p:cNvSpPr>
          <p:nvPr>
            <p:ph type="title"/>
          </p:nvPr>
        </p:nvSpPr>
        <p:spPr/>
        <p:txBody>
          <a:bodyPr/>
          <a:lstStyle/>
          <a:p>
            <a:r>
              <a:rPr lang="en-US"/>
              <a:t>Facebook Post Table + Reactions | Scott - 13 of 24</a:t>
            </a:r>
          </a:p>
        </p:txBody>
      </p:sp>
      <p:graphicFrame>
        <p:nvGraphicFramePr>
          <p:cNvPr id="5" name="Table Placeholder 4">
            <a:extLst>
              <a:ext uri="{FF2B5EF4-FFF2-40B4-BE49-F238E27FC236}">
                <a16:creationId xmlns:a16="http://schemas.microsoft.com/office/drawing/2014/main" id="{E93941FF-BBE9-4097-A55E-593B1C1630D6}"/>
              </a:ext>
            </a:extLst>
          </p:cNvPr>
          <p:cNvGraphicFramePr>
            <a:graphicFrameLocks noGrp="1"/>
          </p:cNvGraphicFramePr>
          <p:nvPr>
            <p:ph type="tbl" sz="quarter" idx="13"/>
            <p:extLst>
              <p:ext uri="{D42A27DB-BD31-4B8C-83A1-F6EECF244321}">
                <p14:modId xmlns:p14="http://schemas.microsoft.com/office/powerpoint/2010/main" val="2088255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8612689"/>
                    </a:ext>
                  </a:extLst>
                </a:gridCol>
                <a:gridCol w="493776">
                  <a:extLst>
                    <a:ext uri="{9D8B030D-6E8A-4147-A177-3AD203B41FA5}">
                      <a16:colId xmlns:a16="http://schemas.microsoft.com/office/drawing/2014/main" val="3689933430"/>
                    </a:ext>
                  </a:extLst>
                </a:gridCol>
                <a:gridCol w="493776">
                  <a:extLst>
                    <a:ext uri="{9D8B030D-6E8A-4147-A177-3AD203B41FA5}">
                      <a16:colId xmlns:a16="http://schemas.microsoft.com/office/drawing/2014/main" val="2277771976"/>
                    </a:ext>
                  </a:extLst>
                </a:gridCol>
                <a:gridCol w="493776">
                  <a:extLst>
                    <a:ext uri="{9D8B030D-6E8A-4147-A177-3AD203B41FA5}">
                      <a16:colId xmlns:a16="http://schemas.microsoft.com/office/drawing/2014/main" val="1186652698"/>
                    </a:ext>
                  </a:extLst>
                </a:gridCol>
                <a:gridCol w="493776">
                  <a:extLst>
                    <a:ext uri="{9D8B030D-6E8A-4147-A177-3AD203B41FA5}">
                      <a16:colId xmlns:a16="http://schemas.microsoft.com/office/drawing/2014/main" val="1263397959"/>
                    </a:ext>
                  </a:extLst>
                </a:gridCol>
                <a:gridCol w="493776">
                  <a:extLst>
                    <a:ext uri="{9D8B030D-6E8A-4147-A177-3AD203B41FA5}">
                      <a16:colId xmlns:a16="http://schemas.microsoft.com/office/drawing/2014/main" val="40354360"/>
                    </a:ext>
                  </a:extLst>
                </a:gridCol>
                <a:gridCol w="493776">
                  <a:extLst>
                    <a:ext uri="{9D8B030D-6E8A-4147-A177-3AD203B41FA5}">
                      <a16:colId xmlns:a16="http://schemas.microsoft.com/office/drawing/2014/main" val="3859816051"/>
                    </a:ext>
                  </a:extLst>
                </a:gridCol>
                <a:gridCol w="493776">
                  <a:extLst>
                    <a:ext uri="{9D8B030D-6E8A-4147-A177-3AD203B41FA5}">
                      <a16:colId xmlns:a16="http://schemas.microsoft.com/office/drawing/2014/main" val="934888226"/>
                    </a:ext>
                  </a:extLst>
                </a:gridCol>
                <a:gridCol w="493776">
                  <a:extLst>
                    <a:ext uri="{9D8B030D-6E8A-4147-A177-3AD203B41FA5}">
                      <a16:colId xmlns:a16="http://schemas.microsoft.com/office/drawing/2014/main" val="445693346"/>
                    </a:ext>
                  </a:extLst>
                </a:gridCol>
                <a:gridCol w="493776">
                  <a:extLst>
                    <a:ext uri="{9D8B030D-6E8A-4147-A177-3AD203B41FA5}">
                      <a16:colId xmlns:a16="http://schemas.microsoft.com/office/drawing/2014/main" val="2677695401"/>
                    </a:ext>
                  </a:extLst>
                </a:gridCol>
                <a:gridCol w="493776">
                  <a:extLst>
                    <a:ext uri="{9D8B030D-6E8A-4147-A177-3AD203B41FA5}">
                      <a16:colId xmlns:a16="http://schemas.microsoft.com/office/drawing/2014/main" val="1834307576"/>
                    </a:ext>
                  </a:extLst>
                </a:gridCol>
                <a:gridCol w="493776">
                  <a:extLst>
                    <a:ext uri="{9D8B030D-6E8A-4147-A177-3AD203B41FA5}">
                      <a16:colId xmlns:a16="http://schemas.microsoft.com/office/drawing/2014/main" val="3617458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3854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- 2021-12-13 20:38:05</a:t>
                      </a:r>
                      <a:r>
                        <a:rPr kumimoji="0" lang="es-ES" sz="1000" b="0" i="0" u="none" strike="noStrike" kern="1200" cap="none" spc="0" normalizeH="0" baseline="0" noProof="0">
                          <a:ln>
                            <a:noFill/>
                          </a:ln>
                          <a:solidFill>
                            <a:prstClr val="black"/>
                          </a:solidFill>
                          <a:effectLst/>
                          <a:uLnTx/>
                          <a:uFillTx/>
                          <a:latin typeface="+mn-lt"/>
                          <a:ea typeface="+mn-ea"/>
                          <a:cs typeface="+mn-cs"/>
                        </a:rPr>
                        <a:t>
 ¡ @bikecarito presente con la #Supercaliber en el Rally Cross en la Cantera Montecristo de Tandil! 
¡ 🚲 Felicitaciones 🚲 !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99989999"/>
                  </a:ext>
                </a:extLst>
              </a:tr>
            </a:tbl>
          </a:graphicData>
        </a:graphic>
      </p:graphicFrame>
      <p:sp>
        <p:nvSpPr>
          <p:cNvPr id="4" name="Text Placeholder 3">
            <a:extLst>
              <a:ext uri="{FF2B5EF4-FFF2-40B4-BE49-F238E27FC236}">
                <a16:creationId xmlns:a16="http://schemas.microsoft.com/office/drawing/2014/main" id="{6464EB88-CC49-4199-AB57-411D1D21DED8}"/>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863342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29858-E53A-4016-9CE8-F20D9741229C}"/>
              </a:ext>
            </a:extLst>
          </p:cNvPr>
          <p:cNvSpPr>
            <a:spLocks noGrp="1"/>
          </p:cNvSpPr>
          <p:nvPr>
            <p:ph type="title"/>
          </p:nvPr>
        </p:nvSpPr>
        <p:spPr/>
        <p:txBody>
          <a:bodyPr/>
          <a:lstStyle/>
          <a:p>
            <a:r>
              <a:rPr lang="en-US"/>
              <a:t>Facebook Post Table + Reactions | Scott - 14 of 24</a:t>
            </a:r>
          </a:p>
        </p:txBody>
      </p:sp>
      <p:graphicFrame>
        <p:nvGraphicFramePr>
          <p:cNvPr id="5" name="Table Placeholder 4">
            <a:extLst>
              <a:ext uri="{FF2B5EF4-FFF2-40B4-BE49-F238E27FC236}">
                <a16:creationId xmlns:a16="http://schemas.microsoft.com/office/drawing/2014/main" id="{5AD4B001-9ECA-4D75-B338-BF30DBFD75AF}"/>
              </a:ext>
            </a:extLst>
          </p:cNvPr>
          <p:cNvGraphicFramePr>
            <a:graphicFrameLocks noGrp="1"/>
          </p:cNvGraphicFramePr>
          <p:nvPr>
            <p:ph type="tbl" sz="quarter" idx="13"/>
            <p:extLst>
              <p:ext uri="{D42A27DB-BD31-4B8C-83A1-F6EECF244321}">
                <p14:modId xmlns:p14="http://schemas.microsoft.com/office/powerpoint/2010/main" val="3784512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1319402"/>
                    </a:ext>
                  </a:extLst>
                </a:gridCol>
                <a:gridCol w="493776">
                  <a:extLst>
                    <a:ext uri="{9D8B030D-6E8A-4147-A177-3AD203B41FA5}">
                      <a16:colId xmlns:a16="http://schemas.microsoft.com/office/drawing/2014/main" val="523239767"/>
                    </a:ext>
                  </a:extLst>
                </a:gridCol>
                <a:gridCol w="493776">
                  <a:extLst>
                    <a:ext uri="{9D8B030D-6E8A-4147-A177-3AD203B41FA5}">
                      <a16:colId xmlns:a16="http://schemas.microsoft.com/office/drawing/2014/main" val="875539176"/>
                    </a:ext>
                  </a:extLst>
                </a:gridCol>
                <a:gridCol w="493776">
                  <a:extLst>
                    <a:ext uri="{9D8B030D-6E8A-4147-A177-3AD203B41FA5}">
                      <a16:colId xmlns:a16="http://schemas.microsoft.com/office/drawing/2014/main" val="3098611423"/>
                    </a:ext>
                  </a:extLst>
                </a:gridCol>
                <a:gridCol w="493776">
                  <a:extLst>
                    <a:ext uri="{9D8B030D-6E8A-4147-A177-3AD203B41FA5}">
                      <a16:colId xmlns:a16="http://schemas.microsoft.com/office/drawing/2014/main" val="128702997"/>
                    </a:ext>
                  </a:extLst>
                </a:gridCol>
                <a:gridCol w="493776">
                  <a:extLst>
                    <a:ext uri="{9D8B030D-6E8A-4147-A177-3AD203B41FA5}">
                      <a16:colId xmlns:a16="http://schemas.microsoft.com/office/drawing/2014/main" val="1850953115"/>
                    </a:ext>
                  </a:extLst>
                </a:gridCol>
                <a:gridCol w="493776">
                  <a:extLst>
                    <a:ext uri="{9D8B030D-6E8A-4147-A177-3AD203B41FA5}">
                      <a16:colId xmlns:a16="http://schemas.microsoft.com/office/drawing/2014/main" val="796938581"/>
                    </a:ext>
                  </a:extLst>
                </a:gridCol>
                <a:gridCol w="493776">
                  <a:extLst>
                    <a:ext uri="{9D8B030D-6E8A-4147-A177-3AD203B41FA5}">
                      <a16:colId xmlns:a16="http://schemas.microsoft.com/office/drawing/2014/main" val="1536207200"/>
                    </a:ext>
                  </a:extLst>
                </a:gridCol>
                <a:gridCol w="493776">
                  <a:extLst>
                    <a:ext uri="{9D8B030D-6E8A-4147-A177-3AD203B41FA5}">
                      <a16:colId xmlns:a16="http://schemas.microsoft.com/office/drawing/2014/main" val="949590622"/>
                    </a:ext>
                  </a:extLst>
                </a:gridCol>
                <a:gridCol w="493776">
                  <a:extLst>
                    <a:ext uri="{9D8B030D-6E8A-4147-A177-3AD203B41FA5}">
                      <a16:colId xmlns:a16="http://schemas.microsoft.com/office/drawing/2014/main" val="903347266"/>
                    </a:ext>
                  </a:extLst>
                </a:gridCol>
                <a:gridCol w="493776">
                  <a:extLst>
                    <a:ext uri="{9D8B030D-6E8A-4147-A177-3AD203B41FA5}">
                      <a16:colId xmlns:a16="http://schemas.microsoft.com/office/drawing/2014/main" val="3242768169"/>
                    </a:ext>
                  </a:extLst>
                </a:gridCol>
                <a:gridCol w="493776">
                  <a:extLst>
                    <a:ext uri="{9D8B030D-6E8A-4147-A177-3AD203B41FA5}">
                      <a16:colId xmlns:a16="http://schemas.microsoft.com/office/drawing/2014/main" val="763792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831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- 2021-12-14 10:52:39</a:t>
                      </a:r>
                      <a:r>
                        <a:rPr kumimoji="0" lang="en-US" sz="1000" b="0" i="0" u="none" strike="noStrike" kern="1200" cap="none" spc="0" normalizeH="0" baseline="0" noProof="0">
                          <a:ln>
                            <a:noFill/>
                          </a:ln>
                          <a:solidFill>
                            <a:prstClr val="black"/>
                          </a:solidFill>
                          <a:effectLst/>
                          <a:uLnTx/>
                          <a:uFillTx/>
                          <a:latin typeface="+mn-lt"/>
                          <a:ea typeface="+mn-ea"/>
                          <a:cs typeface="+mn-cs"/>
                        </a:rPr>
                        <a:t>
 Descubrí la bicicleta de Cross Country definitiva.
Así es la nueva Scott Spark RC World Cup AXS:
✅ Cuadro Spark RC de carbono HMX
✅ Horquilla RockShox SID Select+ RL3 120 mm
✅ RS Nude 5 RL3, 120 mm, TwinLoc
✅ SRAM X01 Eagle AXS 12 velocidades
✅ Frenos de disco Shimano XTR
✅ Ruedas de carbono Syncros Silverton 1.0
✅ Cubiertas Maxxis Rekon Race Foldable
✅ Tija ajustable FOX, Componentes Syncros CF
¿Estás preparado? Conocé más en https://www.scott-sports.com/ar/es/product/scott-spark-rc-world-cup-axs-bike y conocela en persona en nuestras tiendas.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2970287"/>
                  </a:ext>
                </a:extLst>
              </a:tr>
            </a:tbl>
          </a:graphicData>
        </a:graphic>
      </p:graphicFrame>
      <p:sp>
        <p:nvSpPr>
          <p:cNvPr id="4" name="Text Placeholder 3">
            <a:extLst>
              <a:ext uri="{FF2B5EF4-FFF2-40B4-BE49-F238E27FC236}">
                <a16:creationId xmlns:a16="http://schemas.microsoft.com/office/drawing/2014/main" id="{2021D384-2A10-43BF-9B9C-5F3F8CABC216}"/>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837308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D004E-A685-4527-BC8B-6A8A6346D8E4}"/>
              </a:ext>
            </a:extLst>
          </p:cNvPr>
          <p:cNvSpPr>
            <a:spLocks noGrp="1"/>
          </p:cNvSpPr>
          <p:nvPr>
            <p:ph type="title"/>
          </p:nvPr>
        </p:nvSpPr>
        <p:spPr/>
        <p:txBody>
          <a:bodyPr/>
          <a:lstStyle/>
          <a:p>
            <a:r>
              <a:rPr lang="en-US"/>
              <a:t>Facebook Post Table + Reactions | Scott - 15 of 24</a:t>
            </a:r>
          </a:p>
        </p:txBody>
      </p:sp>
      <p:graphicFrame>
        <p:nvGraphicFramePr>
          <p:cNvPr id="5" name="Table Placeholder 4">
            <a:extLst>
              <a:ext uri="{FF2B5EF4-FFF2-40B4-BE49-F238E27FC236}">
                <a16:creationId xmlns:a16="http://schemas.microsoft.com/office/drawing/2014/main" id="{2E85F8A2-E8AB-48FF-8CDD-E3E321C58A46}"/>
              </a:ext>
            </a:extLst>
          </p:cNvPr>
          <p:cNvGraphicFramePr>
            <a:graphicFrameLocks noGrp="1"/>
          </p:cNvGraphicFramePr>
          <p:nvPr>
            <p:ph type="tbl" sz="quarter" idx="13"/>
            <p:extLst>
              <p:ext uri="{D42A27DB-BD31-4B8C-83A1-F6EECF244321}">
                <p14:modId xmlns:p14="http://schemas.microsoft.com/office/powerpoint/2010/main" val="2514462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2371058"/>
                    </a:ext>
                  </a:extLst>
                </a:gridCol>
                <a:gridCol w="493776">
                  <a:extLst>
                    <a:ext uri="{9D8B030D-6E8A-4147-A177-3AD203B41FA5}">
                      <a16:colId xmlns:a16="http://schemas.microsoft.com/office/drawing/2014/main" val="2137228050"/>
                    </a:ext>
                  </a:extLst>
                </a:gridCol>
                <a:gridCol w="493776">
                  <a:extLst>
                    <a:ext uri="{9D8B030D-6E8A-4147-A177-3AD203B41FA5}">
                      <a16:colId xmlns:a16="http://schemas.microsoft.com/office/drawing/2014/main" val="2977582565"/>
                    </a:ext>
                  </a:extLst>
                </a:gridCol>
                <a:gridCol w="493776">
                  <a:extLst>
                    <a:ext uri="{9D8B030D-6E8A-4147-A177-3AD203B41FA5}">
                      <a16:colId xmlns:a16="http://schemas.microsoft.com/office/drawing/2014/main" val="199948087"/>
                    </a:ext>
                  </a:extLst>
                </a:gridCol>
                <a:gridCol w="493776">
                  <a:extLst>
                    <a:ext uri="{9D8B030D-6E8A-4147-A177-3AD203B41FA5}">
                      <a16:colId xmlns:a16="http://schemas.microsoft.com/office/drawing/2014/main" val="1592954287"/>
                    </a:ext>
                  </a:extLst>
                </a:gridCol>
                <a:gridCol w="493776">
                  <a:extLst>
                    <a:ext uri="{9D8B030D-6E8A-4147-A177-3AD203B41FA5}">
                      <a16:colId xmlns:a16="http://schemas.microsoft.com/office/drawing/2014/main" val="3442982495"/>
                    </a:ext>
                  </a:extLst>
                </a:gridCol>
                <a:gridCol w="493776">
                  <a:extLst>
                    <a:ext uri="{9D8B030D-6E8A-4147-A177-3AD203B41FA5}">
                      <a16:colId xmlns:a16="http://schemas.microsoft.com/office/drawing/2014/main" val="958424753"/>
                    </a:ext>
                  </a:extLst>
                </a:gridCol>
                <a:gridCol w="493776">
                  <a:extLst>
                    <a:ext uri="{9D8B030D-6E8A-4147-A177-3AD203B41FA5}">
                      <a16:colId xmlns:a16="http://schemas.microsoft.com/office/drawing/2014/main" val="314108819"/>
                    </a:ext>
                  </a:extLst>
                </a:gridCol>
                <a:gridCol w="493776">
                  <a:extLst>
                    <a:ext uri="{9D8B030D-6E8A-4147-A177-3AD203B41FA5}">
                      <a16:colId xmlns:a16="http://schemas.microsoft.com/office/drawing/2014/main" val="269934897"/>
                    </a:ext>
                  </a:extLst>
                </a:gridCol>
                <a:gridCol w="493776">
                  <a:extLst>
                    <a:ext uri="{9D8B030D-6E8A-4147-A177-3AD203B41FA5}">
                      <a16:colId xmlns:a16="http://schemas.microsoft.com/office/drawing/2014/main" val="352579971"/>
                    </a:ext>
                  </a:extLst>
                </a:gridCol>
                <a:gridCol w="493776">
                  <a:extLst>
                    <a:ext uri="{9D8B030D-6E8A-4147-A177-3AD203B41FA5}">
                      <a16:colId xmlns:a16="http://schemas.microsoft.com/office/drawing/2014/main" val="1965561314"/>
                    </a:ext>
                  </a:extLst>
                </a:gridCol>
                <a:gridCol w="493776">
                  <a:extLst>
                    <a:ext uri="{9D8B030D-6E8A-4147-A177-3AD203B41FA5}">
                      <a16:colId xmlns:a16="http://schemas.microsoft.com/office/drawing/2014/main" val="2911512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582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- 2021-12-03 20:54:18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los dos modelos de Spark que estarán disponibles para los Test Ride de Córdoba y Mendoza.
La Spark RC 910, pensada y creada para el trail y la Spark RC Team Issue AXS, con todo lo que se necesita para ganar en XC.
Vení a probarlas. Cupos limitados.
Mendoza - 11/12: https://es.surveymonkey.com/r/Test_Ride_Spark
Córdoba - 18/12: https://es.surveymonkey.com/r/Test_Ride_Spark_Cordoba
#SCOTTbikes  
#SCOTTargentina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8707447"/>
                  </a:ext>
                </a:extLst>
              </a:tr>
            </a:tbl>
          </a:graphicData>
        </a:graphic>
      </p:graphicFrame>
      <p:sp>
        <p:nvSpPr>
          <p:cNvPr id="4" name="Text Placeholder 3">
            <a:extLst>
              <a:ext uri="{FF2B5EF4-FFF2-40B4-BE49-F238E27FC236}">
                <a16:creationId xmlns:a16="http://schemas.microsoft.com/office/drawing/2014/main" id="{EE0E0286-F878-4917-9C5D-25FFED7E955A}"/>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997003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C83FA-AAF8-4FE4-B60C-282C3E5077EC}"/>
              </a:ext>
            </a:extLst>
          </p:cNvPr>
          <p:cNvSpPr>
            <a:spLocks noGrp="1"/>
          </p:cNvSpPr>
          <p:nvPr>
            <p:ph type="title"/>
          </p:nvPr>
        </p:nvSpPr>
        <p:spPr/>
        <p:txBody>
          <a:bodyPr/>
          <a:lstStyle/>
          <a:p>
            <a:r>
              <a:rPr lang="en-US"/>
              <a:t>Facebook Post Table + Reactions | Scott - 16 of 24</a:t>
            </a:r>
          </a:p>
        </p:txBody>
      </p:sp>
      <p:graphicFrame>
        <p:nvGraphicFramePr>
          <p:cNvPr id="5" name="Table Placeholder 4">
            <a:extLst>
              <a:ext uri="{FF2B5EF4-FFF2-40B4-BE49-F238E27FC236}">
                <a16:creationId xmlns:a16="http://schemas.microsoft.com/office/drawing/2014/main" id="{FAA9CAEE-F562-4177-9011-8F92EC42DAD1}"/>
              </a:ext>
            </a:extLst>
          </p:cNvPr>
          <p:cNvGraphicFramePr>
            <a:graphicFrameLocks noGrp="1"/>
          </p:cNvGraphicFramePr>
          <p:nvPr>
            <p:ph type="tbl" sz="quarter" idx="13"/>
            <p:extLst>
              <p:ext uri="{D42A27DB-BD31-4B8C-83A1-F6EECF244321}">
                <p14:modId xmlns:p14="http://schemas.microsoft.com/office/powerpoint/2010/main" val="1622399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3068188"/>
                    </a:ext>
                  </a:extLst>
                </a:gridCol>
                <a:gridCol w="493776">
                  <a:extLst>
                    <a:ext uri="{9D8B030D-6E8A-4147-A177-3AD203B41FA5}">
                      <a16:colId xmlns:a16="http://schemas.microsoft.com/office/drawing/2014/main" val="1955665262"/>
                    </a:ext>
                  </a:extLst>
                </a:gridCol>
                <a:gridCol w="493776">
                  <a:extLst>
                    <a:ext uri="{9D8B030D-6E8A-4147-A177-3AD203B41FA5}">
                      <a16:colId xmlns:a16="http://schemas.microsoft.com/office/drawing/2014/main" val="1929992277"/>
                    </a:ext>
                  </a:extLst>
                </a:gridCol>
                <a:gridCol w="493776">
                  <a:extLst>
                    <a:ext uri="{9D8B030D-6E8A-4147-A177-3AD203B41FA5}">
                      <a16:colId xmlns:a16="http://schemas.microsoft.com/office/drawing/2014/main" val="3406567896"/>
                    </a:ext>
                  </a:extLst>
                </a:gridCol>
                <a:gridCol w="493776">
                  <a:extLst>
                    <a:ext uri="{9D8B030D-6E8A-4147-A177-3AD203B41FA5}">
                      <a16:colId xmlns:a16="http://schemas.microsoft.com/office/drawing/2014/main" val="366604010"/>
                    </a:ext>
                  </a:extLst>
                </a:gridCol>
                <a:gridCol w="493776">
                  <a:extLst>
                    <a:ext uri="{9D8B030D-6E8A-4147-A177-3AD203B41FA5}">
                      <a16:colId xmlns:a16="http://schemas.microsoft.com/office/drawing/2014/main" val="2444960516"/>
                    </a:ext>
                  </a:extLst>
                </a:gridCol>
                <a:gridCol w="493776">
                  <a:extLst>
                    <a:ext uri="{9D8B030D-6E8A-4147-A177-3AD203B41FA5}">
                      <a16:colId xmlns:a16="http://schemas.microsoft.com/office/drawing/2014/main" val="2934259058"/>
                    </a:ext>
                  </a:extLst>
                </a:gridCol>
                <a:gridCol w="493776">
                  <a:extLst>
                    <a:ext uri="{9D8B030D-6E8A-4147-A177-3AD203B41FA5}">
                      <a16:colId xmlns:a16="http://schemas.microsoft.com/office/drawing/2014/main" val="2081938526"/>
                    </a:ext>
                  </a:extLst>
                </a:gridCol>
                <a:gridCol w="493776">
                  <a:extLst>
                    <a:ext uri="{9D8B030D-6E8A-4147-A177-3AD203B41FA5}">
                      <a16:colId xmlns:a16="http://schemas.microsoft.com/office/drawing/2014/main" val="3466082920"/>
                    </a:ext>
                  </a:extLst>
                </a:gridCol>
                <a:gridCol w="493776">
                  <a:extLst>
                    <a:ext uri="{9D8B030D-6E8A-4147-A177-3AD203B41FA5}">
                      <a16:colId xmlns:a16="http://schemas.microsoft.com/office/drawing/2014/main" val="1766003918"/>
                    </a:ext>
                  </a:extLst>
                </a:gridCol>
                <a:gridCol w="493776">
                  <a:extLst>
                    <a:ext uri="{9D8B030D-6E8A-4147-A177-3AD203B41FA5}">
                      <a16:colId xmlns:a16="http://schemas.microsoft.com/office/drawing/2014/main" val="1355703333"/>
                    </a:ext>
                  </a:extLst>
                </a:gridCol>
                <a:gridCol w="493776">
                  <a:extLst>
                    <a:ext uri="{9D8B030D-6E8A-4147-A177-3AD203B41FA5}">
                      <a16:colId xmlns:a16="http://schemas.microsoft.com/office/drawing/2014/main" val="1720778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922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- 2021-11-29 12:28:13</a:t>
                      </a:r>
                      <a:r>
                        <a:rPr kumimoji="0" lang="es-ES" sz="1000" b="0" i="0" u="none" strike="noStrike" kern="1200" cap="none" spc="0" normalizeH="0" baseline="0" noProof="0">
                          <a:ln>
                            <a:noFill/>
                          </a:ln>
                          <a:solidFill>
                            <a:prstClr val="black"/>
                          </a:solidFill>
                          <a:effectLst/>
                          <a:uLnTx/>
                          <a:uFillTx/>
                          <a:latin typeface="+mn-lt"/>
                          <a:ea typeface="+mn-ea"/>
                          <a:cs typeface="+mn-cs"/>
                        </a:rPr>
                        <a:t>
 ¡Un podio más para @chiquita.cantelmi!
Yesi no para de ganar y se consolida como una de las mejores bikers de Argentina. Esta vez el escalón más alto del podio lo logró en el Rally de @marathonlosreartes con la general damas. 
Ph. @kiehr.fotodeportiva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79147704"/>
                  </a:ext>
                </a:extLst>
              </a:tr>
            </a:tbl>
          </a:graphicData>
        </a:graphic>
      </p:graphicFrame>
      <p:sp>
        <p:nvSpPr>
          <p:cNvPr id="4" name="Text Placeholder 3">
            <a:extLst>
              <a:ext uri="{FF2B5EF4-FFF2-40B4-BE49-F238E27FC236}">
                <a16:creationId xmlns:a16="http://schemas.microsoft.com/office/drawing/2014/main" id="{FC74E44F-A1A1-4BB6-B783-40D9FEFB6571}"/>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952444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2E320-F99A-4078-88A5-2129047FEAA4}"/>
              </a:ext>
            </a:extLst>
          </p:cNvPr>
          <p:cNvSpPr>
            <a:spLocks noGrp="1"/>
          </p:cNvSpPr>
          <p:nvPr>
            <p:ph type="title"/>
          </p:nvPr>
        </p:nvSpPr>
        <p:spPr/>
        <p:txBody>
          <a:bodyPr/>
          <a:lstStyle/>
          <a:p>
            <a:r>
              <a:rPr lang="en-US"/>
              <a:t>Facebook Post Table + Reactions | Scott - 17 of 24</a:t>
            </a:r>
          </a:p>
        </p:txBody>
      </p:sp>
      <p:graphicFrame>
        <p:nvGraphicFramePr>
          <p:cNvPr id="5" name="Table Placeholder 4">
            <a:extLst>
              <a:ext uri="{FF2B5EF4-FFF2-40B4-BE49-F238E27FC236}">
                <a16:creationId xmlns:a16="http://schemas.microsoft.com/office/drawing/2014/main" id="{60496E6E-BD6E-4F5E-AB17-A9F9D3DD0FB7}"/>
              </a:ext>
            </a:extLst>
          </p:cNvPr>
          <p:cNvGraphicFramePr>
            <a:graphicFrameLocks noGrp="1"/>
          </p:cNvGraphicFramePr>
          <p:nvPr>
            <p:ph type="tbl" sz="quarter" idx="13"/>
            <p:extLst>
              <p:ext uri="{D42A27DB-BD31-4B8C-83A1-F6EECF244321}">
                <p14:modId xmlns:p14="http://schemas.microsoft.com/office/powerpoint/2010/main" val="3018289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745252"/>
                    </a:ext>
                  </a:extLst>
                </a:gridCol>
                <a:gridCol w="493776">
                  <a:extLst>
                    <a:ext uri="{9D8B030D-6E8A-4147-A177-3AD203B41FA5}">
                      <a16:colId xmlns:a16="http://schemas.microsoft.com/office/drawing/2014/main" val="2453396981"/>
                    </a:ext>
                  </a:extLst>
                </a:gridCol>
                <a:gridCol w="493776">
                  <a:extLst>
                    <a:ext uri="{9D8B030D-6E8A-4147-A177-3AD203B41FA5}">
                      <a16:colId xmlns:a16="http://schemas.microsoft.com/office/drawing/2014/main" val="3042965564"/>
                    </a:ext>
                  </a:extLst>
                </a:gridCol>
                <a:gridCol w="493776">
                  <a:extLst>
                    <a:ext uri="{9D8B030D-6E8A-4147-A177-3AD203B41FA5}">
                      <a16:colId xmlns:a16="http://schemas.microsoft.com/office/drawing/2014/main" val="407765566"/>
                    </a:ext>
                  </a:extLst>
                </a:gridCol>
                <a:gridCol w="493776">
                  <a:extLst>
                    <a:ext uri="{9D8B030D-6E8A-4147-A177-3AD203B41FA5}">
                      <a16:colId xmlns:a16="http://schemas.microsoft.com/office/drawing/2014/main" val="2540071300"/>
                    </a:ext>
                  </a:extLst>
                </a:gridCol>
                <a:gridCol w="493776">
                  <a:extLst>
                    <a:ext uri="{9D8B030D-6E8A-4147-A177-3AD203B41FA5}">
                      <a16:colId xmlns:a16="http://schemas.microsoft.com/office/drawing/2014/main" val="203694757"/>
                    </a:ext>
                  </a:extLst>
                </a:gridCol>
                <a:gridCol w="493776">
                  <a:extLst>
                    <a:ext uri="{9D8B030D-6E8A-4147-A177-3AD203B41FA5}">
                      <a16:colId xmlns:a16="http://schemas.microsoft.com/office/drawing/2014/main" val="1007979552"/>
                    </a:ext>
                  </a:extLst>
                </a:gridCol>
                <a:gridCol w="493776">
                  <a:extLst>
                    <a:ext uri="{9D8B030D-6E8A-4147-A177-3AD203B41FA5}">
                      <a16:colId xmlns:a16="http://schemas.microsoft.com/office/drawing/2014/main" val="225322730"/>
                    </a:ext>
                  </a:extLst>
                </a:gridCol>
                <a:gridCol w="493776">
                  <a:extLst>
                    <a:ext uri="{9D8B030D-6E8A-4147-A177-3AD203B41FA5}">
                      <a16:colId xmlns:a16="http://schemas.microsoft.com/office/drawing/2014/main" val="3752111261"/>
                    </a:ext>
                  </a:extLst>
                </a:gridCol>
                <a:gridCol w="493776">
                  <a:extLst>
                    <a:ext uri="{9D8B030D-6E8A-4147-A177-3AD203B41FA5}">
                      <a16:colId xmlns:a16="http://schemas.microsoft.com/office/drawing/2014/main" val="3071971039"/>
                    </a:ext>
                  </a:extLst>
                </a:gridCol>
                <a:gridCol w="493776">
                  <a:extLst>
                    <a:ext uri="{9D8B030D-6E8A-4147-A177-3AD203B41FA5}">
                      <a16:colId xmlns:a16="http://schemas.microsoft.com/office/drawing/2014/main" val="3003880475"/>
                    </a:ext>
                  </a:extLst>
                </a:gridCol>
                <a:gridCol w="493776">
                  <a:extLst>
                    <a:ext uri="{9D8B030D-6E8A-4147-A177-3AD203B41FA5}">
                      <a16:colId xmlns:a16="http://schemas.microsoft.com/office/drawing/2014/main" val="4193609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0957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- 2021-12-14 13:38:51</a:t>
                      </a:r>
                      <a:r>
                        <a:rPr kumimoji="0" lang="es-ES" sz="1000" b="0" i="0" u="none" strike="noStrike" kern="1200" cap="none" spc="0" normalizeH="0" baseline="0" noProof="0">
                          <a:ln>
                            <a:noFill/>
                          </a:ln>
                          <a:solidFill>
                            <a:prstClr val="black"/>
                          </a:solidFill>
                          <a:effectLst/>
                          <a:uLnTx/>
                          <a:uFillTx/>
                          <a:latin typeface="+mn-lt"/>
                          <a:ea typeface="+mn-ea"/>
                          <a:cs typeface="+mn-cs"/>
                        </a:rPr>
                        <a:t>
 ¡Feliz Cumple @donadio.daniela! 
La brand manager de TrekBicycleArgentina] esta de fiesta en el día de su cumpleaños y por eso te invitamos a dejarle un saludo. 
¡Que tengas un excelente año lleno de éxitos!
#Trek #TrekArgentina #trekbikes #FelizCumpleDaniela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9565348"/>
                  </a:ext>
                </a:extLst>
              </a:tr>
            </a:tbl>
          </a:graphicData>
        </a:graphic>
      </p:graphicFrame>
      <p:sp>
        <p:nvSpPr>
          <p:cNvPr id="4" name="Text Placeholder 3">
            <a:extLst>
              <a:ext uri="{FF2B5EF4-FFF2-40B4-BE49-F238E27FC236}">
                <a16:creationId xmlns:a16="http://schemas.microsoft.com/office/drawing/2014/main" id="{8FAA6D16-B85E-4723-B1F2-8A653A4921DB}"/>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719348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58678-144C-4270-834C-542B101E6E78}"/>
              </a:ext>
            </a:extLst>
          </p:cNvPr>
          <p:cNvSpPr>
            <a:spLocks noGrp="1"/>
          </p:cNvSpPr>
          <p:nvPr>
            <p:ph type="title"/>
          </p:nvPr>
        </p:nvSpPr>
        <p:spPr/>
        <p:txBody>
          <a:bodyPr/>
          <a:lstStyle/>
          <a:p>
            <a:r>
              <a:rPr lang="en-US"/>
              <a:t>Facebook Post Table + Reactions | Scott - 18 of 24</a:t>
            </a:r>
          </a:p>
        </p:txBody>
      </p:sp>
      <p:graphicFrame>
        <p:nvGraphicFramePr>
          <p:cNvPr id="5" name="Table Placeholder 4">
            <a:extLst>
              <a:ext uri="{FF2B5EF4-FFF2-40B4-BE49-F238E27FC236}">
                <a16:creationId xmlns:a16="http://schemas.microsoft.com/office/drawing/2014/main" id="{48F99089-E241-480D-8F0A-4534A78CFE87}"/>
              </a:ext>
            </a:extLst>
          </p:cNvPr>
          <p:cNvGraphicFramePr>
            <a:graphicFrameLocks noGrp="1"/>
          </p:cNvGraphicFramePr>
          <p:nvPr>
            <p:ph type="tbl" sz="quarter" idx="13"/>
            <p:extLst>
              <p:ext uri="{D42A27DB-BD31-4B8C-83A1-F6EECF244321}">
                <p14:modId xmlns:p14="http://schemas.microsoft.com/office/powerpoint/2010/main" val="426578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2250278"/>
                    </a:ext>
                  </a:extLst>
                </a:gridCol>
                <a:gridCol w="493776">
                  <a:extLst>
                    <a:ext uri="{9D8B030D-6E8A-4147-A177-3AD203B41FA5}">
                      <a16:colId xmlns:a16="http://schemas.microsoft.com/office/drawing/2014/main" val="4254181689"/>
                    </a:ext>
                  </a:extLst>
                </a:gridCol>
                <a:gridCol w="493776">
                  <a:extLst>
                    <a:ext uri="{9D8B030D-6E8A-4147-A177-3AD203B41FA5}">
                      <a16:colId xmlns:a16="http://schemas.microsoft.com/office/drawing/2014/main" val="1884775423"/>
                    </a:ext>
                  </a:extLst>
                </a:gridCol>
                <a:gridCol w="493776">
                  <a:extLst>
                    <a:ext uri="{9D8B030D-6E8A-4147-A177-3AD203B41FA5}">
                      <a16:colId xmlns:a16="http://schemas.microsoft.com/office/drawing/2014/main" val="1931849500"/>
                    </a:ext>
                  </a:extLst>
                </a:gridCol>
                <a:gridCol w="493776">
                  <a:extLst>
                    <a:ext uri="{9D8B030D-6E8A-4147-A177-3AD203B41FA5}">
                      <a16:colId xmlns:a16="http://schemas.microsoft.com/office/drawing/2014/main" val="1970134703"/>
                    </a:ext>
                  </a:extLst>
                </a:gridCol>
                <a:gridCol w="493776">
                  <a:extLst>
                    <a:ext uri="{9D8B030D-6E8A-4147-A177-3AD203B41FA5}">
                      <a16:colId xmlns:a16="http://schemas.microsoft.com/office/drawing/2014/main" val="3737708091"/>
                    </a:ext>
                  </a:extLst>
                </a:gridCol>
                <a:gridCol w="493776">
                  <a:extLst>
                    <a:ext uri="{9D8B030D-6E8A-4147-A177-3AD203B41FA5}">
                      <a16:colId xmlns:a16="http://schemas.microsoft.com/office/drawing/2014/main" val="3781505388"/>
                    </a:ext>
                  </a:extLst>
                </a:gridCol>
                <a:gridCol w="493776">
                  <a:extLst>
                    <a:ext uri="{9D8B030D-6E8A-4147-A177-3AD203B41FA5}">
                      <a16:colId xmlns:a16="http://schemas.microsoft.com/office/drawing/2014/main" val="3107921766"/>
                    </a:ext>
                  </a:extLst>
                </a:gridCol>
                <a:gridCol w="493776">
                  <a:extLst>
                    <a:ext uri="{9D8B030D-6E8A-4147-A177-3AD203B41FA5}">
                      <a16:colId xmlns:a16="http://schemas.microsoft.com/office/drawing/2014/main" val="670863193"/>
                    </a:ext>
                  </a:extLst>
                </a:gridCol>
                <a:gridCol w="493776">
                  <a:extLst>
                    <a:ext uri="{9D8B030D-6E8A-4147-A177-3AD203B41FA5}">
                      <a16:colId xmlns:a16="http://schemas.microsoft.com/office/drawing/2014/main" val="78959155"/>
                    </a:ext>
                  </a:extLst>
                </a:gridCol>
                <a:gridCol w="493776">
                  <a:extLst>
                    <a:ext uri="{9D8B030D-6E8A-4147-A177-3AD203B41FA5}">
                      <a16:colId xmlns:a16="http://schemas.microsoft.com/office/drawing/2014/main" val="3593366177"/>
                    </a:ext>
                  </a:extLst>
                </a:gridCol>
                <a:gridCol w="493776">
                  <a:extLst>
                    <a:ext uri="{9D8B030D-6E8A-4147-A177-3AD203B41FA5}">
                      <a16:colId xmlns:a16="http://schemas.microsoft.com/office/drawing/2014/main" val="1856901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523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- 2021-11-24 19:58:01</a:t>
                      </a:r>
                      <a:r>
                        <a:rPr kumimoji="0" lang="es-ES" sz="1000" b="0" i="0" u="none" strike="noStrike" kern="1200" cap="none" spc="0" normalizeH="0" baseline="0" noProof="0">
                          <a:ln>
                            <a:noFill/>
                          </a:ln>
                          <a:solidFill>
                            <a:prstClr val="black"/>
                          </a:solidFill>
                          <a:effectLst/>
                          <a:uLnTx/>
                          <a:uFillTx/>
                          <a:latin typeface="+mn-lt"/>
                          <a:ea typeface="+mn-ea"/>
                          <a:cs typeface="+mn-cs"/>
                        </a:rPr>
                        <a:t>
 Así funciona la suspensión trasera de la nueva Scott Spark.
Vení a conocerla y a probarla en el Test Ride Scott en Mendoza, el próximo 11 de diciembre.
Formulario de inscripción en el link en bio.
#SCOTTargentina  
#SCOTTbikes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31931433"/>
                  </a:ext>
                </a:extLst>
              </a:tr>
            </a:tbl>
          </a:graphicData>
        </a:graphic>
      </p:graphicFrame>
      <p:sp>
        <p:nvSpPr>
          <p:cNvPr id="4" name="Text Placeholder 3">
            <a:extLst>
              <a:ext uri="{FF2B5EF4-FFF2-40B4-BE49-F238E27FC236}">
                <a16:creationId xmlns:a16="http://schemas.microsoft.com/office/drawing/2014/main" id="{F0BB4C8B-4A56-40DF-B3BC-B23E6E288070}"/>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988618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5970A-F907-474D-A574-086BBFA0C174}"/>
              </a:ext>
            </a:extLst>
          </p:cNvPr>
          <p:cNvSpPr>
            <a:spLocks noGrp="1"/>
          </p:cNvSpPr>
          <p:nvPr>
            <p:ph type="title"/>
          </p:nvPr>
        </p:nvSpPr>
        <p:spPr/>
        <p:txBody>
          <a:bodyPr/>
          <a:lstStyle/>
          <a:p>
            <a:r>
              <a:rPr lang="en-US"/>
              <a:t>Facebook Post Table + Reactions | Scott - 19 of 24</a:t>
            </a:r>
          </a:p>
        </p:txBody>
      </p:sp>
      <p:graphicFrame>
        <p:nvGraphicFramePr>
          <p:cNvPr id="5" name="Table Placeholder 4">
            <a:extLst>
              <a:ext uri="{FF2B5EF4-FFF2-40B4-BE49-F238E27FC236}">
                <a16:creationId xmlns:a16="http://schemas.microsoft.com/office/drawing/2014/main" id="{7FD7D934-2AE0-4DD5-BAA8-6B0DAD972727}"/>
              </a:ext>
            </a:extLst>
          </p:cNvPr>
          <p:cNvGraphicFramePr>
            <a:graphicFrameLocks noGrp="1"/>
          </p:cNvGraphicFramePr>
          <p:nvPr>
            <p:ph type="tbl" sz="quarter" idx="13"/>
            <p:extLst>
              <p:ext uri="{D42A27DB-BD31-4B8C-83A1-F6EECF244321}">
                <p14:modId xmlns:p14="http://schemas.microsoft.com/office/powerpoint/2010/main" val="4063345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5185115"/>
                    </a:ext>
                  </a:extLst>
                </a:gridCol>
                <a:gridCol w="493776">
                  <a:extLst>
                    <a:ext uri="{9D8B030D-6E8A-4147-A177-3AD203B41FA5}">
                      <a16:colId xmlns:a16="http://schemas.microsoft.com/office/drawing/2014/main" val="3967496430"/>
                    </a:ext>
                  </a:extLst>
                </a:gridCol>
                <a:gridCol w="493776">
                  <a:extLst>
                    <a:ext uri="{9D8B030D-6E8A-4147-A177-3AD203B41FA5}">
                      <a16:colId xmlns:a16="http://schemas.microsoft.com/office/drawing/2014/main" val="365632113"/>
                    </a:ext>
                  </a:extLst>
                </a:gridCol>
                <a:gridCol w="493776">
                  <a:extLst>
                    <a:ext uri="{9D8B030D-6E8A-4147-A177-3AD203B41FA5}">
                      <a16:colId xmlns:a16="http://schemas.microsoft.com/office/drawing/2014/main" val="1684955710"/>
                    </a:ext>
                  </a:extLst>
                </a:gridCol>
                <a:gridCol w="493776">
                  <a:extLst>
                    <a:ext uri="{9D8B030D-6E8A-4147-A177-3AD203B41FA5}">
                      <a16:colId xmlns:a16="http://schemas.microsoft.com/office/drawing/2014/main" val="3772614810"/>
                    </a:ext>
                  </a:extLst>
                </a:gridCol>
                <a:gridCol w="493776">
                  <a:extLst>
                    <a:ext uri="{9D8B030D-6E8A-4147-A177-3AD203B41FA5}">
                      <a16:colId xmlns:a16="http://schemas.microsoft.com/office/drawing/2014/main" val="1596967248"/>
                    </a:ext>
                  </a:extLst>
                </a:gridCol>
                <a:gridCol w="493776">
                  <a:extLst>
                    <a:ext uri="{9D8B030D-6E8A-4147-A177-3AD203B41FA5}">
                      <a16:colId xmlns:a16="http://schemas.microsoft.com/office/drawing/2014/main" val="1029921890"/>
                    </a:ext>
                  </a:extLst>
                </a:gridCol>
                <a:gridCol w="493776">
                  <a:extLst>
                    <a:ext uri="{9D8B030D-6E8A-4147-A177-3AD203B41FA5}">
                      <a16:colId xmlns:a16="http://schemas.microsoft.com/office/drawing/2014/main" val="3810343619"/>
                    </a:ext>
                  </a:extLst>
                </a:gridCol>
                <a:gridCol w="493776">
                  <a:extLst>
                    <a:ext uri="{9D8B030D-6E8A-4147-A177-3AD203B41FA5}">
                      <a16:colId xmlns:a16="http://schemas.microsoft.com/office/drawing/2014/main" val="876503091"/>
                    </a:ext>
                  </a:extLst>
                </a:gridCol>
                <a:gridCol w="493776">
                  <a:extLst>
                    <a:ext uri="{9D8B030D-6E8A-4147-A177-3AD203B41FA5}">
                      <a16:colId xmlns:a16="http://schemas.microsoft.com/office/drawing/2014/main" val="149474197"/>
                    </a:ext>
                  </a:extLst>
                </a:gridCol>
                <a:gridCol w="493776">
                  <a:extLst>
                    <a:ext uri="{9D8B030D-6E8A-4147-A177-3AD203B41FA5}">
                      <a16:colId xmlns:a16="http://schemas.microsoft.com/office/drawing/2014/main" val="2274535643"/>
                    </a:ext>
                  </a:extLst>
                </a:gridCol>
                <a:gridCol w="493776">
                  <a:extLst>
                    <a:ext uri="{9D8B030D-6E8A-4147-A177-3AD203B41FA5}">
                      <a16:colId xmlns:a16="http://schemas.microsoft.com/office/drawing/2014/main" val="1989631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902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- 2021-11-23 15:12:35</a:t>
                      </a:r>
                      <a:r>
                        <a:rPr kumimoji="0" lang="en-US" sz="1000" b="0" i="0" u="none" strike="noStrike" kern="1200" cap="none" spc="0" normalizeH="0" baseline="0" noProof="0">
                          <a:ln>
                            <a:noFill/>
                          </a:ln>
                          <a:solidFill>
                            <a:prstClr val="black"/>
                          </a:solidFill>
                          <a:effectLst/>
                          <a:uLnTx/>
                          <a:uFillTx/>
                          <a:latin typeface="+mn-lt"/>
                          <a:ea typeface="+mn-ea"/>
                          <a:cs typeface="+mn-cs"/>
                        </a:rPr>
                        <a:t>
 ¿Ya te anotaste para ser uno de los primeros en subirte a la nueva Spark?
Sumate al Test Ride Scott en Mendoza, Ruta Panamericana frente a los caracoles de Chacras de Coria. Cupos limitados.
Inscripción desde este link: https://es.surveymonkey.com/r/Test_Ride_Spark .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5773795"/>
                  </a:ext>
                </a:extLst>
              </a:tr>
            </a:tbl>
          </a:graphicData>
        </a:graphic>
      </p:graphicFrame>
      <p:sp>
        <p:nvSpPr>
          <p:cNvPr id="4" name="Text Placeholder 3">
            <a:extLst>
              <a:ext uri="{FF2B5EF4-FFF2-40B4-BE49-F238E27FC236}">
                <a16:creationId xmlns:a16="http://schemas.microsoft.com/office/drawing/2014/main" id="{D45A058E-C7E0-41AE-B6F1-CEA7EE2DE68F}"/>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304835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04163-8492-4D49-83D0-B3EB57823C04}"/>
              </a:ext>
            </a:extLst>
          </p:cNvPr>
          <p:cNvSpPr>
            <a:spLocks noGrp="1"/>
          </p:cNvSpPr>
          <p:nvPr>
            <p:ph type="title"/>
          </p:nvPr>
        </p:nvSpPr>
        <p:spPr/>
        <p:txBody>
          <a:bodyPr/>
          <a:lstStyle/>
          <a:p>
            <a:r>
              <a:rPr lang="en-US"/>
              <a:t>Facebook Post Table + Reactions | Scott - 20 of 24</a:t>
            </a:r>
          </a:p>
        </p:txBody>
      </p:sp>
      <p:graphicFrame>
        <p:nvGraphicFramePr>
          <p:cNvPr id="5" name="Table Placeholder 4">
            <a:extLst>
              <a:ext uri="{FF2B5EF4-FFF2-40B4-BE49-F238E27FC236}">
                <a16:creationId xmlns:a16="http://schemas.microsoft.com/office/drawing/2014/main" id="{E36CE075-D0A6-4A00-8477-D67AEFC8DB3E}"/>
              </a:ext>
            </a:extLst>
          </p:cNvPr>
          <p:cNvGraphicFramePr>
            <a:graphicFrameLocks noGrp="1"/>
          </p:cNvGraphicFramePr>
          <p:nvPr>
            <p:ph type="tbl" sz="quarter" idx="13"/>
            <p:extLst>
              <p:ext uri="{D42A27DB-BD31-4B8C-83A1-F6EECF244321}">
                <p14:modId xmlns:p14="http://schemas.microsoft.com/office/powerpoint/2010/main" val="3317814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3391591"/>
                    </a:ext>
                  </a:extLst>
                </a:gridCol>
                <a:gridCol w="493776">
                  <a:extLst>
                    <a:ext uri="{9D8B030D-6E8A-4147-A177-3AD203B41FA5}">
                      <a16:colId xmlns:a16="http://schemas.microsoft.com/office/drawing/2014/main" val="3482678635"/>
                    </a:ext>
                  </a:extLst>
                </a:gridCol>
                <a:gridCol w="493776">
                  <a:extLst>
                    <a:ext uri="{9D8B030D-6E8A-4147-A177-3AD203B41FA5}">
                      <a16:colId xmlns:a16="http://schemas.microsoft.com/office/drawing/2014/main" val="648555590"/>
                    </a:ext>
                  </a:extLst>
                </a:gridCol>
                <a:gridCol w="493776">
                  <a:extLst>
                    <a:ext uri="{9D8B030D-6E8A-4147-A177-3AD203B41FA5}">
                      <a16:colId xmlns:a16="http://schemas.microsoft.com/office/drawing/2014/main" val="2149603274"/>
                    </a:ext>
                  </a:extLst>
                </a:gridCol>
                <a:gridCol w="493776">
                  <a:extLst>
                    <a:ext uri="{9D8B030D-6E8A-4147-A177-3AD203B41FA5}">
                      <a16:colId xmlns:a16="http://schemas.microsoft.com/office/drawing/2014/main" val="2304278831"/>
                    </a:ext>
                  </a:extLst>
                </a:gridCol>
                <a:gridCol w="493776">
                  <a:extLst>
                    <a:ext uri="{9D8B030D-6E8A-4147-A177-3AD203B41FA5}">
                      <a16:colId xmlns:a16="http://schemas.microsoft.com/office/drawing/2014/main" val="24649966"/>
                    </a:ext>
                  </a:extLst>
                </a:gridCol>
                <a:gridCol w="493776">
                  <a:extLst>
                    <a:ext uri="{9D8B030D-6E8A-4147-A177-3AD203B41FA5}">
                      <a16:colId xmlns:a16="http://schemas.microsoft.com/office/drawing/2014/main" val="510277575"/>
                    </a:ext>
                  </a:extLst>
                </a:gridCol>
                <a:gridCol w="493776">
                  <a:extLst>
                    <a:ext uri="{9D8B030D-6E8A-4147-A177-3AD203B41FA5}">
                      <a16:colId xmlns:a16="http://schemas.microsoft.com/office/drawing/2014/main" val="4142902353"/>
                    </a:ext>
                  </a:extLst>
                </a:gridCol>
                <a:gridCol w="493776">
                  <a:extLst>
                    <a:ext uri="{9D8B030D-6E8A-4147-A177-3AD203B41FA5}">
                      <a16:colId xmlns:a16="http://schemas.microsoft.com/office/drawing/2014/main" val="6855883"/>
                    </a:ext>
                  </a:extLst>
                </a:gridCol>
                <a:gridCol w="493776">
                  <a:extLst>
                    <a:ext uri="{9D8B030D-6E8A-4147-A177-3AD203B41FA5}">
                      <a16:colId xmlns:a16="http://schemas.microsoft.com/office/drawing/2014/main" val="2396941403"/>
                    </a:ext>
                  </a:extLst>
                </a:gridCol>
                <a:gridCol w="493776">
                  <a:extLst>
                    <a:ext uri="{9D8B030D-6E8A-4147-A177-3AD203B41FA5}">
                      <a16:colId xmlns:a16="http://schemas.microsoft.com/office/drawing/2014/main" val="4196773482"/>
                    </a:ext>
                  </a:extLst>
                </a:gridCol>
                <a:gridCol w="493776">
                  <a:extLst>
                    <a:ext uri="{9D8B030D-6E8A-4147-A177-3AD203B41FA5}">
                      <a16:colId xmlns:a16="http://schemas.microsoft.com/office/drawing/2014/main" val="1921338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7997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- 2021-12-07 17:35:02</a:t>
                      </a:r>
                      <a:r>
                        <a:rPr kumimoji="0" lang="es-ES" sz="1000" b="0" i="0" u="none" strike="noStrike" kern="1200" cap="none" spc="0" normalizeH="0" baseline="0" noProof="0">
                          <a:ln>
                            <a:noFill/>
                          </a:ln>
                          <a:solidFill>
                            <a:prstClr val="black"/>
                          </a:solidFill>
                          <a:effectLst/>
                          <a:uLnTx/>
                          <a:uFillTx/>
                          <a:latin typeface="+mn-lt"/>
                          <a:ea typeface="+mn-ea"/>
                          <a:cs typeface="+mn-cs"/>
                        </a:rPr>
                        <a:t>
 Una insigna del MTB que durante 30 años ha sabido transformarse y adaptarse redefiniendo su relación entre calidad, precio y rendimiento para llegar a la Rockhopper que es hoy😍
Su alma es un cuadro de aluminio Premium A1 liviano y resistente que ha sido minuciosamente rediseñado. 
Con geometría moderna, cableado interno y compatibilidad con caño de asiento retráctil (dropper post), la nueva Rockhopper viene con llantas y cubiertas aptas tubeless.
🔺 Encontrala en nuestras tiendas autorizadas🔺
#iamspecialized #specializedargentina #mtb #specializedrockhopper #rockhopperelite #rockhopperexpert #argentina 
📸  @la.guarida.del.lobo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58737"/>
                  </a:ext>
                </a:extLst>
              </a:tr>
            </a:tbl>
          </a:graphicData>
        </a:graphic>
      </p:graphicFrame>
      <p:sp>
        <p:nvSpPr>
          <p:cNvPr id="4" name="Text Placeholder 3">
            <a:extLst>
              <a:ext uri="{FF2B5EF4-FFF2-40B4-BE49-F238E27FC236}">
                <a16:creationId xmlns:a16="http://schemas.microsoft.com/office/drawing/2014/main" id="{BA2FB7B9-2992-4DD7-A42E-96B18312C0EE}"/>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645216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36D86-ED02-41FC-A52B-DAF26116564E}"/>
              </a:ext>
            </a:extLst>
          </p:cNvPr>
          <p:cNvSpPr>
            <a:spLocks noGrp="1"/>
          </p:cNvSpPr>
          <p:nvPr>
            <p:ph type="title"/>
          </p:nvPr>
        </p:nvSpPr>
        <p:spPr/>
        <p:txBody>
          <a:bodyPr/>
          <a:lstStyle/>
          <a:p>
            <a:r>
              <a:rPr lang="en-US"/>
              <a:t>Facebook Post Table + Reactions | Scott - 21 of 24</a:t>
            </a:r>
          </a:p>
        </p:txBody>
      </p:sp>
      <p:graphicFrame>
        <p:nvGraphicFramePr>
          <p:cNvPr id="5" name="Table Placeholder 4">
            <a:extLst>
              <a:ext uri="{FF2B5EF4-FFF2-40B4-BE49-F238E27FC236}">
                <a16:creationId xmlns:a16="http://schemas.microsoft.com/office/drawing/2014/main" id="{E70D6F3F-64AA-49AE-AD3A-E654D067DBF8}"/>
              </a:ext>
            </a:extLst>
          </p:cNvPr>
          <p:cNvGraphicFramePr>
            <a:graphicFrameLocks noGrp="1"/>
          </p:cNvGraphicFramePr>
          <p:nvPr>
            <p:ph type="tbl" sz="quarter" idx="13"/>
            <p:extLst>
              <p:ext uri="{D42A27DB-BD31-4B8C-83A1-F6EECF244321}">
                <p14:modId xmlns:p14="http://schemas.microsoft.com/office/powerpoint/2010/main" val="2519927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8102035"/>
                    </a:ext>
                  </a:extLst>
                </a:gridCol>
                <a:gridCol w="493776">
                  <a:extLst>
                    <a:ext uri="{9D8B030D-6E8A-4147-A177-3AD203B41FA5}">
                      <a16:colId xmlns:a16="http://schemas.microsoft.com/office/drawing/2014/main" val="2827037640"/>
                    </a:ext>
                  </a:extLst>
                </a:gridCol>
                <a:gridCol w="493776">
                  <a:extLst>
                    <a:ext uri="{9D8B030D-6E8A-4147-A177-3AD203B41FA5}">
                      <a16:colId xmlns:a16="http://schemas.microsoft.com/office/drawing/2014/main" val="2757491201"/>
                    </a:ext>
                  </a:extLst>
                </a:gridCol>
                <a:gridCol w="493776">
                  <a:extLst>
                    <a:ext uri="{9D8B030D-6E8A-4147-A177-3AD203B41FA5}">
                      <a16:colId xmlns:a16="http://schemas.microsoft.com/office/drawing/2014/main" val="3664740833"/>
                    </a:ext>
                  </a:extLst>
                </a:gridCol>
                <a:gridCol w="493776">
                  <a:extLst>
                    <a:ext uri="{9D8B030D-6E8A-4147-A177-3AD203B41FA5}">
                      <a16:colId xmlns:a16="http://schemas.microsoft.com/office/drawing/2014/main" val="4036483091"/>
                    </a:ext>
                  </a:extLst>
                </a:gridCol>
                <a:gridCol w="493776">
                  <a:extLst>
                    <a:ext uri="{9D8B030D-6E8A-4147-A177-3AD203B41FA5}">
                      <a16:colId xmlns:a16="http://schemas.microsoft.com/office/drawing/2014/main" val="3561106687"/>
                    </a:ext>
                  </a:extLst>
                </a:gridCol>
                <a:gridCol w="493776">
                  <a:extLst>
                    <a:ext uri="{9D8B030D-6E8A-4147-A177-3AD203B41FA5}">
                      <a16:colId xmlns:a16="http://schemas.microsoft.com/office/drawing/2014/main" val="2213704493"/>
                    </a:ext>
                  </a:extLst>
                </a:gridCol>
                <a:gridCol w="493776">
                  <a:extLst>
                    <a:ext uri="{9D8B030D-6E8A-4147-A177-3AD203B41FA5}">
                      <a16:colId xmlns:a16="http://schemas.microsoft.com/office/drawing/2014/main" val="3758017905"/>
                    </a:ext>
                  </a:extLst>
                </a:gridCol>
                <a:gridCol w="493776">
                  <a:extLst>
                    <a:ext uri="{9D8B030D-6E8A-4147-A177-3AD203B41FA5}">
                      <a16:colId xmlns:a16="http://schemas.microsoft.com/office/drawing/2014/main" val="3008938701"/>
                    </a:ext>
                  </a:extLst>
                </a:gridCol>
                <a:gridCol w="493776">
                  <a:extLst>
                    <a:ext uri="{9D8B030D-6E8A-4147-A177-3AD203B41FA5}">
                      <a16:colId xmlns:a16="http://schemas.microsoft.com/office/drawing/2014/main" val="1877734342"/>
                    </a:ext>
                  </a:extLst>
                </a:gridCol>
                <a:gridCol w="493776">
                  <a:extLst>
                    <a:ext uri="{9D8B030D-6E8A-4147-A177-3AD203B41FA5}">
                      <a16:colId xmlns:a16="http://schemas.microsoft.com/office/drawing/2014/main" val="591104438"/>
                    </a:ext>
                  </a:extLst>
                </a:gridCol>
                <a:gridCol w="493776">
                  <a:extLst>
                    <a:ext uri="{9D8B030D-6E8A-4147-A177-3AD203B41FA5}">
                      <a16:colId xmlns:a16="http://schemas.microsoft.com/office/drawing/2014/main" val="1281468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522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- 2021-11-26 17:05:06</a:t>
                      </a:r>
                      <a:r>
                        <a:rPr kumimoji="0" lang="en-US" sz="1000" b="0" i="0" u="none" strike="noStrike" kern="1200" cap="none" spc="0" normalizeH="0" baseline="0" noProof="0">
                          <a:ln>
                            <a:noFill/>
                          </a:ln>
                          <a:solidFill>
                            <a:prstClr val="black"/>
                          </a:solidFill>
                          <a:effectLst/>
                          <a:uLnTx/>
                          <a:uFillTx/>
                          <a:latin typeface="+mn-lt"/>
                          <a:ea typeface="+mn-ea"/>
                          <a:cs typeface="+mn-cs"/>
                        </a:rPr>
                        <a:t>
 Aerodinánica, veloz, liviana y cómoda. 
Así es nuestra Tarmac SL7.💪
Diseñada por los mejores ingenieros en base a la experiencia de un ejército de ciclistas de nuestros equipos World Tour, la Tarmac SL7 es la más rápida que jamás hayamos creado.💨 
#AeroIsEverything          
#SpecializedTarmac #TarmacSL7 #IamSpecialized #SpecializedArgentina #SpecializedTarmacSl7 #SpecializedRoad 
📸@manusuarezbrc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1240804"/>
                  </a:ext>
                </a:extLst>
              </a:tr>
            </a:tbl>
          </a:graphicData>
        </a:graphic>
      </p:graphicFrame>
      <p:sp>
        <p:nvSpPr>
          <p:cNvPr id="4" name="Text Placeholder 3">
            <a:extLst>
              <a:ext uri="{FF2B5EF4-FFF2-40B4-BE49-F238E27FC236}">
                <a16:creationId xmlns:a16="http://schemas.microsoft.com/office/drawing/2014/main" id="{21845C86-3721-4B0E-B2DD-253313E6A7CE}"/>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3639388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6D65-4D31-411E-8C34-97BD3CA3B1E8}"/>
              </a:ext>
            </a:extLst>
          </p:cNvPr>
          <p:cNvSpPr>
            <a:spLocks noGrp="1"/>
          </p:cNvSpPr>
          <p:nvPr>
            <p:ph type="title"/>
          </p:nvPr>
        </p:nvSpPr>
        <p:spPr/>
        <p:txBody>
          <a:bodyPr/>
          <a:lstStyle/>
          <a:p>
            <a:r>
              <a:rPr lang="en-US"/>
              <a:t>Facebook Post Table + Reactions | Scott - 22 of 24</a:t>
            </a:r>
          </a:p>
        </p:txBody>
      </p:sp>
      <p:graphicFrame>
        <p:nvGraphicFramePr>
          <p:cNvPr id="5" name="Table Placeholder 4">
            <a:extLst>
              <a:ext uri="{FF2B5EF4-FFF2-40B4-BE49-F238E27FC236}">
                <a16:creationId xmlns:a16="http://schemas.microsoft.com/office/drawing/2014/main" id="{4096F168-1E81-439D-98BF-63F73AAA02FA}"/>
              </a:ext>
            </a:extLst>
          </p:cNvPr>
          <p:cNvGraphicFramePr>
            <a:graphicFrameLocks noGrp="1"/>
          </p:cNvGraphicFramePr>
          <p:nvPr>
            <p:ph type="tbl" sz="quarter" idx="13"/>
            <p:extLst>
              <p:ext uri="{D42A27DB-BD31-4B8C-83A1-F6EECF244321}">
                <p14:modId xmlns:p14="http://schemas.microsoft.com/office/powerpoint/2010/main" val="3121204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0910864"/>
                    </a:ext>
                  </a:extLst>
                </a:gridCol>
                <a:gridCol w="493776">
                  <a:extLst>
                    <a:ext uri="{9D8B030D-6E8A-4147-A177-3AD203B41FA5}">
                      <a16:colId xmlns:a16="http://schemas.microsoft.com/office/drawing/2014/main" val="2765380096"/>
                    </a:ext>
                  </a:extLst>
                </a:gridCol>
                <a:gridCol w="493776">
                  <a:extLst>
                    <a:ext uri="{9D8B030D-6E8A-4147-A177-3AD203B41FA5}">
                      <a16:colId xmlns:a16="http://schemas.microsoft.com/office/drawing/2014/main" val="1496464817"/>
                    </a:ext>
                  </a:extLst>
                </a:gridCol>
                <a:gridCol w="493776">
                  <a:extLst>
                    <a:ext uri="{9D8B030D-6E8A-4147-A177-3AD203B41FA5}">
                      <a16:colId xmlns:a16="http://schemas.microsoft.com/office/drawing/2014/main" val="2953047188"/>
                    </a:ext>
                  </a:extLst>
                </a:gridCol>
                <a:gridCol w="493776">
                  <a:extLst>
                    <a:ext uri="{9D8B030D-6E8A-4147-A177-3AD203B41FA5}">
                      <a16:colId xmlns:a16="http://schemas.microsoft.com/office/drawing/2014/main" val="2098866876"/>
                    </a:ext>
                  </a:extLst>
                </a:gridCol>
                <a:gridCol w="493776">
                  <a:extLst>
                    <a:ext uri="{9D8B030D-6E8A-4147-A177-3AD203B41FA5}">
                      <a16:colId xmlns:a16="http://schemas.microsoft.com/office/drawing/2014/main" val="118268124"/>
                    </a:ext>
                  </a:extLst>
                </a:gridCol>
                <a:gridCol w="493776">
                  <a:extLst>
                    <a:ext uri="{9D8B030D-6E8A-4147-A177-3AD203B41FA5}">
                      <a16:colId xmlns:a16="http://schemas.microsoft.com/office/drawing/2014/main" val="1331313568"/>
                    </a:ext>
                  </a:extLst>
                </a:gridCol>
                <a:gridCol w="493776">
                  <a:extLst>
                    <a:ext uri="{9D8B030D-6E8A-4147-A177-3AD203B41FA5}">
                      <a16:colId xmlns:a16="http://schemas.microsoft.com/office/drawing/2014/main" val="942058236"/>
                    </a:ext>
                  </a:extLst>
                </a:gridCol>
                <a:gridCol w="493776">
                  <a:extLst>
                    <a:ext uri="{9D8B030D-6E8A-4147-A177-3AD203B41FA5}">
                      <a16:colId xmlns:a16="http://schemas.microsoft.com/office/drawing/2014/main" val="2900974229"/>
                    </a:ext>
                  </a:extLst>
                </a:gridCol>
                <a:gridCol w="493776">
                  <a:extLst>
                    <a:ext uri="{9D8B030D-6E8A-4147-A177-3AD203B41FA5}">
                      <a16:colId xmlns:a16="http://schemas.microsoft.com/office/drawing/2014/main" val="4195556059"/>
                    </a:ext>
                  </a:extLst>
                </a:gridCol>
                <a:gridCol w="493776">
                  <a:extLst>
                    <a:ext uri="{9D8B030D-6E8A-4147-A177-3AD203B41FA5}">
                      <a16:colId xmlns:a16="http://schemas.microsoft.com/office/drawing/2014/main" val="2243407298"/>
                    </a:ext>
                  </a:extLst>
                </a:gridCol>
                <a:gridCol w="493776">
                  <a:extLst>
                    <a:ext uri="{9D8B030D-6E8A-4147-A177-3AD203B41FA5}">
                      <a16:colId xmlns:a16="http://schemas.microsoft.com/office/drawing/2014/main" val="19678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4293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- 2021-11-27 19:33:54</a:t>
                      </a:r>
                      <a:r>
                        <a:rPr kumimoji="0" lang="en-US" sz="1000" b="0" i="0" u="none" strike="noStrike" kern="1200" cap="none" spc="0" normalizeH="0" baseline="0" noProof="0">
                          <a:ln>
                            <a:noFill/>
                          </a:ln>
                          <a:solidFill>
                            <a:prstClr val="black"/>
                          </a:solidFill>
                          <a:effectLst/>
                          <a:uLnTx/>
                          <a:uFillTx/>
                          <a:latin typeface="+mn-lt"/>
                          <a:ea typeface="+mn-ea"/>
                          <a:cs typeface="+mn-cs"/>
                        </a:rPr>
                        <a:t>
 ¿Ya te anotaste para ser uno de los primeros en subirte a la nueva Spark?
Sumate al Test Ride Scott en Mendoza, Ruta Panamericana frente a los caracoles de Chacras de Coria. Cupos limitados.
Inscripción en: https://es.surveymonkey.com/r/Test_Ride_Spark .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0514097"/>
                  </a:ext>
                </a:extLst>
              </a:tr>
            </a:tbl>
          </a:graphicData>
        </a:graphic>
      </p:graphicFrame>
      <p:sp>
        <p:nvSpPr>
          <p:cNvPr id="4" name="Text Placeholder 3">
            <a:extLst>
              <a:ext uri="{FF2B5EF4-FFF2-40B4-BE49-F238E27FC236}">
                <a16:creationId xmlns:a16="http://schemas.microsoft.com/office/drawing/2014/main" id="{31A2CFCE-E12A-44CD-8F68-28CC23F1C657}"/>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0970268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8787E-A960-45D7-822E-0D1A1051F75D}"/>
              </a:ext>
            </a:extLst>
          </p:cNvPr>
          <p:cNvSpPr>
            <a:spLocks noGrp="1"/>
          </p:cNvSpPr>
          <p:nvPr>
            <p:ph type="title"/>
          </p:nvPr>
        </p:nvSpPr>
        <p:spPr/>
        <p:txBody>
          <a:bodyPr/>
          <a:lstStyle/>
          <a:p>
            <a:r>
              <a:rPr lang="en-US"/>
              <a:t>Facebook Post Table + Reactions | Scott - 23 of 24</a:t>
            </a:r>
          </a:p>
        </p:txBody>
      </p:sp>
      <p:graphicFrame>
        <p:nvGraphicFramePr>
          <p:cNvPr id="5" name="Table Placeholder 4">
            <a:extLst>
              <a:ext uri="{FF2B5EF4-FFF2-40B4-BE49-F238E27FC236}">
                <a16:creationId xmlns:a16="http://schemas.microsoft.com/office/drawing/2014/main" id="{B5539BE4-800A-49DE-BD70-0785C931B19B}"/>
              </a:ext>
            </a:extLst>
          </p:cNvPr>
          <p:cNvGraphicFramePr>
            <a:graphicFrameLocks noGrp="1"/>
          </p:cNvGraphicFramePr>
          <p:nvPr>
            <p:ph type="tbl" sz="quarter" idx="13"/>
            <p:extLst>
              <p:ext uri="{D42A27DB-BD31-4B8C-83A1-F6EECF244321}">
                <p14:modId xmlns:p14="http://schemas.microsoft.com/office/powerpoint/2010/main" val="2015876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0991752"/>
                    </a:ext>
                  </a:extLst>
                </a:gridCol>
                <a:gridCol w="493776">
                  <a:extLst>
                    <a:ext uri="{9D8B030D-6E8A-4147-A177-3AD203B41FA5}">
                      <a16:colId xmlns:a16="http://schemas.microsoft.com/office/drawing/2014/main" val="3091563841"/>
                    </a:ext>
                  </a:extLst>
                </a:gridCol>
                <a:gridCol w="493776">
                  <a:extLst>
                    <a:ext uri="{9D8B030D-6E8A-4147-A177-3AD203B41FA5}">
                      <a16:colId xmlns:a16="http://schemas.microsoft.com/office/drawing/2014/main" val="2146151346"/>
                    </a:ext>
                  </a:extLst>
                </a:gridCol>
                <a:gridCol w="493776">
                  <a:extLst>
                    <a:ext uri="{9D8B030D-6E8A-4147-A177-3AD203B41FA5}">
                      <a16:colId xmlns:a16="http://schemas.microsoft.com/office/drawing/2014/main" val="4210836866"/>
                    </a:ext>
                  </a:extLst>
                </a:gridCol>
                <a:gridCol w="493776">
                  <a:extLst>
                    <a:ext uri="{9D8B030D-6E8A-4147-A177-3AD203B41FA5}">
                      <a16:colId xmlns:a16="http://schemas.microsoft.com/office/drawing/2014/main" val="2372349911"/>
                    </a:ext>
                  </a:extLst>
                </a:gridCol>
                <a:gridCol w="493776">
                  <a:extLst>
                    <a:ext uri="{9D8B030D-6E8A-4147-A177-3AD203B41FA5}">
                      <a16:colId xmlns:a16="http://schemas.microsoft.com/office/drawing/2014/main" val="1628010450"/>
                    </a:ext>
                  </a:extLst>
                </a:gridCol>
                <a:gridCol w="493776">
                  <a:extLst>
                    <a:ext uri="{9D8B030D-6E8A-4147-A177-3AD203B41FA5}">
                      <a16:colId xmlns:a16="http://schemas.microsoft.com/office/drawing/2014/main" val="3805401181"/>
                    </a:ext>
                  </a:extLst>
                </a:gridCol>
                <a:gridCol w="493776">
                  <a:extLst>
                    <a:ext uri="{9D8B030D-6E8A-4147-A177-3AD203B41FA5}">
                      <a16:colId xmlns:a16="http://schemas.microsoft.com/office/drawing/2014/main" val="3649547210"/>
                    </a:ext>
                  </a:extLst>
                </a:gridCol>
                <a:gridCol w="493776">
                  <a:extLst>
                    <a:ext uri="{9D8B030D-6E8A-4147-A177-3AD203B41FA5}">
                      <a16:colId xmlns:a16="http://schemas.microsoft.com/office/drawing/2014/main" val="1341676526"/>
                    </a:ext>
                  </a:extLst>
                </a:gridCol>
                <a:gridCol w="493776">
                  <a:extLst>
                    <a:ext uri="{9D8B030D-6E8A-4147-A177-3AD203B41FA5}">
                      <a16:colId xmlns:a16="http://schemas.microsoft.com/office/drawing/2014/main" val="1888847333"/>
                    </a:ext>
                  </a:extLst>
                </a:gridCol>
                <a:gridCol w="493776">
                  <a:extLst>
                    <a:ext uri="{9D8B030D-6E8A-4147-A177-3AD203B41FA5}">
                      <a16:colId xmlns:a16="http://schemas.microsoft.com/office/drawing/2014/main" val="3263389431"/>
                    </a:ext>
                  </a:extLst>
                </a:gridCol>
                <a:gridCol w="493776">
                  <a:extLst>
                    <a:ext uri="{9D8B030D-6E8A-4147-A177-3AD203B41FA5}">
                      <a16:colId xmlns:a16="http://schemas.microsoft.com/office/drawing/2014/main" val="341353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230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- 2021-12-12 19:39:07</a:t>
                      </a:r>
                      <a:r>
                        <a:rPr kumimoji="0" lang="es-ES" sz="1000" b="0" i="0" u="none" strike="noStrike" kern="1200" cap="none" spc="0" normalizeH="0" baseline="0" noProof="0">
                          <a:ln>
                            <a:noFill/>
                          </a:ln>
                          <a:solidFill>
                            <a:prstClr val="black"/>
                          </a:solidFill>
                          <a:effectLst/>
                          <a:uLnTx/>
                          <a:uFillTx/>
                          <a:latin typeface="+mn-lt"/>
                          <a:ea typeface="+mn-ea"/>
                          <a:cs typeface="+mn-cs"/>
                        </a:rPr>
                        <a:t>
 Un poco de lo que fue el Test Ride de la nueva Spark en Mendoza.
El sábado que viene nos vemos en Córdoba!! Link en bio para la inscripción!.
No te olvides de traer tu casco 🚴‍♂️🚴‍♀️🚴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76940988"/>
                  </a:ext>
                </a:extLst>
              </a:tr>
            </a:tbl>
          </a:graphicData>
        </a:graphic>
      </p:graphicFrame>
      <p:sp>
        <p:nvSpPr>
          <p:cNvPr id="4" name="Text Placeholder 3">
            <a:extLst>
              <a:ext uri="{FF2B5EF4-FFF2-40B4-BE49-F238E27FC236}">
                <a16:creationId xmlns:a16="http://schemas.microsoft.com/office/drawing/2014/main" id="{CC259825-6829-4449-92B3-38B7EA40A8F6}"/>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739072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2EAE-F7A7-4BC0-BE59-DDAE17372652}"/>
              </a:ext>
            </a:extLst>
          </p:cNvPr>
          <p:cNvSpPr>
            <a:spLocks noGrp="1"/>
          </p:cNvSpPr>
          <p:nvPr>
            <p:ph type="title"/>
          </p:nvPr>
        </p:nvSpPr>
        <p:spPr/>
        <p:txBody>
          <a:bodyPr/>
          <a:lstStyle/>
          <a:p>
            <a:r>
              <a:rPr lang="en-US"/>
              <a:t>Facebook Post Table + Reactions | Scott - 24 of 24</a:t>
            </a:r>
          </a:p>
        </p:txBody>
      </p:sp>
      <p:graphicFrame>
        <p:nvGraphicFramePr>
          <p:cNvPr id="5" name="Table Placeholder 4">
            <a:extLst>
              <a:ext uri="{FF2B5EF4-FFF2-40B4-BE49-F238E27FC236}">
                <a16:creationId xmlns:a16="http://schemas.microsoft.com/office/drawing/2014/main" id="{67507905-3F79-4009-971B-18569F61CECC}"/>
              </a:ext>
            </a:extLst>
          </p:cNvPr>
          <p:cNvGraphicFramePr>
            <a:graphicFrameLocks noGrp="1"/>
          </p:cNvGraphicFramePr>
          <p:nvPr>
            <p:ph type="tbl" sz="quarter" idx="13"/>
            <p:extLst>
              <p:ext uri="{D42A27DB-BD31-4B8C-83A1-F6EECF244321}">
                <p14:modId xmlns:p14="http://schemas.microsoft.com/office/powerpoint/2010/main" val="2482099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590662"/>
                    </a:ext>
                  </a:extLst>
                </a:gridCol>
                <a:gridCol w="493776">
                  <a:extLst>
                    <a:ext uri="{9D8B030D-6E8A-4147-A177-3AD203B41FA5}">
                      <a16:colId xmlns:a16="http://schemas.microsoft.com/office/drawing/2014/main" val="2337120308"/>
                    </a:ext>
                  </a:extLst>
                </a:gridCol>
                <a:gridCol w="493776">
                  <a:extLst>
                    <a:ext uri="{9D8B030D-6E8A-4147-A177-3AD203B41FA5}">
                      <a16:colId xmlns:a16="http://schemas.microsoft.com/office/drawing/2014/main" val="335488419"/>
                    </a:ext>
                  </a:extLst>
                </a:gridCol>
                <a:gridCol w="493776">
                  <a:extLst>
                    <a:ext uri="{9D8B030D-6E8A-4147-A177-3AD203B41FA5}">
                      <a16:colId xmlns:a16="http://schemas.microsoft.com/office/drawing/2014/main" val="4243368604"/>
                    </a:ext>
                  </a:extLst>
                </a:gridCol>
                <a:gridCol w="493776">
                  <a:extLst>
                    <a:ext uri="{9D8B030D-6E8A-4147-A177-3AD203B41FA5}">
                      <a16:colId xmlns:a16="http://schemas.microsoft.com/office/drawing/2014/main" val="501870669"/>
                    </a:ext>
                  </a:extLst>
                </a:gridCol>
                <a:gridCol w="493776">
                  <a:extLst>
                    <a:ext uri="{9D8B030D-6E8A-4147-A177-3AD203B41FA5}">
                      <a16:colId xmlns:a16="http://schemas.microsoft.com/office/drawing/2014/main" val="2228486666"/>
                    </a:ext>
                  </a:extLst>
                </a:gridCol>
                <a:gridCol w="493776">
                  <a:extLst>
                    <a:ext uri="{9D8B030D-6E8A-4147-A177-3AD203B41FA5}">
                      <a16:colId xmlns:a16="http://schemas.microsoft.com/office/drawing/2014/main" val="2161315533"/>
                    </a:ext>
                  </a:extLst>
                </a:gridCol>
                <a:gridCol w="493776">
                  <a:extLst>
                    <a:ext uri="{9D8B030D-6E8A-4147-A177-3AD203B41FA5}">
                      <a16:colId xmlns:a16="http://schemas.microsoft.com/office/drawing/2014/main" val="1417253732"/>
                    </a:ext>
                  </a:extLst>
                </a:gridCol>
                <a:gridCol w="493776">
                  <a:extLst>
                    <a:ext uri="{9D8B030D-6E8A-4147-A177-3AD203B41FA5}">
                      <a16:colId xmlns:a16="http://schemas.microsoft.com/office/drawing/2014/main" val="2323643649"/>
                    </a:ext>
                  </a:extLst>
                </a:gridCol>
                <a:gridCol w="493776">
                  <a:extLst>
                    <a:ext uri="{9D8B030D-6E8A-4147-A177-3AD203B41FA5}">
                      <a16:colId xmlns:a16="http://schemas.microsoft.com/office/drawing/2014/main" val="3926227626"/>
                    </a:ext>
                  </a:extLst>
                </a:gridCol>
                <a:gridCol w="493776">
                  <a:extLst>
                    <a:ext uri="{9D8B030D-6E8A-4147-A177-3AD203B41FA5}">
                      <a16:colId xmlns:a16="http://schemas.microsoft.com/office/drawing/2014/main" val="3319421050"/>
                    </a:ext>
                  </a:extLst>
                </a:gridCol>
                <a:gridCol w="493776">
                  <a:extLst>
                    <a:ext uri="{9D8B030D-6E8A-4147-A177-3AD203B41FA5}">
                      <a16:colId xmlns:a16="http://schemas.microsoft.com/office/drawing/2014/main" val="779948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363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- 2021-12-11 11:47:44</a:t>
                      </a:r>
                      <a:r>
                        <a:rPr kumimoji="0" lang="en-US" sz="1000" b="0" i="0" u="none" strike="noStrike" kern="1200" cap="none" spc="0" normalizeH="0" baseline="0" noProof="0">
                          <a:ln>
                            <a:noFill/>
                          </a:ln>
                          <a:solidFill>
                            <a:prstClr val="black"/>
                          </a:solidFill>
                          <a:effectLst/>
                          <a:uLnTx/>
                          <a:uFillTx/>
                          <a:latin typeface="+mn-lt"/>
                          <a:ea typeface="+mn-ea"/>
                          <a:cs typeface="+mn-cs"/>
                        </a:rPr>
                        <a:t>
 ¡El @treksegafredo ya está listo para el 2022! 
¿Qué te parece la nueva indumentaria del equipo internacional ? 
@trekbicycleargentina @bontragerargentina @ridebontrager 
#Trekbikes #trekemonda  #trekdomane #Trekmadone #GoOutside #treksegafredo #gobybike #Gooutside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63691638"/>
                  </a:ext>
                </a:extLst>
              </a:tr>
            </a:tbl>
          </a:graphicData>
        </a:graphic>
      </p:graphicFrame>
      <p:sp>
        <p:nvSpPr>
          <p:cNvPr id="4" name="Text Placeholder 3">
            <a:extLst>
              <a:ext uri="{FF2B5EF4-FFF2-40B4-BE49-F238E27FC236}">
                <a16:creationId xmlns:a16="http://schemas.microsoft.com/office/drawing/2014/main" id="{A7B04A8A-5AEC-48B6-BEDA-D5C99D253923}"/>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9268833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288AF-574B-4C55-AEAB-588404C9E90F}"/>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97D228CC-7358-4C24-AA0D-5E2C9DCFDAF4}"/>
              </a:ext>
            </a:extLst>
          </p:cNvPr>
          <p:cNvGraphicFramePr>
            <a:graphicFrameLocks noGrp="1"/>
          </p:cNvGraphicFramePr>
          <p:nvPr>
            <p:ph type="chart" sz="quarter" idx="13"/>
            <p:extLst>
              <p:ext uri="{D42A27DB-BD31-4B8C-83A1-F6EECF244321}">
                <p14:modId xmlns:p14="http://schemas.microsoft.com/office/powerpoint/2010/main" val="2850024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BF9EBF-11E7-4FDB-86BE-E60C8576856E}"/>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FC0A11FB-0F05-40BB-BD38-25CA8E939B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10734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1502</Words>
  <Application>Microsoft Office PowerPoint</Application>
  <PresentationFormat>On-screen Show (4:3)</PresentationFormat>
  <Paragraphs>834</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Scott</vt:lpstr>
      <vt:lpstr>Facebook Key Metrics Radar | Scott</vt:lpstr>
      <vt:lpstr>Facebook Fans Change Per Weekday | Scott</vt:lpstr>
      <vt:lpstr>Facebook Page Likes Total | Scott</vt:lpstr>
      <vt:lpstr>Facebook Own Posts | Scott</vt:lpstr>
      <vt:lpstr>Facebook Fans Change | Scott</vt:lpstr>
      <vt:lpstr>Facebook Own Posts By Weekday | Scott</vt:lpstr>
      <vt:lpstr>Facebook Fans Change Rate | Scott</vt:lpstr>
      <vt:lpstr>Facebook Interactions Distribution | Scott</vt:lpstr>
      <vt:lpstr>Facebook Own Posts By Hour | Scott</vt:lpstr>
      <vt:lpstr>Facebook Interaction Rate By Weekday | Scott</vt:lpstr>
      <vt:lpstr>Facebook Interaction Rate By Post Type | Scott</vt:lpstr>
      <vt:lpstr>Facebook Post Type Distribution Per Profile | Scott</vt:lpstr>
      <vt:lpstr>Facebook Interaction Rate | Scott</vt:lpstr>
      <vt:lpstr>Facebook Interaction Rate By Hour | Scott</vt:lpstr>
      <vt:lpstr>Facebook Hashtag Detection | Scott</vt:lpstr>
      <vt:lpstr>Facebook Post Table + Reactions | Scott - 1 of 24</vt:lpstr>
      <vt:lpstr>Facebook Post Table + Reactions | Scott - 2 of 24</vt:lpstr>
      <vt:lpstr>Facebook Post Table + Reactions | Scott - 3 of 24</vt:lpstr>
      <vt:lpstr>Facebook Post Table + Reactions | Scott - 4 of 24</vt:lpstr>
      <vt:lpstr>Facebook Post Table + Reactions | Scott - 5 of 24</vt:lpstr>
      <vt:lpstr>Facebook Post Table + Reactions | Scott - 6 of 24</vt:lpstr>
      <vt:lpstr>Facebook Post Table + Reactions | Scott - 7 of 24</vt:lpstr>
      <vt:lpstr>Facebook Post Table + Reactions | Scott - 8 of 24</vt:lpstr>
      <vt:lpstr>Facebook Post Table + Reactions | Scott - 9 of 24</vt:lpstr>
      <vt:lpstr>Facebook Post Table + Reactions | Scott - 10 of 24</vt:lpstr>
      <vt:lpstr>Facebook Post Table + Reactions | Scott - 11 of 24</vt:lpstr>
      <vt:lpstr>Facebook Post Table + Reactions | Scott - 12 of 24</vt:lpstr>
      <vt:lpstr>Facebook Post Table + Reactions | Scott - 13 of 24</vt:lpstr>
      <vt:lpstr>Facebook Post Table + Reactions | Scott - 14 of 24</vt:lpstr>
      <vt:lpstr>Facebook Post Table + Reactions | Scott - 15 of 24</vt:lpstr>
      <vt:lpstr>Facebook Post Table + Reactions | Scott - 16 of 24</vt:lpstr>
      <vt:lpstr>Facebook Post Table + Reactions | Scott - 17 of 24</vt:lpstr>
      <vt:lpstr>Facebook Post Table + Reactions | Scott - 18 of 24</vt:lpstr>
      <vt:lpstr>Facebook Post Table + Reactions | Scott - 19 of 24</vt:lpstr>
      <vt:lpstr>Facebook Post Table + Reactions | Scott - 20 of 24</vt:lpstr>
      <vt:lpstr>Facebook Post Table + Reactions | Scott - 21 of 24</vt:lpstr>
      <vt:lpstr>Facebook Post Table + Reactions | Scott - 22 of 24</vt:lpstr>
      <vt:lpstr>Facebook Post Table + Reactions | Scott - 23 of 24</vt:lpstr>
      <vt:lpstr>Facebook Post Table + Reactions | Scott - 24 of 24</vt:lpstr>
      <vt:lpstr>Facebook User Posts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2021-12-14T22:28:22Z</dcterms:created>
  <dcterms:modified xsi:type="dcterms:W3CDTF">2021-12-14T22:29:31Z</dcterms:modified>
</cp:coreProperties>
</file>