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Venzo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18.925699999999999</c:v>
                </c:pt>
                <c:pt idx="1">
                  <c:v>84.615399999999994</c:v>
                </c:pt>
                <c:pt idx="2">
                  <c:v>100</c:v>
                </c:pt>
                <c:pt idx="3">
                  <c:v>0</c:v>
                </c:pt>
                <c:pt idx="4">
                  <c:v>80.889600000000002</c:v>
                </c:pt>
                <c:pt idx="5">
                  <c:v>19.572099999999999</c:v>
                </c:pt>
              </c:numCache>
            </c:numRef>
          </c:val>
          <c:extLst>
            <c:ext xmlns:c16="http://schemas.microsoft.com/office/drawing/2014/chart" uri="{C3380CC4-5D6E-409C-BE32-E72D297353CC}">
              <c16:uniqueId val="{00000000-AA4A-498D-8575-35C9EE159D28}"/>
            </c:ext>
          </c:extLst>
        </c:ser>
        <c:ser>
          <c:idx val="1"/>
          <c:order val="1"/>
          <c:tx>
            <c:strRef>
              <c:f>Sheet1!$C$1</c:f>
              <c:strCache>
                <c:ptCount val="1"/>
                <c:pt idx="0">
                  <c:v>Motomel Bicicletas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12.0327</c:v>
                </c:pt>
                <c:pt idx="1">
                  <c:v>46.153799999999997</c:v>
                </c:pt>
                <c:pt idx="2">
                  <c:v>3.4072</c:v>
                </c:pt>
                <c:pt idx="3">
                  <c:v>0</c:v>
                </c:pt>
                <c:pt idx="4">
                  <c:v>7.9954000000000001</c:v>
                </c:pt>
                <c:pt idx="5">
                  <c:v>100</c:v>
                </c:pt>
              </c:numCache>
            </c:numRef>
          </c:val>
          <c:extLst>
            <c:ext xmlns:c16="http://schemas.microsoft.com/office/drawing/2014/chart" uri="{C3380CC4-5D6E-409C-BE32-E72D297353CC}">
              <c16:uniqueId val="{00000001-AA4A-498D-8575-35C9EE159D28}"/>
            </c:ext>
          </c:extLst>
        </c:ser>
        <c:ser>
          <c:idx val="2"/>
          <c:order val="2"/>
          <c:tx>
            <c:strRef>
              <c:f>Sheet1!$D$1</c:f>
              <c:strCache>
                <c:ptCount val="1"/>
                <c:pt idx="0">
                  <c:v>Olmo Bikes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7.6923000000000004</c:v>
                </c:pt>
                <c:pt idx="2">
                  <c:v>1.8929</c:v>
                </c:pt>
                <c:pt idx="3">
                  <c:v>0</c:v>
                </c:pt>
                <c:pt idx="4">
                  <c:v>3.1819999999999999</c:v>
                </c:pt>
                <c:pt idx="5">
                  <c:v>-3.7410000000000001</c:v>
                </c:pt>
              </c:numCache>
            </c:numRef>
          </c:val>
          <c:extLst>
            <c:ext xmlns:c16="http://schemas.microsoft.com/office/drawing/2014/chart" uri="{C3380CC4-5D6E-409C-BE32-E72D297353CC}">
              <c16:uniqueId val="{00000002-AA4A-498D-8575-35C9EE159D28}"/>
            </c:ext>
          </c:extLst>
        </c:ser>
        <c:ser>
          <c:idx val="3"/>
          <c:order val="3"/>
          <c:tx>
            <c:strRef>
              <c:f>Sheet1!$E$1</c:f>
              <c:strCache>
                <c:ptCount val="1"/>
                <c:pt idx="0">
                  <c:v>Teknial Bikes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10.7631</c:v>
                </c:pt>
                <c:pt idx="1">
                  <c:v>53.846200000000003</c:v>
                </c:pt>
                <c:pt idx="2">
                  <c:v>1.2439</c:v>
                </c:pt>
                <c:pt idx="3">
                  <c:v>0</c:v>
                </c:pt>
                <c:pt idx="4">
                  <c:v>2.7814999999999999</c:v>
                </c:pt>
                <c:pt idx="5">
                  <c:v>24.901299999999999</c:v>
                </c:pt>
              </c:numCache>
            </c:numRef>
          </c:val>
          <c:extLst>
            <c:ext xmlns:c16="http://schemas.microsoft.com/office/drawing/2014/chart" uri="{C3380CC4-5D6E-409C-BE32-E72D297353CC}">
              <c16:uniqueId val="{00000003-AA4A-498D-8575-35C9EE159D28}"/>
            </c:ext>
          </c:extLst>
        </c:ser>
        <c:ser>
          <c:idx val="4"/>
          <c:order val="4"/>
          <c:tx>
            <c:strRef>
              <c:f>Sheet1!$F$1</c:f>
              <c:strCache>
                <c:ptCount val="1"/>
                <c:pt idx="0">
                  <c:v>Topmega oficial</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12.1271</c:v>
                </c:pt>
                <c:pt idx="1">
                  <c:v>100</c:v>
                </c:pt>
                <c:pt idx="2">
                  <c:v>41.806399999999996</c:v>
                </c:pt>
                <c:pt idx="3">
                  <c:v>0</c:v>
                </c:pt>
                <c:pt idx="4">
                  <c:v>44.580300000000001</c:v>
                </c:pt>
                <c:pt idx="5">
                  <c:v>-2.8795999999999999</c:v>
                </c:pt>
              </c:numCache>
            </c:numRef>
          </c:val>
          <c:extLst>
            <c:ext xmlns:c16="http://schemas.microsoft.com/office/drawing/2014/chart" uri="{C3380CC4-5D6E-409C-BE32-E72D297353CC}">
              <c16:uniqueId val="{00000004-AA4A-498D-8575-35C9EE159D28}"/>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0.47860000000000003</c:v>
                </c:pt>
                <c:pt idx="1">
                  <c:v>30.769200000000001</c:v>
                </c:pt>
                <c:pt idx="2">
                  <c:v>1.1356999999999999</c:v>
                </c:pt>
                <c:pt idx="3">
                  <c:v>0</c:v>
                </c:pt>
                <c:pt idx="4">
                  <c:v>100</c:v>
                </c:pt>
                <c:pt idx="5">
                  <c:v>31.434699999999999</c:v>
                </c:pt>
              </c:numCache>
            </c:numRef>
          </c:val>
          <c:extLst>
            <c:ext xmlns:c16="http://schemas.microsoft.com/office/drawing/2014/chart" uri="{C3380CC4-5D6E-409C-BE32-E72D297353CC}">
              <c16:uniqueId val="{00000005-AA4A-498D-8575-35C9EE159D28}"/>
            </c:ext>
          </c:extLst>
        </c:ser>
        <c:dLbls>
          <c:showLegendKey val="0"/>
          <c:showVal val="0"/>
          <c:showCatName val="0"/>
          <c:showSerName val="0"/>
          <c:showPercent val="0"/>
          <c:showBubbleSize val="0"/>
        </c:dLbls>
        <c:axId val="402319520"/>
        <c:axId val="402325424"/>
      </c:radarChart>
      <c:catAx>
        <c:axId val="402319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25424"/>
        <c:crosses val="autoZero"/>
        <c:auto val="1"/>
        <c:lblAlgn val="ctr"/>
        <c:lblOffset val="100"/>
        <c:noMultiLvlLbl val="0"/>
      </c:catAx>
      <c:valAx>
        <c:axId val="40232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1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Venzo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5</c:v>
                </c:pt>
                <c:pt idx="2">
                  <c:v>3</c:v>
                </c:pt>
                <c:pt idx="3">
                  <c:v>1</c:v>
                </c:pt>
                <c:pt idx="4">
                  <c:v>2</c:v>
                </c:pt>
                <c:pt idx="5">
                  <c:v>5</c:v>
                </c:pt>
                <c:pt idx="6">
                  <c:v>18</c:v>
                </c:pt>
              </c:numCache>
            </c:numRef>
          </c:val>
          <c:extLst>
            <c:ext xmlns:c16="http://schemas.microsoft.com/office/drawing/2014/chart" uri="{C3380CC4-5D6E-409C-BE32-E72D297353CC}">
              <c16:uniqueId val="{00000000-1471-45EE-BA6A-031F1E103F50}"/>
            </c:ext>
          </c:extLst>
        </c:ser>
        <c:ser>
          <c:idx val="1"/>
          <c:order val="1"/>
          <c:tx>
            <c:strRef>
              <c:f>Sheet1!$C$1</c:f>
              <c:strCache>
                <c:ptCount val="1"/>
                <c:pt idx="0">
                  <c:v>Motomel 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24</c:v>
                </c:pt>
                <c:pt idx="1">
                  <c:v>22</c:v>
                </c:pt>
                <c:pt idx="2">
                  <c:v>12</c:v>
                </c:pt>
                <c:pt idx="3">
                  <c:v>18</c:v>
                </c:pt>
                <c:pt idx="4">
                  <c:v>13</c:v>
                </c:pt>
                <c:pt idx="5">
                  <c:v>23</c:v>
                </c:pt>
                <c:pt idx="6">
                  <c:v>18</c:v>
                </c:pt>
              </c:numCache>
            </c:numRef>
          </c:val>
          <c:extLst>
            <c:ext xmlns:c16="http://schemas.microsoft.com/office/drawing/2014/chart" uri="{C3380CC4-5D6E-409C-BE32-E72D297353CC}">
              <c16:uniqueId val="{00000001-1471-45EE-BA6A-031F1E103F50}"/>
            </c:ext>
          </c:extLst>
        </c:ser>
        <c:ser>
          <c:idx val="2"/>
          <c:order val="2"/>
          <c:tx>
            <c:strRef>
              <c:f>Sheet1!$D$1</c:f>
              <c:strCache>
                <c:ptCount val="1"/>
                <c:pt idx="0">
                  <c:v>Olmo Bikes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c:v>
                </c:pt>
                <c:pt idx="1">
                  <c:v>-6</c:v>
                </c:pt>
                <c:pt idx="2">
                  <c:v>-7</c:v>
                </c:pt>
                <c:pt idx="3">
                  <c:v>-5</c:v>
                </c:pt>
                <c:pt idx="4">
                  <c:v>-7</c:v>
                </c:pt>
                <c:pt idx="5">
                  <c:v>-4</c:v>
                </c:pt>
                <c:pt idx="6">
                  <c:v>-8</c:v>
                </c:pt>
              </c:numCache>
            </c:numRef>
          </c:val>
          <c:extLst>
            <c:ext xmlns:c16="http://schemas.microsoft.com/office/drawing/2014/chart" uri="{C3380CC4-5D6E-409C-BE32-E72D297353CC}">
              <c16:uniqueId val="{00000002-1471-45EE-BA6A-031F1E103F50}"/>
            </c:ext>
          </c:extLst>
        </c:ser>
        <c:ser>
          <c:idx val="3"/>
          <c:order val="3"/>
          <c:tx>
            <c:strRef>
              <c:f>Sheet1!$E$1</c:f>
              <c:strCache>
                <c:ptCount val="1"/>
                <c:pt idx="0">
                  <c:v>Teknial Bikes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4</c:v>
                </c:pt>
                <c:pt idx="2">
                  <c:v>4</c:v>
                </c:pt>
                <c:pt idx="3">
                  <c:v>5</c:v>
                </c:pt>
                <c:pt idx="4">
                  <c:v>5</c:v>
                </c:pt>
                <c:pt idx="5">
                  <c:v>7</c:v>
                </c:pt>
                <c:pt idx="6">
                  <c:v>3</c:v>
                </c:pt>
              </c:numCache>
            </c:numRef>
          </c:val>
          <c:extLst>
            <c:ext xmlns:c16="http://schemas.microsoft.com/office/drawing/2014/chart" uri="{C3380CC4-5D6E-409C-BE32-E72D297353CC}">
              <c16:uniqueId val="{00000003-1471-45EE-BA6A-031F1E103F50}"/>
            </c:ext>
          </c:extLst>
        </c:ser>
        <c:ser>
          <c:idx val="4"/>
          <c:order val="4"/>
          <c:tx>
            <c:strRef>
              <c:f>Sheet1!$F$1</c:f>
              <c:strCache>
                <c:ptCount val="1"/>
                <c:pt idx="0">
                  <c:v>Topmega oficial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-1</c:v>
                </c:pt>
                <c:pt idx="2">
                  <c:v>-1</c:v>
                </c:pt>
                <c:pt idx="3">
                  <c:v>0</c:v>
                </c:pt>
                <c:pt idx="4">
                  <c:v>-1</c:v>
                </c:pt>
                <c:pt idx="5">
                  <c:v>-1</c:v>
                </c:pt>
                <c:pt idx="6">
                  <c:v>-1</c:v>
                </c:pt>
              </c:numCache>
            </c:numRef>
          </c:val>
          <c:extLst>
            <c:ext xmlns:c16="http://schemas.microsoft.com/office/drawing/2014/chart" uri="{C3380CC4-5D6E-409C-BE32-E72D297353CC}">
              <c16:uniqueId val="{00000004-1471-45EE-BA6A-031F1E103F50}"/>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1</c:v>
                </c:pt>
                <c:pt idx="5">
                  <c:v>0</c:v>
                </c:pt>
                <c:pt idx="6">
                  <c:v>1</c:v>
                </c:pt>
              </c:numCache>
            </c:numRef>
          </c:val>
          <c:extLst>
            <c:ext xmlns:c16="http://schemas.microsoft.com/office/drawing/2014/chart" uri="{C3380CC4-5D6E-409C-BE32-E72D297353CC}">
              <c16:uniqueId val="{00000005-1471-45EE-BA6A-031F1E103F50}"/>
            </c:ext>
          </c:extLst>
        </c:ser>
        <c:dLbls>
          <c:showLegendKey val="0"/>
          <c:showVal val="0"/>
          <c:showCatName val="0"/>
          <c:showSerName val="0"/>
          <c:showPercent val="0"/>
          <c:showBubbleSize val="0"/>
        </c:dLbls>
        <c:gapWidth val="219"/>
        <c:overlap val="-27"/>
        <c:axId val="402335920"/>
        <c:axId val="402326736"/>
      </c:barChart>
      <c:catAx>
        <c:axId val="40233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26736"/>
        <c:crosses val="autoZero"/>
        <c:auto val="1"/>
        <c:lblAlgn val="ctr"/>
        <c:lblOffset val="100"/>
        <c:noMultiLvlLbl val="0"/>
      </c:catAx>
      <c:valAx>
        <c:axId val="40232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3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 Argentina</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49963</c:v>
                </c:pt>
                <c:pt idx="1">
                  <c:v>49988</c:v>
                </c:pt>
                <c:pt idx="2">
                  <c:v>49993</c:v>
                </c:pt>
                <c:pt idx="3">
                  <c:v>50006</c:v>
                </c:pt>
                <c:pt idx="4">
                  <c:v>50009</c:v>
                </c:pt>
                <c:pt idx="5">
                  <c:v>50010</c:v>
                </c:pt>
                <c:pt idx="6">
                  <c:v>50015</c:v>
                </c:pt>
                <c:pt idx="7">
                  <c:v>50033</c:v>
                </c:pt>
                <c:pt idx="8">
                  <c:v>50071</c:v>
                </c:pt>
                <c:pt idx="9">
                  <c:v>50088</c:v>
                </c:pt>
                <c:pt idx="10">
                  <c:v>50091</c:v>
                </c:pt>
                <c:pt idx="11">
                  <c:v>50090</c:v>
                </c:pt>
                <c:pt idx="12">
                  <c:v>50090</c:v>
                </c:pt>
                <c:pt idx="13">
                  <c:v>50093</c:v>
                </c:pt>
                <c:pt idx="14">
                  <c:v>50089</c:v>
                </c:pt>
                <c:pt idx="15">
                  <c:v>50094</c:v>
                </c:pt>
                <c:pt idx="16">
                  <c:v>50092</c:v>
                </c:pt>
                <c:pt idx="17">
                  <c:v>50093</c:v>
                </c:pt>
                <c:pt idx="18">
                  <c:v>50100</c:v>
                </c:pt>
                <c:pt idx="19">
                  <c:v>50101</c:v>
                </c:pt>
                <c:pt idx="20">
                  <c:v>50100</c:v>
                </c:pt>
                <c:pt idx="21">
                  <c:v>50101</c:v>
                </c:pt>
                <c:pt idx="22">
                  <c:v>50105</c:v>
                </c:pt>
                <c:pt idx="23">
                  <c:v>50104</c:v>
                </c:pt>
                <c:pt idx="24">
                  <c:v>50105</c:v>
                </c:pt>
              </c:numCache>
            </c:numRef>
          </c:val>
          <c:smooth val="0"/>
          <c:extLst>
            <c:ext xmlns:c16="http://schemas.microsoft.com/office/drawing/2014/chart" uri="{C3380CC4-5D6E-409C-BE32-E72D297353CC}">
              <c16:uniqueId val="{00000000-6DC5-4CA9-BD75-C0DBC0A1E5FF}"/>
            </c:ext>
          </c:extLst>
        </c:ser>
        <c:ser>
          <c:idx val="1"/>
          <c:order val="1"/>
          <c:tx>
            <c:strRef>
              <c:f>Sheet1!$C$1</c:f>
              <c:strCache>
                <c:ptCount val="1"/>
                <c:pt idx="0">
                  <c:v>Motomel Bicicletas</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31396</c:v>
                </c:pt>
                <c:pt idx="1">
                  <c:v>31415</c:v>
                </c:pt>
                <c:pt idx="2">
                  <c:v>31445</c:v>
                </c:pt>
                <c:pt idx="3">
                  <c:v>31475</c:v>
                </c:pt>
                <c:pt idx="4">
                  <c:v>31494</c:v>
                </c:pt>
                <c:pt idx="5">
                  <c:v>31516</c:v>
                </c:pt>
                <c:pt idx="6">
                  <c:v>31532</c:v>
                </c:pt>
                <c:pt idx="7">
                  <c:v>31555</c:v>
                </c:pt>
                <c:pt idx="8">
                  <c:v>31578</c:v>
                </c:pt>
                <c:pt idx="9">
                  <c:v>31602</c:v>
                </c:pt>
                <c:pt idx="10">
                  <c:v>31629</c:v>
                </c:pt>
                <c:pt idx="11">
                  <c:v>31631</c:v>
                </c:pt>
                <c:pt idx="12">
                  <c:v>31647</c:v>
                </c:pt>
                <c:pt idx="13">
                  <c:v>31658</c:v>
                </c:pt>
                <c:pt idx="14">
                  <c:v>31690</c:v>
                </c:pt>
                <c:pt idx="15">
                  <c:v>31700</c:v>
                </c:pt>
                <c:pt idx="16">
                  <c:v>31722</c:v>
                </c:pt>
                <c:pt idx="17">
                  <c:v>31741</c:v>
                </c:pt>
                <c:pt idx="18">
                  <c:v>31757</c:v>
                </c:pt>
                <c:pt idx="19">
                  <c:v>31772</c:v>
                </c:pt>
                <c:pt idx="20">
                  <c:v>31785</c:v>
                </c:pt>
                <c:pt idx="21">
                  <c:v>31805</c:v>
                </c:pt>
                <c:pt idx="22">
                  <c:v>31826</c:v>
                </c:pt>
                <c:pt idx="23">
                  <c:v>31844</c:v>
                </c:pt>
                <c:pt idx="24">
                  <c:v>31856</c:v>
                </c:pt>
              </c:numCache>
            </c:numRef>
          </c:val>
          <c:smooth val="0"/>
          <c:extLst>
            <c:ext xmlns:c16="http://schemas.microsoft.com/office/drawing/2014/chart" uri="{C3380CC4-5D6E-409C-BE32-E72D297353CC}">
              <c16:uniqueId val="{00000001-6DC5-4CA9-BD75-C0DBC0A1E5FF}"/>
            </c:ext>
          </c:extLst>
        </c:ser>
        <c:ser>
          <c:idx val="2"/>
          <c:order val="2"/>
          <c:tx>
            <c:strRef>
              <c:f>Sheet1!$D$1</c:f>
              <c:strCache>
                <c:ptCount val="1"/>
                <c:pt idx="0">
                  <c:v>Olmo Bikes</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264894</c:v>
                </c:pt>
                <c:pt idx="1">
                  <c:v>264886</c:v>
                </c:pt>
                <c:pt idx="2">
                  <c:v>264879</c:v>
                </c:pt>
                <c:pt idx="3">
                  <c:v>264874</c:v>
                </c:pt>
                <c:pt idx="4">
                  <c:v>264869</c:v>
                </c:pt>
                <c:pt idx="5">
                  <c:v>264866</c:v>
                </c:pt>
                <c:pt idx="6">
                  <c:v>264861</c:v>
                </c:pt>
                <c:pt idx="7">
                  <c:v>264858</c:v>
                </c:pt>
                <c:pt idx="8">
                  <c:v>264852</c:v>
                </c:pt>
                <c:pt idx="9">
                  <c:v>264850</c:v>
                </c:pt>
                <c:pt idx="10">
                  <c:v>264841</c:v>
                </c:pt>
                <c:pt idx="11">
                  <c:v>264828</c:v>
                </c:pt>
                <c:pt idx="12">
                  <c:v>264819</c:v>
                </c:pt>
                <c:pt idx="13">
                  <c:v>264810</c:v>
                </c:pt>
                <c:pt idx="14">
                  <c:v>264801</c:v>
                </c:pt>
                <c:pt idx="15">
                  <c:v>264791</c:v>
                </c:pt>
                <c:pt idx="16">
                  <c:v>264784</c:v>
                </c:pt>
                <c:pt idx="17">
                  <c:v>264777</c:v>
                </c:pt>
                <c:pt idx="18">
                  <c:v>264773</c:v>
                </c:pt>
                <c:pt idx="19">
                  <c:v>264771</c:v>
                </c:pt>
                <c:pt idx="20">
                  <c:v>264763</c:v>
                </c:pt>
                <c:pt idx="21">
                  <c:v>264761</c:v>
                </c:pt>
                <c:pt idx="22">
                  <c:v>264755</c:v>
                </c:pt>
                <c:pt idx="23">
                  <c:v>264747</c:v>
                </c:pt>
                <c:pt idx="24">
                  <c:v>264746</c:v>
                </c:pt>
              </c:numCache>
            </c:numRef>
          </c:val>
          <c:smooth val="0"/>
          <c:extLst>
            <c:ext xmlns:c16="http://schemas.microsoft.com/office/drawing/2014/chart" uri="{C3380CC4-5D6E-409C-BE32-E72D297353CC}">
              <c16:uniqueId val="{00000002-6DC5-4CA9-BD75-C0DBC0A1E5FF}"/>
            </c:ext>
          </c:extLst>
        </c:ser>
        <c:ser>
          <c:idx val="3"/>
          <c:order val="3"/>
          <c:tx>
            <c:strRef>
              <c:f>Sheet1!$E$1</c:f>
              <c:strCache>
                <c:ptCount val="1"/>
                <c:pt idx="0">
                  <c:v>Teknial Bikes</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28392</c:v>
                </c:pt>
                <c:pt idx="1">
                  <c:v>28388</c:v>
                </c:pt>
                <c:pt idx="2">
                  <c:v>28387</c:v>
                </c:pt>
                <c:pt idx="3">
                  <c:v>28390</c:v>
                </c:pt>
                <c:pt idx="4">
                  <c:v>28397</c:v>
                </c:pt>
                <c:pt idx="5">
                  <c:v>28399</c:v>
                </c:pt>
                <c:pt idx="6">
                  <c:v>28405</c:v>
                </c:pt>
                <c:pt idx="7">
                  <c:v>28409</c:v>
                </c:pt>
                <c:pt idx="8">
                  <c:v>28414</c:v>
                </c:pt>
                <c:pt idx="9">
                  <c:v>28416</c:v>
                </c:pt>
                <c:pt idx="10">
                  <c:v>28418</c:v>
                </c:pt>
                <c:pt idx="11">
                  <c:v>28418</c:v>
                </c:pt>
                <c:pt idx="12">
                  <c:v>28424</c:v>
                </c:pt>
                <c:pt idx="13">
                  <c:v>28431</c:v>
                </c:pt>
                <c:pt idx="14">
                  <c:v>28443</c:v>
                </c:pt>
                <c:pt idx="15">
                  <c:v>28446</c:v>
                </c:pt>
                <c:pt idx="16">
                  <c:v>28448</c:v>
                </c:pt>
                <c:pt idx="17">
                  <c:v>28453</c:v>
                </c:pt>
                <c:pt idx="18">
                  <c:v>28459</c:v>
                </c:pt>
                <c:pt idx="19">
                  <c:v>28465</c:v>
                </c:pt>
                <c:pt idx="20">
                  <c:v>28466</c:v>
                </c:pt>
                <c:pt idx="21">
                  <c:v>28472</c:v>
                </c:pt>
                <c:pt idx="22">
                  <c:v>28480</c:v>
                </c:pt>
                <c:pt idx="23">
                  <c:v>28491</c:v>
                </c:pt>
                <c:pt idx="24">
                  <c:v>28495</c:v>
                </c:pt>
              </c:numCache>
            </c:numRef>
          </c:val>
          <c:smooth val="0"/>
          <c:extLst>
            <c:ext xmlns:c16="http://schemas.microsoft.com/office/drawing/2014/chart" uri="{C3380CC4-5D6E-409C-BE32-E72D297353CC}">
              <c16:uniqueId val="{00000003-6DC5-4CA9-BD75-C0DBC0A1E5FF}"/>
            </c:ext>
          </c:extLst>
        </c:ser>
        <c:ser>
          <c:idx val="4"/>
          <c:order val="4"/>
          <c:tx>
            <c:strRef>
              <c:f>Sheet1!$F$1</c:f>
              <c:strCache>
                <c:ptCount val="1"/>
                <c:pt idx="0">
                  <c:v>Topmega oficial</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32120</c:v>
                </c:pt>
                <c:pt idx="1">
                  <c:v>32119</c:v>
                </c:pt>
                <c:pt idx="2">
                  <c:v>32118</c:v>
                </c:pt>
                <c:pt idx="3">
                  <c:v>32119</c:v>
                </c:pt>
                <c:pt idx="4">
                  <c:v>32117</c:v>
                </c:pt>
                <c:pt idx="5">
                  <c:v>32118</c:v>
                </c:pt>
                <c:pt idx="6">
                  <c:v>32117</c:v>
                </c:pt>
                <c:pt idx="7">
                  <c:v>32117</c:v>
                </c:pt>
                <c:pt idx="8">
                  <c:v>32117</c:v>
                </c:pt>
                <c:pt idx="9">
                  <c:v>32118</c:v>
                </c:pt>
                <c:pt idx="10">
                  <c:v>32118</c:v>
                </c:pt>
                <c:pt idx="11">
                  <c:v>32117</c:v>
                </c:pt>
                <c:pt idx="12">
                  <c:v>32117</c:v>
                </c:pt>
                <c:pt idx="13">
                  <c:v>32116</c:v>
                </c:pt>
                <c:pt idx="14">
                  <c:v>32116</c:v>
                </c:pt>
                <c:pt idx="15">
                  <c:v>32113</c:v>
                </c:pt>
                <c:pt idx="16">
                  <c:v>32111</c:v>
                </c:pt>
                <c:pt idx="17">
                  <c:v>32109</c:v>
                </c:pt>
                <c:pt idx="18">
                  <c:v>32109</c:v>
                </c:pt>
                <c:pt idx="19">
                  <c:v>32108</c:v>
                </c:pt>
                <c:pt idx="20">
                  <c:v>32108</c:v>
                </c:pt>
                <c:pt idx="21">
                  <c:v>32106</c:v>
                </c:pt>
                <c:pt idx="22">
                  <c:v>32105</c:v>
                </c:pt>
                <c:pt idx="23">
                  <c:v>32107</c:v>
                </c:pt>
                <c:pt idx="24">
                  <c:v>32106</c:v>
                </c:pt>
              </c:numCache>
            </c:numRef>
          </c:val>
          <c:smooth val="0"/>
          <c:extLst>
            <c:ext xmlns:c16="http://schemas.microsoft.com/office/drawing/2014/chart" uri="{C3380CC4-5D6E-409C-BE32-E72D297353CC}">
              <c16:uniqueId val="{00000004-6DC5-4CA9-BD75-C0DBC0A1E5FF}"/>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1261</c:v>
                </c:pt>
                <c:pt idx="1">
                  <c:v>1262</c:v>
                </c:pt>
                <c:pt idx="2">
                  <c:v>1262</c:v>
                </c:pt>
                <c:pt idx="3">
                  <c:v>1263</c:v>
                </c:pt>
                <c:pt idx="4">
                  <c:v>1263</c:v>
                </c:pt>
                <c:pt idx="5">
                  <c:v>1263</c:v>
                </c:pt>
                <c:pt idx="6">
                  <c:v>1263</c:v>
                </c:pt>
                <c:pt idx="7">
                  <c:v>1263</c:v>
                </c:pt>
                <c:pt idx="8">
                  <c:v>1263</c:v>
                </c:pt>
                <c:pt idx="9">
                  <c:v>1263</c:v>
                </c:pt>
                <c:pt idx="10">
                  <c:v>1263</c:v>
                </c:pt>
                <c:pt idx="11">
                  <c:v>1263</c:v>
                </c:pt>
                <c:pt idx="12">
                  <c:v>1264</c:v>
                </c:pt>
                <c:pt idx="13">
                  <c:v>1264</c:v>
                </c:pt>
                <c:pt idx="14">
                  <c:v>1265</c:v>
                </c:pt>
                <c:pt idx="15">
                  <c:v>1265</c:v>
                </c:pt>
                <c:pt idx="16">
                  <c:v>1264</c:v>
                </c:pt>
                <c:pt idx="17">
                  <c:v>1264</c:v>
                </c:pt>
                <c:pt idx="18">
                  <c:v>1264</c:v>
                </c:pt>
                <c:pt idx="19">
                  <c:v>1264</c:v>
                </c:pt>
                <c:pt idx="20">
                  <c:v>1267</c:v>
                </c:pt>
                <c:pt idx="21">
                  <c:v>1266</c:v>
                </c:pt>
                <c:pt idx="22">
                  <c:v>1267</c:v>
                </c:pt>
                <c:pt idx="23">
                  <c:v>1267</c:v>
                </c:pt>
                <c:pt idx="24">
                  <c:v>1267</c:v>
                </c:pt>
              </c:numCache>
            </c:numRef>
          </c:val>
          <c:smooth val="0"/>
          <c:extLst>
            <c:ext xmlns:c16="http://schemas.microsoft.com/office/drawing/2014/chart" uri="{C3380CC4-5D6E-409C-BE32-E72D297353CC}">
              <c16:uniqueId val="{00000005-6DC5-4CA9-BD75-C0DBC0A1E5FF}"/>
            </c:ext>
          </c:extLst>
        </c:ser>
        <c:dLbls>
          <c:showLegendKey val="0"/>
          <c:showVal val="0"/>
          <c:showCatName val="0"/>
          <c:showSerName val="0"/>
          <c:showPercent val="0"/>
          <c:showBubbleSize val="0"/>
        </c:dLbls>
        <c:smooth val="0"/>
        <c:axId val="402313616"/>
        <c:axId val="402314272"/>
      </c:lineChart>
      <c:dateAx>
        <c:axId val="402313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14272"/>
        <c:crosses val="autoZero"/>
        <c:auto val="1"/>
        <c:lblOffset val="100"/>
        <c:baseTimeUnit val="days"/>
      </c:dateAx>
      <c:valAx>
        <c:axId val="402314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13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 Argentina</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1</c:v>
                </c:pt>
                <c:pt idx="1">
                  <c:v>0</c:v>
                </c:pt>
                <c:pt idx="2">
                  <c:v>1</c:v>
                </c:pt>
                <c:pt idx="3">
                  <c:v>0</c:v>
                </c:pt>
                <c:pt idx="4">
                  <c:v>1</c:v>
                </c:pt>
                <c:pt idx="5">
                  <c:v>1</c:v>
                </c:pt>
                <c:pt idx="6">
                  <c:v>0</c:v>
                </c:pt>
                <c:pt idx="7">
                  <c:v>0</c:v>
                </c:pt>
                <c:pt idx="8">
                  <c:v>0</c:v>
                </c:pt>
                <c:pt idx="9">
                  <c:v>1</c:v>
                </c:pt>
                <c:pt idx="10">
                  <c:v>0</c:v>
                </c:pt>
                <c:pt idx="11">
                  <c:v>1</c:v>
                </c:pt>
                <c:pt idx="12">
                  <c:v>0</c:v>
                </c:pt>
                <c:pt idx="13">
                  <c:v>0</c:v>
                </c:pt>
                <c:pt idx="14">
                  <c:v>1</c:v>
                </c:pt>
                <c:pt idx="15">
                  <c:v>0</c:v>
                </c:pt>
                <c:pt idx="16">
                  <c:v>0</c:v>
                </c:pt>
                <c:pt idx="17">
                  <c:v>1</c:v>
                </c:pt>
                <c:pt idx="18">
                  <c:v>0</c:v>
                </c:pt>
                <c:pt idx="19">
                  <c:v>1</c:v>
                </c:pt>
                <c:pt idx="20">
                  <c:v>1</c:v>
                </c:pt>
                <c:pt idx="21">
                  <c:v>1</c:v>
                </c:pt>
                <c:pt idx="22">
                  <c:v>0</c:v>
                </c:pt>
                <c:pt idx="23">
                  <c:v>0</c:v>
                </c:pt>
                <c:pt idx="24">
                  <c:v>0</c:v>
                </c:pt>
              </c:numCache>
            </c:numRef>
          </c:val>
          <c:smooth val="0"/>
          <c:extLst>
            <c:ext xmlns:c16="http://schemas.microsoft.com/office/drawing/2014/chart" uri="{C3380CC4-5D6E-409C-BE32-E72D297353CC}">
              <c16:uniqueId val="{00000000-E3EA-4D59-858A-5210C04B5C73}"/>
            </c:ext>
          </c:extLst>
        </c:ser>
        <c:ser>
          <c:idx val="1"/>
          <c:order val="1"/>
          <c:tx>
            <c:strRef>
              <c:f>Sheet1!$C$1</c:f>
              <c:strCache>
                <c:ptCount val="1"/>
                <c:pt idx="0">
                  <c:v>Motomel Bicicletas</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0</c:v>
                </c:pt>
                <c:pt idx="1">
                  <c:v>0</c:v>
                </c:pt>
                <c:pt idx="2">
                  <c:v>0</c:v>
                </c:pt>
                <c:pt idx="3">
                  <c:v>0</c:v>
                </c:pt>
                <c:pt idx="4">
                  <c:v>1</c:v>
                </c:pt>
                <c:pt idx="5">
                  <c:v>0</c:v>
                </c:pt>
                <c:pt idx="6">
                  <c:v>0</c:v>
                </c:pt>
                <c:pt idx="7">
                  <c:v>0</c:v>
                </c:pt>
                <c:pt idx="8">
                  <c:v>0</c:v>
                </c:pt>
                <c:pt idx="9">
                  <c:v>0</c:v>
                </c:pt>
                <c:pt idx="10">
                  <c:v>1</c:v>
                </c:pt>
                <c:pt idx="11">
                  <c:v>0</c:v>
                </c:pt>
                <c:pt idx="12">
                  <c:v>0</c:v>
                </c:pt>
                <c:pt idx="13">
                  <c:v>1</c:v>
                </c:pt>
                <c:pt idx="14">
                  <c:v>0</c:v>
                </c:pt>
                <c:pt idx="15">
                  <c:v>1</c:v>
                </c:pt>
                <c:pt idx="16">
                  <c:v>0</c:v>
                </c:pt>
                <c:pt idx="17">
                  <c:v>0</c:v>
                </c:pt>
                <c:pt idx="18">
                  <c:v>0</c:v>
                </c:pt>
                <c:pt idx="19">
                  <c:v>1</c:v>
                </c:pt>
                <c:pt idx="20">
                  <c:v>1</c:v>
                </c:pt>
                <c:pt idx="21">
                  <c:v>0</c:v>
                </c:pt>
                <c:pt idx="22">
                  <c:v>0</c:v>
                </c:pt>
                <c:pt idx="23">
                  <c:v>0</c:v>
                </c:pt>
                <c:pt idx="24">
                  <c:v>0</c:v>
                </c:pt>
              </c:numCache>
            </c:numRef>
          </c:val>
          <c:smooth val="0"/>
          <c:extLst>
            <c:ext xmlns:c16="http://schemas.microsoft.com/office/drawing/2014/chart" uri="{C3380CC4-5D6E-409C-BE32-E72D297353CC}">
              <c16:uniqueId val="{00000001-E3EA-4D59-858A-5210C04B5C73}"/>
            </c:ext>
          </c:extLst>
        </c:ser>
        <c:ser>
          <c:idx val="2"/>
          <c:order val="2"/>
          <c:tx>
            <c:strRef>
              <c:f>Sheet1!$D$1</c:f>
              <c:strCache>
                <c:ptCount val="1"/>
                <c:pt idx="0">
                  <c:v>Olmo Bikes</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0</c:v>
                </c:pt>
                <c:pt idx="1">
                  <c:v>0</c:v>
                </c:pt>
                <c:pt idx="2">
                  <c:v>0</c:v>
                </c:pt>
                <c:pt idx="3">
                  <c:v>0</c:v>
                </c:pt>
                <c:pt idx="4">
                  <c:v>0</c:v>
                </c:pt>
                <c:pt idx="5">
                  <c:v>0</c:v>
                </c:pt>
                <c:pt idx="6">
                  <c:v>1</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2-E3EA-4D59-858A-5210C04B5C73}"/>
            </c:ext>
          </c:extLst>
        </c:ser>
        <c:ser>
          <c:idx val="3"/>
          <c:order val="3"/>
          <c:tx>
            <c:strRef>
              <c:f>Sheet1!$E$1</c:f>
              <c:strCache>
                <c:ptCount val="1"/>
                <c:pt idx="0">
                  <c:v>Teknial Bikes</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0</c:v>
                </c:pt>
                <c:pt idx="1">
                  <c:v>0</c:v>
                </c:pt>
                <c:pt idx="2">
                  <c:v>0</c:v>
                </c:pt>
                <c:pt idx="3">
                  <c:v>1</c:v>
                </c:pt>
                <c:pt idx="4">
                  <c:v>0</c:v>
                </c:pt>
                <c:pt idx="5">
                  <c:v>1</c:v>
                </c:pt>
                <c:pt idx="6">
                  <c:v>0</c:v>
                </c:pt>
                <c:pt idx="7">
                  <c:v>0</c:v>
                </c:pt>
                <c:pt idx="8">
                  <c:v>0</c:v>
                </c:pt>
                <c:pt idx="9">
                  <c:v>0</c:v>
                </c:pt>
                <c:pt idx="10">
                  <c:v>1</c:v>
                </c:pt>
                <c:pt idx="11">
                  <c:v>0</c:v>
                </c:pt>
                <c:pt idx="12">
                  <c:v>0</c:v>
                </c:pt>
                <c:pt idx="13">
                  <c:v>1</c:v>
                </c:pt>
                <c:pt idx="14">
                  <c:v>0</c:v>
                </c:pt>
                <c:pt idx="15">
                  <c:v>1</c:v>
                </c:pt>
                <c:pt idx="16">
                  <c:v>0</c:v>
                </c:pt>
                <c:pt idx="17">
                  <c:v>0</c:v>
                </c:pt>
                <c:pt idx="18">
                  <c:v>0</c:v>
                </c:pt>
                <c:pt idx="19">
                  <c:v>1</c:v>
                </c:pt>
                <c:pt idx="20">
                  <c:v>0</c:v>
                </c:pt>
                <c:pt idx="21">
                  <c:v>0</c:v>
                </c:pt>
                <c:pt idx="22">
                  <c:v>0</c:v>
                </c:pt>
                <c:pt idx="23">
                  <c:v>0</c:v>
                </c:pt>
                <c:pt idx="24">
                  <c:v>1</c:v>
                </c:pt>
              </c:numCache>
            </c:numRef>
          </c:val>
          <c:smooth val="0"/>
          <c:extLst>
            <c:ext xmlns:c16="http://schemas.microsoft.com/office/drawing/2014/chart" uri="{C3380CC4-5D6E-409C-BE32-E72D297353CC}">
              <c16:uniqueId val="{00000003-E3EA-4D59-858A-5210C04B5C73}"/>
            </c:ext>
          </c:extLst>
        </c:ser>
        <c:ser>
          <c:idx val="4"/>
          <c:order val="4"/>
          <c:tx>
            <c:strRef>
              <c:f>Sheet1!$F$1</c:f>
              <c:strCache>
                <c:ptCount val="1"/>
                <c:pt idx="0">
                  <c:v>Topmega oficial</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1</c:v>
                </c:pt>
                <c:pt idx="1">
                  <c:v>0</c:v>
                </c:pt>
                <c:pt idx="2">
                  <c:v>1</c:v>
                </c:pt>
                <c:pt idx="3">
                  <c:v>0</c:v>
                </c:pt>
                <c:pt idx="4">
                  <c:v>1</c:v>
                </c:pt>
                <c:pt idx="5">
                  <c:v>0</c:v>
                </c:pt>
                <c:pt idx="6">
                  <c:v>0</c:v>
                </c:pt>
                <c:pt idx="7">
                  <c:v>1</c:v>
                </c:pt>
                <c:pt idx="8">
                  <c:v>0</c:v>
                </c:pt>
                <c:pt idx="9">
                  <c:v>1</c:v>
                </c:pt>
                <c:pt idx="10">
                  <c:v>1</c:v>
                </c:pt>
                <c:pt idx="11">
                  <c:v>1</c:v>
                </c:pt>
                <c:pt idx="12">
                  <c:v>0</c:v>
                </c:pt>
                <c:pt idx="13">
                  <c:v>0</c:v>
                </c:pt>
                <c:pt idx="14">
                  <c:v>1</c:v>
                </c:pt>
                <c:pt idx="15">
                  <c:v>0</c:v>
                </c:pt>
                <c:pt idx="16">
                  <c:v>1</c:v>
                </c:pt>
                <c:pt idx="17">
                  <c:v>0</c:v>
                </c:pt>
                <c:pt idx="18">
                  <c:v>1</c:v>
                </c:pt>
                <c:pt idx="19">
                  <c:v>0</c:v>
                </c:pt>
                <c:pt idx="20">
                  <c:v>1</c:v>
                </c:pt>
                <c:pt idx="21">
                  <c:v>1</c:v>
                </c:pt>
                <c:pt idx="22">
                  <c:v>0</c:v>
                </c:pt>
                <c:pt idx="23">
                  <c:v>1</c:v>
                </c:pt>
                <c:pt idx="24">
                  <c:v>0</c:v>
                </c:pt>
              </c:numCache>
            </c:numRef>
          </c:val>
          <c:smooth val="0"/>
          <c:extLst>
            <c:ext xmlns:c16="http://schemas.microsoft.com/office/drawing/2014/chart" uri="{C3380CC4-5D6E-409C-BE32-E72D297353CC}">
              <c16:uniqueId val="{00000004-E3EA-4D59-858A-5210C04B5C73}"/>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0</c:v>
                </c:pt>
                <c:pt idx="1">
                  <c:v>0</c:v>
                </c:pt>
                <c:pt idx="2">
                  <c:v>0</c:v>
                </c:pt>
                <c:pt idx="3">
                  <c:v>0</c:v>
                </c:pt>
                <c:pt idx="4">
                  <c:v>0</c:v>
                </c:pt>
                <c:pt idx="5">
                  <c:v>3</c:v>
                </c:pt>
                <c:pt idx="6">
                  <c:v>0</c:v>
                </c:pt>
                <c:pt idx="7">
                  <c:v>0</c:v>
                </c:pt>
                <c:pt idx="8">
                  <c:v>0</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5-E3EA-4D59-858A-5210C04B5C73}"/>
            </c:ext>
          </c:extLst>
        </c:ser>
        <c:dLbls>
          <c:showLegendKey val="0"/>
          <c:showVal val="0"/>
          <c:showCatName val="0"/>
          <c:showSerName val="0"/>
          <c:showPercent val="0"/>
          <c:showBubbleSize val="0"/>
        </c:dLbls>
        <c:smooth val="0"/>
        <c:axId val="402317224"/>
        <c:axId val="402323456"/>
      </c:lineChart>
      <c:dateAx>
        <c:axId val="402317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23456"/>
        <c:crosses val="autoZero"/>
        <c:auto val="1"/>
        <c:lblOffset val="100"/>
        <c:baseTimeUnit val="days"/>
      </c:dateAx>
      <c:valAx>
        <c:axId val="40232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17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 Argentina</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6</c:v>
                </c:pt>
                <c:pt idx="1">
                  <c:v>25</c:v>
                </c:pt>
                <c:pt idx="2">
                  <c:v>5</c:v>
                </c:pt>
                <c:pt idx="3">
                  <c:v>13</c:v>
                </c:pt>
                <c:pt idx="4">
                  <c:v>3</c:v>
                </c:pt>
                <c:pt idx="5">
                  <c:v>1</c:v>
                </c:pt>
                <c:pt idx="6">
                  <c:v>5</c:v>
                </c:pt>
                <c:pt idx="7">
                  <c:v>18</c:v>
                </c:pt>
                <c:pt idx="8">
                  <c:v>38</c:v>
                </c:pt>
                <c:pt idx="9">
                  <c:v>17</c:v>
                </c:pt>
                <c:pt idx="10">
                  <c:v>3</c:v>
                </c:pt>
                <c:pt idx="11">
                  <c:v>-1</c:v>
                </c:pt>
                <c:pt idx="12">
                  <c:v>0</c:v>
                </c:pt>
                <c:pt idx="13">
                  <c:v>3</c:v>
                </c:pt>
                <c:pt idx="14">
                  <c:v>-4</c:v>
                </c:pt>
                <c:pt idx="15">
                  <c:v>5</c:v>
                </c:pt>
                <c:pt idx="16">
                  <c:v>-2</c:v>
                </c:pt>
                <c:pt idx="17">
                  <c:v>1</c:v>
                </c:pt>
                <c:pt idx="18">
                  <c:v>7</c:v>
                </c:pt>
                <c:pt idx="19">
                  <c:v>1</c:v>
                </c:pt>
                <c:pt idx="20">
                  <c:v>-1</c:v>
                </c:pt>
                <c:pt idx="21">
                  <c:v>1</c:v>
                </c:pt>
                <c:pt idx="22">
                  <c:v>4</c:v>
                </c:pt>
                <c:pt idx="23">
                  <c:v>-1</c:v>
                </c:pt>
                <c:pt idx="24">
                  <c:v>1</c:v>
                </c:pt>
              </c:numCache>
            </c:numRef>
          </c:val>
          <c:smooth val="0"/>
          <c:extLst>
            <c:ext xmlns:c16="http://schemas.microsoft.com/office/drawing/2014/chart" uri="{C3380CC4-5D6E-409C-BE32-E72D297353CC}">
              <c16:uniqueId val="{00000000-AF64-4F5A-B1AC-518D941CE20D}"/>
            </c:ext>
          </c:extLst>
        </c:ser>
        <c:ser>
          <c:idx val="1"/>
          <c:order val="1"/>
          <c:tx>
            <c:strRef>
              <c:f>Sheet1!$C$1</c:f>
              <c:strCache>
                <c:ptCount val="1"/>
                <c:pt idx="0">
                  <c:v>Motomel Bicicletas</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15</c:v>
                </c:pt>
                <c:pt idx="1">
                  <c:v>19</c:v>
                </c:pt>
                <c:pt idx="2">
                  <c:v>30</c:v>
                </c:pt>
                <c:pt idx="3">
                  <c:v>30</c:v>
                </c:pt>
                <c:pt idx="4">
                  <c:v>19</c:v>
                </c:pt>
                <c:pt idx="5">
                  <c:v>22</c:v>
                </c:pt>
                <c:pt idx="6">
                  <c:v>16</c:v>
                </c:pt>
                <c:pt idx="7">
                  <c:v>23</c:v>
                </c:pt>
                <c:pt idx="8">
                  <c:v>23</c:v>
                </c:pt>
                <c:pt idx="9">
                  <c:v>24</c:v>
                </c:pt>
                <c:pt idx="10">
                  <c:v>27</c:v>
                </c:pt>
                <c:pt idx="11">
                  <c:v>2</c:v>
                </c:pt>
                <c:pt idx="12">
                  <c:v>16</c:v>
                </c:pt>
                <c:pt idx="13">
                  <c:v>11</c:v>
                </c:pt>
                <c:pt idx="14">
                  <c:v>32</c:v>
                </c:pt>
                <c:pt idx="15">
                  <c:v>10</c:v>
                </c:pt>
                <c:pt idx="16">
                  <c:v>22</c:v>
                </c:pt>
                <c:pt idx="17">
                  <c:v>19</c:v>
                </c:pt>
                <c:pt idx="18">
                  <c:v>16</c:v>
                </c:pt>
                <c:pt idx="19">
                  <c:v>15</c:v>
                </c:pt>
                <c:pt idx="20">
                  <c:v>13</c:v>
                </c:pt>
                <c:pt idx="21">
                  <c:v>20</c:v>
                </c:pt>
                <c:pt idx="22">
                  <c:v>21</c:v>
                </c:pt>
                <c:pt idx="23">
                  <c:v>18</c:v>
                </c:pt>
                <c:pt idx="24">
                  <c:v>12</c:v>
                </c:pt>
              </c:numCache>
            </c:numRef>
          </c:val>
          <c:smooth val="0"/>
          <c:extLst>
            <c:ext xmlns:c16="http://schemas.microsoft.com/office/drawing/2014/chart" uri="{C3380CC4-5D6E-409C-BE32-E72D297353CC}">
              <c16:uniqueId val="{00000001-AF64-4F5A-B1AC-518D941CE20D}"/>
            </c:ext>
          </c:extLst>
        </c:ser>
        <c:ser>
          <c:idx val="2"/>
          <c:order val="2"/>
          <c:tx>
            <c:strRef>
              <c:f>Sheet1!$D$1</c:f>
              <c:strCache>
                <c:ptCount val="1"/>
                <c:pt idx="0">
                  <c:v>Olmo Bikes</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-2</c:v>
                </c:pt>
                <c:pt idx="1">
                  <c:v>-8</c:v>
                </c:pt>
                <c:pt idx="2">
                  <c:v>-7</c:v>
                </c:pt>
                <c:pt idx="3">
                  <c:v>-5</c:v>
                </c:pt>
                <c:pt idx="4">
                  <c:v>-5</c:v>
                </c:pt>
                <c:pt idx="5">
                  <c:v>-3</c:v>
                </c:pt>
                <c:pt idx="6">
                  <c:v>-5</c:v>
                </c:pt>
                <c:pt idx="7">
                  <c:v>-3</c:v>
                </c:pt>
                <c:pt idx="8">
                  <c:v>-6</c:v>
                </c:pt>
                <c:pt idx="9">
                  <c:v>-2</c:v>
                </c:pt>
                <c:pt idx="10">
                  <c:v>-9</c:v>
                </c:pt>
                <c:pt idx="11">
                  <c:v>-13</c:v>
                </c:pt>
                <c:pt idx="12">
                  <c:v>-9</c:v>
                </c:pt>
                <c:pt idx="13">
                  <c:v>-9</c:v>
                </c:pt>
                <c:pt idx="14">
                  <c:v>-9</c:v>
                </c:pt>
                <c:pt idx="15">
                  <c:v>-10</c:v>
                </c:pt>
                <c:pt idx="16">
                  <c:v>-7</c:v>
                </c:pt>
                <c:pt idx="17">
                  <c:v>-7</c:v>
                </c:pt>
                <c:pt idx="18">
                  <c:v>-4</c:v>
                </c:pt>
                <c:pt idx="19">
                  <c:v>-2</c:v>
                </c:pt>
                <c:pt idx="20">
                  <c:v>-8</c:v>
                </c:pt>
                <c:pt idx="21">
                  <c:v>-2</c:v>
                </c:pt>
                <c:pt idx="22">
                  <c:v>-6</c:v>
                </c:pt>
                <c:pt idx="23">
                  <c:v>-8</c:v>
                </c:pt>
                <c:pt idx="24">
                  <c:v>-1</c:v>
                </c:pt>
              </c:numCache>
            </c:numRef>
          </c:val>
          <c:smooth val="0"/>
          <c:extLst>
            <c:ext xmlns:c16="http://schemas.microsoft.com/office/drawing/2014/chart" uri="{C3380CC4-5D6E-409C-BE32-E72D297353CC}">
              <c16:uniqueId val="{00000002-AF64-4F5A-B1AC-518D941CE20D}"/>
            </c:ext>
          </c:extLst>
        </c:ser>
        <c:ser>
          <c:idx val="3"/>
          <c:order val="3"/>
          <c:tx>
            <c:strRef>
              <c:f>Sheet1!$E$1</c:f>
              <c:strCache>
                <c:ptCount val="1"/>
                <c:pt idx="0">
                  <c:v>Teknial Bikes</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4</c:v>
                </c:pt>
                <c:pt idx="1">
                  <c:v>-4</c:v>
                </c:pt>
                <c:pt idx="2">
                  <c:v>-1</c:v>
                </c:pt>
                <c:pt idx="3">
                  <c:v>3</c:v>
                </c:pt>
                <c:pt idx="4">
                  <c:v>7</c:v>
                </c:pt>
                <c:pt idx="5">
                  <c:v>2</c:v>
                </c:pt>
                <c:pt idx="6">
                  <c:v>6</c:v>
                </c:pt>
                <c:pt idx="7">
                  <c:v>4</c:v>
                </c:pt>
                <c:pt idx="8">
                  <c:v>5</c:v>
                </c:pt>
                <c:pt idx="9">
                  <c:v>2</c:v>
                </c:pt>
                <c:pt idx="10">
                  <c:v>2</c:v>
                </c:pt>
                <c:pt idx="11">
                  <c:v>0</c:v>
                </c:pt>
                <c:pt idx="12">
                  <c:v>6</c:v>
                </c:pt>
                <c:pt idx="13">
                  <c:v>7</c:v>
                </c:pt>
                <c:pt idx="14">
                  <c:v>12</c:v>
                </c:pt>
                <c:pt idx="15">
                  <c:v>3</c:v>
                </c:pt>
                <c:pt idx="16">
                  <c:v>2</c:v>
                </c:pt>
                <c:pt idx="17">
                  <c:v>5</c:v>
                </c:pt>
                <c:pt idx="18">
                  <c:v>6</c:v>
                </c:pt>
                <c:pt idx="19">
                  <c:v>6</c:v>
                </c:pt>
                <c:pt idx="20">
                  <c:v>1</c:v>
                </c:pt>
                <c:pt idx="21">
                  <c:v>6</c:v>
                </c:pt>
                <c:pt idx="22">
                  <c:v>8</c:v>
                </c:pt>
                <c:pt idx="23">
                  <c:v>11</c:v>
                </c:pt>
                <c:pt idx="24">
                  <c:v>4</c:v>
                </c:pt>
              </c:numCache>
            </c:numRef>
          </c:val>
          <c:smooth val="0"/>
          <c:extLst>
            <c:ext xmlns:c16="http://schemas.microsoft.com/office/drawing/2014/chart" uri="{C3380CC4-5D6E-409C-BE32-E72D297353CC}">
              <c16:uniqueId val="{00000003-AF64-4F5A-B1AC-518D941CE20D}"/>
            </c:ext>
          </c:extLst>
        </c:ser>
        <c:ser>
          <c:idx val="4"/>
          <c:order val="4"/>
          <c:tx>
            <c:strRef>
              <c:f>Sheet1!$F$1</c:f>
              <c:strCache>
                <c:ptCount val="1"/>
                <c:pt idx="0">
                  <c:v>Topmega oficial</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0</c:v>
                </c:pt>
                <c:pt idx="1">
                  <c:v>-1</c:v>
                </c:pt>
                <c:pt idx="2">
                  <c:v>-1</c:v>
                </c:pt>
                <c:pt idx="3">
                  <c:v>1</c:v>
                </c:pt>
                <c:pt idx="4">
                  <c:v>-2</c:v>
                </c:pt>
                <c:pt idx="5">
                  <c:v>1</c:v>
                </c:pt>
                <c:pt idx="6">
                  <c:v>-1</c:v>
                </c:pt>
                <c:pt idx="7">
                  <c:v>0</c:v>
                </c:pt>
                <c:pt idx="8">
                  <c:v>0</c:v>
                </c:pt>
                <c:pt idx="9">
                  <c:v>1</c:v>
                </c:pt>
                <c:pt idx="10">
                  <c:v>0</c:v>
                </c:pt>
                <c:pt idx="11">
                  <c:v>-1</c:v>
                </c:pt>
                <c:pt idx="12">
                  <c:v>0</c:v>
                </c:pt>
                <c:pt idx="13">
                  <c:v>-1</c:v>
                </c:pt>
                <c:pt idx="14">
                  <c:v>0</c:v>
                </c:pt>
                <c:pt idx="15">
                  <c:v>-3</c:v>
                </c:pt>
                <c:pt idx="16">
                  <c:v>-2</c:v>
                </c:pt>
                <c:pt idx="17">
                  <c:v>-2</c:v>
                </c:pt>
                <c:pt idx="18">
                  <c:v>0</c:v>
                </c:pt>
                <c:pt idx="19">
                  <c:v>-1</c:v>
                </c:pt>
                <c:pt idx="20">
                  <c:v>0</c:v>
                </c:pt>
                <c:pt idx="21">
                  <c:v>-2</c:v>
                </c:pt>
                <c:pt idx="22">
                  <c:v>-1</c:v>
                </c:pt>
                <c:pt idx="23">
                  <c:v>2</c:v>
                </c:pt>
                <c:pt idx="24">
                  <c:v>-1</c:v>
                </c:pt>
              </c:numCache>
            </c:numRef>
          </c:val>
          <c:smooth val="0"/>
          <c:extLst>
            <c:ext xmlns:c16="http://schemas.microsoft.com/office/drawing/2014/chart" uri="{C3380CC4-5D6E-409C-BE32-E72D297353CC}">
              <c16:uniqueId val="{00000004-AF64-4F5A-B1AC-518D941CE20D}"/>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0</c:v>
                </c:pt>
                <c:pt idx="1">
                  <c:v>1</c:v>
                </c:pt>
                <c:pt idx="2">
                  <c:v>0</c:v>
                </c:pt>
                <c:pt idx="3">
                  <c:v>1</c:v>
                </c:pt>
                <c:pt idx="4">
                  <c:v>0</c:v>
                </c:pt>
                <c:pt idx="5">
                  <c:v>0</c:v>
                </c:pt>
                <c:pt idx="6">
                  <c:v>0</c:v>
                </c:pt>
                <c:pt idx="7">
                  <c:v>0</c:v>
                </c:pt>
                <c:pt idx="8">
                  <c:v>0</c:v>
                </c:pt>
                <c:pt idx="9">
                  <c:v>0</c:v>
                </c:pt>
                <c:pt idx="10">
                  <c:v>0</c:v>
                </c:pt>
                <c:pt idx="11">
                  <c:v>0</c:v>
                </c:pt>
                <c:pt idx="12">
                  <c:v>1</c:v>
                </c:pt>
                <c:pt idx="13">
                  <c:v>0</c:v>
                </c:pt>
                <c:pt idx="14">
                  <c:v>1</c:v>
                </c:pt>
                <c:pt idx="15">
                  <c:v>0</c:v>
                </c:pt>
                <c:pt idx="16">
                  <c:v>-1</c:v>
                </c:pt>
                <c:pt idx="17">
                  <c:v>0</c:v>
                </c:pt>
                <c:pt idx="18">
                  <c:v>0</c:v>
                </c:pt>
                <c:pt idx="19">
                  <c:v>0</c:v>
                </c:pt>
                <c:pt idx="20">
                  <c:v>3</c:v>
                </c:pt>
                <c:pt idx="21">
                  <c:v>-1</c:v>
                </c:pt>
                <c:pt idx="22">
                  <c:v>1</c:v>
                </c:pt>
                <c:pt idx="23">
                  <c:v>0</c:v>
                </c:pt>
                <c:pt idx="24">
                  <c:v>0</c:v>
                </c:pt>
              </c:numCache>
            </c:numRef>
          </c:val>
          <c:smooth val="0"/>
          <c:extLst>
            <c:ext xmlns:c16="http://schemas.microsoft.com/office/drawing/2014/chart" uri="{C3380CC4-5D6E-409C-BE32-E72D297353CC}">
              <c16:uniqueId val="{00000005-AF64-4F5A-B1AC-518D941CE20D}"/>
            </c:ext>
          </c:extLst>
        </c:ser>
        <c:dLbls>
          <c:showLegendKey val="0"/>
          <c:showVal val="0"/>
          <c:showCatName val="0"/>
          <c:showSerName val="0"/>
          <c:showPercent val="0"/>
          <c:showBubbleSize val="0"/>
        </c:dLbls>
        <c:smooth val="0"/>
        <c:axId val="429549064"/>
        <c:axId val="429550048"/>
      </c:lineChart>
      <c:dateAx>
        <c:axId val="429549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50048"/>
        <c:crosses val="autoZero"/>
        <c:auto val="1"/>
        <c:lblOffset val="100"/>
        <c:baseTimeUnit val="days"/>
      </c:dateAx>
      <c:valAx>
        <c:axId val="42955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49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Venzo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2</c:v>
                </c:pt>
                <c:pt idx="3">
                  <c:v>2</c:v>
                </c:pt>
                <c:pt idx="4">
                  <c:v>1</c:v>
                </c:pt>
                <c:pt idx="5">
                  <c:v>3</c:v>
                </c:pt>
                <c:pt idx="6">
                  <c:v>0</c:v>
                </c:pt>
              </c:numCache>
            </c:numRef>
          </c:val>
          <c:extLst>
            <c:ext xmlns:c16="http://schemas.microsoft.com/office/drawing/2014/chart" uri="{C3380CC4-5D6E-409C-BE32-E72D297353CC}">
              <c16:uniqueId val="{00000000-9FBF-44F4-B5F5-8931D09A078D}"/>
            </c:ext>
          </c:extLst>
        </c:ser>
        <c:ser>
          <c:idx val="1"/>
          <c:order val="1"/>
          <c:tx>
            <c:strRef>
              <c:f>Sheet1!$C$1</c:f>
              <c:strCache>
                <c:ptCount val="1"/>
                <c:pt idx="0">
                  <c:v>Motomel 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1</c:v>
                </c:pt>
                <c:pt idx="3">
                  <c:v>1</c:v>
                </c:pt>
                <c:pt idx="4">
                  <c:v>2</c:v>
                </c:pt>
                <c:pt idx="5">
                  <c:v>0</c:v>
                </c:pt>
                <c:pt idx="6">
                  <c:v>1</c:v>
                </c:pt>
              </c:numCache>
            </c:numRef>
          </c:val>
          <c:extLst>
            <c:ext xmlns:c16="http://schemas.microsoft.com/office/drawing/2014/chart" uri="{C3380CC4-5D6E-409C-BE32-E72D297353CC}">
              <c16:uniqueId val="{00000001-9FBF-44F4-B5F5-8931D09A078D}"/>
            </c:ext>
          </c:extLst>
        </c:ser>
        <c:ser>
          <c:idx val="2"/>
          <c:order val="2"/>
          <c:tx>
            <c:strRef>
              <c:f>Sheet1!$D$1</c:f>
              <c:strCache>
                <c:ptCount val="1"/>
                <c:pt idx="0">
                  <c:v>Olmo Bikes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1</c:v>
                </c:pt>
                <c:pt idx="5">
                  <c:v>0</c:v>
                </c:pt>
                <c:pt idx="6">
                  <c:v>0</c:v>
                </c:pt>
              </c:numCache>
            </c:numRef>
          </c:val>
          <c:extLst>
            <c:ext xmlns:c16="http://schemas.microsoft.com/office/drawing/2014/chart" uri="{C3380CC4-5D6E-409C-BE32-E72D297353CC}">
              <c16:uniqueId val="{00000002-9FBF-44F4-B5F5-8931D09A078D}"/>
            </c:ext>
          </c:extLst>
        </c:ser>
        <c:ser>
          <c:idx val="3"/>
          <c:order val="3"/>
          <c:tx>
            <c:strRef>
              <c:f>Sheet1!$E$1</c:f>
              <c:strCache>
                <c:ptCount val="1"/>
                <c:pt idx="0">
                  <c:v>Teknial Bikes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3</c:v>
                </c:pt>
                <c:pt idx="2">
                  <c:v>0</c:v>
                </c:pt>
                <c:pt idx="3">
                  <c:v>2</c:v>
                </c:pt>
                <c:pt idx="4">
                  <c:v>1</c:v>
                </c:pt>
                <c:pt idx="5">
                  <c:v>0</c:v>
                </c:pt>
                <c:pt idx="6">
                  <c:v>1</c:v>
                </c:pt>
              </c:numCache>
            </c:numRef>
          </c:val>
          <c:extLst>
            <c:ext xmlns:c16="http://schemas.microsoft.com/office/drawing/2014/chart" uri="{C3380CC4-5D6E-409C-BE32-E72D297353CC}">
              <c16:uniqueId val="{00000003-9FBF-44F4-B5F5-8931D09A078D}"/>
            </c:ext>
          </c:extLst>
        </c:ser>
        <c:ser>
          <c:idx val="4"/>
          <c:order val="4"/>
          <c:tx>
            <c:strRef>
              <c:f>Sheet1!$F$1</c:f>
              <c:strCache>
                <c:ptCount val="1"/>
                <c:pt idx="0">
                  <c:v>Topmega oficial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1</c:v>
                </c:pt>
                <c:pt idx="2">
                  <c:v>3</c:v>
                </c:pt>
                <c:pt idx="3">
                  <c:v>0</c:v>
                </c:pt>
                <c:pt idx="4">
                  <c:v>1</c:v>
                </c:pt>
                <c:pt idx="5">
                  <c:v>4</c:v>
                </c:pt>
                <c:pt idx="6">
                  <c:v>0</c:v>
                </c:pt>
              </c:numCache>
            </c:numRef>
          </c:val>
          <c:extLst>
            <c:ext xmlns:c16="http://schemas.microsoft.com/office/drawing/2014/chart" uri="{C3380CC4-5D6E-409C-BE32-E72D297353CC}">
              <c16:uniqueId val="{00000004-9FBF-44F4-B5F5-8931D09A078D}"/>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0</c:v>
                </c:pt>
                <c:pt idx="2">
                  <c:v>0</c:v>
                </c:pt>
                <c:pt idx="3">
                  <c:v>3</c:v>
                </c:pt>
                <c:pt idx="4">
                  <c:v>0</c:v>
                </c:pt>
                <c:pt idx="5">
                  <c:v>0</c:v>
                </c:pt>
                <c:pt idx="6">
                  <c:v>0</c:v>
                </c:pt>
              </c:numCache>
            </c:numRef>
          </c:val>
          <c:extLst>
            <c:ext xmlns:c16="http://schemas.microsoft.com/office/drawing/2014/chart" uri="{C3380CC4-5D6E-409C-BE32-E72D297353CC}">
              <c16:uniqueId val="{00000005-9FBF-44F4-B5F5-8931D09A078D}"/>
            </c:ext>
          </c:extLst>
        </c:ser>
        <c:dLbls>
          <c:showLegendKey val="0"/>
          <c:showVal val="0"/>
          <c:showCatName val="0"/>
          <c:showSerName val="0"/>
          <c:showPercent val="0"/>
          <c:showBubbleSize val="0"/>
        </c:dLbls>
        <c:gapWidth val="219"/>
        <c:overlap val="-27"/>
        <c:axId val="429540536"/>
        <c:axId val="429540864"/>
      </c:barChart>
      <c:catAx>
        <c:axId val="429540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40864"/>
        <c:crosses val="autoZero"/>
        <c:auto val="1"/>
        <c:lblAlgn val="ctr"/>
        <c:lblOffset val="100"/>
        <c:noMultiLvlLbl val="0"/>
      </c:catAx>
      <c:valAx>
        <c:axId val="42954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4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 Argentina</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1.20103288828392E-2</c:v>
                </c:pt>
                <c:pt idx="1">
                  <c:v>5.0037027400276199E-2</c:v>
                </c:pt>
                <c:pt idx="2">
                  <c:v>1.00024005761383E-2</c:v>
                </c:pt>
                <c:pt idx="3">
                  <c:v>2.60036405096714E-2</c:v>
                </c:pt>
                <c:pt idx="4">
                  <c:v>5.9992800863896299E-3</c:v>
                </c:pt>
                <c:pt idx="5">
                  <c:v>1.9996400647883401E-3</c:v>
                </c:pt>
                <c:pt idx="6">
                  <c:v>9.9980003999200207E-3</c:v>
                </c:pt>
                <c:pt idx="7">
                  <c:v>3.5989203239028301E-2</c:v>
                </c:pt>
                <c:pt idx="8">
                  <c:v>7.5949873083764705E-2</c:v>
                </c:pt>
                <c:pt idx="9">
                  <c:v>3.3951788460386302E-2</c:v>
                </c:pt>
                <c:pt idx="10">
                  <c:v>5.9894585529468103E-3</c:v>
                </c:pt>
                <c:pt idx="11">
                  <c:v>-1.9963666127647702E-3</c:v>
                </c:pt>
                <c:pt idx="12">
                  <c:v>0</c:v>
                </c:pt>
                <c:pt idx="13">
                  <c:v>5.9892194050708697E-3</c:v>
                </c:pt>
                <c:pt idx="14">
                  <c:v>-7.9851476254167303E-3</c:v>
                </c:pt>
                <c:pt idx="15">
                  <c:v>9.9822316277026896E-3</c:v>
                </c:pt>
                <c:pt idx="16">
                  <c:v>-3.9924941110711896E-3</c:v>
                </c:pt>
                <c:pt idx="17">
                  <c:v>1.99632675876387E-3</c:v>
                </c:pt>
                <c:pt idx="18">
                  <c:v>1.3974008344479301E-2</c:v>
                </c:pt>
                <c:pt idx="19">
                  <c:v>1.9960079840319399E-3</c:v>
                </c:pt>
                <c:pt idx="20">
                  <c:v>-1.9959681443484198E-3</c:v>
                </c:pt>
                <c:pt idx="21">
                  <c:v>1.9960079840319399E-3</c:v>
                </c:pt>
                <c:pt idx="22">
                  <c:v>7.9838725773936706E-3</c:v>
                </c:pt>
                <c:pt idx="23">
                  <c:v>-1.9958088015168099E-3</c:v>
                </c:pt>
                <c:pt idx="24">
                  <c:v>1.9958486348395301E-3</c:v>
                </c:pt>
              </c:numCache>
            </c:numRef>
          </c:val>
          <c:smooth val="0"/>
          <c:extLst>
            <c:ext xmlns:c16="http://schemas.microsoft.com/office/drawing/2014/chart" uri="{C3380CC4-5D6E-409C-BE32-E72D297353CC}">
              <c16:uniqueId val="{00000000-BFE8-44D8-9183-8A500B337A71}"/>
            </c:ext>
          </c:extLst>
        </c:ser>
        <c:ser>
          <c:idx val="1"/>
          <c:order val="1"/>
          <c:tx>
            <c:strRef>
              <c:f>Sheet1!$C$1</c:f>
              <c:strCache>
                <c:ptCount val="1"/>
                <c:pt idx="0">
                  <c:v>Motomel Bicicletas</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4.7799623976291401E-2</c:v>
                </c:pt>
                <c:pt idx="1">
                  <c:v>6.0517263345649101E-2</c:v>
                </c:pt>
                <c:pt idx="2">
                  <c:v>9.54957822696164E-2</c:v>
                </c:pt>
                <c:pt idx="3">
                  <c:v>9.5404674829066602E-2</c:v>
                </c:pt>
                <c:pt idx="4">
                  <c:v>6.03653693407466E-2</c:v>
                </c:pt>
                <c:pt idx="5">
                  <c:v>6.9854575474693606E-2</c:v>
                </c:pt>
                <c:pt idx="6">
                  <c:v>5.0767863942124597E-2</c:v>
                </c:pt>
                <c:pt idx="7">
                  <c:v>7.29417734365089E-2</c:v>
                </c:pt>
                <c:pt idx="8">
                  <c:v>7.2888607193788604E-2</c:v>
                </c:pt>
                <c:pt idx="9">
                  <c:v>7.6002280068402095E-2</c:v>
                </c:pt>
                <c:pt idx="10">
                  <c:v>8.5437630529713302E-2</c:v>
                </c:pt>
                <c:pt idx="11">
                  <c:v>6.3233108855796898E-3</c:v>
                </c:pt>
                <c:pt idx="12">
                  <c:v>5.0583288546046601E-2</c:v>
                </c:pt>
                <c:pt idx="13">
                  <c:v>3.4758428919012901E-2</c:v>
                </c:pt>
                <c:pt idx="14">
                  <c:v>0.101080295659865</c:v>
                </c:pt>
                <c:pt idx="15">
                  <c:v>3.1555695803092497E-2</c:v>
                </c:pt>
                <c:pt idx="16">
                  <c:v>6.9400630914826497E-2</c:v>
                </c:pt>
                <c:pt idx="17">
                  <c:v>5.98953407729651E-2</c:v>
                </c:pt>
                <c:pt idx="18">
                  <c:v>5.0407989666362098E-2</c:v>
                </c:pt>
                <c:pt idx="19">
                  <c:v>4.7233680763296301E-2</c:v>
                </c:pt>
                <c:pt idx="20">
                  <c:v>4.0916530278232402E-2</c:v>
                </c:pt>
                <c:pt idx="21">
                  <c:v>6.2922762309265398E-2</c:v>
                </c:pt>
                <c:pt idx="22">
                  <c:v>6.6027354189592796E-2</c:v>
                </c:pt>
                <c:pt idx="23">
                  <c:v>5.6557531577955102E-2</c:v>
                </c:pt>
                <c:pt idx="24">
                  <c:v>3.7683708076874801E-2</c:v>
                </c:pt>
              </c:numCache>
            </c:numRef>
          </c:val>
          <c:smooth val="0"/>
          <c:extLst>
            <c:ext xmlns:c16="http://schemas.microsoft.com/office/drawing/2014/chart" uri="{C3380CC4-5D6E-409C-BE32-E72D297353CC}">
              <c16:uniqueId val="{00000001-BFE8-44D8-9183-8A500B337A71}"/>
            </c:ext>
          </c:extLst>
        </c:ser>
        <c:ser>
          <c:idx val="2"/>
          <c:order val="2"/>
          <c:tx>
            <c:strRef>
              <c:f>Sheet1!$D$1</c:f>
              <c:strCache>
                <c:ptCount val="1"/>
                <c:pt idx="0">
                  <c:v>Olmo Bikes</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-7.5501328823387298E-4</c:v>
                </c:pt>
                <c:pt idx="1">
                  <c:v>-3.0200759549102699E-3</c:v>
                </c:pt>
                <c:pt idx="2">
                  <c:v>-2.6426462704710698E-3</c:v>
                </c:pt>
                <c:pt idx="3">
                  <c:v>-1.88765436293553E-3</c:v>
                </c:pt>
                <c:pt idx="4">
                  <c:v>-1.8876899959981001E-3</c:v>
                </c:pt>
                <c:pt idx="5">
                  <c:v>-1.13263537824358E-3</c:v>
                </c:pt>
                <c:pt idx="6">
                  <c:v>-1.8877470116964801E-3</c:v>
                </c:pt>
                <c:pt idx="7">
                  <c:v>-1.13266958895421E-3</c:v>
                </c:pt>
                <c:pt idx="8">
                  <c:v>-2.2653648370069999E-3</c:v>
                </c:pt>
                <c:pt idx="9">
                  <c:v>-7.5513871898267703E-4</c:v>
                </c:pt>
                <c:pt idx="10">
                  <c:v>-3.3981498961676401E-3</c:v>
                </c:pt>
                <c:pt idx="11">
                  <c:v>-4.9086055406829003E-3</c:v>
                </c:pt>
                <c:pt idx="12">
                  <c:v>-3.3984321899496999E-3</c:v>
                </c:pt>
                <c:pt idx="13">
                  <c:v>-3.3985476872883001E-3</c:v>
                </c:pt>
                <c:pt idx="14">
                  <c:v>-3.3986631924776299E-3</c:v>
                </c:pt>
                <c:pt idx="15">
                  <c:v>-3.7764207839094299E-3</c:v>
                </c:pt>
                <c:pt idx="16">
                  <c:v>-2.6435943819842801E-3</c:v>
                </c:pt>
                <c:pt idx="17">
                  <c:v>-2.6436642697444E-3</c:v>
                </c:pt>
                <c:pt idx="18">
                  <c:v>-1.51070523497132E-3</c:v>
                </c:pt>
                <c:pt idx="19">
                  <c:v>-7.5536402880958396E-4</c:v>
                </c:pt>
                <c:pt idx="20">
                  <c:v>-3.0214789384033799E-3</c:v>
                </c:pt>
                <c:pt idx="21">
                  <c:v>-7.5539255862790502E-4</c:v>
                </c:pt>
                <c:pt idx="22">
                  <c:v>-2.2661947945505599E-3</c:v>
                </c:pt>
                <c:pt idx="23">
                  <c:v>-3.0216615361371799E-3</c:v>
                </c:pt>
                <c:pt idx="24">
                  <c:v>-3.7771910541007102E-4</c:v>
                </c:pt>
              </c:numCache>
            </c:numRef>
          </c:val>
          <c:smooth val="0"/>
          <c:extLst>
            <c:ext xmlns:c16="http://schemas.microsoft.com/office/drawing/2014/chart" uri="{C3380CC4-5D6E-409C-BE32-E72D297353CC}">
              <c16:uniqueId val="{00000002-BFE8-44D8-9183-8A500B337A71}"/>
            </c:ext>
          </c:extLst>
        </c:ser>
        <c:ser>
          <c:idx val="3"/>
          <c:order val="3"/>
          <c:tx>
            <c:strRef>
              <c:f>Sheet1!$E$1</c:f>
              <c:strCache>
                <c:ptCount val="1"/>
                <c:pt idx="0">
                  <c:v>Teknial Bikes</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1.4090460758066799E-2</c:v>
                </c:pt>
                <c:pt idx="1">
                  <c:v>-1.40884756269372E-2</c:v>
                </c:pt>
                <c:pt idx="2">
                  <c:v>-3.5226151895166999E-3</c:v>
                </c:pt>
                <c:pt idx="3">
                  <c:v>1.05682178461972E-2</c:v>
                </c:pt>
                <c:pt idx="4">
                  <c:v>2.4656569214512199E-2</c:v>
                </c:pt>
                <c:pt idx="5">
                  <c:v>7.0429974997358903E-3</c:v>
                </c:pt>
                <c:pt idx="6">
                  <c:v>2.11275044895947E-2</c:v>
                </c:pt>
                <c:pt idx="7">
                  <c:v>1.40820278120049E-2</c:v>
                </c:pt>
                <c:pt idx="8">
                  <c:v>1.7600056320180201E-2</c:v>
                </c:pt>
                <c:pt idx="9">
                  <c:v>7.0387836981769597E-3</c:v>
                </c:pt>
                <c:pt idx="10">
                  <c:v>7.0382882882882901E-3</c:v>
                </c:pt>
                <c:pt idx="11">
                  <c:v>0</c:v>
                </c:pt>
                <c:pt idx="12">
                  <c:v>2.11133788443944E-2</c:v>
                </c:pt>
                <c:pt idx="13">
                  <c:v>2.4627075710666999E-2</c:v>
                </c:pt>
                <c:pt idx="14">
                  <c:v>4.2207449614857E-2</c:v>
                </c:pt>
                <c:pt idx="15">
                  <c:v>1.0547410610695101E-2</c:v>
                </c:pt>
                <c:pt idx="16">
                  <c:v>7.0308654995429902E-3</c:v>
                </c:pt>
                <c:pt idx="17">
                  <c:v>1.75759280089989E-2</c:v>
                </c:pt>
                <c:pt idx="18">
                  <c:v>2.1087407303272101E-2</c:v>
                </c:pt>
                <c:pt idx="19">
                  <c:v>2.10829614533188E-2</c:v>
                </c:pt>
                <c:pt idx="20">
                  <c:v>3.5130862462673502E-3</c:v>
                </c:pt>
                <c:pt idx="21">
                  <c:v>2.10777769971194E-2</c:v>
                </c:pt>
                <c:pt idx="22">
                  <c:v>2.8097780275358201E-2</c:v>
                </c:pt>
                <c:pt idx="23">
                  <c:v>3.8623595505618002E-2</c:v>
                </c:pt>
                <c:pt idx="24">
                  <c:v>1.4039521252325301E-2</c:v>
                </c:pt>
              </c:numCache>
            </c:numRef>
          </c:val>
          <c:smooth val="0"/>
          <c:extLst>
            <c:ext xmlns:c16="http://schemas.microsoft.com/office/drawing/2014/chart" uri="{C3380CC4-5D6E-409C-BE32-E72D297353CC}">
              <c16:uniqueId val="{00000003-BFE8-44D8-9183-8A500B337A71}"/>
            </c:ext>
          </c:extLst>
        </c:ser>
        <c:ser>
          <c:idx val="4"/>
          <c:order val="4"/>
          <c:tx>
            <c:strRef>
              <c:f>Sheet1!$F$1</c:f>
              <c:strCache>
                <c:ptCount val="1"/>
                <c:pt idx="0">
                  <c:v>Topmega oficial</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0</c:v>
                </c:pt>
                <c:pt idx="1">
                  <c:v>-3.1133250311332502E-3</c:v>
                </c:pt>
                <c:pt idx="2">
                  <c:v>-3.11342196207852E-3</c:v>
                </c:pt>
                <c:pt idx="3">
                  <c:v>3.1135188990597199E-3</c:v>
                </c:pt>
                <c:pt idx="4">
                  <c:v>-6.2268439241570401E-3</c:v>
                </c:pt>
                <c:pt idx="5">
                  <c:v>3.1136158420774001E-3</c:v>
                </c:pt>
                <c:pt idx="6">
                  <c:v>-3.1135188990597199E-3</c:v>
                </c:pt>
                <c:pt idx="7">
                  <c:v>0</c:v>
                </c:pt>
                <c:pt idx="8">
                  <c:v>0</c:v>
                </c:pt>
                <c:pt idx="9">
                  <c:v>3.1136158420774001E-3</c:v>
                </c:pt>
                <c:pt idx="10">
                  <c:v>0</c:v>
                </c:pt>
                <c:pt idx="11">
                  <c:v>-3.1135188990597199E-3</c:v>
                </c:pt>
                <c:pt idx="12">
                  <c:v>0</c:v>
                </c:pt>
                <c:pt idx="13">
                  <c:v>-3.1136158420774001E-3</c:v>
                </c:pt>
                <c:pt idx="14">
                  <c:v>0</c:v>
                </c:pt>
                <c:pt idx="15">
                  <c:v>-9.3411383733964393E-3</c:v>
                </c:pt>
                <c:pt idx="16">
                  <c:v>-6.22800734904867E-3</c:v>
                </c:pt>
                <c:pt idx="17">
                  <c:v>-6.2283952539628198E-3</c:v>
                </c:pt>
                <c:pt idx="18">
                  <c:v>0</c:v>
                </c:pt>
                <c:pt idx="19">
                  <c:v>-3.1143916036002399E-3</c:v>
                </c:pt>
                <c:pt idx="20">
                  <c:v>0</c:v>
                </c:pt>
                <c:pt idx="21">
                  <c:v>-6.2289772019434404E-3</c:v>
                </c:pt>
                <c:pt idx="22">
                  <c:v>-3.1146826138416499E-3</c:v>
                </c:pt>
                <c:pt idx="23">
                  <c:v>6.2295592586824504E-3</c:v>
                </c:pt>
                <c:pt idx="24">
                  <c:v>-3.11458560438534E-3</c:v>
                </c:pt>
              </c:numCache>
            </c:numRef>
          </c:val>
          <c:smooth val="0"/>
          <c:extLst>
            <c:ext xmlns:c16="http://schemas.microsoft.com/office/drawing/2014/chart" uri="{C3380CC4-5D6E-409C-BE32-E72D297353CC}">
              <c16:uniqueId val="{00000004-BFE8-44D8-9183-8A500B337A71}"/>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0</c:v>
                </c:pt>
                <c:pt idx="1">
                  <c:v>7.9302141157811298E-2</c:v>
                </c:pt>
                <c:pt idx="2">
                  <c:v>0</c:v>
                </c:pt>
                <c:pt idx="3">
                  <c:v>7.9239302694136302E-2</c:v>
                </c:pt>
                <c:pt idx="4">
                  <c:v>0</c:v>
                </c:pt>
                <c:pt idx="5">
                  <c:v>0</c:v>
                </c:pt>
                <c:pt idx="6">
                  <c:v>0</c:v>
                </c:pt>
                <c:pt idx="7">
                  <c:v>0</c:v>
                </c:pt>
                <c:pt idx="8">
                  <c:v>0</c:v>
                </c:pt>
                <c:pt idx="9">
                  <c:v>0</c:v>
                </c:pt>
                <c:pt idx="10">
                  <c:v>0</c:v>
                </c:pt>
                <c:pt idx="11">
                  <c:v>0</c:v>
                </c:pt>
                <c:pt idx="12">
                  <c:v>7.9176563737133804E-2</c:v>
                </c:pt>
                <c:pt idx="13">
                  <c:v>0</c:v>
                </c:pt>
                <c:pt idx="14">
                  <c:v>7.9113924050632903E-2</c:v>
                </c:pt>
                <c:pt idx="15">
                  <c:v>0</c:v>
                </c:pt>
                <c:pt idx="16">
                  <c:v>-7.9051383399209502E-2</c:v>
                </c:pt>
                <c:pt idx="17">
                  <c:v>0</c:v>
                </c:pt>
                <c:pt idx="18">
                  <c:v>0</c:v>
                </c:pt>
                <c:pt idx="19">
                  <c:v>0</c:v>
                </c:pt>
                <c:pt idx="20">
                  <c:v>0.237341772151899</c:v>
                </c:pt>
                <c:pt idx="21">
                  <c:v>-7.8926598263614797E-2</c:v>
                </c:pt>
                <c:pt idx="22">
                  <c:v>7.8988941548183297E-2</c:v>
                </c:pt>
                <c:pt idx="23">
                  <c:v>0</c:v>
                </c:pt>
                <c:pt idx="24">
                  <c:v>0</c:v>
                </c:pt>
              </c:numCache>
            </c:numRef>
          </c:val>
          <c:smooth val="0"/>
          <c:extLst>
            <c:ext xmlns:c16="http://schemas.microsoft.com/office/drawing/2014/chart" uri="{C3380CC4-5D6E-409C-BE32-E72D297353CC}">
              <c16:uniqueId val="{00000005-BFE8-44D8-9183-8A500B337A71}"/>
            </c:ext>
          </c:extLst>
        </c:ser>
        <c:dLbls>
          <c:showLegendKey val="0"/>
          <c:showVal val="0"/>
          <c:showCatName val="0"/>
          <c:showSerName val="0"/>
          <c:showPercent val="0"/>
          <c:showBubbleSize val="0"/>
        </c:dLbls>
        <c:smooth val="0"/>
        <c:axId val="402333296"/>
        <c:axId val="402330672"/>
      </c:lineChart>
      <c:dateAx>
        <c:axId val="402333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30672"/>
        <c:crosses val="autoZero"/>
        <c:auto val="1"/>
        <c:lblOffset val="100"/>
        <c:baseTimeUnit val="days"/>
      </c:dateAx>
      <c:valAx>
        <c:axId val="40233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33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Sheet1!$B$2:$B$7</c:f>
              <c:numCache>
                <c:formatCode>General</c:formatCode>
                <c:ptCount val="6"/>
                <c:pt idx="0">
                  <c:v>1269</c:v>
                </c:pt>
                <c:pt idx="1">
                  <c:v>49</c:v>
                </c:pt>
                <c:pt idx="2">
                  <c:v>23</c:v>
                </c:pt>
                <c:pt idx="3">
                  <c:v>11</c:v>
                </c:pt>
                <c:pt idx="4">
                  <c:v>539</c:v>
                </c:pt>
                <c:pt idx="5">
                  <c:v>19</c:v>
                </c:pt>
              </c:numCache>
            </c:numRef>
          </c:val>
          <c:extLst>
            <c:ext xmlns:c16="http://schemas.microsoft.com/office/drawing/2014/chart" uri="{C3380CC4-5D6E-409C-BE32-E72D297353CC}">
              <c16:uniqueId val="{00000000-4F42-45CD-B6FB-A7616FB235A3}"/>
            </c:ext>
          </c:extLst>
        </c:ser>
        <c:ser>
          <c:idx val="1"/>
          <c:order val="1"/>
          <c:tx>
            <c:strRef>
              <c:f>Sheet1!$C$1</c:f>
              <c:strCache>
                <c:ptCount val="1"/>
                <c:pt idx="0">
                  <c:v>Love</c:v>
                </c:pt>
              </c:strCache>
            </c:strRef>
          </c:tx>
          <c:spPr>
            <a:solidFill>
              <a:schemeClr val="accent2"/>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Sheet1!$C$2:$C$7</c:f>
              <c:numCache>
                <c:formatCode>General</c:formatCode>
                <c:ptCount val="6"/>
                <c:pt idx="0">
                  <c:v>312</c:v>
                </c:pt>
                <c:pt idx="1">
                  <c:v>9</c:v>
                </c:pt>
                <c:pt idx="2">
                  <c:v>5</c:v>
                </c:pt>
                <c:pt idx="3">
                  <c:v>4</c:v>
                </c:pt>
                <c:pt idx="4">
                  <c:v>45</c:v>
                </c:pt>
                <c:pt idx="5">
                  <c:v>2</c:v>
                </c:pt>
              </c:numCache>
            </c:numRef>
          </c:val>
          <c:extLst>
            <c:ext xmlns:c16="http://schemas.microsoft.com/office/drawing/2014/chart" uri="{C3380CC4-5D6E-409C-BE32-E72D297353CC}">
              <c16:uniqueId val="{00000001-4F42-45CD-B6FB-A7616FB235A3}"/>
            </c:ext>
          </c:extLst>
        </c:ser>
        <c:ser>
          <c:idx val="2"/>
          <c:order val="2"/>
          <c:tx>
            <c:strRef>
              <c:f>Sheet1!$D$1</c:f>
              <c:strCache>
                <c:ptCount val="1"/>
                <c:pt idx="0">
                  <c:v>Haha</c:v>
                </c:pt>
              </c:strCache>
            </c:strRef>
          </c:tx>
          <c:spPr>
            <a:solidFill>
              <a:schemeClr val="accent3"/>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Sheet1!$D$2:$D$7</c:f>
              <c:numCache>
                <c:formatCode>General</c:formatCode>
                <c:ptCount val="6"/>
                <c:pt idx="0">
                  <c:v>1</c:v>
                </c:pt>
                <c:pt idx="1">
                  <c:v>0</c:v>
                </c:pt>
                <c:pt idx="2">
                  <c:v>0</c:v>
                </c:pt>
                <c:pt idx="3">
                  <c:v>0</c:v>
                </c:pt>
                <c:pt idx="4">
                  <c:v>1</c:v>
                </c:pt>
                <c:pt idx="5">
                  <c:v>0</c:v>
                </c:pt>
              </c:numCache>
            </c:numRef>
          </c:val>
          <c:extLst>
            <c:ext xmlns:c16="http://schemas.microsoft.com/office/drawing/2014/chart" uri="{C3380CC4-5D6E-409C-BE32-E72D297353CC}">
              <c16:uniqueId val="{00000002-4F42-45CD-B6FB-A7616FB235A3}"/>
            </c:ext>
          </c:extLst>
        </c:ser>
        <c:ser>
          <c:idx val="3"/>
          <c:order val="3"/>
          <c:tx>
            <c:strRef>
              <c:f>Sheet1!$E$1</c:f>
              <c:strCache>
                <c:ptCount val="1"/>
                <c:pt idx="0">
                  <c:v>Wow</c:v>
                </c:pt>
              </c:strCache>
            </c:strRef>
          </c:tx>
          <c:spPr>
            <a:solidFill>
              <a:schemeClr val="accent4"/>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Sheet1!$E$2:$E$7</c:f>
              <c:numCache>
                <c:formatCode>General</c:formatCode>
                <c:ptCount val="6"/>
                <c:pt idx="0">
                  <c:v>6</c:v>
                </c:pt>
                <c:pt idx="1">
                  <c:v>0</c:v>
                </c:pt>
                <c:pt idx="2">
                  <c:v>0</c:v>
                </c:pt>
                <c:pt idx="3">
                  <c:v>0</c:v>
                </c:pt>
                <c:pt idx="4">
                  <c:v>0</c:v>
                </c:pt>
                <c:pt idx="5">
                  <c:v>0</c:v>
                </c:pt>
              </c:numCache>
            </c:numRef>
          </c:val>
          <c:extLst>
            <c:ext xmlns:c16="http://schemas.microsoft.com/office/drawing/2014/chart" uri="{C3380CC4-5D6E-409C-BE32-E72D297353CC}">
              <c16:uniqueId val="{00000003-4F42-45CD-B6FB-A7616FB235A3}"/>
            </c:ext>
          </c:extLst>
        </c:ser>
        <c:ser>
          <c:idx val="4"/>
          <c:order val="4"/>
          <c:tx>
            <c:strRef>
              <c:f>Sheet1!$F$1</c:f>
              <c:strCache>
                <c:ptCount val="1"/>
                <c:pt idx="0">
                  <c:v>Sad</c:v>
                </c:pt>
              </c:strCache>
            </c:strRef>
          </c:tx>
          <c:spPr>
            <a:solidFill>
              <a:schemeClr val="accent5"/>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Sheet1!$F$2:$F$7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4-4F42-45CD-B6FB-A7616FB235A3}"/>
            </c:ext>
          </c:extLst>
        </c:ser>
        <c:ser>
          <c:idx val="5"/>
          <c:order val="5"/>
          <c:tx>
            <c:strRef>
              <c:f>Sheet1!$G$1</c:f>
              <c:strCache>
                <c:ptCount val="1"/>
                <c:pt idx="0">
                  <c:v>Angry</c:v>
                </c:pt>
              </c:strCache>
            </c:strRef>
          </c:tx>
          <c:spPr>
            <a:solidFill>
              <a:schemeClr val="accent6"/>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Sheet1!$G$2:$G$7</c:f>
              <c:numCache>
                <c:formatCode>General</c:formatCode>
                <c:ptCount val="6"/>
                <c:pt idx="0">
                  <c:v>0</c:v>
                </c:pt>
                <c:pt idx="1">
                  <c:v>0</c:v>
                </c:pt>
                <c:pt idx="2">
                  <c:v>0</c:v>
                </c:pt>
                <c:pt idx="3">
                  <c:v>0</c:v>
                </c:pt>
                <c:pt idx="4">
                  <c:v>14</c:v>
                </c:pt>
                <c:pt idx="5">
                  <c:v>0</c:v>
                </c:pt>
              </c:numCache>
            </c:numRef>
          </c:val>
          <c:extLst>
            <c:ext xmlns:c16="http://schemas.microsoft.com/office/drawing/2014/chart" uri="{C3380CC4-5D6E-409C-BE32-E72D297353CC}">
              <c16:uniqueId val="{00000005-4F42-45CD-B6FB-A7616FB235A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Sheet1!$H$2:$H$7</c:f>
              <c:numCache>
                <c:formatCode>General</c:formatCode>
                <c:ptCount val="6"/>
                <c:pt idx="0">
                  <c:v>130</c:v>
                </c:pt>
                <c:pt idx="1">
                  <c:v>4</c:v>
                </c:pt>
                <c:pt idx="2">
                  <c:v>3</c:v>
                </c:pt>
                <c:pt idx="3">
                  <c:v>4</c:v>
                </c:pt>
                <c:pt idx="4">
                  <c:v>157</c:v>
                </c:pt>
                <c:pt idx="5">
                  <c:v>0</c:v>
                </c:pt>
              </c:numCache>
            </c:numRef>
          </c:val>
          <c:extLst>
            <c:ext xmlns:c16="http://schemas.microsoft.com/office/drawing/2014/chart" uri="{C3380CC4-5D6E-409C-BE32-E72D297353CC}">
              <c16:uniqueId val="{00000006-4F42-45CD-B6FB-A7616FB235A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Sheet1!$I$2:$I$7</c:f>
              <c:numCache>
                <c:formatCode>General</c:formatCode>
                <c:ptCount val="6"/>
                <c:pt idx="0">
                  <c:v>131</c:v>
                </c:pt>
                <c:pt idx="1">
                  <c:v>1</c:v>
                </c:pt>
                <c:pt idx="2">
                  <c:v>4</c:v>
                </c:pt>
                <c:pt idx="3">
                  <c:v>4</c:v>
                </c:pt>
                <c:pt idx="4">
                  <c:v>17</c:v>
                </c:pt>
                <c:pt idx="5">
                  <c:v>0</c:v>
                </c:pt>
              </c:numCache>
            </c:numRef>
          </c:val>
          <c:extLst>
            <c:ext xmlns:c16="http://schemas.microsoft.com/office/drawing/2014/chart" uri="{C3380CC4-5D6E-409C-BE32-E72D297353CC}">
              <c16:uniqueId val="{00000007-4F42-45CD-B6FB-A7616FB235A3}"/>
            </c:ext>
          </c:extLst>
        </c:ser>
        <c:dLbls>
          <c:showLegendKey val="0"/>
          <c:showVal val="0"/>
          <c:showCatName val="0"/>
          <c:showSerName val="0"/>
          <c:showPercent val="0"/>
          <c:showBubbleSize val="0"/>
        </c:dLbls>
        <c:gapWidth val="150"/>
        <c:overlap val="100"/>
        <c:axId val="389479344"/>
        <c:axId val="389481640"/>
      </c:barChart>
      <c:catAx>
        <c:axId val="389479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81640"/>
        <c:crosses val="autoZero"/>
        <c:auto val="1"/>
        <c:lblAlgn val="ctr"/>
        <c:lblOffset val="100"/>
        <c:noMultiLvlLbl val="0"/>
      </c:catAx>
      <c:valAx>
        <c:axId val="389481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7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3</c:v>
                </c:pt>
                <c:pt idx="10">
                  <c:v>0</c:v>
                </c:pt>
                <c:pt idx="11">
                  <c:v>2</c:v>
                </c:pt>
                <c:pt idx="12">
                  <c:v>2</c:v>
                </c:pt>
                <c:pt idx="13">
                  <c:v>0</c:v>
                </c:pt>
                <c:pt idx="14">
                  <c:v>0</c:v>
                </c:pt>
                <c:pt idx="15">
                  <c:v>0</c:v>
                </c:pt>
                <c:pt idx="16">
                  <c:v>0</c:v>
                </c:pt>
                <c:pt idx="17">
                  <c:v>1</c:v>
                </c:pt>
                <c:pt idx="18">
                  <c:v>1</c:v>
                </c:pt>
                <c:pt idx="19">
                  <c:v>0</c:v>
                </c:pt>
                <c:pt idx="20">
                  <c:v>0</c:v>
                </c:pt>
                <c:pt idx="21">
                  <c:v>0</c:v>
                </c:pt>
                <c:pt idx="22">
                  <c:v>1</c:v>
                </c:pt>
                <c:pt idx="23">
                  <c:v>0</c:v>
                </c:pt>
              </c:numCache>
            </c:numRef>
          </c:val>
          <c:smooth val="0"/>
          <c:extLst>
            <c:ext xmlns:c16="http://schemas.microsoft.com/office/drawing/2014/chart" uri="{C3380CC4-5D6E-409C-BE32-E72D297353CC}">
              <c16:uniqueId val="{00000000-3344-4516-84BF-7D955D9E3670}"/>
            </c:ext>
          </c:extLst>
        </c:ser>
        <c:ser>
          <c:idx val="1"/>
          <c:order val="1"/>
          <c:tx>
            <c:strRef>
              <c:f>Sheet1!$C$1</c:f>
              <c:strCache>
                <c:ptCount val="1"/>
                <c:pt idx="0">
                  <c:v>Motomel 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c:v>
                </c:pt>
                <c:pt idx="16">
                  <c:v>4</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3344-4516-84BF-7D955D9E3670}"/>
            </c:ext>
          </c:extLst>
        </c:ser>
        <c:ser>
          <c:idx val="2"/>
          <c:order val="2"/>
          <c:tx>
            <c:strRef>
              <c:f>Sheet1!$D$1</c:f>
              <c:strCache>
                <c:ptCount val="1"/>
                <c:pt idx="0">
                  <c:v>Olmo Bikes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3344-4516-84BF-7D955D9E3670}"/>
            </c:ext>
          </c:extLst>
        </c:ser>
        <c:ser>
          <c:idx val="3"/>
          <c:order val="3"/>
          <c:tx>
            <c:strRef>
              <c:f>Sheet1!$E$1</c:f>
              <c:strCache>
                <c:ptCount val="1"/>
                <c:pt idx="0">
                  <c:v>Teknial Bikes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3</c:v>
                </c:pt>
                <c:pt idx="11">
                  <c:v>1</c:v>
                </c:pt>
                <c:pt idx="12">
                  <c:v>0</c:v>
                </c:pt>
                <c:pt idx="13">
                  <c:v>0</c:v>
                </c:pt>
                <c:pt idx="14">
                  <c:v>2</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3344-4516-84BF-7D955D9E3670}"/>
            </c:ext>
          </c:extLst>
        </c:ser>
        <c:ser>
          <c:idx val="4"/>
          <c:order val="4"/>
          <c:tx>
            <c:strRef>
              <c:f>Sheet1!$F$1</c:f>
              <c:strCache>
                <c:ptCount val="1"/>
                <c:pt idx="0">
                  <c:v>Topmega oficial</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7</c:v>
                </c:pt>
                <c:pt idx="11">
                  <c:v>4</c:v>
                </c:pt>
                <c:pt idx="12">
                  <c:v>0</c:v>
                </c:pt>
                <c:pt idx="13">
                  <c:v>0</c:v>
                </c:pt>
                <c:pt idx="14">
                  <c:v>1</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3344-4516-84BF-7D955D9E3670}"/>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3</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3344-4516-84BF-7D955D9E3670}"/>
            </c:ext>
          </c:extLst>
        </c:ser>
        <c:dLbls>
          <c:showLegendKey val="0"/>
          <c:showVal val="0"/>
          <c:showCatName val="0"/>
          <c:showSerName val="0"/>
          <c:showPercent val="0"/>
          <c:showBubbleSize val="0"/>
        </c:dLbls>
        <c:smooth val="0"/>
        <c:axId val="390295752"/>
        <c:axId val="390288208"/>
      </c:lineChart>
      <c:catAx>
        <c:axId val="390295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88208"/>
        <c:crosses val="autoZero"/>
        <c:auto val="1"/>
        <c:lblAlgn val="ctr"/>
        <c:lblOffset val="100"/>
        <c:noMultiLvlLbl val="0"/>
      </c:catAx>
      <c:valAx>
        <c:axId val="39028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9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Venzo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7.7946996042690994E-2</c:v>
                </c:pt>
                <c:pt idx="1">
                  <c:v>4.79673821801175E-2</c:v>
                </c:pt>
                <c:pt idx="2">
                  <c:v>9.3936123436063501E-2</c:v>
                </c:pt>
                <c:pt idx="3">
                  <c:v>6.7953791421833207E-2</c:v>
                </c:pt>
                <c:pt idx="4">
                  <c:v>0.29979613862573501</c:v>
                </c:pt>
                <c:pt idx="5">
                  <c:v>0.95601657539539797</c:v>
                </c:pt>
              </c:numCache>
            </c:numRef>
          </c:val>
          <c:extLst>
            <c:ext xmlns:c16="http://schemas.microsoft.com/office/drawing/2014/chart" uri="{C3380CC4-5D6E-409C-BE32-E72D297353CC}">
              <c16:uniqueId val="{00000000-19FE-4E66-8B70-0EDA3BF680E1}"/>
            </c:ext>
          </c:extLst>
        </c:ser>
        <c:ser>
          <c:idx val="1"/>
          <c:order val="1"/>
          <c:tx>
            <c:strRef>
              <c:f>Sheet1!$C$1</c:f>
              <c:strCache>
                <c:ptCount val="1"/>
                <c:pt idx="0">
                  <c:v>Motomel 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2.5295642825523299E-2</c:v>
                </c:pt>
                <c:pt idx="2">
                  <c:v>3.1619553531904099E-2</c:v>
                </c:pt>
                <c:pt idx="3">
                  <c:v>1.89717321191425E-2</c:v>
                </c:pt>
                <c:pt idx="4">
                  <c:v>5.0591285651046598E-2</c:v>
                </c:pt>
                <c:pt idx="6">
                  <c:v>2.2133687472332901E-2</c:v>
                </c:pt>
              </c:numCache>
            </c:numRef>
          </c:val>
          <c:extLst>
            <c:ext xmlns:c16="http://schemas.microsoft.com/office/drawing/2014/chart" uri="{C3380CC4-5D6E-409C-BE32-E72D297353CC}">
              <c16:uniqueId val="{00000001-19FE-4E66-8B70-0EDA3BF680E1}"/>
            </c:ext>
          </c:extLst>
        </c:ser>
        <c:ser>
          <c:idx val="2"/>
          <c:order val="2"/>
          <c:tx>
            <c:strRef>
              <c:f>Sheet1!$D$1</c:f>
              <c:strCache>
                <c:ptCount val="1"/>
                <c:pt idx="0">
                  <c:v>Olmo Bikes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4">
                  <c:v>1.32165244316895E-2</c:v>
                </c:pt>
              </c:numCache>
            </c:numRef>
          </c:val>
          <c:extLst>
            <c:ext xmlns:c16="http://schemas.microsoft.com/office/drawing/2014/chart" uri="{C3380CC4-5D6E-409C-BE32-E72D297353CC}">
              <c16:uniqueId val="{00000002-19FE-4E66-8B70-0EDA3BF680E1}"/>
            </c:ext>
          </c:extLst>
        </c:ser>
        <c:ser>
          <c:idx val="3"/>
          <c:order val="3"/>
          <c:tx>
            <c:strRef>
              <c:f>Sheet1!$E$1</c:f>
              <c:strCache>
                <c:ptCount val="1"/>
                <c:pt idx="0">
                  <c:v>Teknial Bikes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1">
                  <c:v>1.0547410610695101E-2</c:v>
                </c:pt>
                <c:pt idx="3">
                  <c:v>3.51580353689836E-3</c:v>
                </c:pt>
                <c:pt idx="4">
                  <c:v>2.4610624758288499E-2</c:v>
                </c:pt>
                <c:pt idx="6">
                  <c:v>1.7579017684491799E-2</c:v>
                </c:pt>
              </c:numCache>
            </c:numRef>
          </c:val>
          <c:extLst>
            <c:ext xmlns:c16="http://schemas.microsoft.com/office/drawing/2014/chart" uri="{C3380CC4-5D6E-409C-BE32-E72D297353CC}">
              <c16:uniqueId val="{00000003-19FE-4E66-8B70-0EDA3BF680E1}"/>
            </c:ext>
          </c:extLst>
        </c:ser>
        <c:ser>
          <c:idx val="4"/>
          <c:order val="4"/>
          <c:tx>
            <c:strRef>
              <c:f>Sheet1!$F$1</c:f>
              <c:strCache>
                <c:ptCount val="1"/>
                <c:pt idx="0">
                  <c:v>Topmega oficial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0.177498209447887</c:v>
                </c:pt>
                <c:pt idx="1">
                  <c:v>0.242892286612898</c:v>
                </c:pt>
                <c:pt idx="2">
                  <c:v>0.38821245809070098</c:v>
                </c:pt>
                <c:pt idx="4">
                  <c:v>4.3596051443340701E-2</c:v>
                </c:pt>
                <c:pt idx="5">
                  <c:v>6.1501572571855602E-2</c:v>
                </c:pt>
              </c:numCache>
            </c:numRef>
          </c:val>
          <c:extLst>
            <c:ext xmlns:c16="http://schemas.microsoft.com/office/drawing/2014/chart" uri="{C3380CC4-5D6E-409C-BE32-E72D297353CC}">
              <c16:uniqueId val="{00000004-19FE-4E66-8B70-0EDA3BF680E1}"/>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0.474683544303798</c:v>
                </c:pt>
                <c:pt idx="3">
                  <c:v>0.395569620253165</c:v>
                </c:pt>
              </c:numCache>
            </c:numRef>
          </c:val>
          <c:extLst>
            <c:ext xmlns:c16="http://schemas.microsoft.com/office/drawing/2014/chart" uri="{C3380CC4-5D6E-409C-BE32-E72D297353CC}">
              <c16:uniqueId val="{00000005-19FE-4E66-8B70-0EDA3BF680E1}"/>
            </c:ext>
          </c:extLst>
        </c:ser>
        <c:dLbls>
          <c:showLegendKey val="0"/>
          <c:showVal val="0"/>
          <c:showCatName val="0"/>
          <c:showSerName val="0"/>
          <c:showPercent val="0"/>
          <c:showBubbleSize val="0"/>
        </c:dLbls>
        <c:gapWidth val="219"/>
        <c:overlap val="-27"/>
        <c:axId val="390293128"/>
        <c:axId val="390290176"/>
      </c:barChart>
      <c:catAx>
        <c:axId val="390293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90176"/>
        <c:crosses val="autoZero"/>
        <c:auto val="1"/>
        <c:lblAlgn val="ctr"/>
        <c:lblOffset val="100"/>
        <c:noMultiLvlLbl val="0"/>
      </c:catAx>
      <c:valAx>
        <c:axId val="39029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9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Venzo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0.33993893510335599</c:v>
                </c:pt>
                <c:pt idx="1">
                  <c:v>0.29940119760479</c:v>
                </c:pt>
                <c:pt idx="2">
                  <c:v>0</c:v>
                </c:pt>
              </c:numCache>
            </c:numRef>
          </c:val>
          <c:extLst>
            <c:ext xmlns:c16="http://schemas.microsoft.com/office/drawing/2014/chart" uri="{C3380CC4-5D6E-409C-BE32-E72D297353CC}">
              <c16:uniqueId val="{00000000-03E9-4A2A-B2BF-4E30C6EB7BCF}"/>
            </c:ext>
          </c:extLst>
        </c:ser>
        <c:ser>
          <c:idx val="1"/>
          <c:order val="1"/>
          <c:tx>
            <c:strRef>
              <c:f>Sheet1!$C$1</c:f>
              <c:strCache>
                <c:ptCount val="1"/>
                <c:pt idx="0">
                  <c:v>Motomel Bicicletas</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1.8884552436107298E-2</c:v>
                </c:pt>
                <c:pt idx="1">
                  <c:v>3.8646561281734701E-2</c:v>
                </c:pt>
                <c:pt idx="2">
                  <c:v>2.5293243542318801E-2</c:v>
                </c:pt>
              </c:numCache>
            </c:numRef>
          </c:val>
          <c:extLst>
            <c:ext xmlns:c16="http://schemas.microsoft.com/office/drawing/2014/chart" uri="{C3380CC4-5D6E-409C-BE32-E72D297353CC}">
              <c16:uniqueId val="{00000001-03E9-4A2A-B2BF-4E30C6EB7BCF}"/>
            </c:ext>
          </c:extLst>
        </c:ser>
        <c:ser>
          <c:idx val="2"/>
          <c:order val="2"/>
          <c:tx>
            <c:strRef>
              <c:f>Sheet1!$D$1</c:f>
              <c:strCache>
                <c:ptCount val="1"/>
                <c:pt idx="0">
                  <c:v>Olmo Bikes</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1.32144785377991E-2</c:v>
                </c:pt>
                <c:pt idx="2">
                  <c:v>0</c:v>
                </c:pt>
              </c:numCache>
            </c:numRef>
          </c:val>
          <c:extLst>
            <c:ext xmlns:c16="http://schemas.microsoft.com/office/drawing/2014/chart" uri="{C3380CC4-5D6E-409C-BE32-E72D297353CC}">
              <c16:uniqueId val="{00000002-03E9-4A2A-B2BF-4E30C6EB7BCF}"/>
            </c:ext>
          </c:extLst>
        </c:ser>
        <c:ser>
          <c:idx val="3"/>
          <c:order val="3"/>
          <c:tx>
            <c:strRef>
              <c:f>Sheet1!$E$1</c:f>
              <c:strCache>
                <c:ptCount val="1"/>
                <c:pt idx="0">
                  <c:v>Teknial Bikes</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1.4071131511799499E-2</c:v>
                </c:pt>
                <c:pt idx="1">
                  <c:v>8.7975239065041701E-3</c:v>
                </c:pt>
                <c:pt idx="2">
                  <c:v>1.75771637488575E-2</c:v>
                </c:pt>
              </c:numCache>
            </c:numRef>
          </c:val>
          <c:extLst>
            <c:ext xmlns:c16="http://schemas.microsoft.com/office/drawing/2014/chart" uri="{C3380CC4-5D6E-409C-BE32-E72D297353CC}">
              <c16:uniqueId val="{00000003-03E9-4A2A-B2BF-4E30C6EB7BCF}"/>
            </c:ext>
          </c:extLst>
        </c:ser>
        <c:ser>
          <c:idx val="4"/>
          <c:order val="4"/>
          <c:tx>
            <c:strRef>
              <c:f>Sheet1!$F$1</c:f>
              <c:strCache>
                <c:ptCount val="1"/>
                <c:pt idx="0">
                  <c:v>Topmega oficial</c:v>
                </c:pt>
              </c:strCache>
            </c:strRef>
          </c:tx>
          <c:spPr>
            <a:solidFill>
              <a:schemeClr val="accent5"/>
            </a:solidFill>
            <a:ln>
              <a:noFill/>
            </a:ln>
            <a:effectLst/>
          </c:spPr>
          <c:invertIfNegative val="0"/>
          <c:cat>
            <c:strRef>
              <c:f>Sheet1!$A$2:$A$4</c:f>
              <c:strCache>
                <c:ptCount val="3"/>
                <c:pt idx="0">
                  <c:v>Album</c:v>
                </c:pt>
                <c:pt idx="1">
                  <c:v>Photo</c:v>
                </c:pt>
                <c:pt idx="2">
                  <c:v>Video</c:v>
                </c:pt>
              </c:strCache>
            </c:strRef>
          </c:cat>
          <c:val>
            <c:numRef>
              <c:f>Sheet1!$F$2:$F$4</c:f>
              <c:numCache>
                <c:formatCode>General</c:formatCode>
                <c:ptCount val="3"/>
                <c:pt idx="0">
                  <c:v>0</c:v>
                </c:pt>
                <c:pt idx="1">
                  <c:v>0.168443859404005</c:v>
                </c:pt>
                <c:pt idx="2">
                  <c:v>0.27715777095230498</c:v>
                </c:pt>
              </c:numCache>
            </c:numRef>
          </c:val>
          <c:extLst>
            <c:ext xmlns:c16="http://schemas.microsoft.com/office/drawing/2014/chart" uri="{C3380CC4-5D6E-409C-BE32-E72D297353CC}">
              <c16:uniqueId val="{00000004-03E9-4A2A-B2BF-4E30C6EB7BCF}"/>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Sheet1!$A$2:$A$4</c:f>
              <c:strCache>
                <c:ptCount val="3"/>
                <c:pt idx="0">
                  <c:v>Album</c:v>
                </c:pt>
                <c:pt idx="1">
                  <c:v>Photo</c:v>
                </c:pt>
                <c:pt idx="2">
                  <c:v>Video</c:v>
                </c:pt>
              </c:strCache>
            </c:strRef>
          </c:cat>
          <c:val>
            <c:numRef>
              <c:f>Sheet1!$G$2:$G$4</c:f>
              <c:numCache>
                <c:formatCode>General</c:formatCode>
                <c:ptCount val="3"/>
                <c:pt idx="0">
                  <c:v>0.41558300009020099</c:v>
                </c:pt>
                <c:pt idx="1">
                  <c:v>0</c:v>
                </c:pt>
                <c:pt idx="2">
                  <c:v>0</c:v>
                </c:pt>
              </c:numCache>
            </c:numRef>
          </c:val>
          <c:extLst>
            <c:ext xmlns:c16="http://schemas.microsoft.com/office/drawing/2014/chart" uri="{C3380CC4-5D6E-409C-BE32-E72D297353CC}">
              <c16:uniqueId val="{00000005-03E9-4A2A-B2BF-4E30C6EB7BCF}"/>
            </c:ext>
          </c:extLst>
        </c:ser>
        <c:dLbls>
          <c:showLegendKey val="0"/>
          <c:showVal val="0"/>
          <c:showCatName val="0"/>
          <c:showSerName val="0"/>
          <c:showPercent val="0"/>
          <c:showBubbleSize val="0"/>
        </c:dLbls>
        <c:gapWidth val="219"/>
        <c:overlap val="-27"/>
        <c:axId val="390293456"/>
        <c:axId val="390293784"/>
      </c:barChart>
      <c:catAx>
        <c:axId val="39029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93784"/>
        <c:crosses val="autoZero"/>
        <c:auto val="1"/>
        <c:lblAlgn val="ctr"/>
        <c:lblOffset val="100"/>
        <c:noMultiLvlLbl val="0"/>
      </c:catAx>
      <c:valAx>
        <c:axId val="390293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9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Sheet1!$B$2:$B$7</c:f>
              <c:numCache>
                <c:formatCode>General</c:formatCode>
                <c:ptCount val="6"/>
                <c:pt idx="0">
                  <c:v>10</c:v>
                </c:pt>
                <c:pt idx="1">
                  <c:v>1</c:v>
                </c:pt>
                <c:pt idx="2">
                  <c:v>0</c:v>
                </c:pt>
                <c:pt idx="3">
                  <c:v>2</c:v>
                </c:pt>
                <c:pt idx="4">
                  <c:v>0</c:v>
                </c:pt>
                <c:pt idx="5">
                  <c:v>4</c:v>
                </c:pt>
              </c:numCache>
            </c:numRef>
          </c:val>
          <c:extLst>
            <c:ext xmlns:c16="http://schemas.microsoft.com/office/drawing/2014/chart" uri="{C3380CC4-5D6E-409C-BE32-E72D297353CC}">
              <c16:uniqueId val="{00000000-982F-4E4C-829E-0313D2B5766F}"/>
            </c:ext>
          </c:extLst>
        </c:ser>
        <c:ser>
          <c:idx val="1"/>
          <c:order val="1"/>
          <c:tx>
            <c:strRef>
              <c:f>Sheet1!$C$1</c:f>
              <c:strCache>
                <c:ptCount val="1"/>
                <c:pt idx="0">
                  <c:v>Photo</c:v>
                </c:pt>
              </c:strCache>
            </c:strRef>
          </c:tx>
          <c:spPr>
            <a:solidFill>
              <a:schemeClr val="accent2"/>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Sheet1!$C$2:$C$7</c:f>
              <c:numCache>
                <c:formatCode>General</c:formatCode>
                <c:ptCount val="6"/>
                <c:pt idx="0">
                  <c:v>1</c:v>
                </c:pt>
                <c:pt idx="1">
                  <c:v>4</c:v>
                </c:pt>
                <c:pt idx="2">
                  <c:v>1</c:v>
                </c:pt>
                <c:pt idx="3">
                  <c:v>4</c:v>
                </c:pt>
                <c:pt idx="4">
                  <c:v>11</c:v>
                </c:pt>
                <c:pt idx="5">
                  <c:v>0</c:v>
                </c:pt>
              </c:numCache>
            </c:numRef>
          </c:val>
          <c:extLst>
            <c:ext xmlns:c16="http://schemas.microsoft.com/office/drawing/2014/chart" uri="{C3380CC4-5D6E-409C-BE32-E72D297353CC}">
              <c16:uniqueId val="{00000001-982F-4E4C-829E-0313D2B5766F}"/>
            </c:ext>
          </c:extLst>
        </c:ser>
        <c:ser>
          <c:idx val="2"/>
          <c:order val="2"/>
          <c:tx>
            <c:strRef>
              <c:f>Sheet1!$D$1</c:f>
              <c:strCache>
                <c:ptCount val="1"/>
                <c:pt idx="0">
                  <c:v>Video</c:v>
                </c:pt>
              </c:strCache>
            </c:strRef>
          </c:tx>
          <c:spPr>
            <a:solidFill>
              <a:schemeClr val="accent3"/>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Sheet1!$D$2:$D$7</c:f>
              <c:numCache>
                <c:formatCode>General</c:formatCode>
                <c:ptCount val="6"/>
                <c:pt idx="0">
                  <c:v>0</c:v>
                </c:pt>
                <c:pt idx="1">
                  <c:v>1</c:v>
                </c:pt>
                <c:pt idx="2">
                  <c:v>0</c:v>
                </c:pt>
                <c:pt idx="3">
                  <c:v>1</c:v>
                </c:pt>
                <c:pt idx="4">
                  <c:v>2</c:v>
                </c:pt>
                <c:pt idx="5">
                  <c:v>0</c:v>
                </c:pt>
              </c:numCache>
            </c:numRef>
          </c:val>
          <c:extLst>
            <c:ext xmlns:c16="http://schemas.microsoft.com/office/drawing/2014/chart" uri="{C3380CC4-5D6E-409C-BE32-E72D297353CC}">
              <c16:uniqueId val="{00000002-982F-4E4C-829E-0313D2B5766F}"/>
            </c:ext>
          </c:extLst>
        </c:ser>
        <c:dLbls>
          <c:showLegendKey val="0"/>
          <c:showVal val="0"/>
          <c:showCatName val="0"/>
          <c:showSerName val="0"/>
          <c:showPercent val="0"/>
          <c:showBubbleSize val="0"/>
        </c:dLbls>
        <c:gapWidth val="150"/>
        <c:overlap val="100"/>
        <c:axId val="390307888"/>
        <c:axId val="390298376"/>
      </c:barChart>
      <c:catAx>
        <c:axId val="39030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98376"/>
        <c:crosses val="autoZero"/>
        <c:auto val="1"/>
        <c:lblAlgn val="ctr"/>
        <c:lblOffset val="100"/>
        <c:noMultiLvlLbl val="0"/>
      </c:catAx>
      <c:valAx>
        <c:axId val="390298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0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 Argentina</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2.7722177742193801</c:v>
                </c:pt>
                <c:pt idx="1">
                  <c:v>0</c:v>
                </c:pt>
                <c:pt idx="2">
                  <c:v>9.0018003600720098E-2</c:v>
                </c:pt>
                <c:pt idx="3">
                  <c:v>0</c:v>
                </c:pt>
                <c:pt idx="4">
                  <c:v>0.12398264243006001</c:v>
                </c:pt>
                <c:pt idx="5">
                  <c:v>6.7987762202803503E-2</c:v>
                </c:pt>
                <c:pt idx="6">
                  <c:v>0</c:v>
                </c:pt>
                <c:pt idx="7">
                  <c:v>0</c:v>
                </c:pt>
                <c:pt idx="8">
                  <c:v>0</c:v>
                </c:pt>
                <c:pt idx="9">
                  <c:v>6.5895884502486096E-2</c:v>
                </c:pt>
                <c:pt idx="10">
                  <c:v>0</c:v>
                </c:pt>
                <c:pt idx="11">
                  <c:v>6.3885006987422596E-2</c:v>
                </c:pt>
                <c:pt idx="12">
                  <c:v>0</c:v>
                </c:pt>
                <c:pt idx="13">
                  <c:v>0</c:v>
                </c:pt>
                <c:pt idx="14">
                  <c:v>8.3847397736120294E-2</c:v>
                </c:pt>
                <c:pt idx="15">
                  <c:v>0</c:v>
                </c:pt>
                <c:pt idx="16">
                  <c:v>0</c:v>
                </c:pt>
                <c:pt idx="17">
                  <c:v>4.7911842210332997E-2</c:v>
                </c:pt>
                <c:pt idx="18">
                  <c:v>0</c:v>
                </c:pt>
                <c:pt idx="19">
                  <c:v>6.7864271457085804E-2</c:v>
                </c:pt>
                <c:pt idx="20">
                  <c:v>0.29940119760479</c:v>
                </c:pt>
                <c:pt idx="21">
                  <c:v>1.5968063872255502E-2</c:v>
                </c:pt>
                <c:pt idx="22">
                  <c:v>0</c:v>
                </c:pt>
                <c:pt idx="23">
                  <c:v>0</c:v>
                </c:pt>
                <c:pt idx="24">
                  <c:v>0</c:v>
                </c:pt>
              </c:numCache>
            </c:numRef>
          </c:val>
          <c:smooth val="0"/>
          <c:extLst>
            <c:ext xmlns:c16="http://schemas.microsoft.com/office/drawing/2014/chart" uri="{C3380CC4-5D6E-409C-BE32-E72D297353CC}">
              <c16:uniqueId val="{00000000-3543-448A-BFA4-D61BA9D7E0D2}"/>
            </c:ext>
          </c:extLst>
        </c:ser>
        <c:ser>
          <c:idx val="1"/>
          <c:order val="1"/>
          <c:tx>
            <c:strRef>
              <c:f>Sheet1!$C$1</c:f>
              <c:strCache>
                <c:ptCount val="1"/>
                <c:pt idx="0">
                  <c:v>Motomel Bicicletas</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0</c:v>
                </c:pt>
                <c:pt idx="1">
                  <c:v>0</c:v>
                </c:pt>
                <c:pt idx="2">
                  <c:v>0</c:v>
                </c:pt>
                <c:pt idx="3">
                  <c:v>0</c:v>
                </c:pt>
                <c:pt idx="4">
                  <c:v>3.1762164909160201E-2</c:v>
                </c:pt>
                <c:pt idx="5">
                  <c:v>0</c:v>
                </c:pt>
                <c:pt idx="6">
                  <c:v>0</c:v>
                </c:pt>
                <c:pt idx="7">
                  <c:v>0</c:v>
                </c:pt>
                <c:pt idx="8">
                  <c:v>0</c:v>
                </c:pt>
                <c:pt idx="9">
                  <c:v>0</c:v>
                </c:pt>
                <c:pt idx="10">
                  <c:v>2.5304444092993799E-2</c:v>
                </c:pt>
                <c:pt idx="11">
                  <c:v>0</c:v>
                </c:pt>
                <c:pt idx="12">
                  <c:v>0</c:v>
                </c:pt>
                <c:pt idx="13">
                  <c:v>1.89561481107039E-2</c:v>
                </c:pt>
                <c:pt idx="14">
                  <c:v>0</c:v>
                </c:pt>
                <c:pt idx="15">
                  <c:v>2.2085502445180601E-2</c:v>
                </c:pt>
                <c:pt idx="16">
                  <c:v>0</c:v>
                </c:pt>
                <c:pt idx="17">
                  <c:v>0</c:v>
                </c:pt>
                <c:pt idx="18">
                  <c:v>0</c:v>
                </c:pt>
                <c:pt idx="19">
                  <c:v>1.8889308651303401E-2</c:v>
                </c:pt>
                <c:pt idx="20">
                  <c:v>8.1817609667065305E-2</c:v>
                </c:pt>
                <c:pt idx="21">
                  <c:v>0</c:v>
                </c:pt>
                <c:pt idx="22">
                  <c:v>0</c:v>
                </c:pt>
                <c:pt idx="23">
                  <c:v>0</c:v>
                </c:pt>
                <c:pt idx="24">
                  <c:v>0</c:v>
                </c:pt>
              </c:numCache>
            </c:numRef>
          </c:val>
          <c:smooth val="0"/>
          <c:extLst>
            <c:ext xmlns:c16="http://schemas.microsoft.com/office/drawing/2014/chart" uri="{C3380CC4-5D6E-409C-BE32-E72D297353CC}">
              <c16:uniqueId val="{00000001-3543-448A-BFA4-D61BA9D7E0D2}"/>
            </c:ext>
          </c:extLst>
        </c:ser>
        <c:ser>
          <c:idx val="2"/>
          <c:order val="2"/>
          <c:tx>
            <c:strRef>
              <c:f>Sheet1!$D$1</c:f>
              <c:strCache>
                <c:ptCount val="1"/>
                <c:pt idx="0">
                  <c:v>Olmo Bikes</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0</c:v>
                </c:pt>
                <c:pt idx="1">
                  <c:v>0</c:v>
                </c:pt>
                <c:pt idx="2">
                  <c:v>0</c:v>
                </c:pt>
                <c:pt idx="3">
                  <c:v>0</c:v>
                </c:pt>
                <c:pt idx="4">
                  <c:v>0</c:v>
                </c:pt>
                <c:pt idx="5">
                  <c:v>0</c:v>
                </c:pt>
                <c:pt idx="6">
                  <c:v>1.32143787542994E-2</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2-3543-448A-BFA4-D61BA9D7E0D2}"/>
            </c:ext>
          </c:extLst>
        </c:ser>
        <c:ser>
          <c:idx val="3"/>
          <c:order val="3"/>
          <c:tx>
            <c:strRef>
              <c:f>Sheet1!$E$1</c:f>
              <c:strCache>
                <c:ptCount val="1"/>
                <c:pt idx="0">
                  <c:v>Teknial Bikes</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0</c:v>
                </c:pt>
                <c:pt idx="1">
                  <c:v>0</c:v>
                </c:pt>
                <c:pt idx="2">
                  <c:v>0</c:v>
                </c:pt>
                <c:pt idx="3">
                  <c:v>7.0452303790333902E-3</c:v>
                </c:pt>
                <c:pt idx="4">
                  <c:v>0</c:v>
                </c:pt>
                <c:pt idx="5">
                  <c:v>3.5213747447003299E-3</c:v>
                </c:pt>
                <c:pt idx="6">
                  <c:v>0</c:v>
                </c:pt>
                <c:pt idx="7">
                  <c:v>0</c:v>
                </c:pt>
                <c:pt idx="8">
                  <c:v>0</c:v>
                </c:pt>
                <c:pt idx="9">
                  <c:v>0</c:v>
                </c:pt>
                <c:pt idx="10">
                  <c:v>2.4633142133230101E-2</c:v>
                </c:pt>
                <c:pt idx="11">
                  <c:v>0</c:v>
                </c:pt>
                <c:pt idx="12">
                  <c:v>0</c:v>
                </c:pt>
                <c:pt idx="13">
                  <c:v>2.4624476729869501E-2</c:v>
                </c:pt>
                <c:pt idx="14">
                  <c:v>0</c:v>
                </c:pt>
                <c:pt idx="15">
                  <c:v>1.7578399662494699E-2</c:v>
                </c:pt>
                <c:pt idx="16">
                  <c:v>0</c:v>
                </c:pt>
                <c:pt idx="17">
                  <c:v>0</c:v>
                </c:pt>
                <c:pt idx="18">
                  <c:v>0</c:v>
                </c:pt>
                <c:pt idx="19">
                  <c:v>3.5134565385426201E-3</c:v>
                </c:pt>
                <c:pt idx="20">
                  <c:v>0</c:v>
                </c:pt>
                <c:pt idx="21">
                  <c:v>0</c:v>
                </c:pt>
                <c:pt idx="22">
                  <c:v>0</c:v>
                </c:pt>
                <c:pt idx="23">
                  <c:v>0</c:v>
                </c:pt>
                <c:pt idx="24">
                  <c:v>0</c:v>
                </c:pt>
              </c:numCache>
            </c:numRef>
          </c:val>
          <c:smooth val="0"/>
          <c:extLst>
            <c:ext xmlns:c16="http://schemas.microsoft.com/office/drawing/2014/chart" uri="{C3380CC4-5D6E-409C-BE32-E72D297353CC}">
              <c16:uniqueId val="{00000003-3543-448A-BFA4-D61BA9D7E0D2}"/>
            </c:ext>
          </c:extLst>
        </c:ser>
        <c:ser>
          <c:idx val="4"/>
          <c:order val="4"/>
          <c:tx>
            <c:strRef>
              <c:f>Sheet1!$F$1</c:f>
              <c:strCache>
                <c:ptCount val="1"/>
                <c:pt idx="0">
                  <c:v>Topmega oficial</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6.2266500622664998E-2</c:v>
                </c:pt>
                <c:pt idx="1">
                  <c:v>0</c:v>
                </c:pt>
                <c:pt idx="2">
                  <c:v>9.0292048072731806E-2</c:v>
                </c:pt>
                <c:pt idx="3">
                  <c:v>0</c:v>
                </c:pt>
                <c:pt idx="4">
                  <c:v>6.2270377981194398E-2</c:v>
                </c:pt>
                <c:pt idx="5">
                  <c:v>0</c:v>
                </c:pt>
                <c:pt idx="6">
                  <c:v>0</c:v>
                </c:pt>
                <c:pt idx="7">
                  <c:v>9.9635706946476901E-2</c:v>
                </c:pt>
                <c:pt idx="8">
                  <c:v>0</c:v>
                </c:pt>
                <c:pt idx="9">
                  <c:v>5.6045085157393301E-2</c:v>
                </c:pt>
                <c:pt idx="10">
                  <c:v>0.242854474126658</c:v>
                </c:pt>
                <c:pt idx="11">
                  <c:v>9.0294859420244705E-2</c:v>
                </c:pt>
                <c:pt idx="12">
                  <c:v>0</c:v>
                </c:pt>
                <c:pt idx="13">
                  <c:v>0</c:v>
                </c:pt>
                <c:pt idx="14">
                  <c:v>5.2933117449246503E-2</c:v>
                </c:pt>
                <c:pt idx="15">
                  <c:v>0</c:v>
                </c:pt>
                <c:pt idx="16">
                  <c:v>0.49202790234180399</c:v>
                </c:pt>
                <c:pt idx="17">
                  <c:v>0</c:v>
                </c:pt>
                <c:pt idx="18">
                  <c:v>1.0121772711700801</c:v>
                </c:pt>
                <c:pt idx="19">
                  <c:v>0</c:v>
                </c:pt>
                <c:pt idx="20">
                  <c:v>4.3602840413604099E-2</c:v>
                </c:pt>
                <c:pt idx="21">
                  <c:v>3.11458560438534E-2</c:v>
                </c:pt>
                <c:pt idx="22">
                  <c:v>0</c:v>
                </c:pt>
                <c:pt idx="23">
                  <c:v>7.1637700118357905E-2</c:v>
                </c:pt>
                <c:pt idx="24">
                  <c:v>0</c:v>
                </c:pt>
              </c:numCache>
            </c:numRef>
          </c:val>
          <c:smooth val="0"/>
          <c:extLst>
            <c:ext xmlns:c16="http://schemas.microsoft.com/office/drawing/2014/chart" uri="{C3380CC4-5D6E-409C-BE32-E72D297353CC}">
              <c16:uniqueId val="{00000004-3543-448A-BFA4-D61BA9D7E0D2}"/>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0</c:v>
                </c:pt>
                <c:pt idx="1">
                  <c:v>0</c:v>
                </c:pt>
                <c:pt idx="2">
                  <c:v>0</c:v>
                </c:pt>
                <c:pt idx="3">
                  <c:v>0</c:v>
                </c:pt>
                <c:pt idx="4">
                  <c:v>0</c:v>
                </c:pt>
                <c:pt idx="5">
                  <c:v>0.39588281868566899</c:v>
                </c:pt>
                <c:pt idx="6">
                  <c:v>0</c:v>
                </c:pt>
                <c:pt idx="7">
                  <c:v>0</c:v>
                </c:pt>
                <c:pt idx="8">
                  <c:v>0</c:v>
                </c:pt>
                <c:pt idx="9">
                  <c:v>0</c:v>
                </c:pt>
                <c:pt idx="10">
                  <c:v>0</c:v>
                </c:pt>
                <c:pt idx="11">
                  <c:v>0</c:v>
                </c:pt>
                <c:pt idx="12">
                  <c:v>0</c:v>
                </c:pt>
                <c:pt idx="13">
                  <c:v>0</c:v>
                </c:pt>
                <c:pt idx="14">
                  <c:v>0</c:v>
                </c:pt>
                <c:pt idx="15">
                  <c:v>0</c:v>
                </c:pt>
                <c:pt idx="16">
                  <c:v>0.474683544303798</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5-3543-448A-BFA4-D61BA9D7E0D2}"/>
            </c:ext>
          </c:extLst>
        </c:ser>
        <c:dLbls>
          <c:showLegendKey val="0"/>
          <c:showVal val="0"/>
          <c:showCatName val="0"/>
          <c:showSerName val="0"/>
          <c:showPercent val="0"/>
          <c:showBubbleSize val="0"/>
        </c:dLbls>
        <c:smooth val="0"/>
        <c:axId val="390301984"/>
        <c:axId val="390299688"/>
      </c:lineChart>
      <c:dateAx>
        <c:axId val="390301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99688"/>
        <c:crosses val="autoZero"/>
        <c:auto val="1"/>
        <c:lblOffset val="100"/>
        <c:baseTimeUnit val="days"/>
      </c:dateAx>
      <c:valAx>
        <c:axId val="390299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0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0.29981411524854601</c:v>
                </c:pt>
                <c:pt idx="9">
                  <c:v>9.3941756111211E-2</c:v>
                </c:pt>
                <c:pt idx="10">
                  <c:v>0</c:v>
                </c:pt>
                <c:pt idx="11">
                  <c:v>4.0974595750634599E-2</c:v>
                </c:pt>
                <c:pt idx="12">
                  <c:v>5.7964062281385502E-2</c:v>
                </c:pt>
                <c:pt idx="13">
                  <c:v>0</c:v>
                </c:pt>
                <c:pt idx="14">
                  <c:v>0</c:v>
                </c:pt>
                <c:pt idx="15">
                  <c:v>0</c:v>
                </c:pt>
                <c:pt idx="16">
                  <c:v>0</c:v>
                </c:pt>
                <c:pt idx="17">
                  <c:v>2.7682836641282398</c:v>
                </c:pt>
                <c:pt idx="18">
                  <c:v>6.3960344586356493E-2</c:v>
                </c:pt>
                <c:pt idx="19">
                  <c:v>0</c:v>
                </c:pt>
                <c:pt idx="20">
                  <c:v>0</c:v>
                </c:pt>
                <c:pt idx="21">
                  <c:v>0</c:v>
                </c:pt>
                <c:pt idx="22">
                  <c:v>8.3947952269592896E-2</c:v>
                </c:pt>
                <c:pt idx="23">
                  <c:v>0</c:v>
                </c:pt>
              </c:numCache>
            </c:numRef>
          </c:val>
          <c:smooth val="0"/>
          <c:extLst>
            <c:ext xmlns:c16="http://schemas.microsoft.com/office/drawing/2014/chart" uri="{C3380CC4-5D6E-409C-BE32-E72D297353CC}">
              <c16:uniqueId val="{00000000-3C97-40AF-AC55-87B9A1C0795F}"/>
            </c:ext>
          </c:extLst>
        </c:ser>
        <c:ser>
          <c:idx val="1"/>
          <c:order val="1"/>
          <c:tx>
            <c:strRef>
              <c:f>Sheet1!$C$1</c:f>
              <c:strCache>
                <c:ptCount val="1"/>
                <c:pt idx="0">
                  <c:v>Motomel 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5.0604086279967098E-2</c:v>
                </c:pt>
                <c:pt idx="16">
                  <c:v>2.4511354291859098E-2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3C97-40AF-AC55-87B9A1C0795F}"/>
            </c:ext>
          </c:extLst>
        </c:ser>
        <c:ser>
          <c:idx val="2"/>
          <c:order val="2"/>
          <c:tx>
            <c:strRef>
              <c:f>Sheet1!$D$1</c:f>
              <c:strCache>
                <c:ptCount val="1"/>
                <c:pt idx="0">
                  <c:v>Olmo Bikes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1.32165244316895E-2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3C97-40AF-AC55-87B9A1C0795F}"/>
            </c:ext>
          </c:extLst>
        </c:ser>
        <c:ser>
          <c:idx val="3"/>
          <c:order val="3"/>
          <c:tx>
            <c:strRef>
              <c:f>Sheet1!$E$1</c:f>
              <c:strCache>
                <c:ptCount val="1"/>
                <c:pt idx="0">
                  <c:v>Teknial Bikes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2.22675386165999E-2</c:v>
                </c:pt>
                <c:pt idx="11">
                  <c:v>3.51592714998945E-3</c:v>
                </c:pt>
                <c:pt idx="12">
                  <c:v>0</c:v>
                </c:pt>
                <c:pt idx="13">
                  <c:v>0</c:v>
                </c:pt>
                <c:pt idx="14">
                  <c:v>5.2738907249841802E-3</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3C97-40AF-AC55-87B9A1C0795F}"/>
            </c:ext>
          </c:extLst>
        </c:ser>
        <c:ser>
          <c:idx val="4"/>
          <c:order val="4"/>
          <c:tx>
            <c:strRef>
              <c:f>Sheet1!$F$1</c:f>
              <c:strCache>
                <c:ptCount val="1"/>
                <c:pt idx="0">
                  <c:v>Topmega oficial</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0.26780431600909299</c:v>
                </c:pt>
                <c:pt idx="11">
                  <c:v>6.1501572571855602E-2</c:v>
                </c:pt>
                <c:pt idx="12">
                  <c:v>0</c:v>
                </c:pt>
                <c:pt idx="13">
                  <c:v>0</c:v>
                </c:pt>
                <c:pt idx="14">
                  <c:v>4.3596051443340701E-2</c:v>
                </c:pt>
                <c:pt idx="15">
                  <c:v>0</c:v>
                </c:pt>
                <c:pt idx="16">
                  <c:v>0.242892286612898</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3C97-40AF-AC55-87B9A1C0795F}"/>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0.395569620253165</c:v>
                </c:pt>
                <c:pt idx="10">
                  <c:v>0.474683544303798</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3C97-40AF-AC55-87B9A1C0795F}"/>
            </c:ext>
          </c:extLst>
        </c:ser>
        <c:dLbls>
          <c:showLegendKey val="0"/>
          <c:showVal val="0"/>
          <c:showCatName val="0"/>
          <c:showSerName val="0"/>
          <c:showPercent val="0"/>
          <c:showBubbleSize val="0"/>
        </c:dLbls>
        <c:smooth val="0"/>
        <c:axId val="390307232"/>
        <c:axId val="390303624"/>
      </c:lineChart>
      <c:catAx>
        <c:axId val="39030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03624"/>
        <c:crosses val="autoZero"/>
        <c:auto val="1"/>
        <c:lblAlgn val="ctr"/>
        <c:lblOffset val="100"/>
        <c:noMultiLvlLbl val="0"/>
      </c:catAx>
      <c:valAx>
        <c:axId val="390303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0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 Argentina</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0-77B1-4FFB-AA26-E9871ECD5DBC}"/>
            </c:ext>
          </c:extLst>
        </c:ser>
        <c:ser>
          <c:idx val="1"/>
          <c:order val="1"/>
          <c:tx>
            <c:strRef>
              <c:f>Sheet1!$C$1</c:f>
              <c:strCache>
                <c:ptCount val="1"/>
                <c:pt idx="0">
                  <c:v>Motomel Bicicletas</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1-77B1-4FFB-AA26-E9871ECD5DBC}"/>
            </c:ext>
          </c:extLst>
        </c:ser>
        <c:ser>
          <c:idx val="2"/>
          <c:order val="2"/>
          <c:tx>
            <c:strRef>
              <c:f>Sheet1!$D$1</c:f>
              <c:strCache>
                <c:ptCount val="1"/>
                <c:pt idx="0">
                  <c:v>Olmo Bikes</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2-77B1-4FFB-AA26-E9871ECD5DBC}"/>
            </c:ext>
          </c:extLst>
        </c:ser>
        <c:ser>
          <c:idx val="3"/>
          <c:order val="3"/>
          <c:tx>
            <c:strRef>
              <c:f>Sheet1!$E$1</c:f>
              <c:strCache>
                <c:ptCount val="1"/>
                <c:pt idx="0">
                  <c:v>Teknial Bikes</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3-77B1-4FFB-AA26-E9871ECD5DBC}"/>
            </c:ext>
          </c:extLst>
        </c:ser>
        <c:ser>
          <c:idx val="4"/>
          <c:order val="4"/>
          <c:tx>
            <c:strRef>
              <c:f>Sheet1!$F$1</c:f>
              <c:strCache>
                <c:ptCount val="1"/>
                <c:pt idx="0">
                  <c:v>Topmega oficial</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0</c:v>
                </c:pt>
                <c:pt idx="1">
                  <c:v>0</c:v>
                </c:pt>
                <c:pt idx="2">
                  <c:v>0</c:v>
                </c:pt>
                <c:pt idx="3">
                  <c:v>0</c:v>
                </c:pt>
                <c:pt idx="4">
                  <c:v>0</c:v>
                </c:pt>
                <c:pt idx="5">
                  <c:v>1</c:v>
                </c:pt>
                <c:pt idx="6">
                  <c:v>0</c:v>
                </c:pt>
                <c:pt idx="7">
                  <c:v>0</c:v>
                </c:pt>
                <c:pt idx="8">
                  <c:v>0</c:v>
                </c:pt>
                <c:pt idx="9">
                  <c:v>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4-77B1-4FFB-AA26-E9871ECD5DBC}"/>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5-77B1-4FFB-AA26-E9871ECD5DBC}"/>
            </c:ext>
          </c:extLst>
        </c:ser>
        <c:dLbls>
          <c:showLegendKey val="0"/>
          <c:showVal val="0"/>
          <c:showCatName val="0"/>
          <c:showSerName val="0"/>
          <c:showPercent val="0"/>
          <c:showBubbleSize val="0"/>
        </c:dLbls>
        <c:smooth val="0"/>
        <c:axId val="521413048"/>
        <c:axId val="521416000"/>
      </c:lineChart>
      <c:dateAx>
        <c:axId val="521413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416000"/>
        <c:crosses val="autoZero"/>
        <c:auto val="1"/>
        <c:lblOffset val="100"/>
        <c:baseTimeUnit val="days"/>
      </c:dateAx>
      <c:valAx>
        <c:axId val="52141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413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B81B6-E0EB-4689-8247-45372AD67860}"/>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A249F060-C33C-49C9-B437-55165160C0D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63123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E1832-2370-40D4-ACED-3792E4938017}"/>
              </a:ext>
            </a:extLst>
          </p:cNvPr>
          <p:cNvSpPr>
            <a:spLocks noGrp="1"/>
          </p:cNvSpPr>
          <p:nvPr>
            <p:ph type="title"/>
          </p:nvPr>
        </p:nvSpPr>
        <p:spPr/>
        <p:txBody>
          <a:bodyPr/>
          <a:lstStyle/>
          <a:p>
            <a:r>
              <a:rPr lang="en-US"/>
              <a:t>Facebook Key Metrics Table | Teknialbikes</a:t>
            </a:r>
          </a:p>
        </p:txBody>
      </p:sp>
      <p:graphicFrame>
        <p:nvGraphicFramePr>
          <p:cNvPr id="5" name="Table Placeholder 4">
            <a:extLst>
              <a:ext uri="{FF2B5EF4-FFF2-40B4-BE49-F238E27FC236}">
                <a16:creationId xmlns:a16="http://schemas.microsoft.com/office/drawing/2014/main" id="{C62E383B-D25B-4307-B031-C3D043A89AF9}"/>
              </a:ext>
            </a:extLst>
          </p:cNvPr>
          <p:cNvGraphicFramePr>
            <a:graphicFrameLocks noGrp="1"/>
          </p:cNvGraphicFramePr>
          <p:nvPr>
            <p:ph type="tbl" sz="quarter" idx="13"/>
            <p:extLst>
              <p:ext uri="{D42A27DB-BD31-4B8C-83A1-F6EECF244321}">
                <p14:modId xmlns:p14="http://schemas.microsoft.com/office/powerpoint/2010/main" val="146441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559766"/>
                    </a:ext>
                  </a:extLst>
                </a:gridCol>
                <a:gridCol w="740664">
                  <a:extLst>
                    <a:ext uri="{9D8B030D-6E8A-4147-A177-3AD203B41FA5}">
                      <a16:colId xmlns:a16="http://schemas.microsoft.com/office/drawing/2014/main" val="1499395028"/>
                    </a:ext>
                  </a:extLst>
                </a:gridCol>
                <a:gridCol w="740664">
                  <a:extLst>
                    <a:ext uri="{9D8B030D-6E8A-4147-A177-3AD203B41FA5}">
                      <a16:colId xmlns:a16="http://schemas.microsoft.com/office/drawing/2014/main" val="2628003329"/>
                    </a:ext>
                  </a:extLst>
                </a:gridCol>
                <a:gridCol w="740664">
                  <a:extLst>
                    <a:ext uri="{9D8B030D-6E8A-4147-A177-3AD203B41FA5}">
                      <a16:colId xmlns:a16="http://schemas.microsoft.com/office/drawing/2014/main" val="3119229283"/>
                    </a:ext>
                  </a:extLst>
                </a:gridCol>
                <a:gridCol w="740664">
                  <a:extLst>
                    <a:ext uri="{9D8B030D-6E8A-4147-A177-3AD203B41FA5}">
                      <a16:colId xmlns:a16="http://schemas.microsoft.com/office/drawing/2014/main" val="3086542864"/>
                    </a:ext>
                  </a:extLst>
                </a:gridCol>
                <a:gridCol w="740664">
                  <a:extLst>
                    <a:ext uri="{9D8B030D-6E8A-4147-A177-3AD203B41FA5}">
                      <a16:colId xmlns:a16="http://schemas.microsoft.com/office/drawing/2014/main" val="124352202"/>
                    </a:ext>
                  </a:extLst>
                </a:gridCol>
                <a:gridCol w="740664">
                  <a:extLst>
                    <a:ext uri="{9D8B030D-6E8A-4147-A177-3AD203B41FA5}">
                      <a16:colId xmlns:a16="http://schemas.microsoft.com/office/drawing/2014/main" val="799585946"/>
                    </a:ext>
                  </a:extLst>
                </a:gridCol>
                <a:gridCol w="740664">
                  <a:extLst>
                    <a:ext uri="{9D8B030D-6E8A-4147-A177-3AD203B41FA5}">
                      <a16:colId xmlns:a16="http://schemas.microsoft.com/office/drawing/2014/main" val="1484771484"/>
                    </a:ext>
                  </a:extLst>
                </a:gridCol>
                <a:gridCol w="740664">
                  <a:extLst>
                    <a:ext uri="{9D8B030D-6E8A-4147-A177-3AD203B41FA5}">
                      <a16:colId xmlns:a16="http://schemas.microsoft.com/office/drawing/2014/main" val="344334860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736809380"/>
                  </a:ext>
                </a:extLst>
              </a:tr>
              <a:tr h="370840">
                <a:tc>
                  <a:txBody>
                    <a:bodyPr/>
                    <a:lstStyle/>
                    <a:p>
                      <a:r>
                        <a:rPr lang="en-US" sz="1000"/>
                        <a:t>Olmo Bikes</a:t>
                      </a:r>
                    </a:p>
                  </a:txBody>
                  <a:tcPr/>
                </a:tc>
                <a:tc>
                  <a:txBody>
                    <a:bodyPr/>
                    <a:lstStyle/>
                    <a:p>
                      <a:r>
                        <a:rPr lang="en-US" sz="1000"/>
                        <a:t>264746</a:t>
                      </a:r>
                    </a:p>
                  </a:txBody>
                  <a:tcPr/>
                </a:tc>
                <a:tc>
                  <a:txBody>
                    <a:bodyPr/>
                    <a:lstStyle/>
                    <a:p>
                      <a:r>
                        <a:rPr lang="en-US" sz="1000"/>
                        <a:t>-150</a:t>
                      </a:r>
                    </a:p>
                  </a:txBody>
                  <a:tcPr/>
                </a:tc>
                <a:tc>
                  <a:txBody>
                    <a:bodyPr/>
                    <a:lstStyle/>
                    <a:p>
                      <a:r>
                        <a:rPr lang="en-US" sz="1000"/>
                        <a:t>1</a:t>
                      </a:r>
                    </a:p>
                  </a:txBody>
                  <a:tcPr/>
                </a:tc>
                <a:tc>
                  <a:txBody>
                    <a:bodyPr/>
                    <a:lstStyle/>
                    <a:p>
                      <a:r>
                        <a:rPr lang="en-US" sz="1000"/>
                        <a:t>28</a:t>
                      </a:r>
                    </a:p>
                  </a:txBody>
                  <a:tcPr/>
                </a:tc>
                <a:tc>
                  <a:txBody>
                    <a:bodyPr/>
                    <a:lstStyle/>
                    <a:p>
                      <a:r>
                        <a:rPr lang="en-US" sz="1000"/>
                        <a:t>3</a:t>
                      </a:r>
                    </a:p>
                  </a:txBody>
                  <a:tcPr/>
                </a:tc>
                <a:tc>
                  <a:txBody>
                    <a:bodyPr/>
                    <a:lstStyle/>
                    <a:p>
                      <a:r>
                        <a:rPr lang="en-US" sz="1000"/>
                        <a:t>4</a:t>
                      </a:r>
                    </a:p>
                  </a:txBody>
                  <a:tcPr/>
                </a:tc>
                <a:tc>
                  <a:txBody>
                    <a:bodyPr/>
                    <a:lstStyle/>
                    <a:p>
                      <a:r>
                        <a:rPr lang="en-US" sz="1000"/>
                        <a:t>0</a:t>
                      </a:r>
                    </a:p>
                  </a:txBody>
                  <a:tcPr/>
                </a:tc>
                <a:tc>
                  <a:txBody>
                    <a:bodyPr/>
                    <a:lstStyle/>
                    <a:p>
                      <a:r>
                        <a:rPr lang="en-US" sz="1000"/>
                        <a:t>0.0132 %</a:t>
                      </a:r>
                    </a:p>
                  </a:txBody>
                  <a:tcPr/>
                </a:tc>
                <a:extLst>
                  <a:ext uri="{0D108BD9-81ED-4DB2-BD59-A6C34878D82A}">
                    <a16:rowId xmlns:a16="http://schemas.microsoft.com/office/drawing/2014/main" val="2156982520"/>
                  </a:ext>
                </a:extLst>
              </a:tr>
              <a:tr h="370840">
                <a:tc>
                  <a:txBody>
                    <a:bodyPr/>
                    <a:lstStyle/>
                    <a:p>
                      <a:r>
                        <a:rPr lang="en-US" sz="1000"/>
                        <a:t>Venzo Argentina</a:t>
                      </a:r>
                    </a:p>
                  </a:txBody>
                  <a:tcPr/>
                </a:tc>
                <a:tc>
                  <a:txBody>
                    <a:bodyPr/>
                    <a:lstStyle/>
                    <a:p>
                      <a:r>
                        <a:rPr lang="en-US" sz="1000"/>
                        <a:t>50105</a:t>
                      </a:r>
                    </a:p>
                  </a:txBody>
                  <a:tcPr/>
                </a:tc>
                <a:tc>
                  <a:txBody>
                    <a:bodyPr/>
                    <a:lstStyle/>
                    <a:p>
                      <a:r>
                        <a:rPr lang="en-US" sz="1000"/>
                        <a:t>148</a:t>
                      </a:r>
                    </a:p>
                  </a:txBody>
                  <a:tcPr/>
                </a:tc>
                <a:tc>
                  <a:txBody>
                    <a:bodyPr/>
                    <a:lstStyle/>
                    <a:p>
                      <a:r>
                        <a:rPr lang="en-US" sz="1000"/>
                        <a:t>11</a:t>
                      </a:r>
                    </a:p>
                  </a:txBody>
                  <a:tcPr/>
                </a:tc>
                <a:tc>
                  <a:txBody>
                    <a:bodyPr/>
                    <a:lstStyle/>
                    <a:p>
                      <a:r>
                        <a:rPr lang="en-US" sz="1000"/>
                        <a:t>1588</a:t>
                      </a:r>
                    </a:p>
                  </a:txBody>
                  <a:tcPr/>
                </a:tc>
                <a:tc>
                  <a:txBody>
                    <a:bodyPr/>
                    <a:lstStyle/>
                    <a:p>
                      <a:r>
                        <a:rPr lang="en-US" sz="1000"/>
                        <a:t>130</a:t>
                      </a:r>
                    </a:p>
                  </a:txBody>
                  <a:tcPr/>
                </a:tc>
                <a:tc>
                  <a:txBody>
                    <a:bodyPr/>
                    <a:lstStyle/>
                    <a:p>
                      <a:r>
                        <a:rPr lang="en-US" sz="1000"/>
                        <a:t>131</a:t>
                      </a:r>
                    </a:p>
                  </a:txBody>
                  <a:tcPr/>
                </a:tc>
                <a:tc>
                  <a:txBody>
                    <a:bodyPr/>
                    <a:lstStyle/>
                    <a:p>
                      <a:r>
                        <a:rPr lang="en-US" sz="1000"/>
                        <a:t>0</a:t>
                      </a:r>
                    </a:p>
                  </a:txBody>
                  <a:tcPr/>
                </a:tc>
                <a:tc>
                  <a:txBody>
                    <a:bodyPr/>
                    <a:lstStyle/>
                    <a:p>
                      <a:r>
                        <a:rPr lang="en-US" sz="1000"/>
                        <a:t>0.3360 %</a:t>
                      </a:r>
                    </a:p>
                  </a:txBody>
                  <a:tcPr/>
                </a:tc>
                <a:extLst>
                  <a:ext uri="{0D108BD9-81ED-4DB2-BD59-A6C34878D82A}">
                    <a16:rowId xmlns:a16="http://schemas.microsoft.com/office/drawing/2014/main" val="1644701443"/>
                  </a:ext>
                </a:extLst>
              </a:tr>
              <a:tr h="370840">
                <a:tc>
                  <a:txBody>
                    <a:bodyPr/>
                    <a:lstStyle/>
                    <a:p>
                      <a:r>
                        <a:rPr lang="en-US" sz="1000"/>
                        <a:t>Topmega oficial</a:t>
                      </a:r>
                    </a:p>
                  </a:txBody>
                  <a:tcPr/>
                </a:tc>
                <a:tc>
                  <a:txBody>
                    <a:bodyPr/>
                    <a:lstStyle/>
                    <a:p>
                      <a:r>
                        <a:rPr lang="en-US" sz="1000"/>
                        <a:t>32106</a:t>
                      </a:r>
                    </a:p>
                  </a:txBody>
                  <a:tcPr/>
                </a:tc>
                <a:tc>
                  <a:txBody>
                    <a:bodyPr/>
                    <a:lstStyle/>
                    <a:p>
                      <a:r>
                        <a:rPr lang="en-US" sz="1000"/>
                        <a:t>-14</a:t>
                      </a:r>
                    </a:p>
                  </a:txBody>
                  <a:tcPr/>
                </a:tc>
                <a:tc>
                  <a:txBody>
                    <a:bodyPr/>
                    <a:lstStyle/>
                    <a:p>
                      <a:r>
                        <a:rPr lang="en-US" sz="1000"/>
                        <a:t>13</a:t>
                      </a:r>
                    </a:p>
                  </a:txBody>
                  <a:tcPr/>
                </a:tc>
                <a:tc>
                  <a:txBody>
                    <a:bodyPr/>
                    <a:lstStyle/>
                    <a:p>
                      <a:r>
                        <a:rPr lang="en-US" sz="1000"/>
                        <a:t>599</a:t>
                      </a:r>
                    </a:p>
                  </a:txBody>
                  <a:tcPr/>
                </a:tc>
                <a:tc>
                  <a:txBody>
                    <a:bodyPr/>
                    <a:lstStyle/>
                    <a:p>
                      <a:r>
                        <a:rPr lang="en-US" sz="1000"/>
                        <a:t>157</a:t>
                      </a:r>
                    </a:p>
                  </a:txBody>
                  <a:tcPr/>
                </a:tc>
                <a:tc>
                  <a:txBody>
                    <a:bodyPr/>
                    <a:lstStyle/>
                    <a:p>
                      <a:r>
                        <a:rPr lang="en-US" sz="1000"/>
                        <a:t>17</a:t>
                      </a:r>
                    </a:p>
                  </a:txBody>
                  <a:tcPr/>
                </a:tc>
                <a:tc>
                  <a:txBody>
                    <a:bodyPr/>
                    <a:lstStyle/>
                    <a:p>
                      <a:r>
                        <a:rPr lang="en-US" sz="1000"/>
                        <a:t>2</a:t>
                      </a:r>
                    </a:p>
                  </a:txBody>
                  <a:tcPr/>
                </a:tc>
                <a:tc>
                  <a:txBody>
                    <a:bodyPr/>
                    <a:lstStyle/>
                    <a:p>
                      <a:r>
                        <a:rPr lang="en-US" sz="1000"/>
                        <a:t>0.1852 %</a:t>
                      </a:r>
                    </a:p>
                  </a:txBody>
                  <a:tcPr/>
                </a:tc>
                <a:extLst>
                  <a:ext uri="{0D108BD9-81ED-4DB2-BD59-A6C34878D82A}">
                    <a16:rowId xmlns:a16="http://schemas.microsoft.com/office/drawing/2014/main" val="1402902295"/>
                  </a:ext>
                </a:extLst>
              </a:tr>
              <a:tr h="370840">
                <a:tc>
                  <a:txBody>
                    <a:bodyPr/>
                    <a:lstStyle/>
                    <a:p>
                      <a:r>
                        <a:rPr lang="en-US" sz="1000"/>
                        <a:t>Motomel Bicicletas</a:t>
                      </a:r>
                    </a:p>
                  </a:txBody>
                  <a:tcPr/>
                </a:tc>
                <a:tc>
                  <a:txBody>
                    <a:bodyPr/>
                    <a:lstStyle/>
                    <a:p>
                      <a:r>
                        <a:rPr lang="en-US" sz="1000"/>
                        <a:t>31856</a:t>
                      </a:r>
                    </a:p>
                  </a:txBody>
                  <a:tcPr/>
                </a:tc>
                <a:tc>
                  <a:txBody>
                    <a:bodyPr/>
                    <a:lstStyle/>
                    <a:p>
                      <a:r>
                        <a:rPr lang="en-US" sz="1000"/>
                        <a:t>475</a:t>
                      </a:r>
                    </a:p>
                  </a:txBody>
                  <a:tcPr/>
                </a:tc>
                <a:tc>
                  <a:txBody>
                    <a:bodyPr/>
                    <a:lstStyle/>
                    <a:p>
                      <a:r>
                        <a:rPr lang="en-US" sz="1000"/>
                        <a:t>6</a:t>
                      </a:r>
                    </a:p>
                  </a:txBody>
                  <a:tcPr/>
                </a:tc>
                <a:tc>
                  <a:txBody>
                    <a:bodyPr/>
                    <a:lstStyle/>
                    <a:p>
                      <a:r>
                        <a:rPr lang="en-US" sz="1000"/>
                        <a:t>58</a:t>
                      </a:r>
                    </a:p>
                  </a:txBody>
                  <a:tcPr/>
                </a:tc>
                <a:tc>
                  <a:txBody>
                    <a:bodyPr/>
                    <a:lstStyle/>
                    <a:p>
                      <a:r>
                        <a:rPr lang="en-US" sz="1000"/>
                        <a:t>4</a:t>
                      </a:r>
                    </a:p>
                  </a:txBody>
                  <a:tcPr/>
                </a:tc>
                <a:tc>
                  <a:txBody>
                    <a:bodyPr/>
                    <a:lstStyle/>
                    <a:p>
                      <a:r>
                        <a:rPr lang="en-US" sz="1000"/>
                        <a:t>1</a:t>
                      </a:r>
                    </a:p>
                  </a:txBody>
                  <a:tcPr/>
                </a:tc>
                <a:tc>
                  <a:txBody>
                    <a:bodyPr/>
                    <a:lstStyle/>
                    <a:p>
                      <a:r>
                        <a:rPr lang="en-US" sz="1000"/>
                        <a:t>0</a:t>
                      </a:r>
                    </a:p>
                  </a:txBody>
                  <a:tcPr/>
                </a:tc>
                <a:tc>
                  <a:txBody>
                    <a:bodyPr/>
                    <a:lstStyle/>
                    <a:p>
                      <a:r>
                        <a:rPr lang="en-US" sz="1000"/>
                        <a:t>0.0332 %</a:t>
                      </a:r>
                    </a:p>
                  </a:txBody>
                  <a:tcPr/>
                </a:tc>
                <a:extLst>
                  <a:ext uri="{0D108BD9-81ED-4DB2-BD59-A6C34878D82A}">
                    <a16:rowId xmlns:a16="http://schemas.microsoft.com/office/drawing/2014/main" val="2367681890"/>
                  </a:ext>
                </a:extLst>
              </a:tr>
              <a:tr h="370840">
                <a:tc>
                  <a:txBody>
                    <a:bodyPr/>
                    <a:lstStyle/>
                    <a:p>
                      <a:r>
                        <a:rPr lang="en-US" sz="1000"/>
                        <a:t>Teknial Bikes</a:t>
                      </a:r>
                    </a:p>
                  </a:txBody>
                  <a:tcPr/>
                </a:tc>
                <a:tc>
                  <a:txBody>
                    <a:bodyPr/>
                    <a:lstStyle/>
                    <a:p>
                      <a:r>
                        <a:rPr lang="en-US" sz="1000"/>
                        <a:t>28495</a:t>
                      </a:r>
                    </a:p>
                  </a:txBody>
                  <a:tcPr/>
                </a:tc>
                <a:tc>
                  <a:txBody>
                    <a:bodyPr/>
                    <a:lstStyle/>
                    <a:p>
                      <a:r>
                        <a:rPr lang="en-US" sz="1000"/>
                        <a:t>107</a:t>
                      </a:r>
                    </a:p>
                  </a:txBody>
                  <a:tcPr/>
                </a:tc>
                <a:tc>
                  <a:txBody>
                    <a:bodyPr/>
                    <a:lstStyle/>
                    <a:p>
                      <a:r>
                        <a:rPr lang="en-US" sz="1000"/>
                        <a:t>7</a:t>
                      </a:r>
                    </a:p>
                  </a:txBody>
                  <a:tcPr/>
                </a:tc>
                <a:tc>
                  <a:txBody>
                    <a:bodyPr/>
                    <a:lstStyle/>
                    <a:p>
                      <a:r>
                        <a:rPr lang="en-US" sz="1000"/>
                        <a:t>15</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0.0116 %</a:t>
                      </a:r>
                    </a:p>
                  </a:txBody>
                  <a:tcPr/>
                </a:tc>
                <a:extLst>
                  <a:ext uri="{0D108BD9-81ED-4DB2-BD59-A6C34878D82A}">
                    <a16:rowId xmlns:a16="http://schemas.microsoft.com/office/drawing/2014/main" val="2146824544"/>
                  </a:ext>
                </a:extLst>
              </a:tr>
              <a:tr h="370840">
                <a:tc>
                  <a:txBody>
                    <a:bodyPr/>
                    <a:lstStyle/>
                    <a:p>
                      <a:r>
                        <a:rPr lang="en-US" sz="1000"/>
                        <a:t>Raleigh.bicicletas</a:t>
                      </a:r>
                    </a:p>
                  </a:txBody>
                  <a:tcPr/>
                </a:tc>
                <a:tc>
                  <a:txBody>
                    <a:bodyPr/>
                    <a:lstStyle/>
                    <a:p>
                      <a:r>
                        <a:rPr lang="en-US" sz="1000"/>
                        <a:t>1267</a:t>
                      </a:r>
                    </a:p>
                  </a:txBody>
                  <a:tcPr/>
                </a:tc>
                <a:tc>
                  <a:txBody>
                    <a:bodyPr/>
                    <a:lstStyle/>
                    <a:p>
                      <a:r>
                        <a:rPr lang="en-US" sz="1000"/>
                        <a:t>6</a:t>
                      </a:r>
                    </a:p>
                  </a:txBody>
                  <a:tcPr/>
                </a:tc>
                <a:tc>
                  <a:txBody>
                    <a:bodyPr/>
                    <a:lstStyle/>
                    <a:p>
                      <a:r>
                        <a:rPr lang="en-US" sz="1000"/>
                        <a:t>4</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0.4153 %</a:t>
                      </a:r>
                    </a:p>
                  </a:txBody>
                  <a:tcPr/>
                </a:tc>
                <a:extLst>
                  <a:ext uri="{0D108BD9-81ED-4DB2-BD59-A6C34878D82A}">
                    <a16:rowId xmlns:a16="http://schemas.microsoft.com/office/drawing/2014/main" val="81264452"/>
                  </a:ext>
                </a:extLst>
              </a:tr>
            </a:tbl>
          </a:graphicData>
        </a:graphic>
      </p:graphicFrame>
      <p:sp>
        <p:nvSpPr>
          <p:cNvPr id="4" name="Text Placeholder 3">
            <a:extLst>
              <a:ext uri="{FF2B5EF4-FFF2-40B4-BE49-F238E27FC236}">
                <a16:creationId xmlns:a16="http://schemas.microsoft.com/office/drawing/2014/main" id="{4D2C829D-7195-4719-A3CE-19AC8F234146}"/>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287998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CDD34-09DC-4890-88D3-904AB66C820F}"/>
              </a:ext>
            </a:extLst>
          </p:cNvPr>
          <p:cNvSpPr>
            <a:spLocks noGrp="1"/>
          </p:cNvSpPr>
          <p:nvPr>
            <p:ph type="title"/>
          </p:nvPr>
        </p:nvSpPr>
        <p:spPr/>
        <p:txBody>
          <a:bodyPr/>
          <a:lstStyle/>
          <a:p>
            <a:r>
              <a:rPr lang="en-US"/>
              <a:t>Facebook Key Metrics Radar | Teknialbikes</a:t>
            </a:r>
          </a:p>
        </p:txBody>
      </p:sp>
      <p:graphicFrame>
        <p:nvGraphicFramePr>
          <p:cNvPr id="6" name="Chart Placeholder 5">
            <a:extLst>
              <a:ext uri="{FF2B5EF4-FFF2-40B4-BE49-F238E27FC236}">
                <a16:creationId xmlns:a16="http://schemas.microsoft.com/office/drawing/2014/main" id="{413E05BD-AA10-4F94-84EB-F063DA94AE26}"/>
              </a:ext>
            </a:extLst>
          </p:cNvPr>
          <p:cNvGraphicFramePr>
            <a:graphicFrameLocks noGrp="1"/>
          </p:cNvGraphicFramePr>
          <p:nvPr>
            <p:ph type="chart" sz="quarter" idx="13"/>
            <p:extLst>
              <p:ext uri="{D42A27DB-BD31-4B8C-83A1-F6EECF244321}">
                <p14:modId xmlns:p14="http://schemas.microsoft.com/office/powerpoint/2010/main" val="3321119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FCA595-F8E4-4FF6-A10A-816E9C0C6352}"/>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F22AAD75-93CB-47EF-8317-8DC74AB6A8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5361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6CDD6-0867-4615-A95A-8DB80CBA0DF8}"/>
              </a:ext>
            </a:extLst>
          </p:cNvPr>
          <p:cNvSpPr>
            <a:spLocks noGrp="1"/>
          </p:cNvSpPr>
          <p:nvPr>
            <p:ph type="title"/>
          </p:nvPr>
        </p:nvSpPr>
        <p:spPr/>
        <p:txBody>
          <a:bodyPr/>
          <a:lstStyle/>
          <a:p>
            <a:r>
              <a:rPr lang="en-US"/>
              <a:t>Facebook Fans Change Per Weekday | Teknialbikes</a:t>
            </a:r>
          </a:p>
        </p:txBody>
      </p:sp>
      <p:graphicFrame>
        <p:nvGraphicFramePr>
          <p:cNvPr id="6" name="Chart Placeholder 5">
            <a:extLst>
              <a:ext uri="{FF2B5EF4-FFF2-40B4-BE49-F238E27FC236}">
                <a16:creationId xmlns:a16="http://schemas.microsoft.com/office/drawing/2014/main" id="{CD1B8964-DD5D-43E0-81A0-F5913381356D}"/>
              </a:ext>
            </a:extLst>
          </p:cNvPr>
          <p:cNvGraphicFramePr>
            <a:graphicFrameLocks noGrp="1"/>
          </p:cNvGraphicFramePr>
          <p:nvPr>
            <p:ph type="chart" sz="quarter" idx="13"/>
            <p:extLst>
              <p:ext uri="{D42A27DB-BD31-4B8C-83A1-F6EECF244321}">
                <p14:modId xmlns:p14="http://schemas.microsoft.com/office/powerpoint/2010/main" val="3821834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B5F3B6-F57F-46DE-A2F9-D676BAB7182F}"/>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CB4A9FA7-8792-4F93-81BB-1399C65FC9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7396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F582A-D33E-4A86-A12C-E20F2C669D4F}"/>
              </a:ext>
            </a:extLst>
          </p:cNvPr>
          <p:cNvSpPr>
            <a:spLocks noGrp="1"/>
          </p:cNvSpPr>
          <p:nvPr>
            <p:ph type="title"/>
          </p:nvPr>
        </p:nvSpPr>
        <p:spPr/>
        <p:txBody>
          <a:bodyPr/>
          <a:lstStyle/>
          <a:p>
            <a:r>
              <a:rPr lang="en-US"/>
              <a:t>Facebook Page Likes Total | Teknialbikes</a:t>
            </a:r>
          </a:p>
        </p:txBody>
      </p:sp>
      <p:graphicFrame>
        <p:nvGraphicFramePr>
          <p:cNvPr id="6" name="Chart Placeholder 5">
            <a:extLst>
              <a:ext uri="{FF2B5EF4-FFF2-40B4-BE49-F238E27FC236}">
                <a16:creationId xmlns:a16="http://schemas.microsoft.com/office/drawing/2014/main" id="{FE1F228D-25BE-44DD-BF91-89BC13D9D1F1}"/>
              </a:ext>
            </a:extLst>
          </p:cNvPr>
          <p:cNvGraphicFramePr>
            <a:graphicFrameLocks noGrp="1"/>
          </p:cNvGraphicFramePr>
          <p:nvPr>
            <p:ph type="chart" sz="quarter" idx="13"/>
            <p:extLst>
              <p:ext uri="{D42A27DB-BD31-4B8C-83A1-F6EECF244321}">
                <p14:modId xmlns:p14="http://schemas.microsoft.com/office/powerpoint/2010/main" val="779505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06ED30-DBCA-4745-9843-E2C1607A0EFB}"/>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65A28D0B-8C96-470B-92A5-F210A6852F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4357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139E1-847E-4BE6-9B62-51308FA58892}"/>
              </a:ext>
            </a:extLst>
          </p:cNvPr>
          <p:cNvSpPr>
            <a:spLocks noGrp="1"/>
          </p:cNvSpPr>
          <p:nvPr>
            <p:ph type="title"/>
          </p:nvPr>
        </p:nvSpPr>
        <p:spPr/>
        <p:txBody>
          <a:bodyPr/>
          <a:lstStyle/>
          <a:p>
            <a:r>
              <a:rPr lang="en-US"/>
              <a:t>Facebook Own Posts | Teknialbikes</a:t>
            </a:r>
          </a:p>
        </p:txBody>
      </p:sp>
      <p:graphicFrame>
        <p:nvGraphicFramePr>
          <p:cNvPr id="6" name="Chart Placeholder 5">
            <a:extLst>
              <a:ext uri="{FF2B5EF4-FFF2-40B4-BE49-F238E27FC236}">
                <a16:creationId xmlns:a16="http://schemas.microsoft.com/office/drawing/2014/main" id="{0FF7BCF3-3702-466B-81E7-6884B3CFB19A}"/>
              </a:ext>
            </a:extLst>
          </p:cNvPr>
          <p:cNvGraphicFramePr>
            <a:graphicFrameLocks noGrp="1"/>
          </p:cNvGraphicFramePr>
          <p:nvPr>
            <p:ph type="chart" sz="quarter" idx="13"/>
            <p:extLst>
              <p:ext uri="{D42A27DB-BD31-4B8C-83A1-F6EECF244321}">
                <p14:modId xmlns:p14="http://schemas.microsoft.com/office/powerpoint/2010/main" val="2638230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25D314-323B-42D3-9AC9-901E54ACB401}"/>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1248D957-3E4E-48A3-9BA4-DB624E2BF8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1189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41150-E4F8-4526-8D32-EFF48D9B8BC8}"/>
              </a:ext>
            </a:extLst>
          </p:cNvPr>
          <p:cNvSpPr>
            <a:spLocks noGrp="1"/>
          </p:cNvSpPr>
          <p:nvPr>
            <p:ph type="title"/>
          </p:nvPr>
        </p:nvSpPr>
        <p:spPr/>
        <p:txBody>
          <a:bodyPr/>
          <a:lstStyle/>
          <a:p>
            <a:r>
              <a:rPr lang="en-US"/>
              <a:t>Facebook Fans Change | Teknialbikes</a:t>
            </a:r>
          </a:p>
        </p:txBody>
      </p:sp>
      <p:graphicFrame>
        <p:nvGraphicFramePr>
          <p:cNvPr id="6" name="Chart Placeholder 5">
            <a:extLst>
              <a:ext uri="{FF2B5EF4-FFF2-40B4-BE49-F238E27FC236}">
                <a16:creationId xmlns:a16="http://schemas.microsoft.com/office/drawing/2014/main" id="{545DD07F-8200-4F40-B738-81342DBF6F96}"/>
              </a:ext>
            </a:extLst>
          </p:cNvPr>
          <p:cNvGraphicFramePr>
            <a:graphicFrameLocks noGrp="1"/>
          </p:cNvGraphicFramePr>
          <p:nvPr>
            <p:ph type="chart" sz="quarter" idx="13"/>
            <p:extLst>
              <p:ext uri="{D42A27DB-BD31-4B8C-83A1-F6EECF244321}">
                <p14:modId xmlns:p14="http://schemas.microsoft.com/office/powerpoint/2010/main" val="613120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C90CB4-468C-4958-90E8-DCE1DD9B3ADA}"/>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277FEA2D-9714-4478-B4F5-E54064F69E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2203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BA808-ADAE-4546-AD3B-85C4564A3EC2}"/>
              </a:ext>
            </a:extLst>
          </p:cNvPr>
          <p:cNvSpPr>
            <a:spLocks noGrp="1"/>
          </p:cNvSpPr>
          <p:nvPr>
            <p:ph type="title"/>
          </p:nvPr>
        </p:nvSpPr>
        <p:spPr/>
        <p:txBody>
          <a:bodyPr/>
          <a:lstStyle/>
          <a:p>
            <a:r>
              <a:rPr lang="en-US"/>
              <a:t>Facebook Own Posts By Weekday | Teknialbikes</a:t>
            </a:r>
          </a:p>
        </p:txBody>
      </p:sp>
      <p:graphicFrame>
        <p:nvGraphicFramePr>
          <p:cNvPr id="6" name="Chart Placeholder 5">
            <a:extLst>
              <a:ext uri="{FF2B5EF4-FFF2-40B4-BE49-F238E27FC236}">
                <a16:creationId xmlns:a16="http://schemas.microsoft.com/office/drawing/2014/main" id="{4FF8C192-313F-4D8F-9937-3BFBD2E24E06}"/>
              </a:ext>
            </a:extLst>
          </p:cNvPr>
          <p:cNvGraphicFramePr>
            <a:graphicFrameLocks noGrp="1"/>
          </p:cNvGraphicFramePr>
          <p:nvPr>
            <p:ph type="chart" sz="quarter" idx="13"/>
            <p:extLst>
              <p:ext uri="{D42A27DB-BD31-4B8C-83A1-F6EECF244321}">
                <p14:modId xmlns:p14="http://schemas.microsoft.com/office/powerpoint/2010/main" val="1885173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B1CFF3-DCD7-4EB0-8F80-C8F355BFF73E}"/>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2B3DAB95-1280-4FE6-900E-4C4231E983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7868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7C406-0130-4B3D-8273-EC4546BF0735}"/>
              </a:ext>
            </a:extLst>
          </p:cNvPr>
          <p:cNvSpPr>
            <a:spLocks noGrp="1"/>
          </p:cNvSpPr>
          <p:nvPr>
            <p:ph type="title"/>
          </p:nvPr>
        </p:nvSpPr>
        <p:spPr/>
        <p:txBody>
          <a:bodyPr/>
          <a:lstStyle/>
          <a:p>
            <a:r>
              <a:rPr lang="en-US"/>
              <a:t>Facebook Fans Change Rate | Teknialbikes</a:t>
            </a:r>
          </a:p>
        </p:txBody>
      </p:sp>
      <p:graphicFrame>
        <p:nvGraphicFramePr>
          <p:cNvPr id="6" name="Chart Placeholder 5">
            <a:extLst>
              <a:ext uri="{FF2B5EF4-FFF2-40B4-BE49-F238E27FC236}">
                <a16:creationId xmlns:a16="http://schemas.microsoft.com/office/drawing/2014/main" id="{C19C2B2C-7D9A-4BF3-A05F-21375F83BC24}"/>
              </a:ext>
            </a:extLst>
          </p:cNvPr>
          <p:cNvGraphicFramePr>
            <a:graphicFrameLocks noGrp="1"/>
          </p:cNvGraphicFramePr>
          <p:nvPr>
            <p:ph type="chart" sz="quarter" idx="13"/>
            <p:extLst>
              <p:ext uri="{D42A27DB-BD31-4B8C-83A1-F6EECF244321}">
                <p14:modId xmlns:p14="http://schemas.microsoft.com/office/powerpoint/2010/main" val="510473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147BB0-2544-40EC-9838-60970243973A}"/>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8AA43D5D-8CEE-4DEC-843D-CFFAC62AED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5956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D40F6-1C08-4415-BFC5-7B9881C3C677}"/>
              </a:ext>
            </a:extLst>
          </p:cNvPr>
          <p:cNvSpPr>
            <a:spLocks noGrp="1"/>
          </p:cNvSpPr>
          <p:nvPr>
            <p:ph type="title"/>
          </p:nvPr>
        </p:nvSpPr>
        <p:spPr/>
        <p:txBody>
          <a:bodyPr/>
          <a:lstStyle/>
          <a:p>
            <a:r>
              <a:rPr lang="en-US"/>
              <a:t>Facebook Interactions Distribution | Teknialbikes</a:t>
            </a:r>
          </a:p>
        </p:txBody>
      </p:sp>
      <p:graphicFrame>
        <p:nvGraphicFramePr>
          <p:cNvPr id="6" name="Chart Placeholder 5">
            <a:extLst>
              <a:ext uri="{FF2B5EF4-FFF2-40B4-BE49-F238E27FC236}">
                <a16:creationId xmlns:a16="http://schemas.microsoft.com/office/drawing/2014/main" id="{C01EE926-FBAC-4D70-9F5B-6FA0959C7138}"/>
              </a:ext>
            </a:extLst>
          </p:cNvPr>
          <p:cNvGraphicFramePr>
            <a:graphicFrameLocks noGrp="1"/>
          </p:cNvGraphicFramePr>
          <p:nvPr>
            <p:ph type="chart" sz="quarter" idx="13"/>
            <p:extLst>
              <p:ext uri="{D42A27DB-BD31-4B8C-83A1-F6EECF244321}">
                <p14:modId xmlns:p14="http://schemas.microsoft.com/office/powerpoint/2010/main" val="1028917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4F2343-1469-448D-9E33-CCADA0949620}"/>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7E223810-93C8-4997-BF87-A278DD8750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0023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D67A6-0B70-436F-9052-142DBA2A5DE0}"/>
              </a:ext>
            </a:extLst>
          </p:cNvPr>
          <p:cNvSpPr>
            <a:spLocks noGrp="1"/>
          </p:cNvSpPr>
          <p:nvPr>
            <p:ph type="title"/>
          </p:nvPr>
        </p:nvSpPr>
        <p:spPr/>
        <p:txBody>
          <a:bodyPr/>
          <a:lstStyle/>
          <a:p>
            <a:r>
              <a:rPr lang="en-US"/>
              <a:t>Facebook Own Posts By Hour | Teknialbikes</a:t>
            </a:r>
          </a:p>
        </p:txBody>
      </p:sp>
      <p:graphicFrame>
        <p:nvGraphicFramePr>
          <p:cNvPr id="6" name="Chart Placeholder 5">
            <a:extLst>
              <a:ext uri="{FF2B5EF4-FFF2-40B4-BE49-F238E27FC236}">
                <a16:creationId xmlns:a16="http://schemas.microsoft.com/office/drawing/2014/main" id="{A40CB1E8-62AD-4AED-B865-F9BBEDF0748B}"/>
              </a:ext>
            </a:extLst>
          </p:cNvPr>
          <p:cNvGraphicFramePr>
            <a:graphicFrameLocks noGrp="1"/>
          </p:cNvGraphicFramePr>
          <p:nvPr>
            <p:ph type="chart" sz="quarter" idx="13"/>
            <p:extLst>
              <p:ext uri="{D42A27DB-BD31-4B8C-83A1-F6EECF244321}">
                <p14:modId xmlns:p14="http://schemas.microsoft.com/office/powerpoint/2010/main" val="478486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C50AF3-4531-42F7-94AA-1D4A529AFFD5}"/>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6E934ABE-4A10-46EF-AA31-ADBA079FC1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0184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A9A4D-3CDE-401D-A8BE-847FD73856F1}"/>
              </a:ext>
            </a:extLst>
          </p:cNvPr>
          <p:cNvSpPr>
            <a:spLocks noGrp="1"/>
          </p:cNvSpPr>
          <p:nvPr>
            <p:ph type="title"/>
          </p:nvPr>
        </p:nvSpPr>
        <p:spPr/>
        <p:txBody>
          <a:bodyPr/>
          <a:lstStyle/>
          <a:p>
            <a:r>
              <a:rPr lang="en-US"/>
              <a:t>Facebook Interaction Rate By Weekday | Teknialbikes</a:t>
            </a:r>
          </a:p>
        </p:txBody>
      </p:sp>
      <p:graphicFrame>
        <p:nvGraphicFramePr>
          <p:cNvPr id="6" name="Chart Placeholder 5">
            <a:extLst>
              <a:ext uri="{FF2B5EF4-FFF2-40B4-BE49-F238E27FC236}">
                <a16:creationId xmlns:a16="http://schemas.microsoft.com/office/drawing/2014/main" id="{7697255B-96EC-47FF-977A-D55FE01B026E}"/>
              </a:ext>
            </a:extLst>
          </p:cNvPr>
          <p:cNvGraphicFramePr>
            <a:graphicFrameLocks noGrp="1"/>
          </p:cNvGraphicFramePr>
          <p:nvPr>
            <p:ph type="chart" sz="quarter" idx="13"/>
            <p:extLst>
              <p:ext uri="{D42A27DB-BD31-4B8C-83A1-F6EECF244321}">
                <p14:modId xmlns:p14="http://schemas.microsoft.com/office/powerpoint/2010/main" val="109798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5CBE7E-A501-4367-A249-37EF435DED4B}"/>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18F97614-1EF6-4BBA-94BF-EFC9816E64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6391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A231D-C0C7-43FE-9BD1-1D96703563CC}"/>
              </a:ext>
            </a:extLst>
          </p:cNvPr>
          <p:cNvSpPr>
            <a:spLocks noGrp="1"/>
          </p:cNvSpPr>
          <p:nvPr>
            <p:ph type="title"/>
          </p:nvPr>
        </p:nvSpPr>
        <p:spPr/>
        <p:txBody>
          <a:bodyPr/>
          <a:lstStyle/>
          <a:p>
            <a:r>
              <a:rPr lang="en-US"/>
              <a:t>Facebook Interaction Rate By Post Type | Teknialbikes</a:t>
            </a:r>
          </a:p>
        </p:txBody>
      </p:sp>
      <p:graphicFrame>
        <p:nvGraphicFramePr>
          <p:cNvPr id="6" name="Chart Placeholder 5">
            <a:extLst>
              <a:ext uri="{FF2B5EF4-FFF2-40B4-BE49-F238E27FC236}">
                <a16:creationId xmlns:a16="http://schemas.microsoft.com/office/drawing/2014/main" id="{E5433FD1-14ED-41B3-A2E8-6DF694DF7B4B}"/>
              </a:ext>
            </a:extLst>
          </p:cNvPr>
          <p:cNvGraphicFramePr>
            <a:graphicFrameLocks noGrp="1"/>
          </p:cNvGraphicFramePr>
          <p:nvPr>
            <p:ph type="chart" sz="quarter" idx="13"/>
            <p:extLst>
              <p:ext uri="{D42A27DB-BD31-4B8C-83A1-F6EECF244321}">
                <p14:modId xmlns:p14="http://schemas.microsoft.com/office/powerpoint/2010/main" val="56988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87F392-6817-4726-8766-FB2761A2B106}"/>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68996C18-E98A-4A3A-AD88-24142DB637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3885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292DE-ABF1-4CAD-A6BA-85E8BF0A9811}"/>
              </a:ext>
            </a:extLst>
          </p:cNvPr>
          <p:cNvSpPr>
            <a:spLocks noGrp="1"/>
          </p:cNvSpPr>
          <p:nvPr>
            <p:ph type="title"/>
          </p:nvPr>
        </p:nvSpPr>
        <p:spPr/>
        <p:txBody>
          <a:bodyPr/>
          <a:lstStyle/>
          <a:p>
            <a:r>
              <a:rPr lang="en-US"/>
              <a:t>Facebook Post Type Distribution Per Profile | Teknialbikes</a:t>
            </a:r>
          </a:p>
        </p:txBody>
      </p:sp>
      <p:graphicFrame>
        <p:nvGraphicFramePr>
          <p:cNvPr id="6" name="Chart Placeholder 5">
            <a:extLst>
              <a:ext uri="{FF2B5EF4-FFF2-40B4-BE49-F238E27FC236}">
                <a16:creationId xmlns:a16="http://schemas.microsoft.com/office/drawing/2014/main" id="{91F24873-D576-4530-A77A-07552C5A8CF3}"/>
              </a:ext>
            </a:extLst>
          </p:cNvPr>
          <p:cNvGraphicFramePr>
            <a:graphicFrameLocks noGrp="1"/>
          </p:cNvGraphicFramePr>
          <p:nvPr>
            <p:ph type="chart" sz="quarter" idx="13"/>
            <p:extLst>
              <p:ext uri="{D42A27DB-BD31-4B8C-83A1-F6EECF244321}">
                <p14:modId xmlns:p14="http://schemas.microsoft.com/office/powerpoint/2010/main" val="460528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5577E9-572E-4247-BCF0-05472FBF866B}"/>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5661F19B-4C85-46C9-A326-BD941EA36E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0376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3A9AE-CA37-4A22-8ED1-69BE085CEBEA}"/>
              </a:ext>
            </a:extLst>
          </p:cNvPr>
          <p:cNvSpPr>
            <a:spLocks noGrp="1"/>
          </p:cNvSpPr>
          <p:nvPr>
            <p:ph type="title"/>
          </p:nvPr>
        </p:nvSpPr>
        <p:spPr/>
        <p:txBody>
          <a:bodyPr/>
          <a:lstStyle/>
          <a:p>
            <a:r>
              <a:rPr lang="en-US"/>
              <a:t>Facebook Interaction Rate | Teknialbikes</a:t>
            </a:r>
          </a:p>
        </p:txBody>
      </p:sp>
      <p:graphicFrame>
        <p:nvGraphicFramePr>
          <p:cNvPr id="6" name="Chart Placeholder 5">
            <a:extLst>
              <a:ext uri="{FF2B5EF4-FFF2-40B4-BE49-F238E27FC236}">
                <a16:creationId xmlns:a16="http://schemas.microsoft.com/office/drawing/2014/main" id="{5EA6DA8E-FD21-46B2-B026-9D44484CE871}"/>
              </a:ext>
            </a:extLst>
          </p:cNvPr>
          <p:cNvGraphicFramePr>
            <a:graphicFrameLocks noGrp="1"/>
          </p:cNvGraphicFramePr>
          <p:nvPr>
            <p:ph type="chart" sz="quarter" idx="13"/>
            <p:extLst>
              <p:ext uri="{D42A27DB-BD31-4B8C-83A1-F6EECF244321}">
                <p14:modId xmlns:p14="http://schemas.microsoft.com/office/powerpoint/2010/main" val="1480808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229804-291D-4395-B9DF-92E81610E7FD}"/>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486E5362-F53B-49F6-9A4F-C79CB0ADCE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800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B1E59-3555-418A-95EB-56D9E60A8EA9}"/>
              </a:ext>
            </a:extLst>
          </p:cNvPr>
          <p:cNvSpPr>
            <a:spLocks noGrp="1"/>
          </p:cNvSpPr>
          <p:nvPr>
            <p:ph type="title"/>
          </p:nvPr>
        </p:nvSpPr>
        <p:spPr/>
        <p:txBody>
          <a:bodyPr/>
          <a:lstStyle/>
          <a:p>
            <a:r>
              <a:rPr lang="en-US"/>
              <a:t>Facebook Interaction Rate By Hour | Teknialbikes</a:t>
            </a:r>
          </a:p>
        </p:txBody>
      </p:sp>
      <p:graphicFrame>
        <p:nvGraphicFramePr>
          <p:cNvPr id="6" name="Chart Placeholder 5">
            <a:extLst>
              <a:ext uri="{FF2B5EF4-FFF2-40B4-BE49-F238E27FC236}">
                <a16:creationId xmlns:a16="http://schemas.microsoft.com/office/drawing/2014/main" id="{7FFCABA4-D8C3-4308-825F-EE75224B1DCB}"/>
              </a:ext>
            </a:extLst>
          </p:cNvPr>
          <p:cNvGraphicFramePr>
            <a:graphicFrameLocks noGrp="1"/>
          </p:cNvGraphicFramePr>
          <p:nvPr>
            <p:ph type="chart" sz="quarter" idx="13"/>
            <p:extLst>
              <p:ext uri="{D42A27DB-BD31-4B8C-83A1-F6EECF244321}">
                <p14:modId xmlns:p14="http://schemas.microsoft.com/office/powerpoint/2010/main" val="3048125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979E38-4EA3-4DBA-A1BC-072F8AA0497D}"/>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8BC8EFE1-5E6D-4744-B251-0BB0BA6644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2389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D8425-74A6-482A-8C92-372220830258}"/>
              </a:ext>
            </a:extLst>
          </p:cNvPr>
          <p:cNvSpPr>
            <a:spLocks noGrp="1"/>
          </p:cNvSpPr>
          <p:nvPr>
            <p:ph type="title"/>
          </p:nvPr>
        </p:nvSpPr>
        <p:spPr/>
        <p:txBody>
          <a:bodyPr/>
          <a:lstStyle/>
          <a:p>
            <a:r>
              <a:rPr lang="en-US"/>
              <a:t>Facebook Hashtag Detection | Teknialbikes</a:t>
            </a:r>
          </a:p>
        </p:txBody>
      </p:sp>
      <p:graphicFrame>
        <p:nvGraphicFramePr>
          <p:cNvPr id="5" name="Table Placeholder 4">
            <a:extLst>
              <a:ext uri="{FF2B5EF4-FFF2-40B4-BE49-F238E27FC236}">
                <a16:creationId xmlns:a16="http://schemas.microsoft.com/office/drawing/2014/main" id="{27A33E56-AE4E-4B8E-BE30-0B7EFFC6E478}"/>
              </a:ext>
            </a:extLst>
          </p:cNvPr>
          <p:cNvGraphicFramePr>
            <a:graphicFrameLocks noGrp="1"/>
          </p:cNvGraphicFramePr>
          <p:nvPr>
            <p:ph type="tbl" sz="quarter" idx="13"/>
            <p:extLst>
              <p:ext uri="{D42A27DB-BD31-4B8C-83A1-F6EECF244321}">
                <p14:modId xmlns:p14="http://schemas.microsoft.com/office/powerpoint/2010/main" val="791164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29537334"/>
                    </a:ext>
                  </a:extLst>
                </a:gridCol>
                <a:gridCol w="1152144">
                  <a:extLst>
                    <a:ext uri="{9D8B030D-6E8A-4147-A177-3AD203B41FA5}">
                      <a16:colId xmlns:a16="http://schemas.microsoft.com/office/drawing/2014/main" val="1659655588"/>
                    </a:ext>
                  </a:extLst>
                </a:gridCol>
                <a:gridCol w="1152144">
                  <a:extLst>
                    <a:ext uri="{9D8B030D-6E8A-4147-A177-3AD203B41FA5}">
                      <a16:colId xmlns:a16="http://schemas.microsoft.com/office/drawing/2014/main" val="3061224072"/>
                    </a:ext>
                  </a:extLst>
                </a:gridCol>
                <a:gridCol w="1152144">
                  <a:extLst>
                    <a:ext uri="{9D8B030D-6E8A-4147-A177-3AD203B41FA5}">
                      <a16:colId xmlns:a16="http://schemas.microsoft.com/office/drawing/2014/main" val="2917144232"/>
                    </a:ext>
                  </a:extLst>
                </a:gridCol>
                <a:gridCol w="1152144">
                  <a:extLst>
                    <a:ext uri="{9D8B030D-6E8A-4147-A177-3AD203B41FA5}">
                      <a16:colId xmlns:a16="http://schemas.microsoft.com/office/drawing/2014/main" val="606688034"/>
                    </a:ext>
                  </a:extLst>
                </a:gridCol>
                <a:gridCol w="1152144">
                  <a:extLst>
                    <a:ext uri="{9D8B030D-6E8A-4147-A177-3AD203B41FA5}">
                      <a16:colId xmlns:a16="http://schemas.microsoft.com/office/drawing/2014/main" val="1069939304"/>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756851292"/>
                  </a:ext>
                </a:extLst>
              </a:tr>
              <a:tr h="370840">
                <a:tc>
                  <a:txBody>
                    <a:bodyPr/>
                    <a:lstStyle/>
                    <a:p>
                      <a:r>
                        <a:rPr lang="en-US" sz="1000"/>
                        <a:t>#ciclismo</a:t>
                      </a:r>
                    </a:p>
                  </a:txBody>
                  <a:tcPr/>
                </a:tc>
                <a:tc>
                  <a:txBody>
                    <a:bodyPr/>
                    <a:lstStyle/>
                    <a:p>
                      <a:r>
                        <a:rPr lang="en-US" sz="1000"/>
                        <a:t>21</a:t>
                      </a:r>
                    </a:p>
                  </a:txBody>
                  <a:tcPr/>
                </a:tc>
                <a:tc>
                  <a:txBody>
                    <a:bodyPr/>
                    <a:lstStyle/>
                    <a:p>
                      <a:r>
                        <a:rPr lang="en-US" sz="1000"/>
                        <a:t>90.904761904762</a:t>
                      </a:r>
                    </a:p>
                  </a:txBody>
                  <a:tcPr/>
                </a:tc>
                <a:tc>
                  <a:txBody>
                    <a:bodyPr/>
                    <a:lstStyle/>
                    <a:p>
                      <a:r>
                        <a:rPr lang="en-US" sz="1000"/>
                        <a:t>12.190476190476</a:t>
                      </a:r>
                    </a:p>
                  </a:txBody>
                  <a:tcPr/>
                </a:tc>
                <a:tc>
                  <a:txBody>
                    <a:bodyPr/>
                    <a:lstStyle/>
                    <a:p>
                      <a:r>
                        <a:rPr lang="en-US" sz="1000"/>
                        <a:t>6.4285714285714</a:t>
                      </a:r>
                    </a:p>
                  </a:txBody>
                  <a:tcPr/>
                </a:tc>
                <a:tc>
                  <a:txBody>
                    <a:bodyPr/>
                    <a:lstStyle/>
                    <a:p>
                      <a:r>
                        <a:rPr lang="en-US" sz="1000"/>
                        <a:t>109.52380952381</a:t>
                      </a:r>
                    </a:p>
                  </a:txBody>
                  <a:tcPr/>
                </a:tc>
                <a:extLst>
                  <a:ext uri="{0D108BD9-81ED-4DB2-BD59-A6C34878D82A}">
                    <a16:rowId xmlns:a16="http://schemas.microsoft.com/office/drawing/2014/main" val="2734405371"/>
                  </a:ext>
                </a:extLst>
              </a:tr>
              <a:tr h="370840">
                <a:tc>
                  <a:txBody>
                    <a:bodyPr/>
                    <a:lstStyle/>
                    <a:p>
                      <a:r>
                        <a:rPr lang="en-US" sz="1000"/>
                        <a:t>#mtblife</a:t>
                      </a:r>
                    </a:p>
                  </a:txBody>
                  <a:tcPr/>
                </a:tc>
                <a:tc>
                  <a:txBody>
                    <a:bodyPr/>
                    <a:lstStyle/>
                    <a:p>
                      <a:r>
                        <a:rPr lang="en-US" sz="1000"/>
                        <a:t>18</a:t>
                      </a:r>
                    </a:p>
                  </a:txBody>
                  <a:tcPr/>
                </a:tc>
                <a:tc>
                  <a:txBody>
                    <a:bodyPr/>
                    <a:lstStyle/>
                    <a:p>
                      <a:r>
                        <a:rPr lang="en-US" sz="1000"/>
                        <a:t>97.277777777778</a:t>
                      </a:r>
                    </a:p>
                  </a:txBody>
                  <a:tcPr/>
                </a:tc>
                <a:tc>
                  <a:txBody>
                    <a:bodyPr/>
                    <a:lstStyle/>
                    <a:p>
                      <a:r>
                        <a:rPr lang="en-US" sz="1000"/>
                        <a:t>14.111111111111</a:t>
                      </a:r>
                    </a:p>
                  </a:txBody>
                  <a:tcPr/>
                </a:tc>
                <a:tc>
                  <a:txBody>
                    <a:bodyPr/>
                    <a:lstStyle/>
                    <a:p>
                      <a:r>
                        <a:rPr lang="en-US" sz="1000"/>
                        <a:t>6.8888888888889</a:t>
                      </a:r>
                    </a:p>
                  </a:txBody>
                  <a:tcPr/>
                </a:tc>
                <a:tc>
                  <a:txBody>
                    <a:bodyPr/>
                    <a:lstStyle/>
                    <a:p>
                      <a:r>
                        <a:rPr lang="en-US" sz="1000"/>
                        <a:t>118.27777777778</a:t>
                      </a:r>
                    </a:p>
                  </a:txBody>
                  <a:tcPr/>
                </a:tc>
                <a:extLst>
                  <a:ext uri="{0D108BD9-81ED-4DB2-BD59-A6C34878D82A}">
                    <a16:rowId xmlns:a16="http://schemas.microsoft.com/office/drawing/2014/main" val="2115850391"/>
                  </a:ext>
                </a:extLst>
              </a:tr>
              <a:tr h="370840">
                <a:tc>
                  <a:txBody>
                    <a:bodyPr/>
                    <a:lstStyle/>
                    <a:p>
                      <a:r>
                        <a:rPr lang="en-US" sz="1000"/>
                        <a:t>#topmega</a:t>
                      </a:r>
                    </a:p>
                  </a:txBody>
                  <a:tcPr/>
                </a:tc>
                <a:tc>
                  <a:txBody>
                    <a:bodyPr/>
                    <a:lstStyle/>
                    <a:p>
                      <a:r>
                        <a:rPr lang="en-US" sz="1000"/>
                        <a:t>11</a:t>
                      </a:r>
                    </a:p>
                  </a:txBody>
                  <a:tcPr/>
                </a:tc>
                <a:tc>
                  <a:txBody>
                    <a:bodyPr/>
                    <a:lstStyle/>
                    <a:p>
                      <a:r>
                        <a:rPr lang="en-US" sz="1000"/>
                        <a:t>48.545454545455</a:t>
                      </a:r>
                    </a:p>
                  </a:txBody>
                  <a:tcPr/>
                </a:tc>
                <a:tc>
                  <a:txBody>
                    <a:bodyPr/>
                    <a:lstStyle/>
                    <a:p>
                      <a:r>
                        <a:rPr lang="en-US" sz="1000"/>
                        <a:t>11.818181818182</a:t>
                      </a:r>
                    </a:p>
                  </a:txBody>
                  <a:tcPr/>
                </a:tc>
                <a:tc>
                  <a:txBody>
                    <a:bodyPr/>
                    <a:lstStyle/>
                    <a:p>
                      <a:r>
                        <a:rPr lang="en-US" sz="1000"/>
                        <a:t>1.5454545454545</a:t>
                      </a:r>
                    </a:p>
                  </a:txBody>
                  <a:tcPr/>
                </a:tc>
                <a:tc>
                  <a:txBody>
                    <a:bodyPr/>
                    <a:lstStyle/>
                    <a:p>
                      <a:r>
                        <a:rPr lang="en-US" sz="1000"/>
                        <a:t>61.909090909091</a:t>
                      </a:r>
                    </a:p>
                  </a:txBody>
                  <a:tcPr/>
                </a:tc>
                <a:extLst>
                  <a:ext uri="{0D108BD9-81ED-4DB2-BD59-A6C34878D82A}">
                    <a16:rowId xmlns:a16="http://schemas.microsoft.com/office/drawing/2014/main" val="564106131"/>
                  </a:ext>
                </a:extLst>
              </a:tr>
              <a:tr h="370840">
                <a:tc>
                  <a:txBody>
                    <a:bodyPr/>
                    <a:lstStyle/>
                    <a:p>
                      <a:r>
                        <a:rPr lang="en-US" sz="1000"/>
                        <a:t>#tubicitumundo</a:t>
                      </a:r>
                    </a:p>
                  </a:txBody>
                  <a:tcPr/>
                </a:tc>
                <a:tc>
                  <a:txBody>
                    <a:bodyPr/>
                    <a:lstStyle/>
                    <a:p>
                      <a:r>
                        <a:rPr lang="en-US" sz="1000"/>
                        <a:t>11</a:t>
                      </a:r>
                    </a:p>
                  </a:txBody>
                  <a:tcPr/>
                </a:tc>
                <a:tc>
                  <a:txBody>
                    <a:bodyPr/>
                    <a:lstStyle/>
                    <a:p>
                      <a:r>
                        <a:rPr lang="en-US" sz="1000"/>
                        <a:t>48.545454545455</a:t>
                      </a:r>
                    </a:p>
                  </a:txBody>
                  <a:tcPr/>
                </a:tc>
                <a:tc>
                  <a:txBody>
                    <a:bodyPr/>
                    <a:lstStyle/>
                    <a:p>
                      <a:r>
                        <a:rPr lang="en-US" sz="1000"/>
                        <a:t>11.818181818182</a:t>
                      </a:r>
                    </a:p>
                  </a:txBody>
                  <a:tcPr/>
                </a:tc>
                <a:tc>
                  <a:txBody>
                    <a:bodyPr/>
                    <a:lstStyle/>
                    <a:p>
                      <a:r>
                        <a:rPr lang="en-US" sz="1000"/>
                        <a:t>1.5454545454545</a:t>
                      </a:r>
                    </a:p>
                  </a:txBody>
                  <a:tcPr/>
                </a:tc>
                <a:tc>
                  <a:txBody>
                    <a:bodyPr/>
                    <a:lstStyle/>
                    <a:p>
                      <a:r>
                        <a:rPr lang="en-US" sz="1000"/>
                        <a:t>61.909090909091</a:t>
                      </a:r>
                    </a:p>
                  </a:txBody>
                  <a:tcPr/>
                </a:tc>
                <a:extLst>
                  <a:ext uri="{0D108BD9-81ED-4DB2-BD59-A6C34878D82A}">
                    <a16:rowId xmlns:a16="http://schemas.microsoft.com/office/drawing/2014/main" val="4161692956"/>
                  </a:ext>
                </a:extLst>
              </a:tr>
              <a:tr h="370840">
                <a:tc>
                  <a:txBody>
                    <a:bodyPr/>
                    <a:lstStyle/>
                    <a:p>
                      <a:r>
                        <a:rPr lang="en-US" sz="1000"/>
                        <a:t>#actitudtopmega</a:t>
                      </a:r>
                    </a:p>
                  </a:txBody>
                  <a:tcPr/>
                </a:tc>
                <a:tc>
                  <a:txBody>
                    <a:bodyPr/>
                    <a:lstStyle/>
                    <a:p>
                      <a:r>
                        <a:rPr lang="en-US" sz="1000"/>
                        <a:t>11</a:t>
                      </a:r>
                    </a:p>
                  </a:txBody>
                  <a:tcPr/>
                </a:tc>
                <a:tc>
                  <a:txBody>
                    <a:bodyPr/>
                    <a:lstStyle/>
                    <a:p>
                      <a:r>
                        <a:rPr lang="en-US" sz="1000"/>
                        <a:t>48.545454545455</a:t>
                      </a:r>
                    </a:p>
                  </a:txBody>
                  <a:tcPr/>
                </a:tc>
                <a:tc>
                  <a:txBody>
                    <a:bodyPr/>
                    <a:lstStyle/>
                    <a:p>
                      <a:r>
                        <a:rPr lang="en-US" sz="1000"/>
                        <a:t>11.818181818182</a:t>
                      </a:r>
                    </a:p>
                  </a:txBody>
                  <a:tcPr/>
                </a:tc>
                <a:tc>
                  <a:txBody>
                    <a:bodyPr/>
                    <a:lstStyle/>
                    <a:p>
                      <a:r>
                        <a:rPr lang="en-US" sz="1000"/>
                        <a:t>1.5454545454545</a:t>
                      </a:r>
                    </a:p>
                  </a:txBody>
                  <a:tcPr/>
                </a:tc>
                <a:tc>
                  <a:txBody>
                    <a:bodyPr/>
                    <a:lstStyle/>
                    <a:p>
                      <a:r>
                        <a:rPr lang="en-US" sz="1000"/>
                        <a:t>61.909090909091</a:t>
                      </a:r>
                    </a:p>
                  </a:txBody>
                  <a:tcPr/>
                </a:tc>
                <a:extLst>
                  <a:ext uri="{0D108BD9-81ED-4DB2-BD59-A6C34878D82A}">
                    <a16:rowId xmlns:a16="http://schemas.microsoft.com/office/drawing/2014/main" val="1885049702"/>
                  </a:ext>
                </a:extLst>
              </a:tr>
              <a:tr h="370840">
                <a:tc>
                  <a:txBody>
                    <a:bodyPr/>
                    <a:lstStyle/>
                    <a:p>
                      <a:r>
                        <a:rPr lang="en-US" sz="1000"/>
                        <a:t>#adrenalina</a:t>
                      </a:r>
                    </a:p>
                  </a:txBody>
                  <a:tcPr/>
                </a:tc>
                <a:tc>
                  <a:txBody>
                    <a:bodyPr/>
                    <a:lstStyle/>
                    <a:p>
                      <a:r>
                        <a:rPr lang="en-US" sz="1000"/>
                        <a:t>11</a:t>
                      </a:r>
                    </a:p>
                  </a:txBody>
                  <a:tcPr/>
                </a:tc>
                <a:tc>
                  <a:txBody>
                    <a:bodyPr/>
                    <a:lstStyle/>
                    <a:p>
                      <a:r>
                        <a:rPr lang="en-US" sz="1000"/>
                        <a:t>48.545454545455</a:t>
                      </a:r>
                    </a:p>
                  </a:txBody>
                  <a:tcPr/>
                </a:tc>
                <a:tc>
                  <a:txBody>
                    <a:bodyPr/>
                    <a:lstStyle/>
                    <a:p>
                      <a:r>
                        <a:rPr lang="en-US" sz="1000"/>
                        <a:t>11.818181818182</a:t>
                      </a:r>
                    </a:p>
                  </a:txBody>
                  <a:tcPr/>
                </a:tc>
                <a:tc>
                  <a:txBody>
                    <a:bodyPr/>
                    <a:lstStyle/>
                    <a:p>
                      <a:r>
                        <a:rPr lang="en-US" sz="1000"/>
                        <a:t>1.5454545454545</a:t>
                      </a:r>
                    </a:p>
                  </a:txBody>
                  <a:tcPr/>
                </a:tc>
                <a:tc>
                  <a:txBody>
                    <a:bodyPr/>
                    <a:lstStyle/>
                    <a:p>
                      <a:r>
                        <a:rPr lang="en-US" sz="1000"/>
                        <a:t>61.909090909091</a:t>
                      </a:r>
                    </a:p>
                  </a:txBody>
                  <a:tcPr/>
                </a:tc>
                <a:extLst>
                  <a:ext uri="{0D108BD9-81ED-4DB2-BD59-A6C34878D82A}">
                    <a16:rowId xmlns:a16="http://schemas.microsoft.com/office/drawing/2014/main" val="531069282"/>
                  </a:ext>
                </a:extLst>
              </a:tr>
              <a:tr h="370840">
                <a:tc>
                  <a:txBody>
                    <a:bodyPr/>
                    <a:lstStyle/>
                    <a:p>
                      <a:r>
                        <a:rPr lang="en-US" sz="1000"/>
                        <a:t>#aventura</a:t>
                      </a:r>
                    </a:p>
                  </a:txBody>
                  <a:tcPr/>
                </a:tc>
                <a:tc>
                  <a:txBody>
                    <a:bodyPr/>
                    <a:lstStyle/>
                    <a:p>
                      <a:r>
                        <a:rPr lang="en-US" sz="1000"/>
                        <a:t>11</a:t>
                      </a:r>
                    </a:p>
                  </a:txBody>
                  <a:tcPr/>
                </a:tc>
                <a:tc>
                  <a:txBody>
                    <a:bodyPr/>
                    <a:lstStyle/>
                    <a:p>
                      <a:r>
                        <a:rPr lang="en-US" sz="1000"/>
                        <a:t>48.545454545455</a:t>
                      </a:r>
                    </a:p>
                  </a:txBody>
                  <a:tcPr/>
                </a:tc>
                <a:tc>
                  <a:txBody>
                    <a:bodyPr/>
                    <a:lstStyle/>
                    <a:p>
                      <a:r>
                        <a:rPr lang="en-US" sz="1000"/>
                        <a:t>11.818181818182</a:t>
                      </a:r>
                    </a:p>
                  </a:txBody>
                  <a:tcPr/>
                </a:tc>
                <a:tc>
                  <a:txBody>
                    <a:bodyPr/>
                    <a:lstStyle/>
                    <a:p>
                      <a:r>
                        <a:rPr lang="en-US" sz="1000"/>
                        <a:t>1.5454545454545</a:t>
                      </a:r>
                    </a:p>
                  </a:txBody>
                  <a:tcPr/>
                </a:tc>
                <a:tc>
                  <a:txBody>
                    <a:bodyPr/>
                    <a:lstStyle/>
                    <a:p>
                      <a:r>
                        <a:rPr lang="en-US" sz="1000"/>
                        <a:t>61.909090909091</a:t>
                      </a:r>
                    </a:p>
                  </a:txBody>
                  <a:tcPr/>
                </a:tc>
                <a:extLst>
                  <a:ext uri="{0D108BD9-81ED-4DB2-BD59-A6C34878D82A}">
                    <a16:rowId xmlns:a16="http://schemas.microsoft.com/office/drawing/2014/main" val="3388308624"/>
                  </a:ext>
                </a:extLst>
              </a:tr>
              <a:tr h="370840">
                <a:tc>
                  <a:txBody>
                    <a:bodyPr/>
                    <a:lstStyle/>
                    <a:p>
                      <a:r>
                        <a:rPr lang="en-US" sz="1000"/>
                        <a:t>#ciclismourbano</a:t>
                      </a:r>
                    </a:p>
                  </a:txBody>
                  <a:tcPr/>
                </a:tc>
                <a:tc>
                  <a:txBody>
                    <a:bodyPr/>
                    <a:lstStyle/>
                    <a:p>
                      <a:r>
                        <a:rPr lang="en-US" sz="1000"/>
                        <a:t>11</a:t>
                      </a:r>
                    </a:p>
                  </a:txBody>
                  <a:tcPr/>
                </a:tc>
                <a:tc>
                  <a:txBody>
                    <a:bodyPr/>
                    <a:lstStyle/>
                    <a:p>
                      <a:r>
                        <a:rPr lang="en-US" sz="1000"/>
                        <a:t>48.545454545455</a:t>
                      </a:r>
                    </a:p>
                  </a:txBody>
                  <a:tcPr/>
                </a:tc>
                <a:tc>
                  <a:txBody>
                    <a:bodyPr/>
                    <a:lstStyle/>
                    <a:p>
                      <a:r>
                        <a:rPr lang="en-US" sz="1000"/>
                        <a:t>11.818181818182</a:t>
                      </a:r>
                    </a:p>
                  </a:txBody>
                  <a:tcPr/>
                </a:tc>
                <a:tc>
                  <a:txBody>
                    <a:bodyPr/>
                    <a:lstStyle/>
                    <a:p>
                      <a:r>
                        <a:rPr lang="en-US" sz="1000"/>
                        <a:t>1.5454545454545</a:t>
                      </a:r>
                    </a:p>
                  </a:txBody>
                  <a:tcPr/>
                </a:tc>
                <a:tc>
                  <a:txBody>
                    <a:bodyPr/>
                    <a:lstStyle/>
                    <a:p>
                      <a:r>
                        <a:rPr lang="en-US" sz="1000"/>
                        <a:t>61.909090909091</a:t>
                      </a:r>
                    </a:p>
                  </a:txBody>
                  <a:tcPr/>
                </a:tc>
                <a:extLst>
                  <a:ext uri="{0D108BD9-81ED-4DB2-BD59-A6C34878D82A}">
                    <a16:rowId xmlns:a16="http://schemas.microsoft.com/office/drawing/2014/main" val="2413420387"/>
                  </a:ext>
                </a:extLst>
              </a:tr>
              <a:tr h="370840">
                <a:tc>
                  <a:txBody>
                    <a:bodyPr/>
                    <a:lstStyle/>
                    <a:p>
                      <a:r>
                        <a:rPr lang="en-US" sz="1000"/>
                        <a:t>#ciclismoargentina</a:t>
                      </a:r>
                    </a:p>
                  </a:txBody>
                  <a:tcPr/>
                </a:tc>
                <a:tc>
                  <a:txBody>
                    <a:bodyPr/>
                    <a:lstStyle/>
                    <a:p>
                      <a:r>
                        <a:rPr lang="en-US" sz="1000"/>
                        <a:t>11</a:t>
                      </a:r>
                    </a:p>
                  </a:txBody>
                  <a:tcPr/>
                </a:tc>
                <a:tc>
                  <a:txBody>
                    <a:bodyPr/>
                    <a:lstStyle/>
                    <a:p>
                      <a:r>
                        <a:rPr lang="en-US" sz="1000"/>
                        <a:t>48.545454545455</a:t>
                      </a:r>
                    </a:p>
                  </a:txBody>
                  <a:tcPr/>
                </a:tc>
                <a:tc>
                  <a:txBody>
                    <a:bodyPr/>
                    <a:lstStyle/>
                    <a:p>
                      <a:r>
                        <a:rPr lang="en-US" sz="1000"/>
                        <a:t>11.818181818182</a:t>
                      </a:r>
                    </a:p>
                  </a:txBody>
                  <a:tcPr/>
                </a:tc>
                <a:tc>
                  <a:txBody>
                    <a:bodyPr/>
                    <a:lstStyle/>
                    <a:p>
                      <a:r>
                        <a:rPr lang="en-US" sz="1000"/>
                        <a:t>1.5454545454545</a:t>
                      </a:r>
                    </a:p>
                  </a:txBody>
                  <a:tcPr/>
                </a:tc>
                <a:tc>
                  <a:txBody>
                    <a:bodyPr/>
                    <a:lstStyle/>
                    <a:p>
                      <a:r>
                        <a:rPr lang="en-US" sz="1000"/>
                        <a:t>61.909090909091</a:t>
                      </a:r>
                    </a:p>
                  </a:txBody>
                  <a:tcPr/>
                </a:tc>
                <a:extLst>
                  <a:ext uri="{0D108BD9-81ED-4DB2-BD59-A6C34878D82A}">
                    <a16:rowId xmlns:a16="http://schemas.microsoft.com/office/drawing/2014/main" val="3210774723"/>
                  </a:ext>
                </a:extLst>
              </a:tr>
              <a:tr h="370840">
                <a:tc>
                  <a:txBody>
                    <a:bodyPr/>
                    <a:lstStyle/>
                    <a:p>
                      <a:r>
                        <a:rPr lang="en-US" sz="1000"/>
                        <a:t>#bicis</a:t>
                      </a:r>
                    </a:p>
                  </a:txBody>
                  <a:tcPr/>
                </a:tc>
                <a:tc>
                  <a:txBody>
                    <a:bodyPr/>
                    <a:lstStyle/>
                    <a:p>
                      <a:r>
                        <a:rPr lang="en-US" sz="1000"/>
                        <a:t>11</a:t>
                      </a:r>
                    </a:p>
                  </a:txBody>
                  <a:tcPr/>
                </a:tc>
                <a:tc>
                  <a:txBody>
                    <a:bodyPr/>
                    <a:lstStyle/>
                    <a:p>
                      <a:r>
                        <a:rPr lang="en-US" sz="1000"/>
                        <a:t>48.545454545455</a:t>
                      </a:r>
                    </a:p>
                  </a:txBody>
                  <a:tcPr/>
                </a:tc>
                <a:tc>
                  <a:txBody>
                    <a:bodyPr/>
                    <a:lstStyle/>
                    <a:p>
                      <a:r>
                        <a:rPr lang="en-US" sz="1000"/>
                        <a:t>11.818181818182</a:t>
                      </a:r>
                    </a:p>
                  </a:txBody>
                  <a:tcPr/>
                </a:tc>
                <a:tc>
                  <a:txBody>
                    <a:bodyPr/>
                    <a:lstStyle/>
                    <a:p>
                      <a:r>
                        <a:rPr lang="en-US" sz="1000"/>
                        <a:t>1.5454545454545</a:t>
                      </a:r>
                    </a:p>
                  </a:txBody>
                  <a:tcPr/>
                </a:tc>
                <a:tc>
                  <a:txBody>
                    <a:bodyPr/>
                    <a:lstStyle/>
                    <a:p>
                      <a:r>
                        <a:rPr lang="en-US" sz="1000"/>
                        <a:t>61.909090909091</a:t>
                      </a:r>
                    </a:p>
                  </a:txBody>
                  <a:tcPr/>
                </a:tc>
                <a:extLst>
                  <a:ext uri="{0D108BD9-81ED-4DB2-BD59-A6C34878D82A}">
                    <a16:rowId xmlns:a16="http://schemas.microsoft.com/office/drawing/2014/main" val="3566538051"/>
                  </a:ext>
                </a:extLst>
              </a:tr>
            </a:tbl>
          </a:graphicData>
        </a:graphic>
      </p:graphicFrame>
      <p:sp>
        <p:nvSpPr>
          <p:cNvPr id="4" name="Text Placeholder 3">
            <a:extLst>
              <a:ext uri="{FF2B5EF4-FFF2-40B4-BE49-F238E27FC236}">
                <a16:creationId xmlns:a16="http://schemas.microsoft.com/office/drawing/2014/main" id="{923D84D0-C9C8-4AC0-B2AC-E66CD6F1BEF6}"/>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4046385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FB7FF-A7DE-4193-BB5F-97344DC6AD26}"/>
              </a:ext>
            </a:extLst>
          </p:cNvPr>
          <p:cNvSpPr>
            <a:spLocks noGrp="1"/>
          </p:cNvSpPr>
          <p:nvPr>
            <p:ph type="title"/>
          </p:nvPr>
        </p:nvSpPr>
        <p:spPr/>
        <p:txBody>
          <a:bodyPr/>
          <a:lstStyle/>
          <a:p>
            <a:r>
              <a:rPr lang="en-US"/>
              <a:t>Facebook Post Table + Reactions | Teknialbikes - 1 of 23</a:t>
            </a:r>
          </a:p>
        </p:txBody>
      </p:sp>
      <p:graphicFrame>
        <p:nvGraphicFramePr>
          <p:cNvPr id="5" name="Table Placeholder 4">
            <a:extLst>
              <a:ext uri="{FF2B5EF4-FFF2-40B4-BE49-F238E27FC236}">
                <a16:creationId xmlns:a16="http://schemas.microsoft.com/office/drawing/2014/main" id="{7E35422F-F5E4-4098-91D5-C2385744E782}"/>
              </a:ext>
            </a:extLst>
          </p:cNvPr>
          <p:cNvGraphicFramePr>
            <a:graphicFrameLocks noGrp="1"/>
          </p:cNvGraphicFramePr>
          <p:nvPr>
            <p:ph type="tbl" sz="quarter" idx="13"/>
            <p:extLst>
              <p:ext uri="{D42A27DB-BD31-4B8C-83A1-F6EECF244321}">
                <p14:modId xmlns:p14="http://schemas.microsoft.com/office/powerpoint/2010/main" val="144802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6165702"/>
                    </a:ext>
                  </a:extLst>
                </a:gridCol>
                <a:gridCol w="493776">
                  <a:extLst>
                    <a:ext uri="{9D8B030D-6E8A-4147-A177-3AD203B41FA5}">
                      <a16:colId xmlns:a16="http://schemas.microsoft.com/office/drawing/2014/main" val="2050332351"/>
                    </a:ext>
                  </a:extLst>
                </a:gridCol>
                <a:gridCol w="493776">
                  <a:extLst>
                    <a:ext uri="{9D8B030D-6E8A-4147-A177-3AD203B41FA5}">
                      <a16:colId xmlns:a16="http://schemas.microsoft.com/office/drawing/2014/main" val="415048916"/>
                    </a:ext>
                  </a:extLst>
                </a:gridCol>
                <a:gridCol w="493776">
                  <a:extLst>
                    <a:ext uri="{9D8B030D-6E8A-4147-A177-3AD203B41FA5}">
                      <a16:colId xmlns:a16="http://schemas.microsoft.com/office/drawing/2014/main" val="3907624562"/>
                    </a:ext>
                  </a:extLst>
                </a:gridCol>
                <a:gridCol w="493776">
                  <a:extLst>
                    <a:ext uri="{9D8B030D-6E8A-4147-A177-3AD203B41FA5}">
                      <a16:colId xmlns:a16="http://schemas.microsoft.com/office/drawing/2014/main" val="1159675048"/>
                    </a:ext>
                  </a:extLst>
                </a:gridCol>
                <a:gridCol w="493776">
                  <a:extLst>
                    <a:ext uri="{9D8B030D-6E8A-4147-A177-3AD203B41FA5}">
                      <a16:colId xmlns:a16="http://schemas.microsoft.com/office/drawing/2014/main" val="2620699949"/>
                    </a:ext>
                  </a:extLst>
                </a:gridCol>
                <a:gridCol w="493776">
                  <a:extLst>
                    <a:ext uri="{9D8B030D-6E8A-4147-A177-3AD203B41FA5}">
                      <a16:colId xmlns:a16="http://schemas.microsoft.com/office/drawing/2014/main" val="1343054660"/>
                    </a:ext>
                  </a:extLst>
                </a:gridCol>
                <a:gridCol w="493776">
                  <a:extLst>
                    <a:ext uri="{9D8B030D-6E8A-4147-A177-3AD203B41FA5}">
                      <a16:colId xmlns:a16="http://schemas.microsoft.com/office/drawing/2014/main" val="3847280296"/>
                    </a:ext>
                  </a:extLst>
                </a:gridCol>
                <a:gridCol w="493776">
                  <a:extLst>
                    <a:ext uri="{9D8B030D-6E8A-4147-A177-3AD203B41FA5}">
                      <a16:colId xmlns:a16="http://schemas.microsoft.com/office/drawing/2014/main" val="1072387825"/>
                    </a:ext>
                  </a:extLst>
                </a:gridCol>
                <a:gridCol w="493776">
                  <a:extLst>
                    <a:ext uri="{9D8B030D-6E8A-4147-A177-3AD203B41FA5}">
                      <a16:colId xmlns:a16="http://schemas.microsoft.com/office/drawing/2014/main" val="30377612"/>
                    </a:ext>
                  </a:extLst>
                </a:gridCol>
                <a:gridCol w="493776">
                  <a:extLst>
                    <a:ext uri="{9D8B030D-6E8A-4147-A177-3AD203B41FA5}">
                      <a16:colId xmlns:a16="http://schemas.microsoft.com/office/drawing/2014/main" val="2743115086"/>
                    </a:ext>
                  </a:extLst>
                </a:gridCol>
                <a:gridCol w="493776">
                  <a:extLst>
                    <a:ext uri="{9D8B030D-6E8A-4147-A177-3AD203B41FA5}">
                      <a16:colId xmlns:a16="http://schemas.microsoft.com/office/drawing/2014/main" val="2921274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7610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- 2021-11-20 17:51:02</a:t>
                      </a:r>
                      <a:r>
                        <a:rPr kumimoji="0" lang="en-US" sz="1000" b="0" i="0" u="none" strike="noStrike" kern="1200" cap="none" spc="0" normalizeH="0" baseline="0" noProof="0">
                          <a:ln>
                            <a:noFill/>
                          </a:ln>
                          <a:solidFill>
                            <a:prstClr val="black"/>
                          </a:solidFill>
                          <a:effectLst/>
                          <a:uLnTx/>
                          <a:uFillTx/>
                          <a:latin typeface="+mn-lt"/>
                          <a:ea typeface="+mn-ea"/>
                          <a:cs typeface="+mn-cs"/>
                        </a:rPr>
                        <a:t>
 La #VenzoXtreme ya está acá! 🔥
.
Te contamos todo el proceso, todos los pasos que dábamos en el camino hasta llegar acá.
.
Y acá están, ya las conocés.
Pronto estarán en todas las #bicicleteriasvenzo de #Argentina ❤️🇦🇷
.
#somosvenzo #venzo #venzoarg #venzoargentina #venzobikes #xc #xco #mtb #mtblife #cycling #cyclinglife #ciclismoargentino #ciclismo #doblesvenzo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58730935"/>
                  </a:ext>
                </a:extLst>
              </a:tr>
            </a:tbl>
          </a:graphicData>
        </a:graphic>
      </p:graphicFrame>
      <p:sp>
        <p:nvSpPr>
          <p:cNvPr id="4" name="Text Placeholder 3">
            <a:extLst>
              <a:ext uri="{FF2B5EF4-FFF2-40B4-BE49-F238E27FC236}">
                <a16:creationId xmlns:a16="http://schemas.microsoft.com/office/drawing/2014/main" id="{3562BF7C-3509-4C97-B80C-7466152ACC71}"/>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890055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27778-EF3D-433F-A2DA-369E2A3968F1}"/>
              </a:ext>
            </a:extLst>
          </p:cNvPr>
          <p:cNvSpPr>
            <a:spLocks noGrp="1"/>
          </p:cNvSpPr>
          <p:nvPr>
            <p:ph type="title"/>
          </p:nvPr>
        </p:nvSpPr>
        <p:spPr/>
        <p:txBody>
          <a:bodyPr/>
          <a:lstStyle/>
          <a:p>
            <a:r>
              <a:rPr lang="en-US"/>
              <a:t>Facebook Post Table + Reactions | Teknialbikes - 2 of 23</a:t>
            </a:r>
          </a:p>
        </p:txBody>
      </p:sp>
      <p:graphicFrame>
        <p:nvGraphicFramePr>
          <p:cNvPr id="5" name="Table Placeholder 4">
            <a:extLst>
              <a:ext uri="{FF2B5EF4-FFF2-40B4-BE49-F238E27FC236}">
                <a16:creationId xmlns:a16="http://schemas.microsoft.com/office/drawing/2014/main" id="{56213EA2-A3A7-4DED-A134-F96ACF8D7675}"/>
              </a:ext>
            </a:extLst>
          </p:cNvPr>
          <p:cNvGraphicFramePr>
            <a:graphicFrameLocks noGrp="1"/>
          </p:cNvGraphicFramePr>
          <p:nvPr>
            <p:ph type="tbl" sz="quarter" idx="13"/>
            <p:extLst>
              <p:ext uri="{D42A27DB-BD31-4B8C-83A1-F6EECF244321}">
                <p14:modId xmlns:p14="http://schemas.microsoft.com/office/powerpoint/2010/main" val="1877757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71415649"/>
                    </a:ext>
                  </a:extLst>
                </a:gridCol>
                <a:gridCol w="493776">
                  <a:extLst>
                    <a:ext uri="{9D8B030D-6E8A-4147-A177-3AD203B41FA5}">
                      <a16:colId xmlns:a16="http://schemas.microsoft.com/office/drawing/2014/main" val="3624154974"/>
                    </a:ext>
                  </a:extLst>
                </a:gridCol>
                <a:gridCol w="493776">
                  <a:extLst>
                    <a:ext uri="{9D8B030D-6E8A-4147-A177-3AD203B41FA5}">
                      <a16:colId xmlns:a16="http://schemas.microsoft.com/office/drawing/2014/main" val="4088797917"/>
                    </a:ext>
                  </a:extLst>
                </a:gridCol>
                <a:gridCol w="493776">
                  <a:extLst>
                    <a:ext uri="{9D8B030D-6E8A-4147-A177-3AD203B41FA5}">
                      <a16:colId xmlns:a16="http://schemas.microsoft.com/office/drawing/2014/main" val="250089171"/>
                    </a:ext>
                  </a:extLst>
                </a:gridCol>
                <a:gridCol w="493776">
                  <a:extLst>
                    <a:ext uri="{9D8B030D-6E8A-4147-A177-3AD203B41FA5}">
                      <a16:colId xmlns:a16="http://schemas.microsoft.com/office/drawing/2014/main" val="3016066963"/>
                    </a:ext>
                  </a:extLst>
                </a:gridCol>
                <a:gridCol w="493776">
                  <a:extLst>
                    <a:ext uri="{9D8B030D-6E8A-4147-A177-3AD203B41FA5}">
                      <a16:colId xmlns:a16="http://schemas.microsoft.com/office/drawing/2014/main" val="1039083131"/>
                    </a:ext>
                  </a:extLst>
                </a:gridCol>
                <a:gridCol w="493776">
                  <a:extLst>
                    <a:ext uri="{9D8B030D-6E8A-4147-A177-3AD203B41FA5}">
                      <a16:colId xmlns:a16="http://schemas.microsoft.com/office/drawing/2014/main" val="4024379683"/>
                    </a:ext>
                  </a:extLst>
                </a:gridCol>
                <a:gridCol w="493776">
                  <a:extLst>
                    <a:ext uri="{9D8B030D-6E8A-4147-A177-3AD203B41FA5}">
                      <a16:colId xmlns:a16="http://schemas.microsoft.com/office/drawing/2014/main" val="818808344"/>
                    </a:ext>
                  </a:extLst>
                </a:gridCol>
                <a:gridCol w="493776">
                  <a:extLst>
                    <a:ext uri="{9D8B030D-6E8A-4147-A177-3AD203B41FA5}">
                      <a16:colId xmlns:a16="http://schemas.microsoft.com/office/drawing/2014/main" val="34496141"/>
                    </a:ext>
                  </a:extLst>
                </a:gridCol>
                <a:gridCol w="493776">
                  <a:extLst>
                    <a:ext uri="{9D8B030D-6E8A-4147-A177-3AD203B41FA5}">
                      <a16:colId xmlns:a16="http://schemas.microsoft.com/office/drawing/2014/main" val="2766284724"/>
                    </a:ext>
                  </a:extLst>
                </a:gridCol>
                <a:gridCol w="493776">
                  <a:extLst>
                    <a:ext uri="{9D8B030D-6E8A-4147-A177-3AD203B41FA5}">
                      <a16:colId xmlns:a16="http://schemas.microsoft.com/office/drawing/2014/main" val="2009429248"/>
                    </a:ext>
                  </a:extLst>
                </a:gridCol>
                <a:gridCol w="493776">
                  <a:extLst>
                    <a:ext uri="{9D8B030D-6E8A-4147-A177-3AD203B41FA5}">
                      <a16:colId xmlns:a16="http://schemas.microsoft.com/office/drawing/2014/main" val="1804291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4921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- 2021-12-08 10:30:02</a:t>
                      </a:r>
                      <a:r>
                        <a:rPr kumimoji="0" lang="en-US" sz="1000" b="0" i="0" u="none" strike="noStrike" kern="1200" cap="none" spc="0" normalizeH="0" baseline="0" noProof="0">
                          <a:ln>
                            <a:noFill/>
                          </a:ln>
                          <a:solidFill>
                            <a:prstClr val="black"/>
                          </a:solidFill>
                          <a:effectLst/>
                          <a:uLnTx/>
                          <a:uFillTx/>
                          <a:latin typeface="+mn-lt"/>
                          <a:ea typeface="+mn-ea"/>
                          <a:cs typeface="+mn-cs"/>
                        </a:rPr>
                        <a:t>
 𝙈𝙤𝙫𝙚𝙩𝙚 𝙙𝙞𝙛𝙚𝙧𝙚𝙣𝙩𝙚 con nuestra #E-Bike 🚲🔌
.
La #Topmega eléctrica que necesitabas, para llegar rápido y 𝗳𝗲𝗹𝗶𝘇 𝗮 𝘁𝗼𝗱𝗼𝘀 𝗹𝗮𝗱𝗼𝘀 😁🙌
.
➡Conocé toda la línea de movilidad eléctrica en www.topmega.com.ar y encontranos también en las mejores bicicleterías del país. Envíos 𝗴𝗿𝗮𝘁𝗶𝘀 a toda la Argentina. 🛒🇦🇷
.
.
#topmega #tubicitumundo #actitudtopmega #adrenalina #aventura #ciclismo #ciclismourbano #ciclismoargentina #bicis #bicicletas #mtbargentina #mtblife #mtblifestyle #monopatin #bicielectrica #bicicletaelectrica #movilidadelectrica #movilidadsustentable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37856519"/>
                  </a:ext>
                </a:extLst>
              </a:tr>
            </a:tbl>
          </a:graphicData>
        </a:graphic>
      </p:graphicFrame>
      <p:sp>
        <p:nvSpPr>
          <p:cNvPr id="4" name="Text Placeholder 3">
            <a:extLst>
              <a:ext uri="{FF2B5EF4-FFF2-40B4-BE49-F238E27FC236}">
                <a16:creationId xmlns:a16="http://schemas.microsoft.com/office/drawing/2014/main" id="{94CB9525-F3D0-48DE-8513-8F8CDC02A302}"/>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659125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C9A0E-4C4A-436E-862B-4FAD44F7FE9F}"/>
              </a:ext>
            </a:extLst>
          </p:cNvPr>
          <p:cNvSpPr>
            <a:spLocks noGrp="1"/>
          </p:cNvSpPr>
          <p:nvPr>
            <p:ph type="title"/>
          </p:nvPr>
        </p:nvSpPr>
        <p:spPr/>
        <p:txBody>
          <a:bodyPr/>
          <a:lstStyle/>
          <a:p>
            <a:r>
              <a:rPr lang="en-US"/>
              <a:t>Facebook Post Table + Reactions | Teknialbikes - 3 of 23</a:t>
            </a:r>
          </a:p>
        </p:txBody>
      </p:sp>
      <p:graphicFrame>
        <p:nvGraphicFramePr>
          <p:cNvPr id="5" name="Table Placeholder 4">
            <a:extLst>
              <a:ext uri="{FF2B5EF4-FFF2-40B4-BE49-F238E27FC236}">
                <a16:creationId xmlns:a16="http://schemas.microsoft.com/office/drawing/2014/main" id="{016EEE95-31AC-4F98-A444-CD66359D5B7E}"/>
              </a:ext>
            </a:extLst>
          </p:cNvPr>
          <p:cNvGraphicFramePr>
            <a:graphicFrameLocks noGrp="1"/>
          </p:cNvGraphicFramePr>
          <p:nvPr>
            <p:ph type="tbl" sz="quarter" idx="13"/>
            <p:extLst>
              <p:ext uri="{D42A27DB-BD31-4B8C-83A1-F6EECF244321}">
                <p14:modId xmlns:p14="http://schemas.microsoft.com/office/powerpoint/2010/main" val="1344487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21063169"/>
                    </a:ext>
                  </a:extLst>
                </a:gridCol>
                <a:gridCol w="493776">
                  <a:extLst>
                    <a:ext uri="{9D8B030D-6E8A-4147-A177-3AD203B41FA5}">
                      <a16:colId xmlns:a16="http://schemas.microsoft.com/office/drawing/2014/main" val="3812866156"/>
                    </a:ext>
                  </a:extLst>
                </a:gridCol>
                <a:gridCol w="493776">
                  <a:extLst>
                    <a:ext uri="{9D8B030D-6E8A-4147-A177-3AD203B41FA5}">
                      <a16:colId xmlns:a16="http://schemas.microsoft.com/office/drawing/2014/main" val="1597559659"/>
                    </a:ext>
                  </a:extLst>
                </a:gridCol>
                <a:gridCol w="493776">
                  <a:extLst>
                    <a:ext uri="{9D8B030D-6E8A-4147-A177-3AD203B41FA5}">
                      <a16:colId xmlns:a16="http://schemas.microsoft.com/office/drawing/2014/main" val="2434789630"/>
                    </a:ext>
                  </a:extLst>
                </a:gridCol>
                <a:gridCol w="493776">
                  <a:extLst>
                    <a:ext uri="{9D8B030D-6E8A-4147-A177-3AD203B41FA5}">
                      <a16:colId xmlns:a16="http://schemas.microsoft.com/office/drawing/2014/main" val="3153782051"/>
                    </a:ext>
                  </a:extLst>
                </a:gridCol>
                <a:gridCol w="493776">
                  <a:extLst>
                    <a:ext uri="{9D8B030D-6E8A-4147-A177-3AD203B41FA5}">
                      <a16:colId xmlns:a16="http://schemas.microsoft.com/office/drawing/2014/main" val="2469422583"/>
                    </a:ext>
                  </a:extLst>
                </a:gridCol>
                <a:gridCol w="493776">
                  <a:extLst>
                    <a:ext uri="{9D8B030D-6E8A-4147-A177-3AD203B41FA5}">
                      <a16:colId xmlns:a16="http://schemas.microsoft.com/office/drawing/2014/main" val="377573742"/>
                    </a:ext>
                  </a:extLst>
                </a:gridCol>
                <a:gridCol w="493776">
                  <a:extLst>
                    <a:ext uri="{9D8B030D-6E8A-4147-A177-3AD203B41FA5}">
                      <a16:colId xmlns:a16="http://schemas.microsoft.com/office/drawing/2014/main" val="4101599234"/>
                    </a:ext>
                  </a:extLst>
                </a:gridCol>
                <a:gridCol w="493776">
                  <a:extLst>
                    <a:ext uri="{9D8B030D-6E8A-4147-A177-3AD203B41FA5}">
                      <a16:colId xmlns:a16="http://schemas.microsoft.com/office/drawing/2014/main" val="2487534376"/>
                    </a:ext>
                  </a:extLst>
                </a:gridCol>
                <a:gridCol w="493776">
                  <a:extLst>
                    <a:ext uri="{9D8B030D-6E8A-4147-A177-3AD203B41FA5}">
                      <a16:colId xmlns:a16="http://schemas.microsoft.com/office/drawing/2014/main" val="2742602423"/>
                    </a:ext>
                  </a:extLst>
                </a:gridCol>
                <a:gridCol w="493776">
                  <a:extLst>
                    <a:ext uri="{9D8B030D-6E8A-4147-A177-3AD203B41FA5}">
                      <a16:colId xmlns:a16="http://schemas.microsoft.com/office/drawing/2014/main" val="3642225062"/>
                    </a:ext>
                  </a:extLst>
                </a:gridCol>
                <a:gridCol w="493776">
                  <a:extLst>
                    <a:ext uri="{9D8B030D-6E8A-4147-A177-3AD203B41FA5}">
                      <a16:colId xmlns:a16="http://schemas.microsoft.com/office/drawing/2014/main" val="2544129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0456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- 2021-12-06 10:30:31</a:t>
                      </a:r>
                      <a:r>
                        <a:rPr kumimoji="0" lang="en-US" sz="1000" b="0" i="0" u="none" strike="noStrike" kern="1200" cap="none" spc="0" normalizeH="0" baseline="0" noProof="0">
                          <a:ln>
                            <a:noFill/>
                          </a:ln>
                          <a:solidFill>
                            <a:prstClr val="black"/>
                          </a:solidFill>
                          <a:effectLst/>
                          <a:uLnTx/>
                          <a:uFillTx/>
                          <a:latin typeface="+mn-lt"/>
                          <a:ea typeface="+mn-ea"/>
                          <a:cs typeface="+mn-cs"/>
                        </a:rPr>
                        <a:t>
 MTB #Topmega 𝙉𝙚𝙥𝙩𝙪𝙣𝙚 🤩
➡ Una opción 𝙍𝟮𝟲 con todo lo que necesitas para ser parte del mundo de las 𝗱𝗼𝘀 𝗿𝘂𝗲𝗱𝗮𝘀 🙌
Disponible en 𝘁𝗿𝗲𝘀 𝗰𝗼𝗹𝗼𝗿𝗲𝘀 ✅🌈
Conocé más en nuestra web [link en bio]
.
¡No pierdas tiempo! 🏃♀️ Metete a www.topmega.com.ar 🛒 y comprá ahora, desde tu casa, con envío 𝗴𝗿𝗮𝘁𝗶𝘀 a todo el país. 
➡Encontranos también en las mejores bicicleterías de Argentina. 🇦🇷
.
.
.
.
#topmega #tubicitumundo #actitudtopmega #adrenalina #aventura #ciclismo #ciclismourbano #ciclismoargentina #bicis #bicicletas #mtbargentina #mtblife #mtblifestyle #infanciafeliz #bicimtb #TopmegaNeptune #regaloideal #regaloNavidad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93626459"/>
                  </a:ext>
                </a:extLst>
              </a:tr>
            </a:tbl>
          </a:graphicData>
        </a:graphic>
      </p:graphicFrame>
      <p:sp>
        <p:nvSpPr>
          <p:cNvPr id="4" name="Text Placeholder 3">
            <a:extLst>
              <a:ext uri="{FF2B5EF4-FFF2-40B4-BE49-F238E27FC236}">
                <a16:creationId xmlns:a16="http://schemas.microsoft.com/office/drawing/2014/main" id="{1234013F-01E7-47C5-A737-018F7EC82B8E}"/>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886210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57078-E082-47FC-B81A-22524F8DB558}"/>
              </a:ext>
            </a:extLst>
          </p:cNvPr>
          <p:cNvSpPr>
            <a:spLocks noGrp="1"/>
          </p:cNvSpPr>
          <p:nvPr>
            <p:ph type="title"/>
          </p:nvPr>
        </p:nvSpPr>
        <p:spPr/>
        <p:txBody>
          <a:bodyPr/>
          <a:lstStyle/>
          <a:p>
            <a:r>
              <a:rPr lang="en-US"/>
              <a:t>Facebook Post Table + Reactions | Teknialbikes - 4 of 23</a:t>
            </a:r>
          </a:p>
        </p:txBody>
      </p:sp>
      <p:graphicFrame>
        <p:nvGraphicFramePr>
          <p:cNvPr id="5" name="Table Placeholder 4">
            <a:extLst>
              <a:ext uri="{FF2B5EF4-FFF2-40B4-BE49-F238E27FC236}">
                <a16:creationId xmlns:a16="http://schemas.microsoft.com/office/drawing/2014/main" id="{CBA2F4AF-7A3E-45BD-9A2C-B00873824BA5}"/>
              </a:ext>
            </a:extLst>
          </p:cNvPr>
          <p:cNvGraphicFramePr>
            <a:graphicFrameLocks noGrp="1"/>
          </p:cNvGraphicFramePr>
          <p:nvPr>
            <p:ph type="tbl" sz="quarter" idx="13"/>
            <p:extLst>
              <p:ext uri="{D42A27DB-BD31-4B8C-83A1-F6EECF244321}">
                <p14:modId xmlns:p14="http://schemas.microsoft.com/office/powerpoint/2010/main" val="2776351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08604055"/>
                    </a:ext>
                  </a:extLst>
                </a:gridCol>
                <a:gridCol w="493776">
                  <a:extLst>
                    <a:ext uri="{9D8B030D-6E8A-4147-A177-3AD203B41FA5}">
                      <a16:colId xmlns:a16="http://schemas.microsoft.com/office/drawing/2014/main" val="3748828080"/>
                    </a:ext>
                  </a:extLst>
                </a:gridCol>
                <a:gridCol w="493776">
                  <a:extLst>
                    <a:ext uri="{9D8B030D-6E8A-4147-A177-3AD203B41FA5}">
                      <a16:colId xmlns:a16="http://schemas.microsoft.com/office/drawing/2014/main" val="572051979"/>
                    </a:ext>
                  </a:extLst>
                </a:gridCol>
                <a:gridCol w="493776">
                  <a:extLst>
                    <a:ext uri="{9D8B030D-6E8A-4147-A177-3AD203B41FA5}">
                      <a16:colId xmlns:a16="http://schemas.microsoft.com/office/drawing/2014/main" val="3153032705"/>
                    </a:ext>
                  </a:extLst>
                </a:gridCol>
                <a:gridCol w="493776">
                  <a:extLst>
                    <a:ext uri="{9D8B030D-6E8A-4147-A177-3AD203B41FA5}">
                      <a16:colId xmlns:a16="http://schemas.microsoft.com/office/drawing/2014/main" val="4075843990"/>
                    </a:ext>
                  </a:extLst>
                </a:gridCol>
                <a:gridCol w="493776">
                  <a:extLst>
                    <a:ext uri="{9D8B030D-6E8A-4147-A177-3AD203B41FA5}">
                      <a16:colId xmlns:a16="http://schemas.microsoft.com/office/drawing/2014/main" val="3665402906"/>
                    </a:ext>
                  </a:extLst>
                </a:gridCol>
                <a:gridCol w="493776">
                  <a:extLst>
                    <a:ext uri="{9D8B030D-6E8A-4147-A177-3AD203B41FA5}">
                      <a16:colId xmlns:a16="http://schemas.microsoft.com/office/drawing/2014/main" val="3527087551"/>
                    </a:ext>
                  </a:extLst>
                </a:gridCol>
                <a:gridCol w="493776">
                  <a:extLst>
                    <a:ext uri="{9D8B030D-6E8A-4147-A177-3AD203B41FA5}">
                      <a16:colId xmlns:a16="http://schemas.microsoft.com/office/drawing/2014/main" val="2367519286"/>
                    </a:ext>
                  </a:extLst>
                </a:gridCol>
                <a:gridCol w="493776">
                  <a:extLst>
                    <a:ext uri="{9D8B030D-6E8A-4147-A177-3AD203B41FA5}">
                      <a16:colId xmlns:a16="http://schemas.microsoft.com/office/drawing/2014/main" val="1653729917"/>
                    </a:ext>
                  </a:extLst>
                </a:gridCol>
                <a:gridCol w="493776">
                  <a:extLst>
                    <a:ext uri="{9D8B030D-6E8A-4147-A177-3AD203B41FA5}">
                      <a16:colId xmlns:a16="http://schemas.microsoft.com/office/drawing/2014/main" val="3719825651"/>
                    </a:ext>
                  </a:extLst>
                </a:gridCol>
                <a:gridCol w="493776">
                  <a:extLst>
                    <a:ext uri="{9D8B030D-6E8A-4147-A177-3AD203B41FA5}">
                      <a16:colId xmlns:a16="http://schemas.microsoft.com/office/drawing/2014/main" val="2663584713"/>
                    </a:ext>
                  </a:extLst>
                </a:gridCol>
                <a:gridCol w="493776">
                  <a:extLst>
                    <a:ext uri="{9D8B030D-6E8A-4147-A177-3AD203B41FA5}">
                      <a16:colId xmlns:a16="http://schemas.microsoft.com/office/drawing/2014/main" val="3200664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4338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Venzo Argentina - 2021-12-10 08:22:52</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14827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- 2021-11-30 16:02:54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6431937"/>
                  </a:ext>
                </a:extLst>
              </a:tr>
            </a:tbl>
          </a:graphicData>
        </a:graphic>
      </p:graphicFrame>
      <p:sp>
        <p:nvSpPr>
          <p:cNvPr id="4" name="Text Placeholder 3">
            <a:extLst>
              <a:ext uri="{FF2B5EF4-FFF2-40B4-BE49-F238E27FC236}">
                <a16:creationId xmlns:a16="http://schemas.microsoft.com/office/drawing/2014/main" id="{40270157-205F-4AE0-8BA8-6E4088AD5F9C}"/>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6963170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A37A-4F45-427D-A271-118949C92D20}"/>
              </a:ext>
            </a:extLst>
          </p:cNvPr>
          <p:cNvSpPr>
            <a:spLocks noGrp="1"/>
          </p:cNvSpPr>
          <p:nvPr>
            <p:ph type="title"/>
          </p:nvPr>
        </p:nvSpPr>
        <p:spPr/>
        <p:txBody>
          <a:bodyPr/>
          <a:lstStyle/>
          <a:p>
            <a:r>
              <a:rPr lang="en-US"/>
              <a:t>Facebook Post Table + Reactions | Teknialbikes - 5 of 23</a:t>
            </a:r>
          </a:p>
        </p:txBody>
      </p:sp>
      <p:graphicFrame>
        <p:nvGraphicFramePr>
          <p:cNvPr id="5" name="Table Placeholder 4">
            <a:extLst>
              <a:ext uri="{FF2B5EF4-FFF2-40B4-BE49-F238E27FC236}">
                <a16:creationId xmlns:a16="http://schemas.microsoft.com/office/drawing/2014/main" id="{FF4A3E6A-52A3-4C4D-B47E-641C7AA0F9B5}"/>
              </a:ext>
            </a:extLst>
          </p:cNvPr>
          <p:cNvGraphicFramePr>
            <a:graphicFrameLocks noGrp="1"/>
          </p:cNvGraphicFramePr>
          <p:nvPr>
            <p:ph type="tbl" sz="quarter" idx="13"/>
            <p:extLst>
              <p:ext uri="{D42A27DB-BD31-4B8C-83A1-F6EECF244321}">
                <p14:modId xmlns:p14="http://schemas.microsoft.com/office/powerpoint/2010/main" val="809014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53421862"/>
                    </a:ext>
                  </a:extLst>
                </a:gridCol>
                <a:gridCol w="493776">
                  <a:extLst>
                    <a:ext uri="{9D8B030D-6E8A-4147-A177-3AD203B41FA5}">
                      <a16:colId xmlns:a16="http://schemas.microsoft.com/office/drawing/2014/main" val="1712760545"/>
                    </a:ext>
                  </a:extLst>
                </a:gridCol>
                <a:gridCol w="493776">
                  <a:extLst>
                    <a:ext uri="{9D8B030D-6E8A-4147-A177-3AD203B41FA5}">
                      <a16:colId xmlns:a16="http://schemas.microsoft.com/office/drawing/2014/main" val="3912170256"/>
                    </a:ext>
                  </a:extLst>
                </a:gridCol>
                <a:gridCol w="493776">
                  <a:extLst>
                    <a:ext uri="{9D8B030D-6E8A-4147-A177-3AD203B41FA5}">
                      <a16:colId xmlns:a16="http://schemas.microsoft.com/office/drawing/2014/main" val="1777801584"/>
                    </a:ext>
                  </a:extLst>
                </a:gridCol>
                <a:gridCol w="493776">
                  <a:extLst>
                    <a:ext uri="{9D8B030D-6E8A-4147-A177-3AD203B41FA5}">
                      <a16:colId xmlns:a16="http://schemas.microsoft.com/office/drawing/2014/main" val="706656347"/>
                    </a:ext>
                  </a:extLst>
                </a:gridCol>
                <a:gridCol w="493776">
                  <a:extLst>
                    <a:ext uri="{9D8B030D-6E8A-4147-A177-3AD203B41FA5}">
                      <a16:colId xmlns:a16="http://schemas.microsoft.com/office/drawing/2014/main" val="2321268538"/>
                    </a:ext>
                  </a:extLst>
                </a:gridCol>
                <a:gridCol w="493776">
                  <a:extLst>
                    <a:ext uri="{9D8B030D-6E8A-4147-A177-3AD203B41FA5}">
                      <a16:colId xmlns:a16="http://schemas.microsoft.com/office/drawing/2014/main" val="1992219958"/>
                    </a:ext>
                  </a:extLst>
                </a:gridCol>
                <a:gridCol w="493776">
                  <a:extLst>
                    <a:ext uri="{9D8B030D-6E8A-4147-A177-3AD203B41FA5}">
                      <a16:colId xmlns:a16="http://schemas.microsoft.com/office/drawing/2014/main" val="174039039"/>
                    </a:ext>
                  </a:extLst>
                </a:gridCol>
                <a:gridCol w="493776">
                  <a:extLst>
                    <a:ext uri="{9D8B030D-6E8A-4147-A177-3AD203B41FA5}">
                      <a16:colId xmlns:a16="http://schemas.microsoft.com/office/drawing/2014/main" val="3801989082"/>
                    </a:ext>
                  </a:extLst>
                </a:gridCol>
                <a:gridCol w="493776">
                  <a:extLst>
                    <a:ext uri="{9D8B030D-6E8A-4147-A177-3AD203B41FA5}">
                      <a16:colId xmlns:a16="http://schemas.microsoft.com/office/drawing/2014/main" val="325624152"/>
                    </a:ext>
                  </a:extLst>
                </a:gridCol>
                <a:gridCol w="493776">
                  <a:extLst>
                    <a:ext uri="{9D8B030D-6E8A-4147-A177-3AD203B41FA5}">
                      <a16:colId xmlns:a16="http://schemas.microsoft.com/office/drawing/2014/main" val="3000450825"/>
                    </a:ext>
                  </a:extLst>
                </a:gridCol>
                <a:gridCol w="493776">
                  <a:extLst>
                    <a:ext uri="{9D8B030D-6E8A-4147-A177-3AD203B41FA5}">
                      <a16:colId xmlns:a16="http://schemas.microsoft.com/office/drawing/2014/main" val="374613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620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- 2021-11-24 09:44:28</a:t>
                      </a:r>
                      <a:r>
                        <a:rPr kumimoji="0" lang="es-ES" sz="1000" b="0" i="0" u="none" strike="noStrike" kern="1200" cap="none" spc="0" normalizeH="0" baseline="0" noProof="0">
                          <a:ln>
                            <a:noFill/>
                          </a:ln>
                          <a:solidFill>
                            <a:prstClr val="black"/>
                          </a:solidFill>
                          <a:effectLst/>
                          <a:uLnTx/>
                          <a:uFillTx/>
                          <a:latin typeface="+mn-lt"/>
                          <a:ea typeface="+mn-ea"/>
                          <a:cs typeface="+mn-cs"/>
                        </a:rPr>
                        <a:t>
 💥TRASMONTAÑA💥
Vamos cerrando un gran año de competencias con el @teamvenzo.arg en el legendario @trasmontania 
.
La general masculina y femenina se quedó en #VenzoArgentina y múltiples podios en las diferentes categorías gracias al trabajo en equipo de todos nuestros corredores.
.
Felicitaciones #teamvenzo por otro destacado #trasmontaña
.
#venzo #somosvenzo #trasmontañabiker #tucuman #mtb #xc #mountainbike #cycling #ciclismoargentino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03342800"/>
                  </a:ext>
                </a:extLst>
              </a:tr>
            </a:tbl>
          </a:graphicData>
        </a:graphic>
      </p:graphicFrame>
      <p:sp>
        <p:nvSpPr>
          <p:cNvPr id="4" name="Text Placeholder 3">
            <a:extLst>
              <a:ext uri="{FF2B5EF4-FFF2-40B4-BE49-F238E27FC236}">
                <a16:creationId xmlns:a16="http://schemas.microsoft.com/office/drawing/2014/main" id="{832E1330-B133-42DC-8280-85AFC78EFC0F}"/>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41457916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A16E6-E2A1-425E-A55A-761F456F17F1}"/>
              </a:ext>
            </a:extLst>
          </p:cNvPr>
          <p:cNvSpPr>
            <a:spLocks noGrp="1"/>
          </p:cNvSpPr>
          <p:nvPr>
            <p:ph type="title"/>
          </p:nvPr>
        </p:nvSpPr>
        <p:spPr/>
        <p:txBody>
          <a:bodyPr/>
          <a:lstStyle/>
          <a:p>
            <a:r>
              <a:rPr lang="en-US"/>
              <a:t>Facebook Post Table + Reactions | Teknialbikes - 6 of 23</a:t>
            </a:r>
          </a:p>
        </p:txBody>
      </p:sp>
      <p:graphicFrame>
        <p:nvGraphicFramePr>
          <p:cNvPr id="5" name="Table Placeholder 4">
            <a:extLst>
              <a:ext uri="{FF2B5EF4-FFF2-40B4-BE49-F238E27FC236}">
                <a16:creationId xmlns:a16="http://schemas.microsoft.com/office/drawing/2014/main" id="{4B949278-80CC-4E5F-8343-AEC3900F98E8}"/>
              </a:ext>
            </a:extLst>
          </p:cNvPr>
          <p:cNvGraphicFramePr>
            <a:graphicFrameLocks noGrp="1"/>
          </p:cNvGraphicFramePr>
          <p:nvPr>
            <p:ph type="tbl" sz="quarter" idx="13"/>
            <p:extLst>
              <p:ext uri="{D42A27DB-BD31-4B8C-83A1-F6EECF244321}">
                <p14:modId xmlns:p14="http://schemas.microsoft.com/office/powerpoint/2010/main" val="542246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6655408"/>
                    </a:ext>
                  </a:extLst>
                </a:gridCol>
                <a:gridCol w="493776">
                  <a:extLst>
                    <a:ext uri="{9D8B030D-6E8A-4147-A177-3AD203B41FA5}">
                      <a16:colId xmlns:a16="http://schemas.microsoft.com/office/drawing/2014/main" val="1054000114"/>
                    </a:ext>
                  </a:extLst>
                </a:gridCol>
                <a:gridCol w="493776">
                  <a:extLst>
                    <a:ext uri="{9D8B030D-6E8A-4147-A177-3AD203B41FA5}">
                      <a16:colId xmlns:a16="http://schemas.microsoft.com/office/drawing/2014/main" val="1909555584"/>
                    </a:ext>
                  </a:extLst>
                </a:gridCol>
                <a:gridCol w="493776">
                  <a:extLst>
                    <a:ext uri="{9D8B030D-6E8A-4147-A177-3AD203B41FA5}">
                      <a16:colId xmlns:a16="http://schemas.microsoft.com/office/drawing/2014/main" val="3636769404"/>
                    </a:ext>
                  </a:extLst>
                </a:gridCol>
                <a:gridCol w="493776">
                  <a:extLst>
                    <a:ext uri="{9D8B030D-6E8A-4147-A177-3AD203B41FA5}">
                      <a16:colId xmlns:a16="http://schemas.microsoft.com/office/drawing/2014/main" val="193776207"/>
                    </a:ext>
                  </a:extLst>
                </a:gridCol>
                <a:gridCol w="493776">
                  <a:extLst>
                    <a:ext uri="{9D8B030D-6E8A-4147-A177-3AD203B41FA5}">
                      <a16:colId xmlns:a16="http://schemas.microsoft.com/office/drawing/2014/main" val="1857169379"/>
                    </a:ext>
                  </a:extLst>
                </a:gridCol>
                <a:gridCol w="493776">
                  <a:extLst>
                    <a:ext uri="{9D8B030D-6E8A-4147-A177-3AD203B41FA5}">
                      <a16:colId xmlns:a16="http://schemas.microsoft.com/office/drawing/2014/main" val="803697814"/>
                    </a:ext>
                  </a:extLst>
                </a:gridCol>
                <a:gridCol w="493776">
                  <a:extLst>
                    <a:ext uri="{9D8B030D-6E8A-4147-A177-3AD203B41FA5}">
                      <a16:colId xmlns:a16="http://schemas.microsoft.com/office/drawing/2014/main" val="3773631030"/>
                    </a:ext>
                  </a:extLst>
                </a:gridCol>
                <a:gridCol w="493776">
                  <a:extLst>
                    <a:ext uri="{9D8B030D-6E8A-4147-A177-3AD203B41FA5}">
                      <a16:colId xmlns:a16="http://schemas.microsoft.com/office/drawing/2014/main" val="3203796258"/>
                    </a:ext>
                  </a:extLst>
                </a:gridCol>
                <a:gridCol w="493776">
                  <a:extLst>
                    <a:ext uri="{9D8B030D-6E8A-4147-A177-3AD203B41FA5}">
                      <a16:colId xmlns:a16="http://schemas.microsoft.com/office/drawing/2014/main" val="320835815"/>
                    </a:ext>
                  </a:extLst>
                </a:gridCol>
                <a:gridCol w="493776">
                  <a:extLst>
                    <a:ext uri="{9D8B030D-6E8A-4147-A177-3AD203B41FA5}">
                      <a16:colId xmlns:a16="http://schemas.microsoft.com/office/drawing/2014/main" val="1368760296"/>
                    </a:ext>
                  </a:extLst>
                </a:gridCol>
                <a:gridCol w="493776">
                  <a:extLst>
                    <a:ext uri="{9D8B030D-6E8A-4147-A177-3AD203B41FA5}">
                      <a16:colId xmlns:a16="http://schemas.microsoft.com/office/drawing/2014/main" val="1996777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8174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- 2021-11-22 09:21:54</a:t>
                      </a:r>
                      <a:r>
                        <a:rPr kumimoji="0" lang="es-ES" sz="1000" b="0" i="0" u="none" strike="noStrike" kern="1200" cap="none" spc="0" normalizeH="0" baseline="0" noProof="0">
                          <a:ln>
                            <a:noFill/>
                          </a:ln>
                          <a:solidFill>
                            <a:prstClr val="black"/>
                          </a:solidFill>
                          <a:effectLst/>
                          <a:uLnTx/>
                          <a:uFillTx/>
                          <a:latin typeface="+mn-lt"/>
                          <a:ea typeface="+mn-ea"/>
                          <a:cs typeface="+mn-cs"/>
                        </a:rPr>
                        <a:t>
 Cerramos un año de grandes competencias coronando la general femenina y masculina del @trasmontania 🔥🔥
.
.
Unimos fuerzas junto a @raleigh.bicicletas y @trekbicycleargentina con quienes compartimos la pasión y los nervios de ver en la meta a nuestros ciclistas.
.
Felicitaciones @avilaflorencia11 y @mindymercau por arrasar con la general femenina!! 
.
Felicitaciones @fernando_contreras1205 y @alvaritomacias por tremendo trabajo en equipo que dio sus frutos y los resultados estuvieron a la vista!
.
#somosvenzo #lapasiondeserbiker #trasmontaña #trasmontañabiker #teamvenzo #venzo #venzobikes #tucuman #cycling #ciclismo #ciclismoargentino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89471791"/>
                  </a:ext>
                </a:extLst>
              </a:tr>
            </a:tbl>
          </a:graphicData>
        </a:graphic>
      </p:graphicFrame>
      <p:sp>
        <p:nvSpPr>
          <p:cNvPr id="4" name="Text Placeholder 3">
            <a:extLst>
              <a:ext uri="{FF2B5EF4-FFF2-40B4-BE49-F238E27FC236}">
                <a16:creationId xmlns:a16="http://schemas.microsoft.com/office/drawing/2014/main" id="{79B26A3C-9FD9-4B29-BB03-E1260F037A8E}"/>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553724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ADA31-185D-4D1D-857A-174926953D91}"/>
              </a:ext>
            </a:extLst>
          </p:cNvPr>
          <p:cNvSpPr>
            <a:spLocks noGrp="1"/>
          </p:cNvSpPr>
          <p:nvPr>
            <p:ph type="title"/>
          </p:nvPr>
        </p:nvSpPr>
        <p:spPr/>
        <p:txBody>
          <a:bodyPr/>
          <a:lstStyle/>
          <a:p>
            <a:r>
              <a:rPr lang="en-US"/>
              <a:t>Facebook Post Table + Reactions | Teknialbikes - 7 of 23</a:t>
            </a:r>
          </a:p>
        </p:txBody>
      </p:sp>
      <p:graphicFrame>
        <p:nvGraphicFramePr>
          <p:cNvPr id="5" name="Table Placeholder 4">
            <a:extLst>
              <a:ext uri="{FF2B5EF4-FFF2-40B4-BE49-F238E27FC236}">
                <a16:creationId xmlns:a16="http://schemas.microsoft.com/office/drawing/2014/main" id="{0CE22800-40C9-4B74-B241-45DFB33D918B}"/>
              </a:ext>
            </a:extLst>
          </p:cNvPr>
          <p:cNvGraphicFramePr>
            <a:graphicFrameLocks noGrp="1"/>
          </p:cNvGraphicFramePr>
          <p:nvPr>
            <p:ph type="tbl" sz="quarter" idx="13"/>
            <p:extLst>
              <p:ext uri="{D42A27DB-BD31-4B8C-83A1-F6EECF244321}">
                <p14:modId xmlns:p14="http://schemas.microsoft.com/office/powerpoint/2010/main" val="1529344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69863957"/>
                    </a:ext>
                  </a:extLst>
                </a:gridCol>
                <a:gridCol w="493776">
                  <a:extLst>
                    <a:ext uri="{9D8B030D-6E8A-4147-A177-3AD203B41FA5}">
                      <a16:colId xmlns:a16="http://schemas.microsoft.com/office/drawing/2014/main" val="4098319888"/>
                    </a:ext>
                  </a:extLst>
                </a:gridCol>
                <a:gridCol w="493776">
                  <a:extLst>
                    <a:ext uri="{9D8B030D-6E8A-4147-A177-3AD203B41FA5}">
                      <a16:colId xmlns:a16="http://schemas.microsoft.com/office/drawing/2014/main" val="1656172084"/>
                    </a:ext>
                  </a:extLst>
                </a:gridCol>
                <a:gridCol w="493776">
                  <a:extLst>
                    <a:ext uri="{9D8B030D-6E8A-4147-A177-3AD203B41FA5}">
                      <a16:colId xmlns:a16="http://schemas.microsoft.com/office/drawing/2014/main" val="2563816985"/>
                    </a:ext>
                  </a:extLst>
                </a:gridCol>
                <a:gridCol w="493776">
                  <a:extLst>
                    <a:ext uri="{9D8B030D-6E8A-4147-A177-3AD203B41FA5}">
                      <a16:colId xmlns:a16="http://schemas.microsoft.com/office/drawing/2014/main" val="4119816337"/>
                    </a:ext>
                  </a:extLst>
                </a:gridCol>
                <a:gridCol w="493776">
                  <a:extLst>
                    <a:ext uri="{9D8B030D-6E8A-4147-A177-3AD203B41FA5}">
                      <a16:colId xmlns:a16="http://schemas.microsoft.com/office/drawing/2014/main" val="1354369353"/>
                    </a:ext>
                  </a:extLst>
                </a:gridCol>
                <a:gridCol w="493776">
                  <a:extLst>
                    <a:ext uri="{9D8B030D-6E8A-4147-A177-3AD203B41FA5}">
                      <a16:colId xmlns:a16="http://schemas.microsoft.com/office/drawing/2014/main" val="1170888413"/>
                    </a:ext>
                  </a:extLst>
                </a:gridCol>
                <a:gridCol w="493776">
                  <a:extLst>
                    <a:ext uri="{9D8B030D-6E8A-4147-A177-3AD203B41FA5}">
                      <a16:colId xmlns:a16="http://schemas.microsoft.com/office/drawing/2014/main" val="3873137104"/>
                    </a:ext>
                  </a:extLst>
                </a:gridCol>
                <a:gridCol w="493776">
                  <a:extLst>
                    <a:ext uri="{9D8B030D-6E8A-4147-A177-3AD203B41FA5}">
                      <a16:colId xmlns:a16="http://schemas.microsoft.com/office/drawing/2014/main" val="4136397704"/>
                    </a:ext>
                  </a:extLst>
                </a:gridCol>
                <a:gridCol w="493776">
                  <a:extLst>
                    <a:ext uri="{9D8B030D-6E8A-4147-A177-3AD203B41FA5}">
                      <a16:colId xmlns:a16="http://schemas.microsoft.com/office/drawing/2014/main" val="4251037843"/>
                    </a:ext>
                  </a:extLst>
                </a:gridCol>
                <a:gridCol w="493776">
                  <a:extLst>
                    <a:ext uri="{9D8B030D-6E8A-4147-A177-3AD203B41FA5}">
                      <a16:colId xmlns:a16="http://schemas.microsoft.com/office/drawing/2014/main" val="2426818167"/>
                    </a:ext>
                  </a:extLst>
                </a:gridCol>
                <a:gridCol w="493776">
                  <a:extLst>
                    <a:ext uri="{9D8B030D-6E8A-4147-A177-3AD203B41FA5}">
                      <a16:colId xmlns:a16="http://schemas.microsoft.com/office/drawing/2014/main" val="2860401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9664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- 2021-12-04 22:16:05</a:t>
                      </a:r>
                      <a:r>
                        <a:rPr kumimoji="0" lang="en-US" sz="1000" b="0" i="0" u="none" strike="noStrike" kern="1200" cap="none" spc="0" normalizeH="0" baseline="0" noProof="0">
                          <a:ln>
                            <a:noFill/>
                          </a:ln>
                          <a:solidFill>
                            <a:prstClr val="black"/>
                          </a:solidFill>
                          <a:effectLst/>
                          <a:uLnTx/>
                          <a:uFillTx/>
                          <a:latin typeface="+mn-lt"/>
                          <a:ea typeface="+mn-ea"/>
                          <a:cs typeface="+mn-cs"/>
                        </a:rPr>
                        <a:t>
 🔥 #PHOENIXPRO 🔥
.
.
La nueva #venzophoenix llegó para elevar al máximo la calidad de cada entrenamiento 💥
.
Fabricada en aluminio, llegó renovada.
Con nueva geometría, más liviana, más ágil, más pro 😎
.
Conseguila en todas las #bicicleteriasvenzo de #Argentina
.
.
Por precios y stock te sugerimos consultar en bicicleterías oficiales #venzo
.
#somosvenzo #venzophoenix #venzobikes #venzobike #vivivenzo #ciclismoderuta #venzotravel #cycling #cyclingroad #ciclismoargentino #ciclismo #phoenix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85505272"/>
                  </a:ext>
                </a:extLst>
              </a:tr>
            </a:tbl>
          </a:graphicData>
        </a:graphic>
      </p:graphicFrame>
      <p:sp>
        <p:nvSpPr>
          <p:cNvPr id="4" name="Text Placeholder 3">
            <a:extLst>
              <a:ext uri="{FF2B5EF4-FFF2-40B4-BE49-F238E27FC236}">
                <a16:creationId xmlns:a16="http://schemas.microsoft.com/office/drawing/2014/main" id="{A30B353E-AD7C-4FD1-B683-6CC6575C5F97}"/>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8594550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4ACA1-A3E2-4333-8C18-1956430C0E07}"/>
              </a:ext>
            </a:extLst>
          </p:cNvPr>
          <p:cNvSpPr>
            <a:spLocks noGrp="1"/>
          </p:cNvSpPr>
          <p:nvPr>
            <p:ph type="title"/>
          </p:nvPr>
        </p:nvSpPr>
        <p:spPr/>
        <p:txBody>
          <a:bodyPr/>
          <a:lstStyle/>
          <a:p>
            <a:r>
              <a:rPr lang="en-US"/>
              <a:t>Facebook Post Table + Reactions | Teknialbikes - 8 of 23</a:t>
            </a:r>
          </a:p>
        </p:txBody>
      </p:sp>
      <p:graphicFrame>
        <p:nvGraphicFramePr>
          <p:cNvPr id="5" name="Table Placeholder 4">
            <a:extLst>
              <a:ext uri="{FF2B5EF4-FFF2-40B4-BE49-F238E27FC236}">
                <a16:creationId xmlns:a16="http://schemas.microsoft.com/office/drawing/2014/main" id="{2ED12FCE-78C5-4B4A-9B8A-1C73CA726277}"/>
              </a:ext>
            </a:extLst>
          </p:cNvPr>
          <p:cNvGraphicFramePr>
            <a:graphicFrameLocks noGrp="1"/>
          </p:cNvGraphicFramePr>
          <p:nvPr>
            <p:ph type="tbl" sz="quarter" idx="13"/>
            <p:extLst>
              <p:ext uri="{D42A27DB-BD31-4B8C-83A1-F6EECF244321}">
                <p14:modId xmlns:p14="http://schemas.microsoft.com/office/powerpoint/2010/main" val="1791687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03955616"/>
                    </a:ext>
                  </a:extLst>
                </a:gridCol>
                <a:gridCol w="493776">
                  <a:extLst>
                    <a:ext uri="{9D8B030D-6E8A-4147-A177-3AD203B41FA5}">
                      <a16:colId xmlns:a16="http://schemas.microsoft.com/office/drawing/2014/main" val="91407019"/>
                    </a:ext>
                  </a:extLst>
                </a:gridCol>
                <a:gridCol w="493776">
                  <a:extLst>
                    <a:ext uri="{9D8B030D-6E8A-4147-A177-3AD203B41FA5}">
                      <a16:colId xmlns:a16="http://schemas.microsoft.com/office/drawing/2014/main" val="481701653"/>
                    </a:ext>
                  </a:extLst>
                </a:gridCol>
                <a:gridCol w="493776">
                  <a:extLst>
                    <a:ext uri="{9D8B030D-6E8A-4147-A177-3AD203B41FA5}">
                      <a16:colId xmlns:a16="http://schemas.microsoft.com/office/drawing/2014/main" val="4089120579"/>
                    </a:ext>
                  </a:extLst>
                </a:gridCol>
                <a:gridCol w="493776">
                  <a:extLst>
                    <a:ext uri="{9D8B030D-6E8A-4147-A177-3AD203B41FA5}">
                      <a16:colId xmlns:a16="http://schemas.microsoft.com/office/drawing/2014/main" val="3589744031"/>
                    </a:ext>
                  </a:extLst>
                </a:gridCol>
                <a:gridCol w="493776">
                  <a:extLst>
                    <a:ext uri="{9D8B030D-6E8A-4147-A177-3AD203B41FA5}">
                      <a16:colId xmlns:a16="http://schemas.microsoft.com/office/drawing/2014/main" val="812397480"/>
                    </a:ext>
                  </a:extLst>
                </a:gridCol>
                <a:gridCol w="493776">
                  <a:extLst>
                    <a:ext uri="{9D8B030D-6E8A-4147-A177-3AD203B41FA5}">
                      <a16:colId xmlns:a16="http://schemas.microsoft.com/office/drawing/2014/main" val="298290492"/>
                    </a:ext>
                  </a:extLst>
                </a:gridCol>
                <a:gridCol w="493776">
                  <a:extLst>
                    <a:ext uri="{9D8B030D-6E8A-4147-A177-3AD203B41FA5}">
                      <a16:colId xmlns:a16="http://schemas.microsoft.com/office/drawing/2014/main" val="1610612871"/>
                    </a:ext>
                  </a:extLst>
                </a:gridCol>
                <a:gridCol w="493776">
                  <a:extLst>
                    <a:ext uri="{9D8B030D-6E8A-4147-A177-3AD203B41FA5}">
                      <a16:colId xmlns:a16="http://schemas.microsoft.com/office/drawing/2014/main" val="133588966"/>
                    </a:ext>
                  </a:extLst>
                </a:gridCol>
                <a:gridCol w="493776">
                  <a:extLst>
                    <a:ext uri="{9D8B030D-6E8A-4147-A177-3AD203B41FA5}">
                      <a16:colId xmlns:a16="http://schemas.microsoft.com/office/drawing/2014/main" val="471146287"/>
                    </a:ext>
                  </a:extLst>
                </a:gridCol>
                <a:gridCol w="493776">
                  <a:extLst>
                    <a:ext uri="{9D8B030D-6E8A-4147-A177-3AD203B41FA5}">
                      <a16:colId xmlns:a16="http://schemas.microsoft.com/office/drawing/2014/main" val="3111308420"/>
                    </a:ext>
                  </a:extLst>
                </a:gridCol>
                <a:gridCol w="493776">
                  <a:extLst>
                    <a:ext uri="{9D8B030D-6E8A-4147-A177-3AD203B41FA5}">
                      <a16:colId xmlns:a16="http://schemas.microsoft.com/office/drawing/2014/main" val="3192615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4308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 Bikes - 2021-11-26 16:38:48</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plegable? ¡Participá en Instagram, sorteamos el próximo martes!
https://www.instagram.com/p/CWoL92QLqe5/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21282394"/>
                  </a:ext>
                </a:extLst>
              </a:tr>
            </a:tbl>
          </a:graphicData>
        </a:graphic>
      </p:graphicFrame>
      <p:sp>
        <p:nvSpPr>
          <p:cNvPr id="4" name="Text Placeholder 3">
            <a:extLst>
              <a:ext uri="{FF2B5EF4-FFF2-40B4-BE49-F238E27FC236}">
                <a16:creationId xmlns:a16="http://schemas.microsoft.com/office/drawing/2014/main" id="{AECFB4D4-0F9E-4593-AE96-1CB2A9C22B07}"/>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4201347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5D4D2-9557-42B9-88E5-4B11287EA594}"/>
              </a:ext>
            </a:extLst>
          </p:cNvPr>
          <p:cNvSpPr>
            <a:spLocks noGrp="1"/>
          </p:cNvSpPr>
          <p:nvPr>
            <p:ph type="title"/>
          </p:nvPr>
        </p:nvSpPr>
        <p:spPr/>
        <p:txBody>
          <a:bodyPr/>
          <a:lstStyle/>
          <a:p>
            <a:r>
              <a:rPr lang="en-US"/>
              <a:t>Facebook Post Table + Reactions | Teknialbikes - 9 of 23</a:t>
            </a:r>
          </a:p>
        </p:txBody>
      </p:sp>
      <p:graphicFrame>
        <p:nvGraphicFramePr>
          <p:cNvPr id="5" name="Table Placeholder 4">
            <a:extLst>
              <a:ext uri="{FF2B5EF4-FFF2-40B4-BE49-F238E27FC236}">
                <a16:creationId xmlns:a16="http://schemas.microsoft.com/office/drawing/2014/main" id="{4BFB7C4D-26D2-478C-AEEA-F5DC332F47B3}"/>
              </a:ext>
            </a:extLst>
          </p:cNvPr>
          <p:cNvGraphicFramePr>
            <a:graphicFrameLocks noGrp="1"/>
          </p:cNvGraphicFramePr>
          <p:nvPr>
            <p:ph type="tbl" sz="quarter" idx="13"/>
            <p:extLst>
              <p:ext uri="{D42A27DB-BD31-4B8C-83A1-F6EECF244321}">
                <p14:modId xmlns:p14="http://schemas.microsoft.com/office/powerpoint/2010/main" val="2173379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90787257"/>
                    </a:ext>
                  </a:extLst>
                </a:gridCol>
                <a:gridCol w="493776">
                  <a:extLst>
                    <a:ext uri="{9D8B030D-6E8A-4147-A177-3AD203B41FA5}">
                      <a16:colId xmlns:a16="http://schemas.microsoft.com/office/drawing/2014/main" val="3388232631"/>
                    </a:ext>
                  </a:extLst>
                </a:gridCol>
                <a:gridCol w="493776">
                  <a:extLst>
                    <a:ext uri="{9D8B030D-6E8A-4147-A177-3AD203B41FA5}">
                      <a16:colId xmlns:a16="http://schemas.microsoft.com/office/drawing/2014/main" val="4108999654"/>
                    </a:ext>
                  </a:extLst>
                </a:gridCol>
                <a:gridCol w="493776">
                  <a:extLst>
                    <a:ext uri="{9D8B030D-6E8A-4147-A177-3AD203B41FA5}">
                      <a16:colId xmlns:a16="http://schemas.microsoft.com/office/drawing/2014/main" val="1513134225"/>
                    </a:ext>
                  </a:extLst>
                </a:gridCol>
                <a:gridCol w="493776">
                  <a:extLst>
                    <a:ext uri="{9D8B030D-6E8A-4147-A177-3AD203B41FA5}">
                      <a16:colId xmlns:a16="http://schemas.microsoft.com/office/drawing/2014/main" val="3865576901"/>
                    </a:ext>
                  </a:extLst>
                </a:gridCol>
                <a:gridCol w="493776">
                  <a:extLst>
                    <a:ext uri="{9D8B030D-6E8A-4147-A177-3AD203B41FA5}">
                      <a16:colId xmlns:a16="http://schemas.microsoft.com/office/drawing/2014/main" val="2614122178"/>
                    </a:ext>
                  </a:extLst>
                </a:gridCol>
                <a:gridCol w="493776">
                  <a:extLst>
                    <a:ext uri="{9D8B030D-6E8A-4147-A177-3AD203B41FA5}">
                      <a16:colId xmlns:a16="http://schemas.microsoft.com/office/drawing/2014/main" val="3440572414"/>
                    </a:ext>
                  </a:extLst>
                </a:gridCol>
                <a:gridCol w="493776">
                  <a:extLst>
                    <a:ext uri="{9D8B030D-6E8A-4147-A177-3AD203B41FA5}">
                      <a16:colId xmlns:a16="http://schemas.microsoft.com/office/drawing/2014/main" val="2797883179"/>
                    </a:ext>
                  </a:extLst>
                </a:gridCol>
                <a:gridCol w="493776">
                  <a:extLst>
                    <a:ext uri="{9D8B030D-6E8A-4147-A177-3AD203B41FA5}">
                      <a16:colId xmlns:a16="http://schemas.microsoft.com/office/drawing/2014/main" val="3505493262"/>
                    </a:ext>
                  </a:extLst>
                </a:gridCol>
                <a:gridCol w="493776">
                  <a:extLst>
                    <a:ext uri="{9D8B030D-6E8A-4147-A177-3AD203B41FA5}">
                      <a16:colId xmlns:a16="http://schemas.microsoft.com/office/drawing/2014/main" val="3181126485"/>
                    </a:ext>
                  </a:extLst>
                </a:gridCol>
                <a:gridCol w="493776">
                  <a:extLst>
                    <a:ext uri="{9D8B030D-6E8A-4147-A177-3AD203B41FA5}">
                      <a16:colId xmlns:a16="http://schemas.microsoft.com/office/drawing/2014/main" val="2304805586"/>
                    </a:ext>
                  </a:extLst>
                </a:gridCol>
                <a:gridCol w="493776">
                  <a:extLst>
                    <a:ext uri="{9D8B030D-6E8A-4147-A177-3AD203B41FA5}">
                      <a16:colId xmlns:a16="http://schemas.microsoft.com/office/drawing/2014/main" val="1287108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0305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- 2021-11-25 09:53:36</a:t>
                      </a:r>
                      <a:r>
                        <a:rPr kumimoji="0" lang="es-ES" sz="1000" b="0" i="0" u="none" strike="noStrike" kern="1200" cap="none" spc="0" normalizeH="0" baseline="0" noProof="0">
                          <a:ln>
                            <a:noFill/>
                          </a:ln>
                          <a:solidFill>
                            <a:prstClr val="black"/>
                          </a:solidFill>
                          <a:effectLst/>
                          <a:uLnTx/>
                          <a:uFillTx/>
                          <a:latin typeface="+mn-lt"/>
                          <a:ea typeface="+mn-ea"/>
                          <a:cs typeface="+mn-cs"/>
                        </a:rPr>
                        <a:t>
 Postales que nos dejó el @trasmontania 🤩🔥
Donde el trabajo en equipo, la amistad, el esfuerzo, el compañerismo y apoyo mutuo se vieron reflejados en el camino y en los resultados.
El #trasmontaña se quedó en #venzo y estamos orgullosos del trabajo que nuestro @teamvenzo.arg realizó durante todo el año de competencias.
Vamos cerrando el calendario con el corazón contento y la motivación a tope para lo que resta del año y lo que vendrá.
#SomosVenzo
#venzobikes #venzobike #venzoargentina #venzoarg #vivivenzo #teamvenzo #mtb #xco #xc #cycling #ciclismo #ciclosmoargentino #trasmontañabiker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92449702"/>
                  </a:ext>
                </a:extLst>
              </a:tr>
            </a:tbl>
          </a:graphicData>
        </a:graphic>
      </p:graphicFrame>
      <p:sp>
        <p:nvSpPr>
          <p:cNvPr id="4" name="Text Placeholder 3">
            <a:extLst>
              <a:ext uri="{FF2B5EF4-FFF2-40B4-BE49-F238E27FC236}">
                <a16:creationId xmlns:a16="http://schemas.microsoft.com/office/drawing/2014/main" id="{6788A1B4-3687-4467-A826-80663BBC5297}"/>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2292965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F274C-4BE0-48AB-9E32-F31E351A85A1}"/>
              </a:ext>
            </a:extLst>
          </p:cNvPr>
          <p:cNvSpPr>
            <a:spLocks noGrp="1"/>
          </p:cNvSpPr>
          <p:nvPr>
            <p:ph type="title"/>
          </p:nvPr>
        </p:nvSpPr>
        <p:spPr/>
        <p:txBody>
          <a:bodyPr/>
          <a:lstStyle/>
          <a:p>
            <a:r>
              <a:rPr lang="en-US"/>
              <a:t>Facebook Post Table + Reactions | Teknialbikes - 10 of 23</a:t>
            </a:r>
          </a:p>
        </p:txBody>
      </p:sp>
      <p:graphicFrame>
        <p:nvGraphicFramePr>
          <p:cNvPr id="5" name="Table Placeholder 4">
            <a:extLst>
              <a:ext uri="{FF2B5EF4-FFF2-40B4-BE49-F238E27FC236}">
                <a16:creationId xmlns:a16="http://schemas.microsoft.com/office/drawing/2014/main" id="{95412F30-0F65-40C4-9D78-9B227D854E36}"/>
              </a:ext>
            </a:extLst>
          </p:cNvPr>
          <p:cNvGraphicFramePr>
            <a:graphicFrameLocks noGrp="1"/>
          </p:cNvGraphicFramePr>
          <p:nvPr>
            <p:ph type="tbl" sz="quarter" idx="13"/>
            <p:extLst>
              <p:ext uri="{D42A27DB-BD31-4B8C-83A1-F6EECF244321}">
                <p14:modId xmlns:p14="http://schemas.microsoft.com/office/powerpoint/2010/main" val="3886349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23843466"/>
                    </a:ext>
                  </a:extLst>
                </a:gridCol>
                <a:gridCol w="493776">
                  <a:extLst>
                    <a:ext uri="{9D8B030D-6E8A-4147-A177-3AD203B41FA5}">
                      <a16:colId xmlns:a16="http://schemas.microsoft.com/office/drawing/2014/main" val="3655006538"/>
                    </a:ext>
                  </a:extLst>
                </a:gridCol>
                <a:gridCol w="493776">
                  <a:extLst>
                    <a:ext uri="{9D8B030D-6E8A-4147-A177-3AD203B41FA5}">
                      <a16:colId xmlns:a16="http://schemas.microsoft.com/office/drawing/2014/main" val="3455210803"/>
                    </a:ext>
                  </a:extLst>
                </a:gridCol>
                <a:gridCol w="493776">
                  <a:extLst>
                    <a:ext uri="{9D8B030D-6E8A-4147-A177-3AD203B41FA5}">
                      <a16:colId xmlns:a16="http://schemas.microsoft.com/office/drawing/2014/main" val="2836288592"/>
                    </a:ext>
                  </a:extLst>
                </a:gridCol>
                <a:gridCol w="493776">
                  <a:extLst>
                    <a:ext uri="{9D8B030D-6E8A-4147-A177-3AD203B41FA5}">
                      <a16:colId xmlns:a16="http://schemas.microsoft.com/office/drawing/2014/main" val="3691870726"/>
                    </a:ext>
                  </a:extLst>
                </a:gridCol>
                <a:gridCol w="493776">
                  <a:extLst>
                    <a:ext uri="{9D8B030D-6E8A-4147-A177-3AD203B41FA5}">
                      <a16:colId xmlns:a16="http://schemas.microsoft.com/office/drawing/2014/main" val="1076353273"/>
                    </a:ext>
                  </a:extLst>
                </a:gridCol>
                <a:gridCol w="493776">
                  <a:extLst>
                    <a:ext uri="{9D8B030D-6E8A-4147-A177-3AD203B41FA5}">
                      <a16:colId xmlns:a16="http://schemas.microsoft.com/office/drawing/2014/main" val="1666901681"/>
                    </a:ext>
                  </a:extLst>
                </a:gridCol>
                <a:gridCol w="493776">
                  <a:extLst>
                    <a:ext uri="{9D8B030D-6E8A-4147-A177-3AD203B41FA5}">
                      <a16:colId xmlns:a16="http://schemas.microsoft.com/office/drawing/2014/main" val="1353648040"/>
                    </a:ext>
                  </a:extLst>
                </a:gridCol>
                <a:gridCol w="493776">
                  <a:extLst>
                    <a:ext uri="{9D8B030D-6E8A-4147-A177-3AD203B41FA5}">
                      <a16:colId xmlns:a16="http://schemas.microsoft.com/office/drawing/2014/main" val="1621343985"/>
                    </a:ext>
                  </a:extLst>
                </a:gridCol>
                <a:gridCol w="493776">
                  <a:extLst>
                    <a:ext uri="{9D8B030D-6E8A-4147-A177-3AD203B41FA5}">
                      <a16:colId xmlns:a16="http://schemas.microsoft.com/office/drawing/2014/main" val="1778650240"/>
                    </a:ext>
                  </a:extLst>
                </a:gridCol>
                <a:gridCol w="493776">
                  <a:extLst>
                    <a:ext uri="{9D8B030D-6E8A-4147-A177-3AD203B41FA5}">
                      <a16:colId xmlns:a16="http://schemas.microsoft.com/office/drawing/2014/main" val="1520041368"/>
                    </a:ext>
                  </a:extLst>
                </a:gridCol>
                <a:gridCol w="493776">
                  <a:extLst>
                    <a:ext uri="{9D8B030D-6E8A-4147-A177-3AD203B41FA5}">
                      <a16:colId xmlns:a16="http://schemas.microsoft.com/office/drawing/2014/main" val="1548403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3521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- 2021-12-09 12:39:48</a:t>
                      </a:r>
                      <a:r>
                        <a:rPr kumimoji="0" lang="en-US" sz="1000" b="0" i="0" u="none" strike="noStrike" kern="1200" cap="none" spc="0" normalizeH="0" baseline="0" noProof="0">
                          <a:ln>
                            <a:noFill/>
                          </a:ln>
                          <a:solidFill>
                            <a:prstClr val="black"/>
                          </a:solidFill>
                          <a:effectLst/>
                          <a:uLnTx/>
                          <a:uFillTx/>
                          <a:latin typeface="+mn-lt"/>
                          <a:ea typeface="+mn-ea"/>
                          <a:cs typeface="+mn-cs"/>
                        </a:rPr>
                        <a:t>
 🖤EOLO evo🖤
Una clásica de #venzo.
La #bicicleta ideal para comenzar en el mundo del #ciclismo 
La #venzobike elegida por los campeones de @renaultarg
La compañera fiel para paseos y salidas rurales o urbanas.
Robusta, rígida y súper resistente 💪🏻🔥
.
.
Así viene equipada:
🖤Cuadro Venzo Eolo Rod.29 - Aluminio 6061
🖤Horquilla R.29 Suntour XCM con regulación + bloqueo en botella
🖤Transmisión 24 velocidades
🖤Sistema de Frenos Shimano a Disco Mecánico
🖤Ruedas Venzo Rod.29
• Llanta doble pared
• Mazas a rulemanes
• Cubiertas Chaoyang 29 x 2.00
🖤Componentes Venzo de Aluminio
(Asiento, ahead, p.silla y forma)
.
.
#somosvenzo #venzobikes #eolo #mtb #mtblife #mountainbike #cycling #bike #biker #vivivenzo #renault #renaultargentina #teamvenzo #venzoeolo #familiavenzo #cyclinglife #ciclismoargentino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75600924"/>
                  </a:ext>
                </a:extLst>
              </a:tr>
            </a:tbl>
          </a:graphicData>
        </a:graphic>
      </p:graphicFrame>
      <p:sp>
        <p:nvSpPr>
          <p:cNvPr id="4" name="Text Placeholder 3">
            <a:extLst>
              <a:ext uri="{FF2B5EF4-FFF2-40B4-BE49-F238E27FC236}">
                <a16:creationId xmlns:a16="http://schemas.microsoft.com/office/drawing/2014/main" id="{27CDC0B9-9388-4898-A4ED-2CB3D4EFCB8E}"/>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0021171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79F12-6EE4-4AA4-A5A4-8702692AFA1D}"/>
              </a:ext>
            </a:extLst>
          </p:cNvPr>
          <p:cNvSpPr>
            <a:spLocks noGrp="1"/>
          </p:cNvSpPr>
          <p:nvPr>
            <p:ph type="title"/>
          </p:nvPr>
        </p:nvSpPr>
        <p:spPr/>
        <p:txBody>
          <a:bodyPr/>
          <a:lstStyle/>
          <a:p>
            <a:r>
              <a:rPr lang="en-US"/>
              <a:t>Facebook Post Table + Reactions | Teknialbikes - 11 of 23</a:t>
            </a:r>
          </a:p>
        </p:txBody>
      </p:sp>
      <p:graphicFrame>
        <p:nvGraphicFramePr>
          <p:cNvPr id="5" name="Table Placeholder 4">
            <a:extLst>
              <a:ext uri="{FF2B5EF4-FFF2-40B4-BE49-F238E27FC236}">
                <a16:creationId xmlns:a16="http://schemas.microsoft.com/office/drawing/2014/main" id="{EFA7D5DF-CE98-4702-851D-BD6E74289C59}"/>
              </a:ext>
            </a:extLst>
          </p:cNvPr>
          <p:cNvGraphicFramePr>
            <a:graphicFrameLocks noGrp="1"/>
          </p:cNvGraphicFramePr>
          <p:nvPr>
            <p:ph type="tbl" sz="quarter" idx="13"/>
            <p:extLst>
              <p:ext uri="{D42A27DB-BD31-4B8C-83A1-F6EECF244321}">
                <p14:modId xmlns:p14="http://schemas.microsoft.com/office/powerpoint/2010/main" val="1911697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10384858"/>
                    </a:ext>
                  </a:extLst>
                </a:gridCol>
                <a:gridCol w="493776">
                  <a:extLst>
                    <a:ext uri="{9D8B030D-6E8A-4147-A177-3AD203B41FA5}">
                      <a16:colId xmlns:a16="http://schemas.microsoft.com/office/drawing/2014/main" val="1817852232"/>
                    </a:ext>
                  </a:extLst>
                </a:gridCol>
                <a:gridCol w="493776">
                  <a:extLst>
                    <a:ext uri="{9D8B030D-6E8A-4147-A177-3AD203B41FA5}">
                      <a16:colId xmlns:a16="http://schemas.microsoft.com/office/drawing/2014/main" val="2293427074"/>
                    </a:ext>
                  </a:extLst>
                </a:gridCol>
                <a:gridCol w="493776">
                  <a:extLst>
                    <a:ext uri="{9D8B030D-6E8A-4147-A177-3AD203B41FA5}">
                      <a16:colId xmlns:a16="http://schemas.microsoft.com/office/drawing/2014/main" val="1192928816"/>
                    </a:ext>
                  </a:extLst>
                </a:gridCol>
                <a:gridCol w="493776">
                  <a:extLst>
                    <a:ext uri="{9D8B030D-6E8A-4147-A177-3AD203B41FA5}">
                      <a16:colId xmlns:a16="http://schemas.microsoft.com/office/drawing/2014/main" val="2693370621"/>
                    </a:ext>
                  </a:extLst>
                </a:gridCol>
                <a:gridCol w="493776">
                  <a:extLst>
                    <a:ext uri="{9D8B030D-6E8A-4147-A177-3AD203B41FA5}">
                      <a16:colId xmlns:a16="http://schemas.microsoft.com/office/drawing/2014/main" val="1261289759"/>
                    </a:ext>
                  </a:extLst>
                </a:gridCol>
                <a:gridCol w="493776">
                  <a:extLst>
                    <a:ext uri="{9D8B030D-6E8A-4147-A177-3AD203B41FA5}">
                      <a16:colId xmlns:a16="http://schemas.microsoft.com/office/drawing/2014/main" val="1658428376"/>
                    </a:ext>
                  </a:extLst>
                </a:gridCol>
                <a:gridCol w="493776">
                  <a:extLst>
                    <a:ext uri="{9D8B030D-6E8A-4147-A177-3AD203B41FA5}">
                      <a16:colId xmlns:a16="http://schemas.microsoft.com/office/drawing/2014/main" val="1400134727"/>
                    </a:ext>
                  </a:extLst>
                </a:gridCol>
                <a:gridCol w="493776">
                  <a:extLst>
                    <a:ext uri="{9D8B030D-6E8A-4147-A177-3AD203B41FA5}">
                      <a16:colId xmlns:a16="http://schemas.microsoft.com/office/drawing/2014/main" val="179679245"/>
                    </a:ext>
                  </a:extLst>
                </a:gridCol>
                <a:gridCol w="493776">
                  <a:extLst>
                    <a:ext uri="{9D8B030D-6E8A-4147-A177-3AD203B41FA5}">
                      <a16:colId xmlns:a16="http://schemas.microsoft.com/office/drawing/2014/main" val="1242172216"/>
                    </a:ext>
                  </a:extLst>
                </a:gridCol>
                <a:gridCol w="493776">
                  <a:extLst>
                    <a:ext uri="{9D8B030D-6E8A-4147-A177-3AD203B41FA5}">
                      <a16:colId xmlns:a16="http://schemas.microsoft.com/office/drawing/2014/main" val="7852007"/>
                    </a:ext>
                  </a:extLst>
                </a:gridCol>
                <a:gridCol w="493776">
                  <a:extLst>
                    <a:ext uri="{9D8B030D-6E8A-4147-A177-3AD203B41FA5}">
                      <a16:colId xmlns:a16="http://schemas.microsoft.com/office/drawing/2014/main" val="2568049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005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- 2021-11-29 11:17:30</a:t>
                      </a:r>
                      <a:r>
                        <a:rPr kumimoji="0" lang="en-US" sz="1000" b="0" i="0" u="none" strike="noStrike" kern="1200" cap="none" spc="0" normalizeH="0" baseline="0" noProof="0">
                          <a:ln>
                            <a:noFill/>
                          </a:ln>
                          <a:solidFill>
                            <a:prstClr val="black"/>
                          </a:solidFill>
                          <a:effectLst/>
                          <a:uLnTx/>
                          <a:uFillTx/>
                          <a:latin typeface="+mn-lt"/>
                          <a:ea typeface="+mn-ea"/>
                          <a:cs typeface="+mn-cs"/>
                        </a:rPr>
                        <a:t>
 Se acerca la temporada de salir a la ruta.
La tradicional #phoenix es la compañera ideal para comenzar a sentir la brisa del verano.
.
Ya la conocés. 🔥
Conseguila en todas las #bicicleteriasvenzo de #Argentina
.
.
Por precios y stock te sugerimos consultar en bicicleterías oficiales #venzo
.
#somosvenzo #venzophoenix #venzobikes #venzobike #vivivenzo #ciclismoderuta #venzotravel #cycling #cyclingroad #ciclismoargentino #ciclismo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72023272"/>
                  </a:ext>
                </a:extLst>
              </a:tr>
            </a:tbl>
          </a:graphicData>
        </a:graphic>
      </p:graphicFrame>
      <p:sp>
        <p:nvSpPr>
          <p:cNvPr id="4" name="Text Placeholder 3">
            <a:extLst>
              <a:ext uri="{FF2B5EF4-FFF2-40B4-BE49-F238E27FC236}">
                <a16:creationId xmlns:a16="http://schemas.microsoft.com/office/drawing/2014/main" id="{1D377106-7E4D-4A4A-AD9F-CB136C8E5433}"/>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5329438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2C5D8-FD84-401C-A8A1-F57F622D671A}"/>
              </a:ext>
            </a:extLst>
          </p:cNvPr>
          <p:cNvSpPr>
            <a:spLocks noGrp="1"/>
          </p:cNvSpPr>
          <p:nvPr>
            <p:ph type="title"/>
          </p:nvPr>
        </p:nvSpPr>
        <p:spPr/>
        <p:txBody>
          <a:bodyPr/>
          <a:lstStyle/>
          <a:p>
            <a:r>
              <a:rPr lang="en-US"/>
              <a:t>Facebook Post Table + Reactions | Teknialbikes - 12 of 23</a:t>
            </a:r>
          </a:p>
        </p:txBody>
      </p:sp>
      <p:graphicFrame>
        <p:nvGraphicFramePr>
          <p:cNvPr id="5" name="Table Placeholder 4">
            <a:extLst>
              <a:ext uri="{FF2B5EF4-FFF2-40B4-BE49-F238E27FC236}">
                <a16:creationId xmlns:a16="http://schemas.microsoft.com/office/drawing/2014/main" id="{3B5FA0F6-E30D-40FE-A9BD-638C93F21874}"/>
              </a:ext>
            </a:extLst>
          </p:cNvPr>
          <p:cNvGraphicFramePr>
            <a:graphicFrameLocks noGrp="1"/>
          </p:cNvGraphicFramePr>
          <p:nvPr>
            <p:ph type="tbl" sz="quarter" idx="13"/>
            <p:extLst>
              <p:ext uri="{D42A27DB-BD31-4B8C-83A1-F6EECF244321}">
                <p14:modId xmlns:p14="http://schemas.microsoft.com/office/powerpoint/2010/main" val="2638127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1178017"/>
                    </a:ext>
                  </a:extLst>
                </a:gridCol>
                <a:gridCol w="493776">
                  <a:extLst>
                    <a:ext uri="{9D8B030D-6E8A-4147-A177-3AD203B41FA5}">
                      <a16:colId xmlns:a16="http://schemas.microsoft.com/office/drawing/2014/main" val="4171510803"/>
                    </a:ext>
                  </a:extLst>
                </a:gridCol>
                <a:gridCol w="493776">
                  <a:extLst>
                    <a:ext uri="{9D8B030D-6E8A-4147-A177-3AD203B41FA5}">
                      <a16:colId xmlns:a16="http://schemas.microsoft.com/office/drawing/2014/main" val="627333321"/>
                    </a:ext>
                  </a:extLst>
                </a:gridCol>
                <a:gridCol w="493776">
                  <a:extLst>
                    <a:ext uri="{9D8B030D-6E8A-4147-A177-3AD203B41FA5}">
                      <a16:colId xmlns:a16="http://schemas.microsoft.com/office/drawing/2014/main" val="2157190787"/>
                    </a:ext>
                  </a:extLst>
                </a:gridCol>
                <a:gridCol w="493776">
                  <a:extLst>
                    <a:ext uri="{9D8B030D-6E8A-4147-A177-3AD203B41FA5}">
                      <a16:colId xmlns:a16="http://schemas.microsoft.com/office/drawing/2014/main" val="160036341"/>
                    </a:ext>
                  </a:extLst>
                </a:gridCol>
                <a:gridCol w="493776">
                  <a:extLst>
                    <a:ext uri="{9D8B030D-6E8A-4147-A177-3AD203B41FA5}">
                      <a16:colId xmlns:a16="http://schemas.microsoft.com/office/drawing/2014/main" val="1271542700"/>
                    </a:ext>
                  </a:extLst>
                </a:gridCol>
                <a:gridCol w="493776">
                  <a:extLst>
                    <a:ext uri="{9D8B030D-6E8A-4147-A177-3AD203B41FA5}">
                      <a16:colId xmlns:a16="http://schemas.microsoft.com/office/drawing/2014/main" val="75125214"/>
                    </a:ext>
                  </a:extLst>
                </a:gridCol>
                <a:gridCol w="493776">
                  <a:extLst>
                    <a:ext uri="{9D8B030D-6E8A-4147-A177-3AD203B41FA5}">
                      <a16:colId xmlns:a16="http://schemas.microsoft.com/office/drawing/2014/main" val="3709050715"/>
                    </a:ext>
                  </a:extLst>
                </a:gridCol>
                <a:gridCol w="493776">
                  <a:extLst>
                    <a:ext uri="{9D8B030D-6E8A-4147-A177-3AD203B41FA5}">
                      <a16:colId xmlns:a16="http://schemas.microsoft.com/office/drawing/2014/main" val="172584028"/>
                    </a:ext>
                  </a:extLst>
                </a:gridCol>
                <a:gridCol w="493776">
                  <a:extLst>
                    <a:ext uri="{9D8B030D-6E8A-4147-A177-3AD203B41FA5}">
                      <a16:colId xmlns:a16="http://schemas.microsoft.com/office/drawing/2014/main" val="3052324568"/>
                    </a:ext>
                  </a:extLst>
                </a:gridCol>
                <a:gridCol w="493776">
                  <a:extLst>
                    <a:ext uri="{9D8B030D-6E8A-4147-A177-3AD203B41FA5}">
                      <a16:colId xmlns:a16="http://schemas.microsoft.com/office/drawing/2014/main" val="3077438514"/>
                    </a:ext>
                  </a:extLst>
                </a:gridCol>
                <a:gridCol w="493776">
                  <a:extLst>
                    <a:ext uri="{9D8B030D-6E8A-4147-A177-3AD203B41FA5}">
                      <a16:colId xmlns:a16="http://schemas.microsoft.com/office/drawing/2014/main" val="2034649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8134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- 2021-12-01 18:56:14</a:t>
                      </a:r>
                      <a:r>
                        <a:rPr kumimoji="0" lang="en-US" sz="1000" b="0" i="0" u="none" strike="noStrike" kern="1200" cap="none" spc="0" normalizeH="0" baseline="0" noProof="0">
                          <a:ln>
                            <a:noFill/>
                          </a:ln>
                          <a:solidFill>
                            <a:prstClr val="black"/>
                          </a:solidFill>
                          <a:effectLst/>
                          <a:uLnTx/>
                          <a:uFillTx/>
                          <a:latin typeface="+mn-lt"/>
                          <a:ea typeface="+mn-ea"/>
                          <a:cs typeface="+mn-cs"/>
                        </a:rPr>
                        <a:t>
 🔥 #Etna y #EtnaProDisc 🔥
Dos alternativas de #altagama para los ciclistas más exigentes.
.
Fabricadas en #fiibradecarbono los dos modelos de #Venzoetna arrasan en la #ruta 💥💥
.
🔥 Vos las elegís 🔥
.
Mirá todas las características en nuestra web. (Link en la bio)
.
www.venzoargentina.com.ar
.
.
Por precios y stock, consulta únicamente en #BicicleteriasVenzo 
.
#somosvenzo #venzobikes #venzoargentina #venzoarg #venzobike #ciclismoargentino #cycling #ciclismoderuta #cyclingroad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65200899"/>
                  </a:ext>
                </a:extLst>
              </a:tr>
            </a:tbl>
          </a:graphicData>
        </a:graphic>
      </p:graphicFrame>
      <p:sp>
        <p:nvSpPr>
          <p:cNvPr id="4" name="Text Placeholder 3">
            <a:extLst>
              <a:ext uri="{FF2B5EF4-FFF2-40B4-BE49-F238E27FC236}">
                <a16:creationId xmlns:a16="http://schemas.microsoft.com/office/drawing/2014/main" id="{0CFE1423-429A-46DD-BFF4-3B4F7257E887}"/>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9326304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C630-8291-47CF-8C4E-1B50AA8CFEC1}"/>
              </a:ext>
            </a:extLst>
          </p:cNvPr>
          <p:cNvSpPr>
            <a:spLocks noGrp="1"/>
          </p:cNvSpPr>
          <p:nvPr>
            <p:ph type="title"/>
          </p:nvPr>
        </p:nvSpPr>
        <p:spPr/>
        <p:txBody>
          <a:bodyPr/>
          <a:lstStyle/>
          <a:p>
            <a:r>
              <a:rPr lang="en-US"/>
              <a:t>Facebook Post Table + Reactions | Teknialbikes - 13 of 23</a:t>
            </a:r>
          </a:p>
        </p:txBody>
      </p:sp>
      <p:graphicFrame>
        <p:nvGraphicFramePr>
          <p:cNvPr id="5" name="Table Placeholder 4">
            <a:extLst>
              <a:ext uri="{FF2B5EF4-FFF2-40B4-BE49-F238E27FC236}">
                <a16:creationId xmlns:a16="http://schemas.microsoft.com/office/drawing/2014/main" id="{58DCFF3B-5B92-4D5D-A66D-1107D9204121}"/>
              </a:ext>
            </a:extLst>
          </p:cNvPr>
          <p:cNvGraphicFramePr>
            <a:graphicFrameLocks noGrp="1"/>
          </p:cNvGraphicFramePr>
          <p:nvPr>
            <p:ph type="tbl" sz="quarter" idx="13"/>
            <p:extLst>
              <p:ext uri="{D42A27DB-BD31-4B8C-83A1-F6EECF244321}">
                <p14:modId xmlns:p14="http://schemas.microsoft.com/office/powerpoint/2010/main" val="1048977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1295352"/>
                    </a:ext>
                  </a:extLst>
                </a:gridCol>
                <a:gridCol w="493776">
                  <a:extLst>
                    <a:ext uri="{9D8B030D-6E8A-4147-A177-3AD203B41FA5}">
                      <a16:colId xmlns:a16="http://schemas.microsoft.com/office/drawing/2014/main" val="3522439323"/>
                    </a:ext>
                  </a:extLst>
                </a:gridCol>
                <a:gridCol w="493776">
                  <a:extLst>
                    <a:ext uri="{9D8B030D-6E8A-4147-A177-3AD203B41FA5}">
                      <a16:colId xmlns:a16="http://schemas.microsoft.com/office/drawing/2014/main" val="2429518950"/>
                    </a:ext>
                  </a:extLst>
                </a:gridCol>
                <a:gridCol w="493776">
                  <a:extLst>
                    <a:ext uri="{9D8B030D-6E8A-4147-A177-3AD203B41FA5}">
                      <a16:colId xmlns:a16="http://schemas.microsoft.com/office/drawing/2014/main" val="2198871352"/>
                    </a:ext>
                  </a:extLst>
                </a:gridCol>
                <a:gridCol w="493776">
                  <a:extLst>
                    <a:ext uri="{9D8B030D-6E8A-4147-A177-3AD203B41FA5}">
                      <a16:colId xmlns:a16="http://schemas.microsoft.com/office/drawing/2014/main" val="4286236111"/>
                    </a:ext>
                  </a:extLst>
                </a:gridCol>
                <a:gridCol w="493776">
                  <a:extLst>
                    <a:ext uri="{9D8B030D-6E8A-4147-A177-3AD203B41FA5}">
                      <a16:colId xmlns:a16="http://schemas.microsoft.com/office/drawing/2014/main" val="1569743880"/>
                    </a:ext>
                  </a:extLst>
                </a:gridCol>
                <a:gridCol w="493776">
                  <a:extLst>
                    <a:ext uri="{9D8B030D-6E8A-4147-A177-3AD203B41FA5}">
                      <a16:colId xmlns:a16="http://schemas.microsoft.com/office/drawing/2014/main" val="1809244842"/>
                    </a:ext>
                  </a:extLst>
                </a:gridCol>
                <a:gridCol w="493776">
                  <a:extLst>
                    <a:ext uri="{9D8B030D-6E8A-4147-A177-3AD203B41FA5}">
                      <a16:colId xmlns:a16="http://schemas.microsoft.com/office/drawing/2014/main" val="1557491545"/>
                    </a:ext>
                  </a:extLst>
                </a:gridCol>
                <a:gridCol w="493776">
                  <a:extLst>
                    <a:ext uri="{9D8B030D-6E8A-4147-A177-3AD203B41FA5}">
                      <a16:colId xmlns:a16="http://schemas.microsoft.com/office/drawing/2014/main" val="3428288510"/>
                    </a:ext>
                  </a:extLst>
                </a:gridCol>
                <a:gridCol w="493776">
                  <a:extLst>
                    <a:ext uri="{9D8B030D-6E8A-4147-A177-3AD203B41FA5}">
                      <a16:colId xmlns:a16="http://schemas.microsoft.com/office/drawing/2014/main" val="1207822228"/>
                    </a:ext>
                  </a:extLst>
                </a:gridCol>
                <a:gridCol w="493776">
                  <a:extLst>
                    <a:ext uri="{9D8B030D-6E8A-4147-A177-3AD203B41FA5}">
                      <a16:colId xmlns:a16="http://schemas.microsoft.com/office/drawing/2014/main" val="4259463869"/>
                    </a:ext>
                  </a:extLst>
                </a:gridCol>
                <a:gridCol w="493776">
                  <a:extLst>
                    <a:ext uri="{9D8B030D-6E8A-4147-A177-3AD203B41FA5}">
                      <a16:colId xmlns:a16="http://schemas.microsoft.com/office/drawing/2014/main" val="429226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2335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- 2021-11-27 11:30:03</a:t>
                      </a:r>
                      <a:r>
                        <a:rPr kumimoji="0" lang="en-US" sz="1000" b="0" i="0" u="none" strike="noStrike" kern="1200" cap="none" spc="0" normalizeH="0" baseline="0" noProof="0">
                          <a:ln>
                            <a:noFill/>
                          </a:ln>
                          <a:solidFill>
                            <a:prstClr val="black"/>
                          </a:solidFill>
                          <a:effectLst/>
                          <a:uLnTx/>
                          <a:uFillTx/>
                          <a:latin typeface="+mn-lt"/>
                          <a:ea typeface="+mn-ea"/>
                          <a:cs typeface="+mn-cs"/>
                        </a:rPr>
                        <a:t>
 𝙐𝙣𝙖 𝙜𝙧𝙖𝙣 𝙗𝙞𝙘𝙞 𝙨𝙚 𝙢𝙚𝙧𝙚𝙘𝙚 𝙪𝙣𝙖 𝙜𝙧𝙖𝙣 𝙖𝙘𝙩𝙞𝙩𝙪𝙙. 😎
.
Subí a tu #Topmega y salí a rodar ✅ 😉
.
.
#topmega #tubicitumundo #actitudtopmega #adrenalina #aventura #ciclismo #ciclismourbano #ciclismoargentina #bicis #bicicletas #mtbargentina #mtblife #mtblifestyle #bicimtb #bicidepaseo #biciplegable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08807762"/>
                  </a:ext>
                </a:extLst>
              </a:tr>
            </a:tbl>
          </a:graphicData>
        </a:graphic>
      </p:graphicFrame>
      <p:sp>
        <p:nvSpPr>
          <p:cNvPr id="4" name="Text Placeholder 3">
            <a:extLst>
              <a:ext uri="{FF2B5EF4-FFF2-40B4-BE49-F238E27FC236}">
                <a16:creationId xmlns:a16="http://schemas.microsoft.com/office/drawing/2014/main" id="{A98F28EC-1C2D-4BEA-ADC4-3EE1C3154C49}"/>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6168220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B9990-F63C-4633-9104-F50FD552D81C}"/>
              </a:ext>
            </a:extLst>
          </p:cNvPr>
          <p:cNvSpPr>
            <a:spLocks noGrp="1"/>
          </p:cNvSpPr>
          <p:nvPr>
            <p:ph type="title"/>
          </p:nvPr>
        </p:nvSpPr>
        <p:spPr/>
        <p:txBody>
          <a:bodyPr/>
          <a:lstStyle/>
          <a:p>
            <a:r>
              <a:rPr lang="en-US"/>
              <a:t>Facebook Post Table + Reactions | Teknialbikes - 14 of 23</a:t>
            </a:r>
          </a:p>
        </p:txBody>
      </p:sp>
      <p:graphicFrame>
        <p:nvGraphicFramePr>
          <p:cNvPr id="5" name="Table Placeholder 4">
            <a:extLst>
              <a:ext uri="{FF2B5EF4-FFF2-40B4-BE49-F238E27FC236}">
                <a16:creationId xmlns:a16="http://schemas.microsoft.com/office/drawing/2014/main" id="{2304A759-0519-4C94-B43E-4188A4F683CC}"/>
              </a:ext>
            </a:extLst>
          </p:cNvPr>
          <p:cNvGraphicFramePr>
            <a:graphicFrameLocks noGrp="1"/>
          </p:cNvGraphicFramePr>
          <p:nvPr>
            <p:ph type="tbl" sz="quarter" idx="13"/>
            <p:extLst>
              <p:ext uri="{D42A27DB-BD31-4B8C-83A1-F6EECF244321}">
                <p14:modId xmlns:p14="http://schemas.microsoft.com/office/powerpoint/2010/main" val="1483091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26086310"/>
                    </a:ext>
                  </a:extLst>
                </a:gridCol>
                <a:gridCol w="493776">
                  <a:extLst>
                    <a:ext uri="{9D8B030D-6E8A-4147-A177-3AD203B41FA5}">
                      <a16:colId xmlns:a16="http://schemas.microsoft.com/office/drawing/2014/main" val="305245442"/>
                    </a:ext>
                  </a:extLst>
                </a:gridCol>
                <a:gridCol w="493776">
                  <a:extLst>
                    <a:ext uri="{9D8B030D-6E8A-4147-A177-3AD203B41FA5}">
                      <a16:colId xmlns:a16="http://schemas.microsoft.com/office/drawing/2014/main" val="2759573991"/>
                    </a:ext>
                  </a:extLst>
                </a:gridCol>
                <a:gridCol w="493776">
                  <a:extLst>
                    <a:ext uri="{9D8B030D-6E8A-4147-A177-3AD203B41FA5}">
                      <a16:colId xmlns:a16="http://schemas.microsoft.com/office/drawing/2014/main" val="1020382328"/>
                    </a:ext>
                  </a:extLst>
                </a:gridCol>
                <a:gridCol w="493776">
                  <a:extLst>
                    <a:ext uri="{9D8B030D-6E8A-4147-A177-3AD203B41FA5}">
                      <a16:colId xmlns:a16="http://schemas.microsoft.com/office/drawing/2014/main" val="3944884009"/>
                    </a:ext>
                  </a:extLst>
                </a:gridCol>
                <a:gridCol w="493776">
                  <a:extLst>
                    <a:ext uri="{9D8B030D-6E8A-4147-A177-3AD203B41FA5}">
                      <a16:colId xmlns:a16="http://schemas.microsoft.com/office/drawing/2014/main" val="55614147"/>
                    </a:ext>
                  </a:extLst>
                </a:gridCol>
                <a:gridCol w="493776">
                  <a:extLst>
                    <a:ext uri="{9D8B030D-6E8A-4147-A177-3AD203B41FA5}">
                      <a16:colId xmlns:a16="http://schemas.microsoft.com/office/drawing/2014/main" val="2255836984"/>
                    </a:ext>
                  </a:extLst>
                </a:gridCol>
                <a:gridCol w="493776">
                  <a:extLst>
                    <a:ext uri="{9D8B030D-6E8A-4147-A177-3AD203B41FA5}">
                      <a16:colId xmlns:a16="http://schemas.microsoft.com/office/drawing/2014/main" val="1027367066"/>
                    </a:ext>
                  </a:extLst>
                </a:gridCol>
                <a:gridCol w="493776">
                  <a:extLst>
                    <a:ext uri="{9D8B030D-6E8A-4147-A177-3AD203B41FA5}">
                      <a16:colId xmlns:a16="http://schemas.microsoft.com/office/drawing/2014/main" val="3568776106"/>
                    </a:ext>
                  </a:extLst>
                </a:gridCol>
                <a:gridCol w="493776">
                  <a:extLst>
                    <a:ext uri="{9D8B030D-6E8A-4147-A177-3AD203B41FA5}">
                      <a16:colId xmlns:a16="http://schemas.microsoft.com/office/drawing/2014/main" val="4272280417"/>
                    </a:ext>
                  </a:extLst>
                </a:gridCol>
                <a:gridCol w="493776">
                  <a:extLst>
                    <a:ext uri="{9D8B030D-6E8A-4147-A177-3AD203B41FA5}">
                      <a16:colId xmlns:a16="http://schemas.microsoft.com/office/drawing/2014/main" val="3555531863"/>
                    </a:ext>
                  </a:extLst>
                </a:gridCol>
                <a:gridCol w="493776">
                  <a:extLst>
                    <a:ext uri="{9D8B030D-6E8A-4147-A177-3AD203B41FA5}">
                      <a16:colId xmlns:a16="http://schemas.microsoft.com/office/drawing/2014/main" val="4024394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4149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- 2021-11-22 10:30:04</a:t>
                      </a:r>
                      <a:r>
                        <a:rPr kumimoji="0" lang="en-US" sz="1000" b="0" i="0" u="none" strike="noStrike" kern="1200" cap="none" spc="0" normalizeH="0" baseline="0" noProof="0">
                          <a:ln>
                            <a:noFill/>
                          </a:ln>
                          <a:solidFill>
                            <a:prstClr val="black"/>
                          </a:solidFill>
                          <a:effectLst/>
                          <a:uLnTx/>
                          <a:uFillTx/>
                          <a:latin typeface="+mn-lt"/>
                          <a:ea typeface="+mn-ea"/>
                          <a:cs typeface="+mn-cs"/>
                        </a:rPr>
                        <a:t>
 Arrancó la semana: 𝗮𝗰𝘁𝗶𝘃𝗮𝘁𝗲 con tu #Topmega 🙌
.
𝙏𝙚𝙣𝙚𝙢𝙤𝙨 𝙡𝙖 𝙗𝙞𝙘𝙞 𝙦𝙪𝙚 𝙫𝙖 𝙘𝙤𝙣 𝙫𝙤𝙨. 😉 ➡Conocé los modelos en www.topmega.com.ar y encontranos también en las mejores bicicleterías del país. 🛒🇦🇷
.
.
#topmega #tubicitumundo #actitudtopmega #adrenalina #aventura #ciclismo #ciclismourbano #ciclismoargentina #bicis #bicicletas #mtbargentina #mtblife #mtblifestyle #bicimtb #bicidepaseo #biciplegable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25458593"/>
                  </a:ext>
                </a:extLst>
              </a:tr>
            </a:tbl>
          </a:graphicData>
        </a:graphic>
      </p:graphicFrame>
      <p:sp>
        <p:nvSpPr>
          <p:cNvPr id="4" name="Text Placeholder 3">
            <a:extLst>
              <a:ext uri="{FF2B5EF4-FFF2-40B4-BE49-F238E27FC236}">
                <a16:creationId xmlns:a16="http://schemas.microsoft.com/office/drawing/2014/main" id="{617860FA-4ECC-44DE-91D6-633CEB79BB77}"/>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6236152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C1124-4EF2-4B74-91C3-4A259FECB306}"/>
              </a:ext>
            </a:extLst>
          </p:cNvPr>
          <p:cNvSpPr>
            <a:spLocks noGrp="1"/>
          </p:cNvSpPr>
          <p:nvPr>
            <p:ph type="title"/>
          </p:nvPr>
        </p:nvSpPr>
        <p:spPr/>
        <p:txBody>
          <a:bodyPr/>
          <a:lstStyle/>
          <a:p>
            <a:r>
              <a:rPr lang="en-US"/>
              <a:t>Facebook Post Table + Reactions | Teknialbikes - 15 of 23</a:t>
            </a:r>
          </a:p>
        </p:txBody>
      </p:sp>
      <p:graphicFrame>
        <p:nvGraphicFramePr>
          <p:cNvPr id="5" name="Table Placeholder 4">
            <a:extLst>
              <a:ext uri="{FF2B5EF4-FFF2-40B4-BE49-F238E27FC236}">
                <a16:creationId xmlns:a16="http://schemas.microsoft.com/office/drawing/2014/main" id="{002B4217-B67D-4E7C-BE68-7CAC142FA2D5}"/>
              </a:ext>
            </a:extLst>
          </p:cNvPr>
          <p:cNvGraphicFramePr>
            <a:graphicFrameLocks noGrp="1"/>
          </p:cNvGraphicFramePr>
          <p:nvPr>
            <p:ph type="tbl" sz="quarter" idx="13"/>
            <p:extLst>
              <p:ext uri="{D42A27DB-BD31-4B8C-83A1-F6EECF244321}">
                <p14:modId xmlns:p14="http://schemas.microsoft.com/office/powerpoint/2010/main" val="4112508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1068682"/>
                    </a:ext>
                  </a:extLst>
                </a:gridCol>
                <a:gridCol w="493776">
                  <a:extLst>
                    <a:ext uri="{9D8B030D-6E8A-4147-A177-3AD203B41FA5}">
                      <a16:colId xmlns:a16="http://schemas.microsoft.com/office/drawing/2014/main" val="3549462521"/>
                    </a:ext>
                  </a:extLst>
                </a:gridCol>
                <a:gridCol w="493776">
                  <a:extLst>
                    <a:ext uri="{9D8B030D-6E8A-4147-A177-3AD203B41FA5}">
                      <a16:colId xmlns:a16="http://schemas.microsoft.com/office/drawing/2014/main" val="1574205457"/>
                    </a:ext>
                  </a:extLst>
                </a:gridCol>
                <a:gridCol w="493776">
                  <a:extLst>
                    <a:ext uri="{9D8B030D-6E8A-4147-A177-3AD203B41FA5}">
                      <a16:colId xmlns:a16="http://schemas.microsoft.com/office/drawing/2014/main" val="3398270375"/>
                    </a:ext>
                  </a:extLst>
                </a:gridCol>
                <a:gridCol w="493776">
                  <a:extLst>
                    <a:ext uri="{9D8B030D-6E8A-4147-A177-3AD203B41FA5}">
                      <a16:colId xmlns:a16="http://schemas.microsoft.com/office/drawing/2014/main" val="641971523"/>
                    </a:ext>
                  </a:extLst>
                </a:gridCol>
                <a:gridCol w="493776">
                  <a:extLst>
                    <a:ext uri="{9D8B030D-6E8A-4147-A177-3AD203B41FA5}">
                      <a16:colId xmlns:a16="http://schemas.microsoft.com/office/drawing/2014/main" val="603601703"/>
                    </a:ext>
                  </a:extLst>
                </a:gridCol>
                <a:gridCol w="493776">
                  <a:extLst>
                    <a:ext uri="{9D8B030D-6E8A-4147-A177-3AD203B41FA5}">
                      <a16:colId xmlns:a16="http://schemas.microsoft.com/office/drawing/2014/main" val="3566769925"/>
                    </a:ext>
                  </a:extLst>
                </a:gridCol>
                <a:gridCol w="493776">
                  <a:extLst>
                    <a:ext uri="{9D8B030D-6E8A-4147-A177-3AD203B41FA5}">
                      <a16:colId xmlns:a16="http://schemas.microsoft.com/office/drawing/2014/main" val="3537193396"/>
                    </a:ext>
                  </a:extLst>
                </a:gridCol>
                <a:gridCol w="493776">
                  <a:extLst>
                    <a:ext uri="{9D8B030D-6E8A-4147-A177-3AD203B41FA5}">
                      <a16:colId xmlns:a16="http://schemas.microsoft.com/office/drawing/2014/main" val="1061153294"/>
                    </a:ext>
                  </a:extLst>
                </a:gridCol>
                <a:gridCol w="493776">
                  <a:extLst>
                    <a:ext uri="{9D8B030D-6E8A-4147-A177-3AD203B41FA5}">
                      <a16:colId xmlns:a16="http://schemas.microsoft.com/office/drawing/2014/main" val="3241666320"/>
                    </a:ext>
                  </a:extLst>
                </a:gridCol>
                <a:gridCol w="493776">
                  <a:extLst>
                    <a:ext uri="{9D8B030D-6E8A-4147-A177-3AD203B41FA5}">
                      <a16:colId xmlns:a16="http://schemas.microsoft.com/office/drawing/2014/main" val="2745202648"/>
                    </a:ext>
                  </a:extLst>
                </a:gridCol>
                <a:gridCol w="493776">
                  <a:extLst>
                    <a:ext uri="{9D8B030D-6E8A-4147-A177-3AD203B41FA5}">
                      <a16:colId xmlns:a16="http://schemas.microsoft.com/office/drawing/2014/main" val="2249443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6511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- 2021-12-01 10:30:05</a:t>
                      </a:r>
                      <a:r>
                        <a:rPr kumimoji="0" lang="en-US" sz="1000" b="0" i="0" u="none" strike="noStrike" kern="1200" cap="none" spc="0" normalizeH="0" baseline="0" noProof="0">
                          <a:ln>
                            <a:noFill/>
                          </a:ln>
                          <a:solidFill>
                            <a:prstClr val="black"/>
                          </a:solidFill>
                          <a:effectLst/>
                          <a:uLnTx/>
                          <a:uFillTx/>
                          <a:latin typeface="+mn-lt"/>
                          <a:ea typeface="+mn-ea"/>
                          <a:cs typeface="+mn-cs"/>
                        </a:rPr>
                        <a:t>
 Disfrutá de todos los 𝗯𝗲𝗻𝗲𝗳𝗶𝗰𝗶𝗼𝘀 de la 𝗺𝗶𝗰𝗿𝗼𝗺𝗼𝘃𝗶𝗹𝗶𝗱𝗮𝗱:
✅Ecológico y sostenible
✅Económico y de fácil recarga
✅Fácil de conducir y súper divertido
.
&gt;Subite a nuestro scooter 🛴 y llevalo a todos lados. 𝙈𝙤𝙫𝙚𝙩𝙚 𝙙𝙞𝙛𝙚𝙧𝙚𝙣𝙩𝙚 ⚡ con #Topmega 💥
.
➡Conocé toda la línea de movilidad eléctrica en www.topmega.com.ar y encontranos también en las mejores bicicleterías del país. Envíos 𝗴𝗿𝗮𝘁𝗶𝘀 a toda la Argentina. 🛒🇦🇷
.
.
#topmega #tubicitumundo #actitudtopmega #adrenalina #aventura #ciclismo #ciclismourbano #ciclismoargentina #bicis #bicicletas #mtbargentina #mtblife #mtblifestyle #monopatin #monopatines #movilidadelectrica #movilidadsustentable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54801598"/>
                  </a:ext>
                </a:extLst>
              </a:tr>
            </a:tbl>
          </a:graphicData>
        </a:graphic>
      </p:graphicFrame>
      <p:sp>
        <p:nvSpPr>
          <p:cNvPr id="4" name="Text Placeholder 3">
            <a:extLst>
              <a:ext uri="{FF2B5EF4-FFF2-40B4-BE49-F238E27FC236}">
                <a16:creationId xmlns:a16="http://schemas.microsoft.com/office/drawing/2014/main" id="{FFBF5E1B-64CE-4B2A-AA09-1DFC9453AF9B}"/>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4730504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1FAE0-DF7B-446D-8693-068943F2EABF}"/>
              </a:ext>
            </a:extLst>
          </p:cNvPr>
          <p:cNvSpPr>
            <a:spLocks noGrp="1"/>
          </p:cNvSpPr>
          <p:nvPr>
            <p:ph type="title"/>
          </p:nvPr>
        </p:nvSpPr>
        <p:spPr/>
        <p:txBody>
          <a:bodyPr/>
          <a:lstStyle/>
          <a:p>
            <a:r>
              <a:rPr lang="en-US"/>
              <a:t>Facebook Post Table + Reactions | Teknialbikes - 16 of 23</a:t>
            </a:r>
          </a:p>
        </p:txBody>
      </p:sp>
      <p:graphicFrame>
        <p:nvGraphicFramePr>
          <p:cNvPr id="5" name="Table Placeholder 4">
            <a:extLst>
              <a:ext uri="{FF2B5EF4-FFF2-40B4-BE49-F238E27FC236}">
                <a16:creationId xmlns:a16="http://schemas.microsoft.com/office/drawing/2014/main" id="{D3A0B0DF-96C9-4076-9D1B-E1C2664953C4}"/>
              </a:ext>
            </a:extLst>
          </p:cNvPr>
          <p:cNvGraphicFramePr>
            <a:graphicFrameLocks noGrp="1"/>
          </p:cNvGraphicFramePr>
          <p:nvPr>
            <p:ph type="tbl" sz="quarter" idx="13"/>
            <p:extLst>
              <p:ext uri="{D42A27DB-BD31-4B8C-83A1-F6EECF244321}">
                <p14:modId xmlns:p14="http://schemas.microsoft.com/office/powerpoint/2010/main" val="2262463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02660475"/>
                    </a:ext>
                  </a:extLst>
                </a:gridCol>
                <a:gridCol w="493776">
                  <a:extLst>
                    <a:ext uri="{9D8B030D-6E8A-4147-A177-3AD203B41FA5}">
                      <a16:colId xmlns:a16="http://schemas.microsoft.com/office/drawing/2014/main" val="1348261935"/>
                    </a:ext>
                  </a:extLst>
                </a:gridCol>
                <a:gridCol w="493776">
                  <a:extLst>
                    <a:ext uri="{9D8B030D-6E8A-4147-A177-3AD203B41FA5}">
                      <a16:colId xmlns:a16="http://schemas.microsoft.com/office/drawing/2014/main" val="1293492369"/>
                    </a:ext>
                  </a:extLst>
                </a:gridCol>
                <a:gridCol w="493776">
                  <a:extLst>
                    <a:ext uri="{9D8B030D-6E8A-4147-A177-3AD203B41FA5}">
                      <a16:colId xmlns:a16="http://schemas.microsoft.com/office/drawing/2014/main" val="1044117367"/>
                    </a:ext>
                  </a:extLst>
                </a:gridCol>
                <a:gridCol w="493776">
                  <a:extLst>
                    <a:ext uri="{9D8B030D-6E8A-4147-A177-3AD203B41FA5}">
                      <a16:colId xmlns:a16="http://schemas.microsoft.com/office/drawing/2014/main" val="3356693580"/>
                    </a:ext>
                  </a:extLst>
                </a:gridCol>
                <a:gridCol w="493776">
                  <a:extLst>
                    <a:ext uri="{9D8B030D-6E8A-4147-A177-3AD203B41FA5}">
                      <a16:colId xmlns:a16="http://schemas.microsoft.com/office/drawing/2014/main" val="4204000904"/>
                    </a:ext>
                  </a:extLst>
                </a:gridCol>
                <a:gridCol w="493776">
                  <a:extLst>
                    <a:ext uri="{9D8B030D-6E8A-4147-A177-3AD203B41FA5}">
                      <a16:colId xmlns:a16="http://schemas.microsoft.com/office/drawing/2014/main" val="2562414665"/>
                    </a:ext>
                  </a:extLst>
                </a:gridCol>
                <a:gridCol w="493776">
                  <a:extLst>
                    <a:ext uri="{9D8B030D-6E8A-4147-A177-3AD203B41FA5}">
                      <a16:colId xmlns:a16="http://schemas.microsoft.com/office/drawing/2014/main" val="1542279355"/>
                    </a:ext>
                  </a:extLst>
                </a:gridCol>
                <a:gridCol w="493776">
                  <a:extLst>
                    <a:ext uri="{9D8B030D-6E8A-4147-A177-3AD203B41FA5}">
                      <a16:colId xmlns:a16="http://schemas.microsoft.com/office/drawing/2014/main" val="692433683"/>
                    </a:ext>
                  </a:extLst>
                </a:gridCol>
                <a:gridCol w="493776">
                  <a:extLst>
                    <a:ext uri="{9D8B030D-6E8A-4147-A177-3AD203B41FA5}">
                      <a16:colId xmlns:a16="http://schemas.microsoft.com/office/drawing/2014/main" val="1010111781"/>
                    </a:ext>
                  </a:extLst>
                </a:gridCol>
                <a:gridCol w="493776">
                  <a:extLst>
                    <a:ext uri="{9D8B030D-6E8A-4147-A177-3AD203B41FA5}">
                      <a16:colId xmlns:a16="http://schemas.microsoft.com/office/drawing/2014/main" val="1035511359"/>
                    </a:ext>
                  </a:extLst>
                </a:gridCol>
                <a:gridCol w="493776">
                  <a:extLst>
                    <a:ext uri="{9D8B030D-6E8A-4147-A177-3AD203B41FA5}">
                      <a16:colId xmlns:a16="http://schemas.microsoft.com/office/drawing/2014/main" val="3593388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1155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Bicicletas - 2021-12-10 15:51:05</a:t>
                      </a:r>
                      <a:r>
                        <a:rPr kumimoji="0" lang="en-US" sz="1000" b="0" i="0" u="none" strike="noStrike" kern="1200" cap="none" spc="0" normalizeH="0" baseline="0" noProof="0">
                          <a:ln>
                            <a:noFill/>
                          </a:ln>
                          <a:solidFill>
                            <a:prstClr val="black"/>
                          </a:solidFill>
                          <a:effectLst/>
                          <a:uLnTx/>
                          <a:uFillTx/>
                          <a:latin typeface="+mn-lt"/>
                          <a:ea typeface="+mn-ea"/>
                          <a:cs typeface="+mn-cs"/>
                        </a:rPr>
                        <a:t>
 𝐉𝐮𝐥𝐢𝐚́𝐧 Ál𝐯𝐚𝐫𝐞𝐳, elegido por ustedes como el #𝐉𝐮𝐠𝐚𝐝𝐨𝐫𝐌𝐨𝐭𝐨𝐦𝐞𝐥 de Septiembre y Octubre, disfrutando de su premio.
¡Muchas gracias @juliaanalvarez por recibirnos!
Bancamos el fútbol argentino.⁣⁣⁣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39401177"/>
                  </a:ext>
                </a:extLst>
              </a:tr>
            </a:tbl>
          </a:graphicData>
        </a:graphic>
      </p:graphicFrame>
      <p:sp>
        <p:nvSpPr>
          <p:cNvPr id="4" name="Text Placeholder 3">
            <a:extLst>
              <a:ext uri="{FF2B5EF4-FFF2-40B4-BE49-F238E27FC236}">
                <a16:creationId xmlns:a16="http://schemas.microsoft.com/office/drawing/2014/main" id="{31CCA95A-5048-4914-A415-983B4C883B7C}"/>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4231787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80539-42B2-440E-8869-3AF6EF62D6E4}"/>
              </a:ext>
            </a:extLst>
          </p:cNvPr>
          <p:cNvSpPr>
            <a:spLocks noGrp="1"/>
          </p:cNvSpPr>
          <p:nvPr>
            <p:ph type="title"/>
          </p:nvPr>
        </p:nvSpPr>
        <p:spPr/>
        <p:txBody>
          <a:bodyPr/>
          <a:lstStyle/>
          <a:p>
            <a:r>
              <a:rPr lang="en-US"/>
              <a:t>Facebook Post Table + Reactions | Teknialbikes - 17 of 23</a:t>
            </a:r>
          </a:p>
        </p:txBody>
      </p:sp>
      <p:graphicFrame>
        <p:nvGraphicFramePr>
          <p:cNvPr id="5" name="Table Placeholder 4">
            <a:extLst>
              <a:ext uri="{FF2B5EF4-FFF2-40B4-BE49-F238E27FC236}">
                <a16:creationId xmlns:a16="http://schemas.microsoft.com/office/drawing/2014/main" id="{C66F7D17-083D-4B76-96E4-A96D193F88DE}"/>
              </a:ext>
            </a:extLst>
          </p:cNvPr>
          <p:cNvGraphicFramePr>
            <a:graphicFrameLocks noGrp="1"/>
          </p:cNvGraphicFramePr>
          <p:nvPr>
            <p:ph type="tbl" sz="quarter" idx="13"/>
            <p:extLst>
              <p:ext uri="{D42A27DB-BD31-4B8C-83A1-F6EECF244321}">
                <p14:modId xmlns:p14="http://schemas.microsoft.com/office/powerpoint/2010/main" val="4132907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2455557"/>
                    </a:ext>
                  </a:extLst>
                </a:gridCol>
                <a:gridCol w="493776">
                  <a:extLst>
                    <a:ext uri="{9D8B030D-6E8A-4147-A177-3AD203B41FA5}">
                      <a16:colId xmlns:a16="http://schemas.microsoft.com/office/drawing/2014/main" val="1552572209"/>
                    </a:ext>
                  </a:extLst>
                </a:gridCol>
                <a:gridCol w="493776">
                  <a:extLst>
                    <a:ext uri="{9D8B030D-6E8A-4147-A177-3AD203B41FA5}">
                      <a16:colId xmlns:a16="http://schemas.microsoft.com/office/drawing/2014/main" val="1662868372"/>
                    </a:ext>
                  </a:extLst>
                </a:gridCol>
                <a:gridCol w="493776">
                  <a:extLst>
                    <a:ext uri="{9D8B030D-6E8A-4147-A177-3AD203B41FA5}">
                      <a16:colId xmlns:a16="http://schemas.microsoft.com/office/drawing/2014/main" val="3381084621"/>
                    </a:ext>
                  </a:extLst>
                </a:gridCol>
                <a:gridCol w="493776">
                  <a:extLst>
                    <a:ext uri="{9D8B030D-6E8A-4147-A177-3AD203B41FA5}">
                      <a16:colId xmlns:a16="http://schemas.microsoft.com/office/drawing/2014/main" val="1306894898"/>
                    </a:ext>
                  </a:extLst>
                </a:gridCol>
                <a:gridCol w="493776">
                  <a:extLst>
                    <a:ext uri="{9D8B030D-6E8A-4147-A177-3AD203B41FA5}">
                      <a16:colId xmlns:a16="http://schemas.microsoft.com/office/drawing/2014/main" val="3031824721"/>
                    </a:ext>
                  </a:extLst>
                </a:gridCol>
                <a:gridCol w="493776">
                  <a:extLst>
                    <a:ext uri="{9D8B030D-6E8A-4147-A177-3AD203B41FA5}">
                      <a16:colId xmlns:a16="http://schemas.microsoft.com/office/drawing/2014/main" val="2248312966"/>
                    </a:ext>
                  </a:extLst>
                </a:gridCol>
                <a:gridCol w="493776">
                  <a:extLst>
                    <a:ext uri="{9D8B030D-6E8A-4147-A177-3AD203B41FA5}">
                      <a16:colId xmlns:a16="http://schemas.microsoft.com/office/drawing/2014/main" val="2367516131"/>
                    </a:ext>
                  </a:extLst>
                </a:gridCol>
                <a:gridCol w="493776">
                  <a:extLst>
                    <a:ext uri="{9D8B030D-6E8A-4147-A177-3AD203B41FA5}">
                      <a16:colId xmlns:a16="http://schemas.microsoft.com/office/drawing/2014/main" val="1924265119"/>
                    </a:ext>
                  </a:extLst>
                </a:gridCol>
                <a:gridCol w="493776">
                  <a:extLst>
                    <a:ext uri="{9D8B030D-6E8A-4147-A177-3AD203B41FA5}">
                      <a16:colId xmlns:a16="http://schemas.microsoft.com/office/drawing/2014/main" val="2025806562"/>
                    </a:ext>
                  </a:extLst>
                </a:gridCol>
                <a:gridCol w="493776">
                  <a:extLst>
                    <a:ext uri="{9D8B030D-6E8A-4147-A177-3AD203B41FA5}">
                      <a16:colId xmlns:a16="http://schemas.microsoft.com/office/drawing/2014/main" val="2628092122"/>
                    </a:ext>
                  </a:extLst>
                </a:gridCol>
                <a:gridCol w="493776">
                  <a:extLst>
                    <a:ext uri="{9D8B030D-6E8A-4147-A177-3AD203B41FA5}">
                      <a16:colId xmlns:a16="http://schemas.microsoft.com/office/drawing/2014/main" val="3053281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5817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- 2021-12-07 12:55:09</a:t>
                      </a:r>
                      <a:r>
                        <a:rPr kumimoji="0" lang="en-US" sz="1000" b="0" i="0" u="none" strike="noStrike" kern="1200" cap="none" spc="0" normalizeH="0" baseline="0" noProof="0">
                          <a:ln>
                            <a:noFill/>
                          </a:ln>
                          <a:solidFill>
                            <a:prstClr val="black"/>
                          </a:solidFill>
                          <a:effectLst/>
                          <a:uLnTx/>
                          <a:uFillTx/>
                          <a:latin typeface="+mn-lt"/>
                          <a:ea typeface="+mn-ea"/>
                          <a:cs typeface="+mn-cs"/>
                        </a:rPr>
                        <a:t>
 ✨ En estas fiestas, viví la magia de rodar en tu primer #venzo ✨
.
Te mostramos en detalle esta hermosa #venzobike que nos tiene enamorados 🥰
.
#FridaBelle
.
🌺Cuadro Venzo Frida Belle Rod.29, Aluminio 6061
🌺Horquilla Rod.29 #VenzoFrida, Con bloqueo en botella
🌺Transmisión Full #Shimano 21 velocidades
🌺Sistema de Frenos Shimano a Disco Mecánico
🌺Ruedas Venzo Frida Rod.29
• Llanta doble pared 
• Mazas a rulemanes
• Cubiertas Chaoyang 29 x 2.00
🌺Componentes Venzo Frida de Aluminio
 (Asiento, ahead, p.silla y forma)
.
.
Conseguila en #BicicleteriasVenzo oficiales!!
.
#SOMOSVENZO
#venzo #vivivenzo #ciclismo #cycling #bike #biker #bikegirl #girlpower #mtbgirl #cyclingqueens #cyclingphotos #bicicleta #mountainbike #mtb #ciclismoargentino #venzobikes #vivilamagia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06096073"/>
                  </a:ext>
                </a:extLst>
              </a:tr>
            </a:tbl>
          </a:graphicData>
        </a:graphic>
      </p:graphicFrame>
      <p:sp>
        <p:nvSpPr>
          <p:cNvPr id="4" name="Text Placeholder 3">
            <a:extLst>
              <a:ext uri="{FF2B5EF4-FFF2-40B4-BE49-F238E27FC236}">
                <a16:creationId xmlns:a16="http://schemas.microsoft.com/office/drawing/2014/main" id="{076B12B4-07C7-48CF-AA4A-3CADD0F2987D}"/>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4605536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A1925-883A-4953-87C5-8B5CE7336567}"/>
              </a:ext>
            </a:extLst>
          </p:cNvPr>
          <p:cNvSpPr>
            <a:spLocks noGrp="1"/>
          </p:cNvSpPr>
          <p:nvPr>
            <p:ph type="title"/>
          </p:nvPr>
        </p:nvSpPr>
        <p:spPr/>
        <p:txBody>
          <a:bodyPr/>
          <a:lstStyle/>
          <a:p>
            <a:r>
              <a:rPr lang="en-US"/>
              <a:t>Facebook Post Table + Reactions | Teknialbikes - 18 of 23</a:t>
            </a:r>
          </a:p>
        </p:txBody>
      </p:sp>
      <p:graphicFrame>
        <p:nvGraphicFramePr>
          <p:cNvPr id="5" name="Table Placeholder 4">
            <a:extLst>
              <a:ext uri="{FF2B5EF4-FFF2-40B4-BE49-F238E27FC236}">
                <a16:creationId xmlns:a16="http://schemas.microsoft.com/office/drawing/2014/main" id="{451F3212-2FCB-4D1A-8263-3287E2E2341F}"/>
              </a:ext>
            </a:extLst>
          </p:cNvPr>
          <p:cNvGraphicFramePr>
            <a:graphicFrameLocks noGrp="1"/>
          </p:cNvGraphicFramePr>
          <p:nvPr>
            <p:ph type="tbl" sz="quarter" idx="13"/>
            <p:extLst>
              <p:ext uri="{D42A27DB-BD31-4B8C-83A1-F6EECF244321}">
                <p14:modId xmlns:p14="http://schemas.microsoft.com/office/powerpoint/2010/main" val="2754415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55987438"/>
                    </a:ext>
                  </a:extLst>
                </a:gridCol>
                <a:gridCol w="493776">
                  <a:extLst>
                    <a:ext uri="{9D8B030D-6E8A-4147-A177-3AD203B41FA5}">
                      <a16:colId xmlns:a16="http://schemas.microsoft.com/office/drawing/2014/main" val="736837772"/>
                    </a:ext>
                  </a:extLst>
                </a:gridCol>
                <a:gridCol w="493776">
                  <a:extLst>
                    <a:ext uri="{9D8B030D-6E8A-4147-A177-3AD203B41FA5}">
                      <a16:colId xmlns:a16="http://schemas.microsoft.com/office/drawing/2014/main" val="3990304262"/>
                    </a:ext>
                  </a:extLst>
                </a:gridCol>
                <a:gridCol w="493776">
                  <a:extLst>
                    <a:ext uri="{9D8B030D-6E8A-4147-A177-3AD203B41FA5}">
                      <a16:colId xmlns:a16="http://schemas.microsoft.com/office/drawing/2014/main" val="2000108443"/>
                    </a:ext>
                  </a:extLst>
                </a:gridCol>
                <a:gridCol w="493776">
                  <a:extLst>
                    <a:ext uri="{9D8B030D-6E8A-4147-A177-3AD203B41FA5}">
                      <a16:colId xmlns:a16="http://schemas.microsoft.com/office/drawing/2014/main" val="741827995"/>
                    </a:ext>
                  </a:extLst>
                </a:gridCol>
                <a:gridCol w="493776">
                  <a:extLst>
                    <a:ext uri="{9D8B030D-6E8A-4147-A177-3AD203B41FA5}">
                      <a16:colId xmlns:a16="http://schemas.microsoft.com/office/drawing/2014/main" val="3405489528"/>
                    </a:ext>
                  </a:extLst>
                </a:gridCol>
                <a:gridCol w="493776">
                  <a:extLst>
                    <a:ext uri="{9D8B030D-6E8A-4147-A177-3AD203B41FA5}">
                      <a16:colId xmlns:a16="http://schemas.microsoft.com/office/drawing/2014/main" val="1990334955"/>
                    </a:ext>
                  </a:extLst>
                </a:gridCol>
                <a:gridCol w="493776">
                  <a:extLst>
                    <a:ext uri="{9D8B030D-6E8A-4147-A177-3AD203B41FA5}">
                      <a16:colId xmlns:a16="http://schemas.microsoft.com/office/drawing/2014/main" val="3253750923"/>
                    </a:ext>
                  </a:extLst>
                </a:gridCol>
                <a:gridCol w="493776">
                  <a:extLst>
                    <a:ext uri="{9D8B030D-6E8A-4147-A177-3AD203B41FA5}">
                      <a16:colId xmlns:a16="http://schemas.microsoft.com/office/drawing/2014/main" val="818075022"/>
                    </a:ext>
                  </a:extLst>
                </a:gridCol>
                <a:gridCol w="493776">
                  <a:extLst>
                    <a:ext uri="{9D8B030D-6E8A-4147-A177-3AD203B41FA5}">
                      <a16:colId xmlns:a16="http://schemas.microsoft.com/office/drawing/2014/main" val="2320060610"/>
                    </a:ext>
                  </a:extLst>
                </a:gridCol>
                <a:gridCol w="493776">
                  <a:extLst>
                    <a:ext uri="{9D8B030D-6E8A-4147-A177-3AD203B41FA5}">
                      <a16:colId xmlns:a16="http://schemas.microsoft.com/office/drawing/2014/main" val="2507637790"/>
                    </a:ext>
                  </a:extLst>
                </a:gridCol>
                <a:gridCol w="493776">
                  <a:extLst>
                    <a:ext uri="{9D8B030D-6E8A-4147-A177-3AD203B41FA5}">
                      <a16:colId xmlns:a16="http://schemas.microsoft.com/office/drawing/2014/main" val="1288250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6512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- 2021-12-13 10:30:03</a:t>
                      </a:r>
                      <a:r>
                        <a:rPr kumimoji="0" lang="en-US" sz="1000" b="0" i="0" u="none" strike="noStrike" kern="1200" cap="none" spc="0" normalizeH="0" baseline="0" noProof="0">
                          <a:ln>
                            <a:noFill/>
                          </a:ln>
                          <a:solidFill>
                            <a:prstClr val="black"/>
                          </a:solidFill>
                          <a:effectLst/>
                          <a:uLnTx/>
                          <a:uFillTx/>
                          <a:latin typeface="+mn-lt"/>
                          <a:ea typeface="+mn-ea"/>
                          <a:cs typeface="+mn-cs"/>
                        </a:rPr>
                        <a:t>
 𝙉𝙪𝙚𝙫𝙖 𝙃𝙖𝙧𝙧𝙞𝙚𝙧 🤩  La #Topmega de 𝙧𝙪𝙩𝙖 que estabas esperando 🙌
.
ᴄᴀʀᴀᴄᴛᴇʀísᴛɪᴄᴀs:
✅ Cuadro de aluminio
✅ Rodado 700c - talles: 50, 52, 54
✅ 16 velocidades (2x8)
✅ Cambio/descarrilador: Shimano Claris RD-2000
✅ Engranaje: Shimano Claris R2000 50-34T
✅ Piñón: cassette Shimano Claris HG-50 11-28T
✅ Frenos: herradura Shimano Claris BR-R2000
✅ Manijas cambio/freno: Shimano Claris
✅ Mazas: Shimano Claris 32A
✅ Cubiertas: Arisun Vitesse Kevlar 700x23C
.
𝘿𝙞𝙨𝙥𝙤𝙣𝙞𝙗𝙡𝙚 𝙖𝙝𝙤𝙧𝙖 en www.topmega.com.ar 🛒Comprá seguro y recibila en tu casa. Envíos 𝗴𝗿𝗮𝘁𝗶𝘀 a todo el país. 😉
➡Buscala también en las mejores bicicleterías de Argentina. 🇦🇷
.
.
.
.
#topmega #tubicitumundo #actitudtopmega #adrenalina #aventura #ciclismo #ciclismourbano #ciclismoargentina #bicis #bicicletas #mtbargentina #mtblife #mtblifestyle #bicideruta #TopmegaHarrier #regaloideal #regaloNavidad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7949095"/>
                  </a:ext>
                </a:extLst>
              </a:tr>
            </a:tbl>
          </a:graphicData>
        </a:graphic>
      </p:graphicFrame>
      <p:sp>
        <p:nvSpPr>
          <p:cNvPr id="4" name="Text Placeholder 3">
            <a:extLst>
              <a:ext uri="{FF2B5EF4-FFF2-40B4-BE49-F238E27FC236}">
                <a16:creationId xmlns:a16="http://schemas.microsoft.com/office/drawing/2014/main" id="{A4974DB0-2AAF-4914-8BFC-0F1B004B703D}"/>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4135631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3257-C2DF-4264-AF9D-4B174C5AF1BA}"/>
              </a:ext>
            </a:extLst>
          </p:cNvPr>
          <p:cNvSpPr>
            <a:spLocks noGrp="1"/>
          </p:cNvSpPr>
          <p:nvPr>
            <p:ph type="title"/>
          </p:nvPr>
        </p:nvSpPr>
        <p:spPr/>
        <p:txBody>
          <a:bodyPr/>
          <a:lstStyle/>
          <a:p>
            <a:r>
              <a:rPr lang="en-US"/>
              <a:t>Facebook Post Table + Reactions | Teknialbikes - 19 of 23</a:t>
            </a:r>
          </a:p>
        </p:txBody>
      </p:sp>
      <p:graphicFrame>
        <p:nvGraphicFramePr>
          <p:cNvPr id="5" name="Table Placeholder 4">
            <a:extLst>
              <a:ext uri="{FF2B5EF4-FFF2-40B4-BE49-F238E27FC236}">
                <a16:creationId xmlns:a16="http://schemas.microsoft.com/office/drawing/2014/main" id="{CC88B516-9A3B-4E28-B145-43D85C3E115E}"/>
              </a:ext>
            </a:extLst>
          </p:cNvPr>
          <p:cNvGraphicFramePr>
            <a:graphicFrameLocks noGrp="1"/>
          </p:cNvGraphicFramePr>
          <p:nvPr>
            <p:ph type="tbl" sz="quarter" idx="13"/>
            <p:extLst>
              <p:ext uri="{D42A27DB-BD31-4B8C-83A1-F6EECF244321}">
                <p14:modId xmlns:p14="http://schemas.microsoft.com/office/powerpoint/2010/main" val="2695147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82568122"/>
                    </a:ext>
                  </a:extLst>
                </a:gridCol>
                <a:gridCol w="493776">
                  <a:extLst>
                    <a:ext uri="{9D8B030D-6E8A-4147-A177-3AD203B41FA5}">
                      <a16:colId xmlns:a16="http://schemas.microsoft.com/office/drawing/2014/main" val="1615128553"/>
                    </a:ext>
                  </a:extLst>
                </a:gridCol>
                <a:gridCol w="493776">
                  <a:extLst>
                    <a:ext uri="{9D8B030D-6E8A-4147-A177-3AD203B41FA5}">
                      <a16:colId xmlns:a16="http://schemas.microsoft.com/office/drawing/2014/main" val="1547168710"/>
                    </a:ext>
                  </a:extLst>
                </a:gridCol>
                <a:gridCol w="493776">
                  <a:extLst>
                    <a:ext uri="{9D8B030D-6E8A-4147-A177-3AD203B41FA5}">
                      <a16:colId xmlns:a16="http://schemas.microsoft.com/office/drawing/2014/main" val="3153142561"/>
                    </a:ext>
                  </a:extLst>
                </a:gridCol>
                <a:gridCol w="493776">
                  <a:extLst>
                    <a:ext uri="{9D8B030D-6E8A-4147-A177-3AD203B41FA5}">
                      <a16:colId xmlns:a16="http://schemas.microsoft.com/office/drawing/2014/main" val="4233686262"/>
                    </a:ext>
                  </a:extLst>
                </a:gridCol>
                <a:gridCol w="493776">
                  <a:extLst>
                    <a:ext uri="{9D8B030D-6E8A-4147-A177-3AD203B41FA5}">
                      <a16:colId xmlns:a16="http://schemas.microsoft.com/office/drawing/2014/main" val="1883179481"/>
                    </a:ext>
                  </a:extLst>
                </a:gridCol>
                <a:gridCol w="493776">
                  <a:extLst>
                    <a:ext uri="{9D8B030D-6E8A-4147-A177-3AD203B41FA5}">
                      <a16:colId xmlns:a16="http://schemas.microsoft.com/office/drawing/2014/main" val="153462410"/>
                    </a:ext>
                  </a:extLst>
                </a:gridCol>
                <a:gridCol w="493776">
                  <a:extLst>
                    <a:ext uri="{9D8B030D-6E8A-4147-A177-3AD203B41FA5}">
                      <a16:colId xmlns:a16="http://schemas.microsoft.com/office/drawing/2014/main" val="2255072897"/>
                    </a:ext>
                  </a:extLst>
                </a:gridCol>
                <a:gridCol w="493776">
                  <a:extLst>
                    <a:ext uri="{9D8B030D-6E8A-4147-A177-3AD203B41FA5}">
                      <a16:colId xmlns:a16="http://schemas.microsoft.com/office/drawing/2014/main" val="2952132358"/>
                    </a:ext>
                  </a:extLst>
                </a:gridCol>
                <a:gridCol w="493776">
                  <a:extLst>
                    <a:ext uri="{9D8B030D-6E8A-4147-A177-3AD203B41FA5}">
                      <a16:colId xmlns:a16="http://schemas.microsoft.com/office/drawing/2014/main" val="295365167"/>
                    </a:ext>
                  </a:extLst>
                </a:gridCol>
                <a:gridCol w="493776">
                  <a:extLst>
                    <a:ext uri="{9D8B030D-6E8A-4147-A177-3AD203B41FA5}">
                      <a16:colId xmlns:a16="http://schemas.microsoft.com/office/drawing/2014/main" val="2381813415"/>
                    </a:ext>
                  </a:extLst>
                </a:gridCol>
                <a:gridCol w="493776">
                  <a:extLst>
                    <a:ext uri="{9D8B030D-6E8A-4147-A177-3AD203B41FA5}">
                      <a16:colId xmlns:a16="http://schemas.microsoft.com/office/drawing/2014/main" val="951046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4754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- 2021-11-20 11:30:04</a:t>
                      </a:r>
                      <a:r>
                        <a:rPr kumimoji="0" lang="en-US" sz="1000" b="0" i="0" u="none" strike="noStrike" kern="1200" cap="none" spc="0" normalizeH="0" baseline="0" noProof="0">
                          <a:ln>
                            <a:noFill/>
                          </a:ln>
                          <a:solidFill>
                            <a:prstClr val="black"/>
                          </a:solidFill>
                          <a:effectLst/>
                          <a:uLnTx/>
                          <a:uFillTx/>
                          <a:latin typeface="+mn-lt"/>
                          <a:ea typeface="+mn-ea"/>
                          <a:cs typeface="+mn-cs"/>
                        </a:rPr>
                        <a:t>
 𝙏𝙚𝙣𝙚𝙢𝙤𝙨 𝙡𝙖 𝙗𝙞𝙘𝙞 𝙦𝙪𝙚 𝙫𝙖 𝙘𝙤𝙣 𝙫𝙤𝙨 𝙮 𝙩𝙪𝙨 𝙜𝙖𝙣𝙖𝙨. 🙌
.
Es momento de tener tu #Topmega ✅
.
➡Conocé más en nuestra web 🛒 www.topmega.com.ar y encontranos también en las mejores bicicleterías del país. 🇦🇷
.
.
#topmega #tubicitumundo #actitudtopmega #adrenalina #aventura #ciclismo #ciclismourbano #ciclismoargentina #bicis #bicicletas #mtbargentina #mtblife #mtblifestyle #bicimtb #bicidepaseo #biciplegable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74636001"/>
                  </a:ext>
                </a:extLst>
              </a:tr>
            </a:tbl>
          </a:graphicData>
        </a:graphic>
      </p:graphicFrame>
      <p:sp>
        <p:nvSpPr>
          <p:cNvPr id="4" name="Text Placeholder 3">
            <a:extLst>
              <a:ext uri="{FF2B5EF4-FFF2-40B4-BE49-F238E27FC236}">
                <a16:creationId xmlns:a16="http://schemas.microsoft.com/office/drawing/2014/main" id="{83E7EA34-ED34-4E3D-81DA-445141D4A3EE}"/>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41827732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CE7D7-D889-4F6F-BA78-3E0C3551B821}"/>
              </a:ext>
            </a:extLst>
          </p:cNvPr>
          <p:cNvSpPr>
            <a:spLocks noGrp="1"/>
          </p:cNvSpPr>
          <p:nvPr>
            <p:ph type="title"/>
          </p:nvPr>
        </p:nvSpPr>
        <p:spPr/>
        <p:txBody>
          <a:bodyPr/>
          <a:lstStyle/>
          <a:p>
            <a:r>
              <a:rPr lang="en-US"/>
              <a:t>Facebook Post Table + Reactions | Teknialbikes - 20 of 23</a:t>
            </a:r>
          </a:p>
        </p:txBody>
      </p:sp>
      <p:graphicFrame>
        <p:nvGraphicFramePr>
          <p:cNvPr id="5" name="Table Placeholder 4">
            <a:extLst>
              <a:ext uri="{FF2B5EF4-FFF2-40B4-BE49-F238E27FC236}">
                <a16:creationId xmlns:a16="http://schemas.microsoft.com/office/drawing/2014/main" id="{745845AE-6036-4815-99AB-87C481C5F894}"/>
              </a:ext>
            </a:extLst>
          </p:cNvPr>
          <p:cNvGraphicFramePr>
            <a:graphicFrameLocks noGrp="1"/>
          </p:cNvGraphicFramePr>
          <p:nvPr>
            <p:ph type="tbl" sz="quarter" idx="13"/>
            <p:extLst>
              <p:ext uri="{D42A27DB-BD31-4B8C-83A1-F6EECF244321}">
                <p14:modId xmlns:p14="http://schemas.microsoft.com/office/powerpoint/2010/main" val="3182118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07319987"/>
                    </a:ext>
                  </a:extLst>
                </a:gridCol>
                <a:gridCol w="493776">
                  <a:extLst>
                    <a:ext uri="{9D8B030D-6E8A-4147-A177-3AD203B41FA5}">
                      <a16:colId xmlns:a16="http://schemas.microsoft.com/office/drawing/2014/main" val="288242134"/>
                    </a:ext>
                  </a:extLst>
                </a:gridCol>
                <a:gridCol w="493776">
                  <a:extLst>
                    <a:ext uri="{9D8B030D-6E8A-4147-A177-3AD203B41FA5}">
                      <a16:colId xmlns:a16="http://schemas.microsoft.com/office/drawing/2014/main" val="1468516304"/>
                    </a:ext>
                  </a:extLst>
                </a:gridCol>
                <a:gridCol w="493776">
                  <a:extLst>
                    <a:ext uri="{9D8B030D-6E8A-4147-A177-3AD203B41FA5}">
                      <a16:colId xmlns:a16="http://schemas.microsoft.com/office/drawing/2014/main" val="3946105545"/>
                    </a:ext>
                  </a:extLst>
                </a:gridCol>
                <a:gridCol w="493776">
                  <a:extLst>
                    <a:ext uri="{9D8B030D-6E8A-4147-A177-3AD203B41FA5}">
                      <a16:colId xmlns:a16="http://schemas.microsoft.com/office/drawing/2014/main" val="4155555630"/>
                    </a:ext>
                  </a:extLst>
                </a:gridCol>
                <a:gridCol w="493776">
                  <a:extLst>
                    <a:ext uri="{9D8B030D-6E8A-4147-A177-3AD203B41FA5}">
                      <a16:colId xmlns:a16="http://schemas.microsoft.com/office/drawing/2014/main" val="1454058976"/>
                    </a:ext>
                  </a:extLst>
                </a:gridCol>
                <a:gridCol w="493776">
                  <a:extLst>
                    <a:ext uri="{9D8B030D-6E8A-4147-A177-3AD203B41FA5}">
                      <a16:colId xmlns:a16="http://schemas.microsoft.com/office/drawing/2014/main" val="3397256669"/>
                    </a:ext>
                  </a:extLst>
                </a:gridCol>
                <a:gridCol w="493776">
                  <a:extLst>
                    <a:ext uri="{9D8B030D-6E8A-4147-A177-3AD203B41FA5}">
                      <a16:colId xmlns:a16="http://schemas.microsoft.com/office/drawing/2014/main" val="3857167023"/>
                    </a:ext>
                  </a:extLst>
                </a:gridCol>
                <a:gridCol w="493776">
                  <a:extLst>
                    <a:ext uri="{9D8B030D-6E8A-4147-A177-3AD203B41FA5}">
                      <a16:colId xmlns:a16="http://schemas.microsoft.com/office/drawing/2014/main" val="3220495296"/>
                    </a:ext>
                  </a:extLst>
                </a:gridCol>
                <a:gridCol w="493776">
                  <a:extLst>
                    <a:ext uri="{9D8B030D-6E8A-4147-A177-3AD203B41FA5}">
                      <a16:colId xmlns:a16="http://schemas.microsoft.com/office/drawing/2014/main" val="1889955429"/>
                    </a:ext>
                  </a:extLst>
                </a:gridCol>
                <a:gridCol w="493776">
                  <a:extLst>
                    <a:ext uri="{9D8B030D-6E8A-4147-A177-3AD203B41FA5}">
                      <a16:colId xmlns:a16="http://schemas.microsoft.com/office/drawing/2014/main" val="156168848"/>
                    </a:ext>
                  </a:extLst>
                </a:gridCol>
                <a:gridCol w="493776">
                  <a:extLst>
                    <a:ext uri="{9D8B030D-6E8A-4147-A177-3AD203B41FA5}">
                      <a16:colId xmlns:a16="http://schemas.microsoft.com/office/drawing/2014/main" val="980928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9321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- 2021-11-24 10:30:47</a:t>
                      </a:r>
                      <a:r>
                        <a:rPr kumimoji="0" lang="en-US" sz="1000" b="0" i="0" u="none" strike="noStrike" kern="1200" cap="none" spc="0" normalizeH="0" baseline="0" noProof="0">
                          <a:ln>
                            <a:noFill/>
                          </a:ln>
                          <a:solidFill>
                            <a:prstClr val="black"/>
                          </a:solidFill>
                          <a:effectLst/>
                          <a:uLnTx/>
                          <a:uFillTx/>
                          <a:latin typeface="+mn-lt"/>
                          <a:ea typeface="+mn-ea"/>
                          <a:cs typeface="+mn-cs"/>
                        </a:rPr>
                        <a:t>
 Miércoles y sabemos que 𝙥𝙚𝙙𝙖𝙡𝙚𝙖𝙧 𝙚𝙨 𝙪𝙣𝙖 𝙜𝙧𝙖𝙣 𝙛𝙤𝙧𝙢𝙖 𝙙𝙚 𝙘𝙤𝙧𝙩𝙖𝙧 𝙡𝙖 𝙨𝙚𝙢𝙖𝙣𝙖. ✅ 🙌
.
ʏ ᴀ ᴠᴏs, ¿ᴅóɴᴅᴇ ᴛᴇ ᴠᴀ ᴀ ʟʟᴇᴠᴀʀ ᴛᴜ #ᴛᴏᴘᴍᴇɢᴀ ʜᴏʏ? 😉
.
.
#topmega #tubicitumundo #actitudtopmega #adrenalina #aventura #ciclismo #ciclismourbano #ciclismoargentina #bicis #bicicletas #mtbargentina #mtblife #mtblifestyle #bicimtb #bicidepaseo #biciplegable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89882929"/>
                  </a:ext>
                </a:extLst>
              </a:tr>
            </a:tbl>
          </a:graphicData>
        </a:graphic>
      </p:graphicFrame>
      <p:sp>
        <p:nvSpPr>
          <p:cNvPr id="4" name="Text Placeholder 3">
            <a:extLst>
              <a:ext uri="{FF2B5EF4-FFF2-40B4-BE49-F238E27FC236}">
                <a16:creationId xmlns:a16="http://schemas.microsoft.com/office/drawing/2014/main" id="{FC1463C0-D163-49E0-A42C-653E4B905957}"/>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4556403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BBB96-0355-4DF8-952D-C5CAAF0A30EF}"/>
              </a:ext>
            </a:extLst>
          </p:cNvPr>
          <p:cNvSpPr>
            <a:spLocks noGrp="1"/>
          </p:cNvSpPr>
          <p:nvPr>
            <p:ph type="title"/>
          </p:nvPr>
        </p:nvSpPr>
        <p:spPr/>
        <p:txBody>
          <a:bodyPr/>
          <a:lstStyle/>
          <a:p>
            <a:r>
              <a:rPr lang="en-US"/>
              <a:t>Facebook Post Table + Reactions | Teknialbikes - 21 of 23</a:t>
            </a:r>
          </a:p>
        </p:txBody>
      </p:sp>
      <p:graphicFrame>
        <p:nvGraphicFramePr>
          <p:cNvPr id="5" name="Table Placeholder 4">
            <a:extLst>
              <a:ext uri="{FF2B5EF4-FFF2-40B4-BE49-F238E27FC236}">
                <a16:creationId xmlns:a16="http://schemas.microsoft.com/office/drawing/2014/main" id="{180A77E6-AA05-4A60-99A9-4A3D2694ED5F}"/>
              </a:ext>
            </a:extLst>
          </p:cNvPr>
          <p:cNvGraphicFramePr>
            <a:graphicFrameLocks noGrp="1"/>
          </p:cNvGraphicFramePr>
          <p:nvPr>
            <p:ph type="tbl" sz="quarter" idx="13"/>
            <p:extLst>
              <p:ext uri="{D42A27DB-BD31-4B8C-83A1-F6EECF244321}">
                <p14:modId xmlns:p14="http://schemas.microsoft.com/office/powerpoint/2010/main" val="3223575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00283137"/>
                    </a:ext>
                  </a:extLst>
                </a:gridCol>
                <a:gridCol w="493776">
                  <a:extLst>
                    <a:ext uri="{9D8B030D-6E8A-4147-A177-3AD203B41FA5}">
                      <a16:colId xmlns:a16="http://schemas.microsoft.com/office/drawing/2014/main" val="1243699026"/>
                    </a:ext>
                  </a:extLst>
                </a:gridCol>
                <a:gridCol w="493776">
                  <a:extLst>
                    <a:ext uri="{9D8B030D-6E8A-4147-A177-3AD203B41FA5}">
                      <a16:colId xmlns:a16="http://schemas.microsoft.com/office/drawing/2014/main" val="1678063436"/>
                    </a:ext>
                  </a:extLst>
                </a:gridCol>
                <a:gridCol w="493776">
                  <a:extLst>
                    <a:ext uri="{9D8B030D-6E8A-4147-A177-3AD203B41FA5}">
                      <a16:colId xmlns:a16="http://schemas.microsoft.com/office/drawing/2014/main" val="2076785112"/>
                    </a:ext>
                  </a:extLst>
                </a:gridCol>
                <a:gridCol w="493776">
                  <a:extLst>
                    <a:ext uri="{9D8B030D-6E8A-4147-A177-3AD203B41FA5}">
                      <a16:colId xmlns:a16="http://schemas.microsoft.com/office/drawing/2014/main" val="3184448271"/>
                    </a:ext>
                  </a:extLst>
                </a:gridCol>
                <a:gridCol w="493776">
                  <a:extLst>
                    <a:ext uri="{9D8B030D-6E8A-4147-A177-3AD203B41FA5}">
                      <a16:colId xmlns:a16="http://schemas.microsoft.com/office/drawing/2014/main" val="1394293590"/>
                    </a:ext>
                  </a:extLst>
                </a:gridCol>
                <a:gridCol w="493776">
                  <a:extLst>
                    <a:ext uri="{9D8B030D-6E8A-4147-A177-3AD203B41FA5}">
                      <a16:colId xmlns:a16="http://schemas.microsoft.com/office/drawing/2014/main" val="1558365104"/>
                    </a:ext>
                  </a:extLst>
                </a:gridCol>
                <a:gridCol w="493776">
                  <a:extLst>
                    <a:ext uri="{9D8B030D-6E8A-4147-A177-3AD203B41FA5}">
                      <a16:colId xmlns:a16="http://schemas.microsoft.com/office/drawing/2014/main" val="892477021"/>
                    </a:ext>
                  </a:extLst>
                </a:gridCol>
                <a:gridCol w="493776">
                  <a:extLst>
                    <a:ext uri="{9D8B030D-6E8A-4147-A177-3AD203B41FA5}">
                      <a16:colId xmlns:a16="http://schemas.microsoft.com/office/drawing/2014/main" val="2662387987"/>
                    </a:ext>
                  </a:extLst>
                </a:gridCol>
                <a:gridCol w="493776">
                  <a:extLst>
                    <a:ext uri="{9D8B030D-6E8A-4147-A177-3AD203B41FA5}">
                      <a16:colId xmlns:a16="http://schemas.microsoft.com/office/drawing/2014/main" val="3363531836"/>
                    </a:ext>
                  </a:extLst>
                </a:gridCol>
                <a:gridCol w="493776">
                  <a:extLst>
                    <a:ext uri="{9D8B030D-6E8A-4147-A177-3AD203B41FA5}">
                      <a16:colId xmlns:a16="http://schemas.microsoft.com/office/drawing/2014/main" val="288776483"/>
                    </a:ext>
                  </a:extLst>
                </a:gridCol>
                <a:gridCol w="493776">
                  <a:extLst>
                    <a:ext uri="{9D8B030D-6E8A-4147-A177-3AD203B41FA5}">
                      <a16:colId xmlns:a16="http://schemas.microsoft.com/office/drawing/2014/main" val="1708162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9344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- 2021-11-29 10:30:04</a:t>
                      </a:r>
                      <a:r>
                        <a:rPr kumimoji="0" lang="en-US" sz="1000" b="0" i="0" u="none" strike="noStrike" kern="1200" cap="none" spc="0" normalizeH="0" baseline="0" noProof="0">
                          <a:ln>
                            <a:noFill/>
                          </a:ln>
                          <a:solidFill>
                            <a:prstClr val="black"/>
                          </a:solidFill>
                          <a:effectLst/>
                          <a:uLnTx/>
                          <a:uFillTx/>
                          <a:latin typeface="+mn-lt"/>
                          <a:ea typeface="+mn-ea"/>
                          <a:cs typeface="+mn-cs"/>
                        </a:rPr>
                        <a:t>
 𝘿𝙤𝙣𝙙𝙚 𝙣𝙤 𝙩𝙚 𝙡𝙡𝙚𝙫𝙖𝙣 𝙩𝙪𝙨 𝙥𝙞𝙚𝙧𝙣𝙖𝙨, 𝙦𝙪𝙚 𝙩𝙚 𝙡𝙡𝙚𝙫𝙚 𝙩𝙪 #Topmega 🙌
.
Ponete en 𝗺𝗼𝗱𝗼 𝘃𝗶𝗲𝗿𝗻𝗲𝘀 😎 y sᴀʟí ᴀ ᴘᴇᴅᴀʟᴇᴀʀ.
.
. 
➡Conocé los modelos en www.topmega.com.ar y encontranos también en las mejores bicicleterías del país. Envíos 𝗴𝗿𝗮𝘁𝗶𝘀 a toda la Argentina. 🛒🇦🇷
.
.
#topmega #tubicitumundo #actitudtopmega #adrenalina #aventura #ciclismo #ciclismourbano #ciclismoargentina #bicis #bicicletas #mtbargentina #mtblife #mtblifestyle #bicimtb #bicidepaseo #biciplegable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76849183"/>
                  </a:ext>
                </a:extLst>
              </a:tr>
            </a:tbl>
          </a:graphicData>
        </a:graphic>
      </p:graphicFrame>
      <p:sp>
        <p:nvSpPr>
          <p:cNvPr id="4" name="Text Placeholder 3">
            <a:extLst>
              <a:ext uri="{FF2B5EF4-FFF2-40B4-BE49-F238E27FC236}">
                <a16:creationId xmlns:a16="http://schemas.microsoft.com/office/drawing/2014/main" id="{C06AA50B-BD9F-419B-8795-8B03095CB192}"/>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9285608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41850-AC7E-4035-8212-7CE1C0DCFB05}"/>
              </a:ext>
            </a:extLst>
          </p:cNvPr>
          <p:cNvSpPr>
            <a:spLocks noGrp="1"/>
          </p:cNvSpPr>
          <p:nvPr>
            <p:ph type="title"/>
          </p:nvPr>
        </p:nvSpPr>
        <p:spPr/>
        <p:txBody>
          <a:bodyPr/>
          <a:lstStyle/>
          <a:p>
            <a:r>
              <a:rPr lang="en-US"/>
              <a:t>Facebook Post Table + Reactions | Teknialbikes - 22 of 23</a:t>
            </a:r>
          </a:p>
        </p:txBody>
      </p:sp>
      <p:graphicFrame>
        <p:nvGraphicFramePr>
          <p:cNvPr id="5" name="Table Placeholder 4">
            <a:extLst>
              <a:ext uri="{FF2B5EF4-FFF2-40B4-BE49-F238E27FC236}">
                <a16:creationId xmlns:a16="http://schemas.microsoft.com/office/drawing/2014/main" id="{D8207757-9F52-476A-814A-09D08A924ED9}"/>
              </a:ext>
            </a:extLst>
          </p:cNvPr>
          <p:cNvGraphicFramePr>
            <a:graphicFrameLocks noGrp="1"/>
          </p:cNvGraphicFramePr>
          <p:nvPr>
            <p:ph type="tbl" sz="quarter" idx="13"/>
            <p:extLst>
              <p:ext uri="{D42A27DB-BD31-4B8C-83A1-F6EECF244321}">
                <p14:modId xmlns:p14="http://schemas.microsoft.com/office/powerpoint/2010/main" val="2415176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72198417"/>
                    </a:ext>
                  </a:extLst>
                </a:gridCol>
                <a:gridCol w="493776">
                  <a:extLst>
                    <a:ext uri="{9D8B030D-6E8A-4147-A177-3AD203B41FA5}">
                      <a16:colId xmlns:a16="http://schemas.microsoft.com/office/drawing/2014/main" val="1324529884"/>
                    </a:ext>
                  </a:extLst>
                </a:gridCol>
                <a:gridCol w="493776">
                  <a:extLst>
                    <a:ext uri="{9D8B030D-6E8A-4147-A177-3AD203B41FA5}">
                      <a16:colId xmlns:a16="http://schemas.microsoft.com/office/drawing/2014/main" val="1667654701"/>
                    </a:ext>
                  </a:extLst>
                </a:gridCol>
                <a:gridCol w="493776">
                  <a:extLst>
                    <a:ext uri="{9D8B030D-6E8A-4147-A177-3AD203B41FA5}">
                      <a16:colId xmlns:a16="http://schemas.microsoft.com/office/drawing/2014/main" val="3771873536"/>
                    </a:ext>
                  </a:extLst>
                </a:gridCol>
                <a:gridCol w="493776">
                  <a:extLst>
                    <a:ext uri="{9D8B030D-6E8A-4147-A177-3AD203B41FA5}">
                      <a16:colId xmlns:a16="http://schemas.microsoft.com/office/drawing/2014/main" val="2498493202"/>
                    </a:ext>
                  </a:extLst>
                </a:gridCol>
                <a:gridCol w="493776">
                  <a:extLst>
                    <a:ext uri="{9D8B030D-6E8A-4147-A177-3AD203B41FA5}">
                      <a16:colId xmlns:a16="http://schemas.microsoft.com/office/drawing/2014/main" val="741558536"/>
                    </a:ext>
                  </a:extLst>
                </a:gridCol>
                <a:gridCol w="493776">
                  <a:extLst>
                    <a:ext uri="{9D8B030D-6E8A-4147-A177-3AD203B41FA5}">
                      <a16:colId xmlns:a16="http://schemas.microsoft.com/office/drawing/2014/main" val="928030860"/>
                    </a:ext>
                  </a:extLst>
                </a:gridCol>
                <a:gridCol w="493776">
                  <a:extLst>
                    <a:ext uri="{9D8B030D-6E8A-4147-A177-3AD203B41FA5}">
                      <a16:colId xmlns:a16="http://schemas.microsoft.com/office/drawing/2014/main" val="1582033539"/>
                    </a:ext>
                  </a:extLst>
                </a:gridCol>
                <a:gridCol w="493776">
                  <a:extLst>
                    <a:ext uri="{9D8B030D-6E8A-4147-A177-3AD203B41FA5}">
                      <a16:colId xmlns:a16="http://schemas.microsoft.com/office/drawing/2014/main" val="770868062"/>
                    </a:ext>
                  </a:extLst>
                </a:gridCol>
                <a:gridCol w="493776">
                  <a:extLst>
                    <a:ext uri="{9D8B030D-6E8A-4147-A177-3AD203B41FA5}">
                      <a16:colId xmlns:a16="http://schemas.microsoft.com/office/drawing/2014/main" val="8424686"/>
                    </a:ext>
                  </a:extLst>
                </a:gridCol>
                <a:gridCol w="493776">
                  <a:extLst>
                    <a:ext uri="{9D8B030D-6E8A-4147-A177-3AD203B41FA5}">
                      <a16:colId xmlns:a16="http://schemas.microsoft.com/office/drawing/2014/main" val="3616569356"/>
                    </a:ext>
                  </a:extLst>
                </a:gridCol>
                <a:gridCol w="493776">
                  <a:extLst>
                    <a:ext uri="{9D8B030D-6E8A-4147-A177-3AD203B41FA5}">
                      <a16:colId xmlns:a16="http://schemas.microsoft.com/office/drawing/2014/main" val="2638769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1531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- 2021-12-04 11:30:02</a:t>
                      </a:r>
                      <a:r>
                        <a:rPr kumimoji="0" lang="en-US" sz="1000" b="0" i="0" u="none" strike="noStrike" kern="1200" cap="none" spc="0" normalizeH="0" baseline="0" noProof="0">
                          <a:ln>
                            <a:noFill/>
                          </a:ln>
                          <a:solidFill>
                            <a:prstClr val="black"/>
                          </a:solidFill>
                          <a:effectLst/>
                          <a:uLnTx/>
                          <a:uFillTx/>
                          <a:latin typeface="+mn-lt"/>
                          <a:ea typeface="+mn-ea"/>
                          <a:cs typeface="+mn-cs"/>
                        </a:rPr>
                        <a:t>
 Estamos 𝗰𝗼𝗻𝘃𝗲𝗻𝗰𝗶𝗱𝗼𝘀 de que a cualquier niño/a le gustaría encontrarse una #Topmega 𝙎𝙡𝙞𝙙𝙚𝙧 en el arbolito. 🎄🎅
.
✅ Disponible en R20.
✅ Negra y amarillo. 
✅ Negra y fucsia.
.
¡No pierdas tiempo! 🏃♀️ Metete a www.topmega.com.ar 🛒 y comprá ahora, desde tu casa, con envío gratis a todo el país. 
➡Encontranos también en las mejores bicicleterías de Argentina. 🇦🇷
.
.
.
.
#topmega #tubicitumundo #actitudtopmega #adrenalina #aventura #ciclismo #ciclismourbano #ciclismoargentina #bicis #bicicletas #mtbargentina #mtblife #mtblifestyle #bicimtb #bicikids #TopmegaSlider #regaloideal #regaloNavidad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93980827"/>
                  </a:ext>
                </a:extLst>
              </a:tr>
            </a:tbl>
          </a:graphicData>
        </a:graphic>
      </p:graphicFrame>
      <p:sp>
        <p:nvSpPr>
          <p:cNvPr id="4" name="Text Placeholder 3">
            <a:extLst>
              <a:ext uri="{FF2B5EF4-FFF2-40B4-BE49-F238E27FC236}">
                <a16:creationId xmlns:a16="http://schemas.microsoft.com/office/drawing/2014/main" id="{720CDD5F-CFCD-44C9-B0C1-C2148BDFBC46}"/>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5006335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E0A12-47E1-46C9-8A5A-B1D2EE21BFF8}"/>
              </a:ext>
            </a:extLst>
          </p:cNvPr>
          <p:cNvSpPr>
            <a:spLocks noGrp="1"/>
          </p:cNvSpPr>
          <p:nvPr>
            <p:ph type="title"/>
          </p:nvPr>
        </p:nvSpPr>
        <p:spPr/>
        <p:txBody>
          <a:bodyPr/>
          <a:lstStyle/>
          <a:p>
            <a:r>
              <a:rPr lang="en-US"/>
              <a:t>Facebook Post Table + Reactions | Teknialbikes - 23 of 23</a:t>
            </a:r>
          </a:p>
        </p:txBody>
      </p:sp>
      <p:graphicFrame>
        <p:nvGraphicFramePr>
          <p:cNvPr id="5" name="Table Placeholder 4">
            <a:extLst>
              <a:ext uri="{FF2B5EF4-FFF2-40B4-BE49-F238E27FC236}">
                <a16:creationId xmlns:a16="http://schemas.microsoft.com/office/drawing/2014/main" id="{01ECD09B-207C-49BE-A1CB-67C2565F080C}"/>
              </a:ext>
            </a:extLst>
          </p:cNvPr>
          <p:cNvGraphicFramePr>
            <a:graphicFrameLocks noGrp="1"/>
          </p:cNvGraphicFramePr>
          <p:nvPr>
            <p:ph type="tbl" sz="quarter" idx="13"/>
            <p:extLst>
              <p:ext uri="{D42A27DB-BD31-4B8C-83A1-F6EECF244321}">
                <p14:modId xmlns:p14="http://schemas.microsoft.com/office/powerpoint/2010/main" val="580904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1417281"/>
                    </a:ext>
                  </a:extLst>
                </a:gridCol>
                <a:gridCol w="493776">
                  <a:extLst>
                    <a:ext uri="{9D8B030D-6E8A-4147-A177-3AD203B41FA5}">
                      <a16:colId xmlns:a16="http://schemas.microsoft.com/office/drawing/2014/main" val="2538983281"/>
                    </a:ext>
                  </a:extLst>
                </a:gridCol>
                <a:gridCol w="493776">
                  <a:extLst>
                    <a:ext uri="{9D8B030D-6E8A-4147-A177-3AD203B41FA5}">
                      <a16:colId xmlns:a16="http://schemas.microsoft.com/office/drawing/2014/main" val="1397816533"/>
                    </a:ext>
                  </a:extLst>
                </a:gridCol>
                <a:gridCol w="493776">
                  <a:extLst>
                    <a:ext uri="{9D8B030D-6E8A-4147-A177-3AD203B41FA5}">
                      <a16:colId xmlns:a16="http://schemas.microsoft.com/office/drawing/2014/main" val="1215448802"/>
                    </a:ext>
                  </a:extLst>
                </a:gridCol>
                <a:gridCol w="493776">
                  <a:extLst>
                    <a:ext uri="{9D8B030D-6E8A-4147-A177-3AD203B41FA5}">
                      <a16:colId xmlns:a16="http://schemas.microsoft.com/office/drawing/2014/main" val="294644726"/>
                    </a:ext>
                  </a:extLst>
                </a:gridCol>
                <a:gridCol w="493776">
                  <a:extLst>
                    <a:ext uri="{9D8B030D-6E8A-4147-A177-3AD203B41FA5}">
                      <a16:colId xmlns:a16="http://schemas.microsoft.com/office/drawing/2014/main" val="3385739774"/>
                    </a:ext>
                  </a:extLst>
                </a:gridCol>
                <a:gridCol w="493776">
                  <a:extLst>
                    <a:ext uri="{9D8B030D-6E8A-4147-A177-3AD203B41FA5}">
                      <a16:colId xmlns:a16="http://schemas.microsoft.com/office/drawing/2014/main" val="3983521018"/>
                    </a:ext>
                  </a:extLst>
                </a:gridCol>
                <a:gridCol w="493776">
                  <a:extLst>
                    <a:ext uri="{9D8B030D-6E8A-4147-A177-3AD203B41FA5}">
                      <a16:colId xmlns:a16="http://schemas.microsoft.com/office/drawing/2014/main" val="2297865406"/>
                    </a:ext>
                  </a:extLst>
                </a:gridCol>
                <a:gridCol w="493776">
                  <a:extLst>
                    <a:ext uri="{9D8B030D-6E8A-4147-A177-3AD203B41FA5}">
                      <a16:colId xmlns:a16="http://schemas.microsoft.com/office/drawing/2014/main" val="744859847"/>
                    </a:ext>
                  </a:extLst>
                </a:gridCol>
                <a:gridCol w="493776">
                  <a:extLst>
                    <a:ext uri="{9D8B030D-6E8A-4147-A177-3AD203B41FA5}">
                      <a16:colId xmlns:a16="http://schemas.microsoft.com/office/drawing/2014/main" val="612679810"/>
                    </a:ext>
                  </a:extLst>
                </a:gridCol>
                <a:gridCol w="493776">
                  <a:extLst>
                    <a:ext uri="{9D8B030D-6E8A-4147-A177-3AD203B41FA5}">
                      <a16:colId xmlns:a16="http://schemas.microsoft.com/office/drawing/2014/main" val="389661981"/>
                    </a:ext>
                  </a:extLst>
                </a:gridCol>
                <a:gridCol w="493776">
                  <a:extLst>
                    <a:ext uri="{9D8B030D-6E8A-4147-A177-3AD203B41FA5}">
                      <a16:colId xmlns:a16="http://schemas.microsoft.com/office/drawing/2014/main" val="3904900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4286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- 2021-12-10 14:49:05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80384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- 2021-11-24 16:35:55</a:t>
                      </a:r>
                      <a:r>
                        <a:rPr kumimoji="0" lang="es-ES" sz="1000" b="0" i="0" u="none" strike="noStrike" kern="1200" cap="none" spc="0" normalizeH="0" baseline="0" noProof="0">
                          <a:ln>
                            <a:noFill/>
                          </a:ln>
                          <a:solidFill>
                            <a:prstClr val="black"/>
                          </a:solidFill>
                          <a:effectLst/>
                          <a:uLnTx/>
                          <a:uFillTx/>
                          <a:latin typeface="+mn-lt"/>
                          <a:ea typeface="+mn-ea"/>
                          <a:cs typeface="+mn-cs"/>
                        </a:rPr>
                        <a:t>
 Que el verano no te agarre sin tu bici.
¡Subite a una una Motomel!
#CambiaTuFormaDeMoverte #MotomelBicicletas #Maxam195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6539115"/>
                  </a:ext>
                </a:extLst>
              </a:tr>
            </a:tbl>
          </a:graphicData>
        </a:graphic>
      </p:graphicFrame>
      <p:sp>
        <p:nvSpPr>
          <p:cNvPr id="4" name="Text Placeholder 3">
            <a:extLst>
              <a:ext uri="{FF2B5EF4-FFF2-40B4-BE49-F238E27FC236}">
                <a16:creationId xmlns:a16="http://schemas.microsoft.com/office/drawing/2014/main" id="{E50C56BE-2FFE-4FF4-8ED5-8099080313D6}"/>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8660911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ED522-3EAE-4A86-AFC7-5E5B622F0D4C}"/>
              </a:ext>
            </a:extLst>
          </p:cNvPr>
          <p:cNvSpPr>
            <a:spLocks noGrp="1"/>
          </p:cNvSpPr>
          <p:nvPr>
            <p:ph type="title"/>
          </p:nvPr>
        </p:nvSpPr>
        <p:spPr/>
        <p:txBody>
          <a:bodyPr/>
          <a:lstStyle/>
          <a:p>
            <a:r>
              <a:rPr lang="en-US"/>
              <a:t>Facebook User Posts | Teknialbikes</a:t>
            </a:r>
          </a:p>
        </p:txBody>
      </p:sp>
      <p:graphicFrame>
        <p:nvGraphicFramePr>
          <p:cNvPr id="6" name="Chart Placeholder 5">
            <a:extLst>
              <a:ext uri="{FF2B5EF4-FFF2-40B4-BE49-F238E27FC236}">
                <a16:creationId xmlns:a16="http://schemas.microsoft.com/office/drawing/2014/main" id="{56C2139B-1D84-4E29-9AD3-4BB3C62190CB}"/>
              </a:ext>
            </a:extLst>
          </p:cNvPr>
          <p:cNvGraphicFramePr>
            <a:graphicFrameLocks noGrp="1"/>
          </p:cNvGraphicFramePr>
          <p:nvPr>
            <p:ph type="chart" sz="quarter" idx="13"/>
            <p:extLst>
              <p:ext uri="{D42A27DB-BD31-4B8C-83A1-F6EECF244321}">
                <p14:modId xmlns:p14="http://schemas.microsoft.com/office/powerpoint/2010/main" val="1049669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DB97E4-EC99-4062-ADD7-0964A7BB3264}"/>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3A383DBE-F8B1-4274-843E-041B5F4EA1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61994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84A22-D7F5-4707-8651-68E2BDE73C3C}"/>
              </a:ext>
            </a:extLst>
          </p:cNvPr>
          <p:cNvSpPr>
            <a:spLocks noGrp="1"/>
          </p:cNvSpPr>
          <p:nvPr>
            <p:ph type="title"/>
          </p:nvPr>
        </p:nvSpPr>
        <p:spPr/>
        <p:txBody>
          <a:bodyPr/>
          <a:lstStyle/>
          <a:p>
            <a:r>
              <a:rPr lang="en-US"/>
              <a:t>Facebook User Posts Table | Teknialbikes</a:t>
            </a:r>
          </a:p>
        </p:txBody>
      </p:sp>
      <p:graphicFrame>
        <p:nvGraphicFramePr>
          <p:cNvPr id="5" name="Table Placeholder 4">
            <a:extLst>
              <a:ext uri="{FF2B5EF4-FFF2-40B4-BE49-F238E27FC236}">
                <a16:creationId xmlns:a16="http://schemas.microsoft.com/office/drawing/2014/main" id="{597201DE-7F06-4860-992D-F2347F39BE60}"/>
              </a:ext>
            </a:extLst>
          </p:cNvPr>
          <p:cNvGraphicFramePr>
            <a:graphicFrameLocks noGrp="1"/>
          </p:cNvGraphicFramePr>
          <p:nvPr>
            <p:ph type="tbl" sz="quarter" idx="13"/>
            <p:extLst>
              <p:ext uri="{D42A27DB-BD31-4B8C-83A1-F6EECF244321}">
                <p14:modId xmlns:p14="http://schemas.microsoft.com/office/powerpoint/2010/main" val="2394619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127419623"/>
                    </a:ext>
                  </a:extLst>
                </a:gridCol>
                <a:gridCol w="1152144">
                  <a:extLst>
                    <a:ext uri="{9D8B030D-6E8A-4147-A177-3AD203B41FA5}">
                      <a16:colId xmlns:a16="http://schemas.microsoft.com/office/drawing/2014/main" val="1195553088"/>
                    </a:ext>
                  </a:extLst>
                </a:gridCol>
                <a:gridCol w="1152144">
                  <a:extLst>
                    <a:ext uri="{9D8B030D-6E8A-4147-A177-3AD203B41FA5}">
                      <a16:colId xmlns:a16="http://schemas.microsoft.com/office/drawing/2014/main" val="1711713772"/>
                    </a:ext>
                  </a:extLst>
                </a:gridCol>
                <a:gridCol w="1152144">
                  <a:extLst>
                    <a:ext uri="{9D8B030D-6E8A-4147-A177-3AD203B41FA5}">
                      <a16:colId xmlns:a16="http://schemas.microsoft.com/office/drawing/2014/main" val="2686833334"/>
                    </a:ext>
                  </a:extLst>
                </a:gridCol>
                <a:gridCol w="1152144">
                  <a:extLst>
                    <a:ext uri="{9D8B030D-6E8A-4147-A177-3AD203B41FA5}">
                      <a16:colId xmlns:a16="http://schemas.microsoft.com/office/drawing/2014/main" val="2408540805"/>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4128133228"/>
                  </a:ext>
                </a:extLst>
              </a:tr>
              <a:tr h="370840">
                <a:tc>
                  <a:txBody>
                    <a:bodyPr/>
                    <a:lstStyle/>
                    <a:p>
                      <a:r>
                        <a:rPr lang="es-ES" sz="1000" b="1"/>
                        <a:t>Topmega oficial - 2021-11-25 15:33:38</a:t>
                      </a:r>
                      <a:r>
                        <a:rPr lang="es-ES" sz="1000"/>
                        <a:t>
 Hace 10 días que estoy tratando de comunicarme con alguien de la empresa , que me pueda responder , si la garantía cubre una falla en la cubierta , solo eso ! Imposible comunicarme por ningún medio , en el whastapp me dicen que posventa se va a comunicar y no te responden mas nada ! La verdad estaba contento por la compra , en 10 minutos me hicieron toda la venta .Lastima que no se manejan de la misma forma , para solucionar un problema al cliente ! Sin ninguna mala onda ni nada ! Pero tendrían que mejorar la atención ,! Espero tener alguna respuesta</a:t>
                      </a:r>
                      <a:endParaRPr lang="en-US" sz="1000"/>
                    </a:p>
                  </a:txBody>
                  <a:tcPr/>
                </a:tc>
                <a:tc>
                  <a:txBody>
                    <a:bodyPr/>
                    <a:lstStyle/>
                    <a:p>
                      <a:r>
                        <a:rPr lang="en-US" sz="1000"/>
                        <a:t>0</a:t>
                      </a:r>
                    </a:p>
                  </a:txBody>
                  <a:tcPr/>
                </a:tc>
                <a:tc>
                  <a:txBody>
                    <a:bodyPr/>
                    <a:lstStyle/>
                    <a:p>
                      <a:r>
                        <a:rPr lang="en-US" sz="1000"/>
                        <a:t>8</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3342975231"/>
                  </a:ext>
                </a:extLst>
              </a:tr>
              <a:tr h="370840">
                <a:tc>
                  <a:txBody>
                    <a:bodyPr/>
                    <a:lstStyle/>
                    <a:p>
                      <a:r>
                        <a:rPr lang="es-ES" sz="1000" b="1"/>
                        <a:t>Topmega oficial - 2021-11-29 16:43:37</a:t>
                      </a:r>
                      <a:r>
                        <a:rPr lang="es-ES" sz="1000"/>
                        <a:t>
 Compre una bici el 04 de noviembre, con entrega hasta el 19 de noviembre.  Hoy 29 de noviembre NO TENGO NOTICIAS de ustedes ni de ANDREANI.  !!!!   PESIMO SERVICIO de ustedes y de Andreani ... en cuanto pueda voy a ir a DEFENSA DEL CONSUMIDOR a realizar mi reclamo !!!  LAMENTABLE SERVICIO DE "TOPMEGA" Y DE "ANDREANI" (que no brinda ninguna manera de contactarse).  Pense comprar una bici  .... y ME COMPRE PROBLEMAS !!!!</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334743367"/>
                  </a:ext>
                </a:extLst>
              </a:tr>
            </a:tbl>
          </a:graphicData>
        </a:graphic>
      </p:graphicFrame>
      <p:sp>
        <p:nvSpPr>
          <p:cNvPr id="4" name="Text Placeholder 3">
            <a:extLst>
              <a:ext uri="{FF2B5EF4-FFF2-40B4-BE49-F238E27FC236}">
                <a16:creationId xmlns:a16="http://schemas.microsoft.com/office/drawing/2014/main" id="{B1443E26-DE6B-4F89-B886-51B2C692364C}"/>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3432779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1457</Words>
  <Application>Microsoft Office PowerPoint</Application>
  <PresentationFormat>On-screen Show (4:3)</PresentationFormat>
  <Paragraphs>819</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FACEBOOK NUEVO - La emilia usar</vt:lpstr>
      <vt:lpstr>Facebook Key Metrics Table | Teknialbikes</vt:lpstr>
      <vt:lpstr>Facebook Key Metrics Radar | Teknialbikes</vt:lpstr>
      <vt:lpstr>Facebook Fans Change Per Weekday | Teknialbikes</vt:lpstr>
      <vt:lpstr>Facebook Page Likes Total | Teknialbikes</vt:lpstr>
      <vt:lpstr>Facebook Own Posts | Teknialbikes</vt:lpstr>
      <vt:lpstr>Facebook Fans Change | Teknialbikes</vt:lpstr>
      <vt:lpstr>Facebook Own Posts By Weekday | Teknialbikes</vt:lpstr>
      <vt:lpstr>Facebook Fans Change Rate | Teknialbikes</vt:lpstr>
      <vt:lpstr>Facebook Interactions Distribution | Teknialbikes</vt:lpstr>
      <vt:lpstr>Facebook Own Posts By Hour | Teknialbikes</vt:lpstr>
      <vt:lpstr>Facebook Interaction Rate By Weekday | Teknialbikes</vt:lpstr>
      <vt:lpstr>Facebook Interaction Rate By Post Type | Teknialbikes</vt:lpstr>
      <vt:lpstr>Facebook Post Type Distribution Per Profile | Teknialbikes</vt:lpstr>
      <vt:lpstr>Facebook Interaction Rate | Teknialbikes</vt:lpstr>
      <vt:lpstr>Facebook Interaction Rate By Hour | Teknialbikes</vt:lpstr>
      <vt:lpstr>Facebook Hashtag Detection | Teknialbikes</vt:lpstr>
      <vt:lpstr>Facebook Post Table + Reactions | Teknialbikes - 1 of 23</vt:lpstr>
      <vt:lpstr>Facebook Post Table + Reactions | Teknialbikes - 2 of 23</vt:lpstr>
      <vt:lpstr>Facebook Post Table + Reactions | Teknialbikes - 3 of 23</vt:lpstr>
      <vt:lpstr>Facebook Post Table + Reactions | Teknialbikes - 4 of 23</vt:lpstr>
      <vt:lpstr>Facebook Post Table + Reactions | Teknialbikes - 5 of 23</vt:lpstr>
      <vt:lpstr>Facebook Post Table + Reactions | Teknialbikes - 6 of 23</vt:lpstr>
      <vt:lpstr>Facebook Post Table + Reactions | Teknialbikes - 7 of 23</vt:lpstr>
      <vt:lpstr>Facebook Post Table + Reactions | Teknialbikes - 8 of 23</vt:lpstr>
      <vt:lpstr>Facebook Post Table + Reactions | Teknialbikes - 9 of 23</vt:lpstr>
      <vt:lpstr>Facebook Post Table + Reactions | Teknialbikes - 10 of 23</vt:lpstr>
      <vt:lpstr>Facebook Post Table + Reactions | Teknialbikes - 11 of 23</vt:lpstr>
      <vt:lpstr>Facebook Post Table + Reactions | Teknialbikes - 12 of 23</vt:lpstr>
      <vt:lpstr>Facebook Post Table + Reactions | Teknialbikes - 13 of 23</vt:lpstr>
      <vt:lpstr>Facebook Post Table + Reactions | Teknialbikes - 14 of 23</vt:lpstr>
      <vt:lpstr>Facebook Post Table + Reactions | Teknialbikes - 15 of 23</vt:lpstr>
      <vt:lpstr>Facebook Post Table + Reactions | Teknialbikes - 16 of 23</vt:lpstr>
      <vt:lpstr>Facebook Post Table + Reactions | Teknialbikes - 17 of 23</vt:lpstr>
      <vt:lpstr>Facebook Post Table + Reactions | Teknialbikes - 18 of 23</vt:lpstr>
      <vt:lpstr>Facebook Post Table + Reactions | Teknialbikes - 19 of 23</vt:lpstr>
      <vt:lpstr>Facebook Post Table + Reactions | Teknialbikes - 20 of 23</vt:lpstr>
      <vt:lpstr>Facebook Post Table + Reactions | Teknialbikes - 21 of 23</vt:lpstr>
      <vt:lpstr>Facebook Post Table + Reactions | Teknialbikes - 22 of 23</vt:lpstr>
      <vt:lpstr>Facebook Post Table + Reactions | Teknialbikes - 23 of 23</vt:lpstr>
      <vt:lpstr>Facebook User Posts | Teknialbikes</vt:lpstr>
      <vt:lpstr>Facebook User Posts Table | Teknialbikes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2021-12-14T22:24:50Z</dcterms:created>
  <dcterms:modified xsi:type="dcterms:W3CDTF">2021-12-14T22:26:03Z</dcterms:modified>
</cp:coreProperties>
</file>