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3.6983999999999999</c:v>
                </c:pt>
                <c:pt idx="1">
                  <c:v>66.666700000000006</c:v>
                </c:pt>
                <c:pt idx="2">
                  <c:v>33.333300000000001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0-4E86-A8B6-6039163609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0.61229999999999996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-138.06110000000001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A0-4E86-A8B6-6039163609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7.3963000000000001</c:v>
                </c:pt>
                <c:pt idx="5">
                  <c:v>86.668400000000005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A0-4E86-A8B6-603916360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663704"/>
        <c:axId val="386661408"/>
      </c:radarChart>
      <c:catAx>
        <c:axId val="38666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61408"/>
        <c:crosses val="autoZero"/>
        <c:auto val="1"/>
        <c:lblAlgn val="ctr"/>
        <c:lblOffset val="100"/>
        <c:noMultiLvlLbl val="0"/>
      </c:catAx>
      <c:valAx>
        <c:axId val="38666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6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18-480B-B7E0-4F12B81586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-1</c:v>
                </c:pt>
                <c:pt idx="3">
                  <c:v>-1</c:v>
                </c:pt>
                <c:pt idx="4">
                  <c:v>0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18-480B-B7E0-4F12B81586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196</c:v>
                </c:pt>
                <c:pt idx="1">
                  <c:v>43</c:v>
                </c:pt>
                <c:pt idx="2">
                  <c:v>119</c:v>
                </c:pt>
                <c:pt idx="3">
                  <c:v>-323</c:v>
                </c:pt>
                <c:pt idx="4">
                  <c:v>129</c:v>
                </c:pt>
                <c:pt idx="5">
                  <c:v>98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18-480B-B7E0-4F12B81586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002464"/>
        <c:axId val="438996888"/>
      </c:barChart>
      <c:catAx>
        <c:axId val="43900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996888"/>
        <c:crosses val="autoZero"/>
        <c:auto val="1"/>
        <c:lblAlgn val="ctr"/>
        <c:lblOffset val="100"/>
        <c:noMultiLvlLbl val="0"/>
      </c:catAx>
      <c:valAx>
        <c:axId val="4389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0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43058</c:v>
                </c:pt>
                <c:pt idx="1">
                  <c:v>43059</c:v>
                </c:pt>
                <c:pt idx="2">
                  <c:v>43063</c:v>
                </c:pt>
                <c:pt idx="3">
                  <c:v>43061</c:v>
                </c:pt>
                <c:pt idx="4">
                  <c:v>43064</c:v>
                </c:pt>
                <c:pt idx="5">
                  <c:v>43070</c:v>
                </c:pt>
                <c:pt idx="6">
                  <c:v>43069</c:v>
                </c:pt>
                <c:pt idx="7">
                  <c:v>43071</c:v>
                </c:pt>
                <c:pt idx="8">
                  <c:v>43069</c:v>
                </c:pt>
                <c:pt idx="9">
                  <c:v>43073</c:v>
                </c:pt>
                <c:pt idx="10">
                  <c:v>43074</c:v>
                </c:pt>
                <c:pt idx="11">
                  <c:v>43071</c:v>
                </c:pt>
                <c:pt idx="12">
                  <c:v>43077</c:v>
                </c:pt>
                <c:pt idx="13">
                  <c:v>43080</c:v>
                </c:pt>
                <c:pt idx="14">
                  <c:v>43085</c:v>
                </c:pt>
                <c:pt idx="15">
                  <c:v>43084</c:v>
                </c:pt>
                <c:pt idx="16">
                  <c:v>43082</c:v>
                </c:pt>
                <c:pt idx="17">
                  <c:v>43085</c:v>
                </c:pt>
                <c:pt idx="18">
                  <c:v>43086</c:v>
                </c:pt>
                <c:pt idx="19">
                  <c:v>43087</c:v>
                </c:pt>
                <c:pt idx="20">
                  <c:v>43092</c:v>
                </c:pt>
                <c:pt idx="21">
                  <c:v>43096</c:v>
                </c:pt>
                <c:pt idx="22">
                  <c:v>43097</c:v>
                </c:pt>
                <c:pt idx="23">
                  <c:v>43100</c:v>
                </c:pt>
                <c:pt idx="24">
                  <c:v>43105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7A-4CFE-B527-C9D6C85B57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7145</c:v>
                </c:pt>
                <c:pt idx="1">
                  <c:v>7145</c:v>
                </c:pt>
                <c:pt idx="2">
                  <c:v>7146</c:v>
                </c:pt>
                <c:pt idx="3">
                  <c:v>7144</c:v>
                </c:pt>
                <c:pt idx="4">
                  <c:v>7143</c:v>
                </c:pt>
                <c:pt idx="5">
                  <c:v>7141</c:v>
                </c:pt>
                <c:pt idx="6">
                  <c:v>7141</c:v>
                </c:pt>
                <c:pt idx="7">
                  <c:v>7141</c:v>
                </c:pt>
                <c:pt idx="8">
                  <c:v>7142</c:v>
                </c:pt>
                <c:pt idx="9">
                  <c:v>7144</c:v>
                </c:pt>
                <c:pt idx="10">
                  <c:v>7142</c:v>
                </c:pt>
                <c:pt idx="11">
                  <c:v>7140</c:v>
                </c:pt>
                <c:pt idx="12">
                  <c:v>7139</c:v>
                </c:pt>
                <c:pt idx="13">
                  <c:v>7138</c:v>
                </c:pt>
                <c:pt idx="14">
                  <c:v>7137</c:v>
                </c:pt>
                <c:pt idx="15">
                  <c:v>7136</c:v>
                </c:pt>
                <c:pt idx="16">
                  <c:v>7135</c:v>
                </c:pt>
                <c:pt idx="17">
                  <c:v>7134</c:v>
                </c:pt>
                <c:pt idx="18">
                  <c:v>7135</c:v>
                </c:pt>
                <c:pt idx="19">
                  <c:v>7136</c:v>
                </c:pt>
                <c:pt idx="20">
                  <c:v>7136</c:v>
                </c:pt>
                <c:pt idx="21">
                  <c:v>7136</c:v>
                </c:pt>
                <c:pt idx="22">
                  <c:v>7135</c:v>
                </c:pt>
                <c:pt idx="23">
                  <c:v>7136</c:v>
                </c:pt>
                <c:pt idx="24">
                  <c:v>7136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7A-4CFE-B527-C9D6C85B57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1164330</c:v>
                </c:pt>
                <c:pt idx="1">
                  <c:v>1164252</c:v>
                </c:pt>
                <c:pt idx="2">
                  <c:v>1164496</c:v>
                </c:pt>
                <c:pt idx="3">
                  <c:v>1164493</c:v>
                </c:pt>
                <c:pt idx="4">
                  <c:v>1164624</c:v>
                </c:pt>
                <c:pt idx="5">
                  <c:v>1164685</c:v>
                </c:pt>
                <c:pt idx="6">
                  <c:v>1164622</c:v>
                </c:pt>
                <c:pt idx="7">
                  <c:v>1164790</c:v>
                </c:pt>
                <c:pt idx="8">
                  <c:v>1164848</c:v>
                </c:pt>
                <c:pt idx="9">
                  <c:v>1165021</c:v>
                </c:pt>
                <c:pt idx="10">
                  <c:v>1165173</c:v>
                </c:pt>
                <c:pt idx="11">
                  <c:v>1165100</c:v>
                </c:pt>
                <c:pt idx="12">
                  <c:v>1164649</c:v>
                </c:pt>
                <c:pt idx="13">
                  <c:v>1164883</c:v>
                </c:pt>
                <c:pt idx="14">
                  <c:v>1165030</c:v>
                </c:pt>
                <c:pt idx="15">
                  <c:v>1165106</c:v>
                </c:pt>
                <c:pt idx="16">
                  <c:v>1165238</c:v>
                </c:pt>
                <c:pt idx="17">
                  <c:v>1165363</c:v>
                </c:pt>
                <c:pt idx="18">
                  <c:v>1165662</c:v>
                </c:pt>
                <c:pt idx="19">
                  <c:v>1165084</c:v>
                </c:pt>
                <c:pt idx="20">
                  <c:v>1165299</c:v>
                </c:pt>
                <c:pt idx="21">
                  <c:v>1165424</c:v>
                </c:pt>
                <c:pt idx="22">
                  <c:v>1165373</c:v>
                </c:pt>
                <c:pt idx="23">
                  <c:v>1165608</c:v>
                </c:pt>
                <c:pt idx="24">
                  <c:v>1165504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7A-4CFE-B527-C9D6C85B5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8994920"/>
        <c:axId val="438995576"/>
      </c:lineChart>
      <c:dateAx>
        <c:axId val="43899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995576"/>
        <c:crosses val="autoZero"/>
        <c:auto val="1"/>
        <c:lblOffset val="100"/>
        <c:baseTimeUnit val="days"/>
      </c:dateAx>
      <c:valAx>
        <c:axId val="43899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99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B5-447B-8097-5EF6DBBD05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B5-447B-8097-5EF6DBBD05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B5-447B-8097-5EF6DBBD0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9003448"/>
        <c:axId val="439003776"/>
      </c:lineChart>
      <c:dateAx>
        <c:axId val="439003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03776"/>
        <c:crosses val="autoZero"/>
        <c:auto val="1"/>
        <c:lblOffset val="100"/>
        <c:baseTimeUnit val="days"/>
      </c:dateAx>
      <c:valAx>
        <c:axId val="43900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0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-2</c:v>
                </c:pt>
                <c:pt idx="4">
                  <c:v>3</c:v>
                </c:pt>
                <c:pt idx="5">
                  <c:v>6</c:v>
                </c:pt>
                <c:pt idx="6">
                  <c:v>-1</c:v>
                </c:pt>
                <c:pt idx="7">
                  <c:v>2</c:v>
                </c:pt>
                <c:pt idx="8">
                  <c:v>-2</c:v>
                </c:pt>
                <c:pt idx="9">
                  <c:v>4</c:v>
                </c:pt>
                <c:pt idx="10">
                  <c:v>1</c:v>
                </c:pt>
                <c:pt idx="11">
                  <c:v>-3</c:v>
                </c:pt>
                <c:pt idx="12">
                  <c:v>6</c:v>
                </c:pt>
                <c:pt idx="13">
                  <c:v>3</c:v>
                </c:pt>
                <c:pt idx="14">
                  <c:v>5</c:v>
                </c:pt>
                <c:pt idx="15">
                  <c:v>-1</c:v>
                </c:pt>
                <c:pt idx="16">
                  <c:v>-2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5</c:v>
                </c:pt>
                <c:pt idx="21">
                  <c:v>4</c:v>
                </c:pt>
                <c:pt idx="22">
                  <c:v>1</c:v>
                </c:pt>
                <c:pt idx="23">
                  <c:v>3</c:v>
                </c:pt>
                <c:pt idx="2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3A-42CE-9234-2A473690D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-2</c:v>
                </c:pt>
                <c:pt idx="1">
                  <c:v>0</c:v>
                </c:pt>
                <c:pt idx="2">
                  <c:v>1</c:v>
                </c:pt>
                <c:pt idx="3">
                  <c:v>-2</c:v>
                </c:pt>
                <c:pt idx="4">
                  <c:v>-1</c:v>
                </c:pt>
                <c:pt idx="5">
                  <c:v>-2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-2</c:v>
                </c:pt>
                <c:pt idx="11">
                  <c:v>-2</c:v>
                </c:pt>
                <c:pt idx="12">
                  <c:v>-1</c:v>
                </c:pt>
                <c:pt idx="13">
                  <c:v>-1</c:v>
                </c:pt>
                <c:pt idx="14">
                  <c:v>-1</c:v>
                </c:pt>
                <c:pt idx="15">
                  <c:v>-1</c:v>
                </c:pt>
                <c:pt idx="16">
                  <c:v>-1</c:v>
                </c:pt>
                <c:pt idx="17">
                  <c:v>-1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-1</c:v>
                </c:pt>
                <c:pt idx="23">
                  <c:v>1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3A-42CE-9234-2A473690D6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-49</c:v>
                </c:pt>
                <c:pt idx="1">
                  <c:v>-78</c:v>
                </c:pt>
                <c:pt idx="2">
                  <c:v>244</c:v>
                </c:pt>
                <c:pt idx="3">
                  <c:v>-3</c:v>
                </c:pt>
                <c:pt idx="4">
                  <c:v>131</c:v>
                </c:pt>
                <c:pt idx="5">
                  <c:v>61</c:v>
                </c:pt>
                <c:pt idx="6">
                  <c:v>-63</c:v>
                </c:pt>
                <c:pt idx="7">
                  <c:v>168</c:v>
                </c:pt>
                <c:pt idx="8">
                  <c:v>58</c:v>
                </c:pt>
                <c:pt idx="9">
                  <c:v>173</c:v>
                </c:pt>
                <c:pt idx="10">
                  <c:v>152</c:v>
                </c:pt>
                <c:pt idx="11">
                  <c:v>-73</c:v>
                </c:pt>
                <c:pt idx="12">
                  <c:v>-451</c:v>
                </c:pt>
                <c:pt idx="13">
                  <c:v>234</c:v>
                </c:pt>
                <c:pt idx="14">
                  <c:v>147</c:v>
                </c:pt>
                <c:pt idx="15">
                  <c:v>76</c:v>
                </c:pt>
                <c:pt idx="16">
                  <c:v>132</c:v>
                </c:pt>
                <c:pt idx="17">
                  <c:v>125</c:v>
                </c:pt>
                <c:pt idx="18">
                  <c:v>299</c:v>
                </c:pt>
                <c:pt idx="19">
                  <c:v>-578</c:v>
                </c:pt>
                <c:pt idx="20">
                  <c:v>215</c:v>
                </c:pt>
                <c:pt idx="21">
                  <c:v>125</c:v>
                </c:pt>
                <c:pt idx="22">
                  <c:v>-51</c:v>
                </c:pt>
                <c:pt idx="23">
                  <c:v>235</c:v>
                </c:pt>
                <c:pt idx="24">
                  <c:v>-104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3A-42CE-9234-2A473690D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068848"/>
        <c:axId val="427070488"/>
      </c:lineChart>
      <c:dateAx>
        <c:axId val="42706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70488"/>
        <c:crosses val="autoZero"/>
        <c:auto val="1"/>
        <c:lblOffset val="100"/>
        <c:baseTimeUnit val="days"/>
      </c:dateAx>
      <c:valAx>
        <c:axId val="42707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6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1-4918-A7AB-A2729A05B7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21-4918-A7AB-A2729A05B7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21-4918-A7AB-A2729A05B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065568"/>
        <c:axId val="427063272"/>
      </c:barChart>
      <c:catAx>
        <c:axId val="4270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63272"/>
        <c:crosses val="autoZero"/>
        <c:auto val="1"/>
        <c:lblAlgn val="ctr"/>
        <c:lblOffset val="100"/>
        <c:noMultiLvlLbl val="0"/>
      </c:catAx>
      <c:valAx>
        <c:axId val="42706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6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2.32250272894071E-3</c:v>
                </c:pt>
                <c:pt idx="1">
                  <c:v>2.3224487900041801E-3</c:v>
                </c:pt>
                <c:pt idx="2">
                  <c:v>9.28957941429202E-3</c:v>
                </c:pt>
                <c:pt idx="3">
                  <c:v>-4.6443582657966203E-3</c:v>
                </c:pt>
                <c:pt idx="4">
                  <c:v>6.9668609646780103E-3</c:v>
                </c:pt>
                <c:pt idx="5">
                  <c:v>1.3932751253947599E-2</c:v>
                </c:pt>
                <c:pt idx="6">
                  <c:v>-2.3218017181332699E-3</c:v>
                </c:pt>
                <c:pt idx="7">
                  <c:v>4.6437112540342199E-3</c:v>
                </c:pt>
                <c:pt idx="8">
                  <c:v>-4.6434956235053802E-3</c:v>
                </c:pt>
                <c:pt idx="9">
                  <c:v>9.2874225080684502E-3</c:v>
                </c:pt>
                <c:pt idx="10">
                  <c:v>2.3216400065005898E-3</c:v>
                </c:pt>
                <c:pt idx="11">
                  <c:v>-6.9647583228861897E-3</c:v>
                </c:pt>
                <c:pt idx="12">
                  <c:v>1.3930486870516101E-2</c:v>
                </c:pt>
                <c:pt idx="13">
                  <c:v>6.9642732780834304E-3</c:v>
                </c:pt>
                <c:pt idx="14">
                  <c:v>1.1606313834726101E-2</c:v>
                </c:pt>
                <c:pt idx="15">
                  <c:v>-2.3209933851688499E-3</c:v>
                </c:pt>
                <c:pt idx="16">
                  <c:v>-4.6420945130442896E-3</c:v>
                </c:pt>
                <c:pt idx="17">
                  <c:v>6.9634650201940498E-3</c:v>
                </c:pt>
                <c:pt idx="18">
                  <c:v>2.3209933851688499E-3</c:v>
                </c:pt>
                <c:pt idx="19">
                  <c:v>2.3209395163162E-3</c:v>
                </c:pt>
                <c:pt idx="20">
                  <c:v>1.16044282498201E-2</c:v>
                </c:pt>
                <c:pt idx="21">
                  <c:v>9.2824654228162995E-3</c:v>
                </c:pt>
                <c:pt idx="22">
                  <c:v>2.3204009652868E-3</c:v>
                </c:pt>
                <c:pt idx="23">
                  <c:v>6.9610413717892203E-3</c:v>
                </c:pt>
                <c:pt idx="24">
                  <c:v>1.1600928074245899E-2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B4-4194-91FE-BEA0C8E314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-2.7983769413739999E-2</c:v>
                </c:pt>
                <c:pt idx="1">
                  <c:v>0</c:v>
                </c:pt>
                <c:pt idx="2">
                  <c:v>1.39958012596221E-2</c:v>
                </c:pt>
                <c:pt idx="3">
                  <c:v>-2.7987685418415901E-2</c:v>
                </c:pt>
                <c:pt idx="4">
                  <c:v>-1.3997760358342701E-2</c:v>
                </c:pt>
                <c:pt idx="5">
                  <c:v>-2.7999440011199798E-2</c:v>
                </c:pt>
                <c:pt idx="6">
                  <c:v>0</c:v>
                </c:pt>
                <c:pt idx="7">
                  <c:v>0</c:v>
                </c:pt>
                <c:pt idx="8">
                  <c:v>1.40036409466461E-2</c:v>
                </c:pt>
                <c:pt idx="9">
                  <c:v>2.8003360403248401E-2</c:v>
                </c:pt>
                <c:pt idx="10">
                  <c:v>-2.7995520716685301E-2</c:v>
                </c:pt>
                <c:pt idx="11">
                  <c:v>-2.8003360403248401E-2</c:v>
                </c:pt>
                <c:pt idx="12">
                  <c:v>-1.4005602240896401E-2</c:v>
                </c:pt>
                <c:pt idx="13">
                  <c:v>-1.4007564084605699E-2</c:v>
                </c:pt>
                <c:pt idx="14">
                  <c:v>-1.4009526478005E-2</c:v>
                </c:pt>
                <c:pt idx="15">
                  <c:v>-1.4011489421325501E-2</c:v>
                </c:pt>
                <c:pt idx="16">
                  <c:v>-1.40134529147982E-2</c:v>
                </c:pt>
                <c:pt idx="17">
                  <c:v>-1.4015416958654501E-2</c:v>
                </c:pt>
                <c:pt idx="18">
                  <c:v>1.40173815531259E-2</c:v>
                </c:pt>
                <c:pt idx="19">
                  <c:v>1.4015416958654501E-2</c:v>
                </c:pt>
                <c:pt idx="20">
                  <c:v>0</c:v>
                </c:pt>
                <c:pt idx="21">
                  <c:v>0</c:v>
                </c:pt>
                <c:pt idx="22">
                  <c:v>-1.40134529147982E-2</c:v>
                </c:pt>
                <c:pt idx="23">
                  <c:v>1.4015416958654501E-2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B4-4194-91FE-BEA0C8E314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-4.2082517805628597E-3</c:v>
                </c:pt>
                <c:pt idx="1">
                  <c:v>-6.6991316894694803E-3</c:v>
                </c:pt>
                <c:pt idx="2">
                  <c:v>2.0957662086902099E-2</c:v>
                </c:pt>
                <c:pt idx="3">
                  <c:v>-2.5762218161333298E-4</c:v>
                </c:pt>
                <c:pt idx="4">
                  <c:v>1.12495309117358E-2</c:v>
                </c:pt>
                <c:pt idx="5">
                  <c:v>5.2377419665059297E-3</c:v>
                </c:pt>
                <c:pt idx="6">
                  <c:v>-5.4091878920051297E-3</c:v>
                </c:pt>
                <c:pt idx="7">
                  <c:v>1.4425281335918401E-2</c:v>
                </c:pt>
                <c:pt idx="8">
                  <c:v>4.9794383536946596E-3</c:v>
                </c:pt>
                <c:pt idx="9">
                  <c:v>1.4851723143277099E-2</c:v>
                </c:pt>
                <c:pt idx="10">
                  <c:v>1.30469751189034E-2</c:v>
                </c:pt>
                <c:pt idx="11">
                  <c:v>-6.26516405718292E-3</c:v>
                </c:pt>
                <c:pt idx="12">
                  <c:v>-3.8709123680370799E-2</c:v>
                </c:pt>
                <c:pt idx="13">
                  <c:v>2.0091890346361899E-2</c:v>
                </c:pt>
                <c:pt idx="14">
                  <c:v>1.26192930963882E-2</c:v>
                </c:pt>
                <c:pt idx="15">
                  <c:v>6.5234371647082097E-3</c:v>
                </c:pt>
                <c:pt idx="16">
                  <c:v>1.1329441269721401E-2</c:v>
                </c:pt>
                <c:pt idx="17">
                  <c:v>1.07274222090251E-2</c:v>
                </c:pt>
                <c:pt idx="18">
                  <c:v>2.5657241563358399E-2</c:v>
                </c:pt>
                <c:pt idx="19">
                  <c:v>-4.9585557391422203E-2</c:v>
                </c:pt>
                <c:pt idx="20">
                  <c:v>1.8453605061952601E-2</c:v>
                </c:pt>
                <c:pt idx="21">
                  <c:v>1.07268606597963E-2</c:v>
                </c:pt>
                <c:pt idx="22">
                  <c:v>-4.3760897321489904E-3</c:v>
                </c:pt>
                <c:pt idx="23">
                  <c:v>2.0165217488306301E-2</c:v>
                </c:pt>
                <c:pt idx="24">
                  <c:v>-8.9223821387636303E-3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B4-4194-91FE-BEA0C8E31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072456"/>
        <c:axId val="438995904"/>
      </c:lineChart>
      <c:dateAx>
        <c:axId val="427072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995904"/>
        <c:crosses val="autoZero"/>
        <c:auto val="1"/>
        <c:lblOffset val="100"/>
        <c:baseTimeUnit val="days"/>
      </c:dateAx>
      <c:valAx>
        <c:axId val="43899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07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</c:v>
                </c:pt>
                <c:pt idx="1">
                  <c:v>0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DD-437D-AB79-FC29375FD8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DD-437D-AB79-FC29375FD8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DD-437D-AB79-FC29375FD8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DD-437D-AB79-FC29375FD8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DD-437D-AB79-FC29375FD8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DD-437D-AB79-FC29375FD8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DD-437D-AB79-FC29375FD83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DD-437D-AB79-FC29375FD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9006728"/>
        <c:axId val="439007384"/>
      </c:barChart>
      <c:catAx>
        <c:axId val="43900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07384"/>
        <c:crosses val="autoZero"/>
        <c:auto val="1"/>
        <c:lblAlgn val="ctr"/>
        <c:lblOffset val="100"/>
        <c:noMultiLvlLbl val="0"/>
      </c:catAx>
      <c:valAx>
        <c:axId val="43900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0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8A-489A-AEF2-5C20999BAC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8A-489A-AEF2-5C20999BAC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8A-489A-AEF2-5C20999BA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399816"/>
        <c:axId val="329612760"/>
      </c:lineChart>
      <c:catAx>
        <c:axId val="32339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12760"/>
        <c:crosses val="autoZero"/>
        <c:auto val="1"/>
        <c:lblAlgn val="ctr"/>
        <c:lblOffset val="100"/>
        <c:noMultiLvlLbl val="0"/>
      </c:catAx>
      <c:valAx>
        <c:axId val="32961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9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1.62484621991133E-2</c:v>
                </c:pt>
                <c:pt idx="4">
                  <c:v>1.1606044427938099E-2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A-4F54-A1D7-BBDFA404E5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26A-4F54-A1D7-BBDFA404E5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7.2966571867351903E-4</c:v>
                </c:pt>
                <c:pt idx="4">
                  <c:v>1.6310174887996299E-3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6A-4F54-A1D7-BBDFA404E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21368"/>
        <c:axId val="382720384"/>
      </c:barChart>
      <c:catAx>
        <c:axId val="38272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20384"/>
        <c:crosses val="autoZero"/>
        <c:auto val="1"/>
        <c:lblAlgn val="ctr"/>
        <c:lblOffset val="100"/>
        <c:noMultiLvlLbl val="0"/>
      </c:catAx>
      <c:valAx>
        <c:axId val="38272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2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1.6246199549748201E-2</c:v>
                </c:pt>
                <c:pt idx="1">
                  <c:v>1.1606313834726101E-2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6A-47DF-8C95-FEDCAF19F7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A-47DF-8C95-FEDCAF19F7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3.4332288487353698E-4</c:v>
                </c:pt>
                <c:pt idx="1">
                  <c:v>1.11621613035344E-3</c:v>
                </c:pt>
                <c:pt idx="2">
                  <c:v>1.63143062727649E-3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6A-47DF-8C95-FEDCAF19F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20712"/>
        <c:axId val="382721040"/>
      </c:barChart>
      <c:catAx>
        <c:axId val="38272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21040"/>
        <c:crosses val="autoZero"/>
        <c:auto val="1"/>
        <c:lblAlgn val="ctr"/>
        <c:lblOffset val="100"/>
        <c:noMultiLvlLbl val="0"/>
      </c:catAx>
      <c:valAx>
        <c:axId val="38272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2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1-447D-8BC3-7976EB0811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C1-447D-8BC3-7976EB0811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C1-447D-8BC3-7976EB081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715464"/>
        <c:axId val="382715792"/>
      </c:barChart>
      <c:catAx>
        <c:axId val="38271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15792"/>
        <c:crosses val="autoZero"/>
        <c:auto val="1"/>
        <c:lblAlgn val="ctr"/>
        <c:lblOffset val="100"/>
        <c:noMultiLvlLbl val="0"/>
      </c:catAx>
      <c:valAx>
        <c:axId val="38271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1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1.1606852685825699E-2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1.6246576614213401E-2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17-4654-94AD-F32C1816D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17-4654-94AD-F32C1816DF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1.6313872028836101E-3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1.11600052881256E-3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3.4323774448181E-4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17-4654-94AD-F32C1816D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727272"/>
        <c:axId val="382734160"/>
      </c:lineChart>
      <c:dateAx>
        <c:axId val="38272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34160"/>
        <c:crosses val="autoZero"/>
        <c:auto val="1"/>
        <c:lblOffset val="100"/>
        <c:baseTimeUnit val="days"/>
      </c:dateAx>
      <c:valAx>
        <c:axId val="38273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2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1.1606044427938099E-2</c:v>
                </c:pt>
                <c:pt idx="18">
                  <c:v>1.62484621991133E-2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BA-4DA9-B9F2-3F6FF1CE4C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BA-4DA9-B9F2-3F6FF1CE4C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1.6309138868884001E-3</c:v>
                </c:pt>
                <c:pt idx="18">
                  <c:v>7.2961937045007202E-4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BA-4DA9-B9F2-3F6FF1CE4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730224"/>
        <c:axId val="382730552"/>
      </c:lineChart>
      <c:catAx>
        <c:axId val="38273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30552"/>
        <c:crosses val="autoZero"/>
        <c:auto val="1"/>
        <c:lblAlgn val="ctr"/>
        <c:lblOffset val="100"/>
        <c:noMultiLvlLbl val="0"/>
      </c:catAx>
      <c:valAx>
        <c:axId val="38273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3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ED-4BB3-B2E8-F25AE644F6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ED-4BB3-B2E8-F25AE644F6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ED-4BB3-B2E8-F25AE644F6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795184"/>
        <c:axId val="448791576"/>
      </c:lineChart>
      <c:dateAx>
        <c:axId val="44879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791576"/>
        <c:crosses val="autoZero"/>
        <c:auto val="1"/>
        <c:lblOffset val="100"/>
        <c:baseTimeUnit val="days"/>
      </c:dateAx>
      <c:valAx>
        <c:axId val="44879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79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4217F-E554-41CE-9B3D-949FF548E7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483C7-7AF9-4B48-ABD4-DCACF7354C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1065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9C930-4D70-4D5B-ACAC-343FF27D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285CA-9510-4973-9B43-FEAD02A121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5686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08912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0804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4362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074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812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3062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5274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71806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064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44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8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94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867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718E3-C94D-4FA1-82EF-E02FC2DD5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63750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18CF6-37EB-47D4-BD90-3C17CAA8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ABCC6F-FCF7-472A-AF34-46873AF20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1761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DBB13-E22B-48E1-805D-D8D47FBE6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4CF8A-1D95-453E-AB57-8369F3262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02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22CDA-5F67-4FB9-9841-44898E415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1DD887-CC6C-4C49-A32D-301E49199F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972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4BCF7-382E-4338-BF2A-BF21CA28A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BFFE4-8D27-4419-9E0E-3F3FFCDC2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10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A9731-A7EA-4890-81E5-AA32735DB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1437C8-5CE4-4A62-9EEB-D1608EE6A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599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282FB-3DB9-43C1-90B5-3DCC7D139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575A0-7710-4D6F-9B71-B34769D0C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779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5377-B42A-4A26-8D51-1DA49BBD8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0A26F3-0FE9-4EBF-BC0A-BD0878DA18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78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90775-84DD-4DB2-B319-E5BAE69F5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C6A40-3550-41AD-A405-D4CA037C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14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A6850-6FBF-4A08-9B41-9C5F776E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42A94-916C-48E5-BFAA-1DFC4684BA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1714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5D3CA-EAC6-41EB-BF42-7C6B682CD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215C8-661A-42AF-AAED-792973E4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523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1B36-08F4-4E5C-9BBE-2747A6F75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5AB10-A59B-4E26-B050-B1FD0B77F0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573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AE153-C7A0-4E7D-A769-36DF20969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5CB71-F18D-4342-9C7B-CA6965262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F2C20-496F-445F-A51E-77A2DA3D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568808-1131-42A7-BECE-2CAACCCE9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233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4C2E2-A763-4F78-8FB3-BC4DC58D2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E1CFC-6D83-49DE-98DF-FF13A7988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654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7AF4-4211-417B-8DE5-595F39D7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19160-9787-4DC0-ABE9-271311867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9976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48CA4-26E3-493E-818F-DFF61E0B7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DE6D6-D265-49A6-B9E0-EA0DD3D3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199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2FD26-8F2F-4125-B0F9-A88FF7F91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30AD27-9C4E-403C-BA89-6921350877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7478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6E1F2-0768-4600-B5F9-66EBCCAD0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A1DDA-C816-4F19-A28B-BF4BAF2C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34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CE6C-622A-4B9E-A205-1DEC9ABC3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D96A79-BA12-4E8E-A28C-F1B4BBB3A4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318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02DAD-A3CB-4D4C-B1FA-4D2DEE142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56EE4-287B-42F1-B9AD-B46AD78C2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797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C3BC-188D-4528-BE8D-C9380BB2A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BB537A-9068-491F-8E25-6C766AA470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5839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1291D-4C4C-4422-876C-B8F831018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8C4AC-B679-4316-8CBA-289D4EBA8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415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72BF-9495-4261-BF23-8176E92DC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411ED2-8B18-4370-B38B-07F24F8475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9379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9740C-9040-4F68-ADFF-62E2B6AB7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47FA2-15E1-43CC-BB18-519BE0FF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15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2A08-F59F-45F3-B328-47F86041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759188-36A2-4693-95D2-D838A39F5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554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37046-334F-494B-9902-9160F7242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8159B-4F54-4785-9E2E-F009BE064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274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932D2-E175-4850-A61B-B6F115C1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A25840-B1E9-4918-8E70-AA6C220907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297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EFAC3-3955-4E91-B6DF-0B9091039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C7639-1733-4BEC-BF1B-56344EEB7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187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F2034-8564-4E5A-92E0-EF84A7CA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2B02B7-C7C4-4A1B-8373-F371C96B8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82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7438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30782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53436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063457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23733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6853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3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90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83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92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644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BDF01-CD77-46F1-821B-F38DBCAFD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789017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1090A-A464-4FB8-8EC9-673F11654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E7323-2C3B-49E9-A45A-D7E6EB771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388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6020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969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411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122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185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885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715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65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572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538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76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180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0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- 2021-11-26 17:28:29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una ergonometría y postura de manejo ideal para viajes largos y para moverte en la ciudad... con todo el estilo!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40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- 2021-12-02 18:05:16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moderna a la vez, la 𝐊-𝐋𝐢𝐠𝐡𝐭 𝟐𝟎𝟐 es una moto que convierte cualquier paseo en una aventura emocionante.
Conocé todo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587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AB9DF-C361-455D-A445-38242B34C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4203522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406A-1D0E-4694-84AD-455478A3A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BAFD6-B776-450D-B282-12F7628F9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657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3675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863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50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855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446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80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419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40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698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5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63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76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6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- 2021-12-09 18:31:19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es sinónimo de 𝐩𝐫𝐚𝐜𝐭𝐢𝐜𝐢𝐝𝐚𝐝 y 𝐬𝐞𝐠𝐮𝐫𝐢𝐝𝐚𝐝.
Recorré la ciudad con estilo y sin preocupaciones arriba de tu 𝐒𝐘𝐌.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7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- 2021-12-03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𝐂𝐢𝐭𝐲𝐜𝐨𝐦 𝐒 𝟑𝟎𝟎𝐢, un scooter tan práctico como seguro.
Más información sobre este y otros modelos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883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6F762-50B6-466E-B78E-1B6914BEB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782549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CAEE-45F9-477D-A351-A57A151B7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8AC30-7C72-4F55-BC53-90A9927DF8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822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1707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371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251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8429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779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929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943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327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674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656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545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017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5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- 2021-12-09 18:32:27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a vivir experiencias emocionantes arriba de tu 𝐊-𝐋𝐢𝐠𝐡𝐭 𝟐𝟎𝟐.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170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F78F3-2BEB-46DE-976D-39DA2D772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2773448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9CE5-EC02-4510-9BFA-E84BCEEDD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A060F-65EA-4E1A-B920-901E31A608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245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41987-1045-408A-931B-6F41CC5D5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2522E-40C1-4E32-8D03-5755C858D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468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468</Words>
  <Application>Microsoft Office PowerPoint</Application>
  <PresentationFormat>On-screen Show (4:3)</PresentationFormat>
  <Paragraphs>219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Fans Change Per Weekday | SYM</vt:lpstr>
      <vt:lpstr>Facebook Page Likes Total | SYM</vt:lpstr>
      <vt:lpstr>Facebook Own Posts | SYM</vt:lpstr>
      <vt:lpstr>Facebook Fans Change | SYM</vt:lpstr>
      <vt:lpstr>Facebook Own Posts By Weekday | SYM</vt:lpstr>
      <vt:lpstr>Facebook Fans Change Rate | SYM</vt:lpstr>
      <vt:lpstr>Facebook Interactions Distribution | SYM</vt:lpstr>
      <vt:lpstr>Facebook Own Posts By Hour | SYM</vt:lpstr>
      <vt:lpstr>Facebook Interaction Rate By Weekday | SYM</vt:lpstr>
      <vt:lpstr>Facebook Interaction Rate By Post Type | SYM</vt:lpstr>
      <vt:lpstr>Facebook Post Type Distribution Per Profile | SYM</vt:lpstr>
      <vt:lpstr>Facebook Interaction Rate | SYM</vt:lpstr>
      <vt:lpstr>Facebook Interaction Rate By Hour | SYM</vt:lpstr>
      <vt:lpstr>Facebook Hashtag Detection | SYM</vt:lpstr>
      <vt:lpstr>Facebook Post Table + Reactions | SYM - 1 of 3</vt:lpstr>
      <vt:lpstr>Facebook Post Table + Reactions | SYM - 2 of 3</vt:lpstr>
      <vt:lpstr>Facebook Post Table + Reactions | SYM - 3 of 3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2021-12-14T22:21:37Z</dcterms:created>
  <dcterms:modified xsi:type="dcterms:W3CDTF">2021-12-14T22:22:18Z</dcterms:modified>
</cp:coreProperties>
</file>