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2" r:id="rId36"/>
    <p:sldId id="293"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Benelli</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52.173900000000003</c:v>
                </c:pt>
                <c:pt idx="2">
                  <c:v>11.8819</c:v>
                </c:pt>
                <c:pt idx="3">
                  <c:v>0</c:v>
                </c:pt>
                <c:pt idx="4">
                  <c:v>0.99019999999999997</c:v>
                </c:pt>
                <c:pt idx="5">
                  <c:v>0.96389999999999998</c:v>
                </c:pt>
              </c:numCache>
            </c:numRef>
          </c:val>
          <c:extLst>
            <c:ext xmlns:c16="http://schemas.microsoft.com/office/drawing/2014/chart" uri="{C3380CC4-5D6E-409C-BE32-E72D297353CC}">
              <c16:uniqueId val="{00000000-49AC-48DE-8B04-C7B3366DE353}"/>
            </c:ext>
          </c:extLst>
        </c:ser>
        <c:ser>
          <c:idx val="1"/>
          <c:order val="1"/>
          <c:tx>
            <c:strRef>
              <c:f>Sheet1!$C$1</c:f>
              <c:strCache>
                <c:ptCount val="1"/>
                <c:pt idx="0">
                  <c:v>Suzuki Motos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0.77059999999999995</c:v>
                </c:pt>
                <c:pt idx="1">
                  <c:v>17.391300000000001</c:v>
                </c:pt>
                <c:pt idx="2">
                  <c:v>2.7585999999999999</c:v>
                </c:pt>
                <c:pt idx="3">
                  <c:v>0</c:v>
                </c:pt>
                <c:pt idx="4">
                  <c:v>100</c:v>
                </c:pt>
                <c:pt idx="5">
                  <c:v>100</c:v>
                </c:pt>
              </c:numCache>
            </c:numRef>
          </c:val>
          <c:extLst>
            <c:ext xmlns:c16="http://schemas.microsoft.com/office/drawing/2014/chart" uri="{C3380CC4-5D6E-409C-BE32-E72D297353CC}">
              <c16:uniqueId val="{00000001-49AC-48DE-8B04-C7B3366DE353}"/>
            </c:ext>
          </c:extLst>
        </c:ser>
        <c:ser>
          <c:idx val="2"/>
          <c:order val="2"/>
          <c:tx>
            <c:strRef>
              <c:f>Sheet1!$D$1</c:f>
              <c:strCache>
                <c:ptCount val="1"/>
                <c:pt idx="0">
                  <c:v>Yamaha Motor Argentina S.A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60.103400000000001</c:v>
                </c:pt>
                <c:pt idx="1">
                  <c:v>100</c:v>
                </c:pt>
                <c:pt idx="2">
                  <c:v>100</c:v>
                </c:pt>
                <c:pt idx="3">
                  <c:v>0</c:v>
                </c:pt>
                <c:pt idx="4">
                  <c:v>7.2248999999999999</c:v>
                </c:pt>
                <c:pt idx="5">
                  <c:v>-6.7000000000000002E-3</c:v>
                </c:pt>
              </c:numCache>
            </c:numRef>
          </c:val>
          <c:extLst>
            <c:ext xmlns:c16="http://schemas.microsoft.com/office/drawing/2014/chart" uri="{C3380CC4-5D6E-409C-BE32-E72D297353CC}">
              <c16:uniqueId val="{00000002-49AC-48DE-8B04-C7B3366DE353}"/>
            </c:ext>
          </c:extLst>
        </c:ser>
        <c:ser>
          <c:idx val="3"/>
          <c:order val="3"/>
          <c:tx>
            <c:strRef>
              <c:f>Sheet1!$E$1</c:f>
              <c:strCache>
                <c:ptCount val="1"/>
                <c:pt idx="0">
                  <c:v>KTM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13.6241</c:v>
                </c:pt>
                <c:pt idx="1">
                  <c:v>6.5217000000000001</c:v>
                </c:pt>
                <c:pt idx="2">
                  <c:v>1.1314</c:v>
                </c:pt>
                <c:pt idx="3">
                  <c:v>0</c:v>
                </c:pt>
                <c:pt idx="4">
                  <c:v>5.5403000000000002</c:v>
                </c:pt>
                <c:pt idx="5">
                  <c:v>1.4592000000000001</c:v>
                </c:pt>
              </c:numCache>
            </c:numRef>
          </c:val>
          <c:extLst>
            <c:ext xmlns:c16="http://schemas.microsoft.com/office/drawing/2014/chart" uri="{C3380CC4-5D6E-409C-BE32-E72D297353CC}">
              <c16:uniqueId val="{00000003-49AC-48DE-8B04-C7B3366DE353}"/>
            </c:ext>
          </c:extLst>
        </c:ser>
        <c:ser>
          <c:idx val="4"/>
          <c:order val="4"/>
          <c:tx>
            <c:strRef>
              <c:f>Sheet1!$F$1</c:f>
              <c:strCache>
                <c:ptCount val="1"/>
                <c:pt idx="0">
                  <c:v>Bajaj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9.2111999999999998</c:v>
                </c:pt>
                <c:pt idx="1">
                  <c:v>19.565200000000001</c:v>
                </c:pt>
                <c:pt idx="2">
                  <c:v>2.1907999999999999</c:v>
                </c:pt>
                <c:pt idx="3">
                  <c:v>100</c:v>
                </c:pt>
                <c:pt idx="4">
                  <c:v>5.2782999999999998</c:v>
                </c:pt>
                <c:pt idx="5">
                  <c:v>-6.7599999999999993E-2</c:v>
                </c:pt>
              </c:numCache>
            </c:numRef>
          </c:val>
          <c:extLst>
            <c:ext xmlns:c16="http://schemas.microsoft.com/office/drawing/2014/chart" uri="{C3380CC4-5D6E-409C-BE32-E72D297353CC}">
              <c16:uniqueId val="{00000004-49AC-48DE-8B04-C7B3366DE353}"/>
            </c:ext>
          </c:extLst>
        </c:ser>
        <c:ser>
          <c:idx val="5"/>
          <c:order val="5"/>
          <c:tx>
            <c:strRef>
              <c:f>Sheet1!$G$1</c:f>
              <c:strCache>
                <c:ptCount val="1"/>
                <c:pt idx="0">
                  <c:v>Honda Argentina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61.050400000000003</c:v>
                </c:pt>
                <c:pt idx="1">
                  <c:v>39.130400000000002</c:v>
                </c:pt>
                <c:pt idx="2">
                  <c:v>5.157</c:v>
                </c:pt>
                <c:pt idx="3">
                  <c:v>0</c:v>
                </c:pt>
                <c:pt idx="4">
                  <c:v>0.93710000000000004</c:v>
                </c:pt>
                <c:pt idx="5">
                  <c:v>-0.27279999999999999</c:v>
                </c:pt>
              </c:numCache>
            </c:numRef>
          </c:val>
          <c:extLst>
            <c:ext xmlns:c16="http://schemas.microsoft.com/office/drawing/2014/chart" uri="{C3380CC4-5D6E-409C-BE32-E72D297353CC}">
              <c16:uniqueId val="{00000005-49AC-48DE-8B04-C7B3366DE353}"/>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2.5438999999999998</c:v>
                </c:pt>
                <c:pt idx="1">
                  <c:v>39.130400000000002</c:v>
                </c:pt>
                <c:pt idx="2">
                  <c:v>1.2373000000000001</c:v>
                </c:pt>
                <c:pt idx="3">
                  <c:v>0</c:v>
                </c:pt>
                <c:pt idx="4">
                  <c:v>5.3978999999999999</c:v>
                </c:pt>
                <c:pt idx="5">
                  <c:v>3.5000000000000003E-2</c:v>
                </c:pt>
              </c:numCache>
            </c:numRef>
          </c:val>
          <c:extLst>
            <c:ext xmlns:c16="http://schemas.microsoft.com/office/drawing/2014/chart" uri="{C3380CC4-5D6E-409C-BE32-E72D297353CC}">
              <c16:uniqueId val="{00000006-49AC-48DE-8B04-C7B3366DE353}"/>
            </c:ext>
          </c:extLst>
        </c:ser>
        <c:dLbls>
          <c:showLegendKey val="0"/>
          <c:showVal val="0"/>
          <c:showCatName val="0"/>
          <c:showSerName val="0"/>
          <c:showPercent val="0"/>
          <c:showBubbleSize val="0"/>
        </c:dLbls>
        <c:axId val="429309544"/>
        <c:axId val="429300360"/>
      </c:radarChart>
      <c:catAx>
        <c:axId val="429309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300360"/>
        <c:crosses val="autoZero"/>
        <c:auto val="1"/>
        <c:lblAlgn val="ctr"/>
        <c:lblOffset val="100"/>
        <c:noMultiLvlLbl val="0"/>
      </c:catAx>
      <c:valAx>
        <c:axId val="429300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309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Benelli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224</c:v>
                </c:pt>
                <c:pt idx="1">
                  <c:v>155</c:v>
                </c:pt>
                <c:pt idx="2">
                  <c:v>62</c:v>
                </c:pt>
                <c:pt idx="3">
                  <c:v>-60</c:v>
                </c:pt>
                <c:pt idx="4">
                  <c:v>490</c:v>
                </c:pt>
                <c:pt idx="5">
                  <c:v>13</c:v>
                </c:pt>
                <c:pt idx="6">
                  <c:v>319</c:v>
                </c:pt>
              </c:numCache>
            </c:numRef>
          </c:val>
          <c:extLst>
            <c:ext xmlns:c16="http://schemas.microsoft.com/office/drawing/2014/chart" uri="{C3380CC4-5D6E-409C-BE32-E72D297353CC}">
              <c16:uniqueId val="{00000000-7BED-475C-A2B6-D20364AD23FA}"/>
            </c:ext>
          </c:extLst>
        </c:ser>
        <c:ser>
          <c:idx val="1"/>
          <c:order val="1"/>
          <c:tx>
            <c:strRef>
              <c:f>Sheet1!$C$1</c:f>
              <c:strCache>
                <c:ptCount val="1"/>
                <c:pt idx="0">
                  <c:v>Suzuki Motos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104</c:v>
                </c:pt>
                <c:pt idx="1">
                  <c:v>91</c:v>
                </c:pt>
                <c:pt idx="2">
                  <c:v>90</c:v>
                </c:pt>
                <c:pt idx="3">
                  <c:v>150</c:v>
                </c:pt>
                <c:pt idx="4">
                  <c:v>120</c:v>
                </c:pt>
                <c:pt idx="5">
                  <c:v>108</c:v>
                </c:pt>
                <c:pt idx="6">
                  <c:v>109</c:v>
                </c:pt>
              </c:numCache>
            </c:numRef>
          </c:val>
          <c:extLst>
            <c:ext xmlns:c16="http://schemas.microsoft.com/office/drawing/2014/chart" uri="{C3380CC4-5D6E-409C-BE32-E72D297353CC}">
              <c16:uniqueId val="{00000001-7BED-475C-A2B6-D20364AD23FA}"/>
            </c:ext>
          </c:extLst>
        </c:ser>
        <c:ser>
          <c:idx val="2"/>
          <c:order val="2"/>
          <c:tx>
            <c:strRef>
              <c:f>Sheet1!$D$1</c:f>
              <c:strCache>
                <c:ptCount val="1"/>
                <c:pt idx="0">
                  <c:v>Yamaha Motor Argentina S.A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20</c:v>
                </c:pt>
                <c:pt idx="1">
                  <c:v>12</c:v>
                </c:pt>
                <c:pt idx="2">
                  <c:v>-9</c:v>
                </c:pt>
                <c:pt idx="3">
                  <c:v>-1</c:v>
                </c:pt>
                <c:pt idx="4">
                  <c:v>-7</c:v>
                </c:pt>
                <c:pt idx="5">
                  <c:v>-8</c:v>
                </c:pt>
                <c:pt idx="6">
                  <c:v>-16</c:v>
                </c:pt>
              </c:numCache>
            </c:numRef>
          </c:val>
          <c:extLst>
            <c:ext xmlns:c16="http://schemas.microsoft.com/office/drawing/2014/chart" uri="{C3380CC4-5D6E-409C-BE32-E72D297353CC}">
              <c16:uniqueId val="{00000002-7BED-475C-A2B6-D20364AD23FA}"/>
            </c:ext>
          </c:extLst>
        </c:ser>
        <c:ser>
          <c:idx val="3"/>
          <c:order val="3"/>
          <c:tx>
            <c:strRef>
              <c:f>Sheet1!$E$1</c:f>
              <c:strCache>
                <c:ptCount val="1"/>
                <c:pt idx="0">
                  <c:v>KTM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45</c:v>
                </c:pt>
                <c:pt idx="1">
                  <c:v>35</c:v>
                </c:pt>
                <c:pt idx="2">
                  <c:v>32</c:v>
                </c:pt>
                <c:pt idx="3">
                  <c:v>24</c:v>
                </c:pt>
                <c:pt idx="4">
                  <c:v>19</c:v>
                </c:pt>
                <c:pt idx="5">
                  <c:v>42</c:v>
                </c:pt>
                <c:pt idx="6">
                  <c:v>45</c:v>
                </c:pt>
              </c:numCache>
            </c:numRef>
          </c:val>
          <c:extLst>
            <c:ext xmlns:c16="http://schemas.microsoft.com/office/drawing/2014/chart" uri="{C3380CC4-5D6E-409C-BE32-E72D297353CC}">
              <c16:uniqueId val="{00000003-7BED-475C-A2B6-D20364AD23FA}"/>
            </c:ext>
          </c:extLst>
        </c:ser>
        <c:ser>
          <c:idx val="4"/>
          <c:order val="4"/>
          <c:tx>
            <c:strRef>
              <c:f>Sheet1!$F$1</c:f>
              <c:strCache>
                <c:ptCount val="1"/>
                <c:pt idx="0">
                  <c:v>Bajaj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2</c:v>
                </c:pt>
                <c:pt idx="2">
                  <c:v>3</c:v>
                </c:pt>
                <c:pt idx="3">
                  <c:v>-2</c:v>
                </c:pt>
                <c:pt idx="4">
                  <c:v>-7</c:v>
                </c:pt>
                <c:pt idx="5">
                  <c:v>-1</c:v>
                </c:pt>
                <c:pt idx="6">
                  <c:v>-4</c:v>
                </c:pt>
              </c:numCache>
            </c:numRef>
          </c:val>
          <c:extLst>
            <c:ext xmlns:c16="http://schemas.microsoft.com/office/drawing/2014/chart" uri="{C3380CC4-5D6E-409C-BE32-E72D297353CC}">
              <c16:uniqueId val="{00000004-7BED-475C-A2B6-D20364AD23FA}"/>
            </c:ext>
          </c:extLst>
        </c:ser>
        <c:ser>
          <c:idx val="5"/>
          <c:order val="5"/>
          <c:tx>
            <c:strRef>
              <c:f>Sheet1!$G$1</c:f>
              <c:strCache>
                <c:ptCount val="1"/>
                <c:pt idx="0">
                  <c:v>Honda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-17</c:v>
                </c:pt>
                <c:pt idx="1">
                  <c:v>-18</c:v>
                </c:pt>
                <c:pt idx="2">
                  <c:v>-32</c:v>
                </c:pt>
                <c:pt idx="3">
                  <c:v>-27</c:v>
                </c:pt>
                <c:pt idx="4">
                  <c:v>-40</c:v>
                </c:pt>
                <c:pt idx="5">
                  <c:v>-36</c:v>
                </c:pt>
                <c:pt idx="6">
                  <c:v>-43</c:v>
                </c:pt>
              </c:numCache>
            </c:numRef>
          </c:val>
          <c:extLst>
            <c:ext xmlns:c16="http://schemas.microsoft.com/office/drawing/2014/chart" uri="{C3380CC4-5D6E-409C-BE32-E72D297353CC}">
              <c16:uniqueId val="{00000005-7BED-475C-A2B6-D20364AD23FA}"/>
            </c:ext>
          </c:extLst>
        </c:ser>
        <c:ser>
          <c:idx val="6"/>
          <c:order val="6"/>
          <c:tx>
            <c:strRef>
              <c:f>Sheet1!$H$1</c:f>
              <c:strCache>
                <c:ptCount val="1"/>
                <c:pt idx="0">
                  <c:v>Kawasaki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2</c:v>
                </c:pt>
                <c:pt idx="1">
                  <c:v>0</c:v>
                </c:pt>
                <c:pt idx="2">
                  <c:v>2</c:v>
                </c:pt>
                <c:pt idx="3">
                  <c:v>2</c:v>
                </c:pt>
                <c:pt idx="4">
                  <c:v>-1</c:v>
                </c:pt>
                <c:pt idx="5">
                  <c:v>-1</c:v>
                </c:pt>
                <c:pt idx="6">
                  <c:v>-2</c:v>
                </c:pt>
              </c:numCache>
            </c:numRef>
          </c:val>
          <c:extLst>
            <c:ext xmlns:c16="http://schemas.microsoft.com/office/drawing/2014/chart" uri="{C3380CC4-5D6E-409C-BE32-E72D297353CC}">
              <c16:uniqueId val="{00000006-7BED-475C-A2B6-D20364AD23FA}"/>
            </c:ext>
          </c:extLst>
        </c:ser>
        <c:dLbls>
          <c:showLegendKey val="0"/>
          <c:showVal val="0"/>
          <c:showCatName val="0"/>
          <c:showSerName val="0"/>
          <c:showPercent val="0"/>
          <c:showBubbleSize val="0"/>
        </c:dLbls>
        <c:gapWidth val="219"/>
        <c:overlap val="-27"/>
        <c:axId val="429308232"/>
        <c:axId val="429300688"/>
      </c:barChart>
      <c:catAx>
        <c:axId val="429308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300688"/>
        <c:crosses val="autoZero"/>
        <c:auto val="1"/>
        <c:lblAlgn val="ctr"/>
        <c:lblOffset val="100"/>
        <c:noMultiLvlLbl val="0"/>
      </c:catAx>
      <c:valAx>
        <c:axId val="429300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308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Benelli</c:v>
                </c:pt>
              </c:strCache>
            </c:strRef>
          </c:tx>
          <c:spPr>
            <a:ln w="28575" cap="rnd">
              <a:solidFill>
                <a:schemeClr val="accent1"/>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Sheet1!$B$2:$B$26</c:f>
              <c:numCache>
                <c:formatCode>General</c:formatCode>
                <c:ptCount val="25"/>
                <c:pt idx="0">
                  <c:v>1663241</c:v>
                </c:pt>
                <c:pt idx="1">
                  <c:v>1663655</c:v>
                </c:pt>
                <c:pt idx="2">
                  <c:v>1663769</c:v>
                </c:pt>
                <c:pt idx="3">
                  <c:v>1664079</c:v>
                </c:pt>
                <c:pt idx="4">
                  <c:v>1664464</c:v>
                </c:pt>
                <c:pt idx="5">
                  <c:v>1664754</c:v>
                </c:pt>
                <c:pt idx="6">
                  <c:v>1665216</c:v>
                </c:pt>
                <c:pt idx="7">
                  <c:v>1665094</c:v>
                </c:pt>
                <c:pt idx="8">
                  <c:v>1665322</c:v>
                </c:pt>
                <c:pt idx="9">
                  <c:v>1665744</c:v>
                </c:pt>
                <c:pt idx="10">
                  <c:v>1666063</c:v>
                </c:pt>
                <c:pt idx="11">
                  <c:v>1666037</c:v>
                </c:pt>
                <c:pt idx="12">
                  <c:v>1665911</c:v>
                </c:pt>
                <c:pt idx="13">
                  <c:v>1666262</c:v>
                </c:pt>
                <c:pt idx="14">
                  <c:v>1666652</c:v>
                </c:pt>
                <c:pt idx="15">
                  <c:v>1667099</c:v>
                </c:pt>
                <c:pt idx="16">
                  <c:v>1667175</c:v>
                </c:pt>
                <c:pt idx="17">
                  <c:v>1667221</c:v>
                </c:pt>
                <c:pt idx="18">
                  <c:v>1667049</c:v>
                </c:pt>
                <c:pt idx="19">
                  <c:v>1666704</c:v>
                </c:pt>
                <c:pt idx="20">
                  <c:v>1667360</c:v>
                </c:pt>
                <c:pt idx="21">
                  <c:v>1666841</c:v>
                </c:pt>
                <c:pt idx="22">
                  <c:v>1667029</c:v>
                </c:pt>
                <c:pt idx="23">
                  <c:v>1667312</c:v>
                </c:pt>
                <c:pt idx="24">
                  <c:v>1667258</c:v>
                </c:pt>
              </c:numCache>
            </c:numRef>
          </c:val>
          <c:smooth val="0"/>
          <c:extLst>
            <c:ext xmlns:c16="http://schemas.microsoft.com/office/drawing/2014/chart" uri="{C3380CC4-5D6E-409C-BE32-E72D297353CC}">
              <c16:uniqueId val="{00000000-3819-4A53-B479-E39DBE5DC616}"/>
            </c:ext>
          </c:extLst>
        </c:ser>
        <c:ser>
          <c:idx val="1"/>
          <c:order val="1"/>
          <c:tx>
            <c:strRef>
              <c:f>Sheet1!$C$1</c:f>
              <c:strCache>
                <c:ptCount val="1"/>
                <c:pt idx="0">
                  <c:v>Suzuki Motos Argentina</c:v>
                </c:pt>
              </c:strCache>
            </c:strRef>
          </c:tx>
          <c:spPr>
            <a:ln w="28575" cap="rnd">
              <a:solidFill>
                <a:schemeClr val="accent2"/>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Sheet1!$C$2:$C$26</c:f>
              <c:numCache>
                <c:formatCode>General</c:formatCode>
                <c:ptCount val="25"/>
                <c:pt idx="0">
                  <c:v>10198</c:v>
                </c:pt>
                <c:pt idx="1">
                  <c:v>10292</c:v>
                </c:pt>
                <c:pt idx="2">
                  <c:v>10403</c:v>
                </c:pt>
                <c:pt idx="3">
                  <c:v>10501</c:v>
                </c:pt>
                <c:pt idx="4">
                  <c:v>10581</c:v>
                </c:pt>
                <c:pt idx="5">
                  <c:v>10648</c:v>
                </c:pt>
                <c:pt idx="6">
                  <c:v>10702</c:v>
                </c:pt>
                <c:pt idx="7">
                  <c:v>10766</c:v>
                </c:pt>
                <c:pt idx="8">
                  <c:v>10850</c:v>
                </c:pt>
                <c:pt idx="9">
                  <c:v>10919</c:v>
                </c:pt>
                <c:pt idx="10">
                  <c:v>10972</c:v>
                </c:pt>
                <c:pt idx="11">
                  <c:v>11030</c:v>
                </c:pt>
                <c:pt idx="12">
                  <c:v>11295</c:v>
                </c:pt>
                <c:pt idx="13">
                  <c:v>11500</c:v>
                </c:pt>
                <c:pt idx="14">
                  <c:v>11671</c:v>
                </c:pt>
                <c:pt idx="15">
                  <c:v>11821</c:v>
                </c:pt>
                <c:pt idx="16">
                  <c:v>11956</c:v>
                </c:pt>
                <c:pt idx="17">
                  <c:v>12104</c:v>
                </c:pt>
                <c:pt idx="18">
                  <c:v>12237</c:v>
                </c:pt>
                <c:pt idx="19">
                  <c:v>12354</c:v>
                </c:pt>
                <c:pt idx="20">
                  <c:v>12456</c:v>
                </c:pt>
                <c:pt idx="21">
                  <c:v>12573</c:v>
                </c:pt>
                <c:pt idx="22">
                  <c:v>12681</c:v>
                </c:pt>
                <c:pt idx="23">
                  <c:v>12783</c:v>
                </c:pt>
                <c:pt idx="24">
                  <c:v>12848</c:v>
                </c:pt>
              </c:numCache>
            </c:numRef>
          </c:val>
          <c:smooth val="0"/>
          <c:extLst>
            <c:ext xmlns:c16="http://schemas.microsoft.com/office/drawing/2014/chart" uri="{C3380CC4-5D6E-409C-BE32-E72D297353CC}">
              <c16:uniqueId val="{00000001-3819-4A53-B479-E39DBE5DC616}"/>
            </c:ext>
          </c:extLst>
        </c:ser>
        <c:ser>
          <c:idx val="2"/>
          <c:order val="2"/>
          <c:tx>
            <c:strRef>
              <c:f>Sheet1!$D$1</c:f>
              <c:strCache>
                <c:ptCount val="1"/>
                <c:pt idx="0">
                  <c:v>Yamaha Motor Argentina S.A</c:v>
                </c:pt>
              </c:strCache>
            </c:strRef>
          </c:tx>
          <c:spPr>
            <a:ln w="28575" cap="rnd">
              <a:solidFill>
                <a:schemeClr val="accent3"/>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Sheet1!$D$2:$D$26</c:f>
              <c:numCache>
                <c:formatCode>General</c:formatCode>
                <c:ptCount val="25"/>
                <c:pt idx="0">
                  <c:v>1002099</c:v>
                </c:pt>
                <c:pt idx="1">
                  <c:v>1002081</c:v>
                </c:pt>
                <c:pt idx="2">
                  <c:v>1002093</c:v>
                </c:pt>
                <c:pt idx="3">
                  <c:v>1002091</c:v>
                </c:pt>
                <c:pt idx="4">
                  <c:v>1002084</c:v>
                </c:pt>
                <c:pt idx="5">
                  <c:v>1002070</c:v>
                </c:pt>
                <c:pt idx="6">
                  <c:v>1002048</c:v>
                </c:pt>
                <c:pt idx="7">
                  <c:v>1002026</c:v>
                </c:pt>
                <c:pt idx="8">
                  <c:v>1002027</c:v>
                </c:pt>
                <c:pt idx="9">
                  <c:v>1002074</c:v>
                </c:pt>
                <c:pt idx="10">
                  <c:v>1002109</c:v>
                </c:pt>
                <c:pt idx="11">
                  <c:v>1002095</c:v>
                </c:pt>
                <c:pt idx="12">
                  <c:v>1002091</c:v>
                </c:pt>
                <c:pt idx="13">
                  <c:v>1002082</c:v>
                </c:pt>
                <c:pt idx="14">
                  <c:v>1002069</c:v>
                </c:pt>
                <c:pt idx="15">
                  <c:v>1002040</c:v>
                </c:pt>
                <c:pt idx="16">
                  <c:v>1002045</c:v>
                </c:pt>
                <c:pt idx="17">
                  <c:v>1002060</c:v>
                </c:pt>
                <c:pt idx="18">
                  <c:v>1002055</c:v>
                </c:pt>
                <c:pt idx="19">
                  <c:v>1002069</c:v>
                </c:pt>
                <c:pt idx="20">
                  <c:v>1002080</c:v>
                </c:pt>
                <c:pt idx="21">
                  <c:v>1002080</c:v>
                </c:pt>
                <c:pt idx="22">
                  <c:v>1002062</c:v>
                </c:pt>
                <c:pt idx="23">
                  <c:v>1002078</c:v>
                </c:pt>
                <c:pt idx="24">
                  <c:v>1002078</c:v>
                </c:pt>
              </c:numCache>
            </c:numRef>
          </c:val>
          <c:smooth val="0"/>
          <c:extLst>
            <c:ext xmlns:c16="http://schemas.microsoft.com/office/drawing/2014/chart" uri="{C3380CC4-5D6E-409C-BE32-E72D297353CC}">
              <c16:uniqueId val="{00000002-3819-4A53-B479-E39DBE5DC616}"/>
            </c:ext>
          </c:extLst>
        </c:ser>
        <c:ser>
          <c:idx val="3"/>
          <c:order val="3"/>
          <c:tx>
            <c:strRef>
              <c:f>Sheet1!$E$1</c:f>
              <c:strCache>
                <c:ptCount val="1"/>
                <c:pt idx="0">
                  <c:v>KTM Argentina</c:v>
                </c:pt>
              </c:strCache>
            </c:strRef>
          </c:tx>
          <c:spPr>
            <a:ln w="28575" cap="rnd">
              <a:solidFill>
                <a:schemeClr val="accent4"/>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Sheet1!$E$2:$E$26</c:f>
              <c:numCache>
                <c:formatCode>General</c:formatCode>
                <c:ptCount val="25"/>
                <c:pt idx="0">
                  <c:v>226361</c:v>
                </c:pt>
                <c:pt idx="1">
                  <c:v>226483</c:v>
                </c:pt>
                <c:pt idx="2">
                  <c:v>226605</c:v>
                </c:pt>
                <c:pt idx="3">
                  <c:v>226721</c:v>
                </c:pt>
                <c:pt idx="4">
                  <c:v>226825</c:v>
                </c:pt>
                <c:pt idx="5">
                  <c:v>226903</c:v>
                </c:pt>
                <c:pt idx="6">
                  <c:v>226978</c:v>
                </c:pt>
                <c:pt idx="7">
                  <c:v>227056</c:v>
                </c:pt>
                <c:pt idx="8">
                  <c:v>227139</c:v>
                </c:pt>
                <c:pt idx="9">
                  <c:v>227216</c:v>
                </c:pt>
                <c:pt idx="10">
                  <c:v>227248</c:v>
                </c:pt>
                <c:pt idx="11">
                  <c:v>227237</c:v>
                </c:pt>
                <c:pt idx="12">
                  <c:v>227228</c:v>
                </c:pt>
                <c:pt idx="13">
                  <c:v>227216</c:v>
                </c:pt>
                <c:pt idx="14">
                  <c:v>227206</c:v>
                </c:pt>
                <c:pt idx="15">
                  <c:v>227190</c:v>
                </c:pt>
                <c:pt idx="16">
                  <c:v>227176</c:v>
                </c:pt>
                <c:pt idx="17">
                  <c:v>227173</c:v>
                </c:pt>
                <c:pt idx="18">
                  <c:v>227175</c:v>
                </c:pt>
                <c:pt idx="19">
                  <c:v>227177</c:v>
                </c:pt>
                <c:pt idx="20">
                  <c:v>227171</c:v>
                </c:pt>
                <c:pt idx="21">
                  <c:v>227168</c:v>
                </c:pt>
                <c:pt idx="22">
                  <c:v>227160</c:v>
                </c:pt>
                <c:pt idx="23">
                  <c:v>227155</c:v>
                </c:pt>
                <c:pt idx="24">
                  <c:v>227149</c:v>
                </c:pt>
              </c:numCache>
            </c:numRef>
          </c:val>
          <c:smooth val="0"/>
          <c:extLst>
            <c:ext xmlns:c16="http://schemas.microsoft.com/office/drawing/2014/chart" uri="{C3380CC4-5D6E-409C-BE32-E72D297353CC}">
              <c16:uniqueId val="{00000003-3819-4A53-B479-E39DBE5DC616}"/>
            </c:ext>
          </c:extLst>
        </c:ser>
        <c:ser>
          <c:idx val="4"/>
          <c:order val="4"/>
          <c:tx>
            <c:strRef>
              <c:f>Sheet1!$F$1</c:f>
              <c:strCache>
                <c:ptCount val="1"/>
                <c:pt idx="0">
                  <c:v>Bajaj Argentina</c:v>
                </c:pt>
              </c:strCache>
            </c:strRef>
          </c:tx>
          <c:spPr>
            <a:ln w="28575" cap="rnd">
              <a:solidFill>
                <a:schemeClr val="accent5"/>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Sheet1!$F$2:$F$26</c:f>
              <c:numCache>
                <c:formatCode>General</c:formatCode>
                <c:ptCount val="25"/>
                <c:pt idx="0">
                  <c:v>153602</c:v>
                </c:pt>
                <c:pt idx="1">
                  <c:v>153597</c:v>
                </c:pt>
                <c:pt idx="2">
                  <c:v>153594</c:v>
                </c:pt>
                <c:pt idx="3">
                  <c:v>153592</c:v>
                </c:pt>
                <c:pt idx="4">
                  <c:v>153590</c:v>
                </c:pt>
                <c:pt idx="5">
                  <c:v>153586</c:v>
                </c:pt>
                <c:pt idx="6">
                  <c:v>153573</c:v>
                </c:pt>
                <c:pt idx="7">
                  <c:v>153570</c:v>
                </c:pt>
                <c:pt idx="8">
                  <c:v>153573</c:v>
                </c:pt>
                <c:pt idx="9">
                  <c:v>153575</c:v>
                </c:pt>
                <c:pt idx="10">
                  <c:v>153573</c:v>
                </c:pt>
                <c:pt idx="11">
                  <c:v>153579</c:v>
                </c:pt>
                <c:pt idx="12">
                  <c:v>153574</c:v>
                </c:pt>
                <c:pt idx="13">
                  <c:v>153566</c:v>
                </c:pt>
                <c:pt idx="14">
                  <c:v>153567</c:v>
                </c:pt>
                <c:pt idx="15">
                  <c:v>153559</c:v>
                </c:pt>
                <c:pt idx="16">
                  <c:v>153561</c:v>
                </c:pt>
                <c:pt idx="17">
                  <c:v>153563</c:v>
                </c:pt>
                <c:pt idx="18">
                  <c:v>153569</c:v>
                </c:pt>
                <c:pt idx="19">
                  <c:v>153571</c:v>
                </c:pt>
                <c:pt idx="20">
                  <c:v>153571</c:v>
                </c:pt>
                <c:pt idx="21">
                  <c:v>153569</c:v>
                </c:pt>
                <c:pt idx="22">
                  <c:v>153562</c:v>
                </c:pt>
                <c:pt idx="23">
                  <c:v>153566</c:v>
                </c:pt>
                <c:pt idx="24">
                  <c:v>153575</c:v>
                </c:pt>
              </c:numCache>
            </c:numRef>
          </c:val>
          <c:smooth val="0"/>
          <c:extLst>
            <c:ext xmlns:c16="http://schemas.microsoft.com/office/drawing/2014/chart" uri="{C3380CC4-5D6E-409C-BE32-E72D297353CC}">
              <c16:uniqueId val="{00000004-3819-4A53-B479-E39DBE5DC616}"/>
            </c:ext>
          </c:extLst>
        </c:ser>
        <c:ser>
          <c:idx val="5"/>
          <c:order val="5"/>
          <c:tx>
            <c:strRef>
              <c:f>Sheet1!$G$1</c:f>
              <c:strCache>
                <c:ptCount val="1"/>
                <c:pt idx="0">
                  <c:v>Honda Argentina</c:v>
                </c:pt>
              </c:strCache>
            </c:strRef>
          </c:tx>
          <c:spPr>
            <a:ln w="28575" cap="rnd">
              <a:solidFill>
                <a:schemeClr val="accent6"/>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Sheet1!$G$2:$G$26</c:f>
              <c:numCache>
                <c:formatCode>General</c:formatCode>
                <c:ptCount val="25"/>
                <c:pt idx="0">
                  <c:v>1018574</c:v>
                </c:pt>
                <c:pt idx="1">
                  <c:v>1018542</c:v>
                </c:pt>
                <c:pt idx="2">
                  <c:v>1018525</c:v>
                </c:pt>
                <c:pt idx="3">
                  <c:v>1018502</c:v>
                </c:pt>
                <c:pt idx="4">
                  <c:v>1018478</c:v>
                </c:pt>
                <c:pt idx="5">
                  <c:v>1018453</c:v>
                </c:pt>
                <c:pt idx="6">
                  <c:v>1018399</c:v>
                </c:pt>
                <c:pt idx="7">
                  <c:v>1018355</c:v>
                </c:pt>
                <c:pt idx="8">
                  <c:v>1018317</c:v>
                </c:pt>
                <c:pt idx="9">
                  <c:v>1018300</c:v>
                </c:pt>
                <c:pt idx="10">
                  <c:v>1018271</c:v>
                </c:pt>
                <c:pt idx="11">
                  <c:v>1018221</c:v>
                </c:pt>
                <c:pt idx="12">
                  <c:v>1018179</c:v>
                </c:pt>
                <c:pt idx="13">
                  <c:v>1018132</c:v>
                </c:pt>
                <c:pt idx="14">
                  <c:v>1018095</c:v>
                </c:pt>
                <c:pt idx="15">
                  <c:v>1018033</c:v>
                </c:pt>
                <c:pt idx="16">
                  <c:v>1018017</c:v>
                </c:pt>
                <c:pt idx="17">
                  <c:v>1018010</c:v>
                </c:pt>
                <c:pt idx="18">
                  <c:v>1017989</c:v>
                </c:pt>
                <c:pt idx="19">
                  <c:v>1017975</c:v>
                </c:pt>
                <c:pt idx="20">
                  <c:v>1017956</c:v>
                </c:pt>
                <c:pt idx="21">
                  <c:v>1017935</c:v>
                </c:pt>
                <c:pt idx="22">
                  <c:v>1017897</c:v>
                </c:pt>
                <c:pt idx="23">
                  <c:v>1017881</c:v>
                </c:pt>
                <c:pt idx="24">
                  <c:v>1017867</c:v>
                </c:pt>
              </c:numCache>
            </c:numRef>
          </c:val>
          <c:smooth val="0"/>
          <c:extLst>
            <c:ext xmlns:c16="http://schemas.microsoft.com/office/drawing/2014/chart" uri="{C3380CC4-5D6E-409C-BE32-E72D297353CC}">
              <c16:uniqueId val="{00000005-3819-4A53-B479-E39DBE5DC616}"/>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Sheet1!$H$2:$H$26</c:f>
              <c:numCache>
                <c:formatCode>General</c:formatCode>
                <c:ptCount val="25"/>
                <c:pt idx="0">
                  <c:v>42411</c:v>
                </c:pt>
                <c:pt idx="1">
                  <c:v>42413</c:v>
                </c:pt>
                <c:pt idx="2">
                  <c:v>42414</c:v>
                </c:pt>
                <c:pt idx="3">
                  <c:v>42414</c:v>
                </c:pt>
                <c:pt idx="4">
                  <c:v>42415</c:v>
                </c:pt>
                <c:pt idx="5">
                  <c:v>42415</c:v>
                </c:pt>
                <c:pt idx="6">
                  <c:v>42415</c:v>
                </c:pt>
                <c:pt idx="7">
                  <c:v>42412</c:v>
                </c:pt>
                <c:pt idx="8">
                  <c:v>42411</c:v>
                </c:pt>
                <c:pt idx="9">
                  <c:v>42412</c:v>
                </c:pt>
                <c:pt idx="10">
                  <c:v>42414</c:v>
                </c:pt>
                <c:pt idx="11">
                  <c:v>42416</c:v>
                </c:pt>
                <c:pt idx="12">
                  <c:v>42418</c:v>
                </c:pt>
                <c:pt idx="13">
                  <c:v>42415</c:v>
                </c:pt>
                <c:pt idx="14">
                  <c:v>42411</c:v>
                </c:pt>
                <c:pt idx="15">
                  <c:v>42408</c:v>
                </c:pt>
                <c:pt idx="16">
                  <c:v>42410</c:v>
                </c:pt>
                <c:pt idx="17">
                  <c:v>42410</c:v>
                </c:pt>
                <c:pt idx="18">
                  <c:v>42414</c:v>
                </c:pt>
                <c:pt idx="19">
                  <c:v>42417</c:v>
                </c:pt>
                <c:pt idx="20">
                  <c:v>42417</c:v>
                </c:pt>
                <c:pt idx="21">
                  <c:v>42418</c:v>
                </c:pt>
                <c:pt idx="22">
                  <c:v>42413</c:v>
                </c:pt>
                <c:pt idx="23">
                  <c:v>42415</c:v>
                </c:pt>
                <c:pt idx="24">
                  <c:v>42414</c:v>
                </c:pt>
              </c:numCache>
            </c:numRef>
          </c:val>
          <c:smooth val="0"/>
          <c:extLst>
            <c:ext xmlns:c16="http://schemas.microsoft.com/office/drawing/2014/chart" uri="{C3380CC4-5D6E-409C-BE32-E72D297353CC}">
              <c16:uniqueId val="{00000006-3819-4A53-B479-E39DBE5DC616}"/>
            </c:ext>
          </c:extLst>
        </c:ser>
        <c:dLbls>
          <c:showLegendKey val="0"/>
          <c:showVal val="0"/>
          <c:showCatName val="0"/>
          <c:showSerName val="0"/>
          <c:showPercent val="0"/>
          <c:showBubbleSize val="0"/>
        </c:dLbls>
        <c:smooth val="0"/>
        <c:axId val="429312496"/>
        <c:axId val="429312824"/>
      </c:lineChart>
      <c:dateAx>
        <c:axId val="429312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312824"/>
        <c:crosses val="autoZero"/>
        <c:auto val="1"/>
        <c:lblOffset val="100"/>
        <c:baseTimeUnit val="days"/>
      </c:dateAx>
      <c:valAx>
        <c:axId val="429312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312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Benelli</c:v>
                </c:pt>
              </c:strCache>
            </c:strRef>
          </c:tx>
          <c:spPr>
            <a:ln w="28575" cap="rnd">
              <a:solidFill>
                <a:schemeClr val="accent1"/>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Sheet1!$B$2:$B$26</c:f>
              <c:numCache>
                <c:formatCode>General</c:formatCode>
                <c:ptCount val="25"/>
                <c:pt idx="0">
                  <c:v>1</c:v>
                </c:pt>
                <c:pt idx="1">
                  <c:v>0</c:v>
                </c:pt>
                <c:pt idx="2">
                  <c:v>1</c:v>
                </c:pt>
                <c:pt idx="3">
                  <c:v>2</c:v>
                </c:pt>
                <c:pt idx="4">
                  <c:v>0</c:v>
                </c:pt>
                <c:pt idx="5">
                  <c:v>0</c:v>
                </c:pt>
                <c:pt idx="6">
                  <c:v>2</c:v>
                </c:pt>
                <c:pt idx="7">
                  <c:v>1</c:v>
                </c:pt>
                <c:pt idx="8">
                  <c:v>0</c:v>
                </c:pt>
                <c:pt idx="9">
                  <c:v>2</c:v>
                </c:pt>
                <c:pt idx="10">
                  <c:v>1</c:v>
                </c:pt>
                <c:pt idx="11">
                  <c:v>1</c:v>
                </c:pt>
                <c:pt idx="12">
                  <c:v>2</c:v>
                </c:pt>
                <c:pt idx="13">
                  <c:v>1</c:v>
                </c:pt>
                <c:pt idx="14">
                  <c:v>1</c:v>
                </c:pt>
                <c:pt idx="15">
                  <c:v>1</c:v>
                </c:pt>
                <c:pt idx="16">
                  <c:v>1</c:v>
                </c:pt>
                <c:pt idx="17">
                  <c:v>1</c:v>
                </c:pt>
                <c:pt idx="18">
                  <c:v>1</c:v>
                </c:pt>
                <c:pt idx="19">
                  <c:v>1</c:v>
                </c:pt>
                <c:pt idx="20">
                  <c:v>1</c:v>
                </c:pt>
                <c:pt idx="21">
                  <c:v>0</c:v>
                </c:pt>
                <c:pt idx="22">
                  <c:v>2</c:v>
                </c:pt>
                <c:pt idx="23">
                  <c:v>1</c:v>
                </c:pt>
                <c:pt idx="24">
                  <c:v>0</c:v>
                </c:pt>
              </c:numCache>
            </c:numRef>
          </c:val>
          <c:smooth val="0"/>
          <c:extLst>
            <c:ext xmlns:c16="http://schemas.microsoft.com/office/drawing/2014/chart" uri="{C3380CC4-5D6E-409C-BE32-E72D297353CC}">
              <c16:uniqueId val="{00000000-C45F-42E6-A7A5-96026D94F7D3}"/>
            </c:ext>
          </c:extLst>
        </c:ser>
        <c:ser>
          <c:idx val="1"/>
          <c:order val="1"/>
          <c:tx>
            <c:strRef>
              <c:f>Sheet1!$C$1</c:f>
              <c:strCache>
                <c:ptCount val="1"/>
                <c:pt idx="0">
                  <c:v>Suzuki Motos Argentina</c:v>
                </c:pt>
              </c:strCache>
            </c:strRef>
          </c:tx>
          <c:spPr>
            <a:ln w="28575" cap="rnd">
              <a:solidFill>
                <a:schemeClr val="accent2"/>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Sheet1!$C$2:$C$26</c:f>
              <c:numCache>
                <c:formatCode>General</c:formatCode>
                <c:ptCount val="25"/>
                <c:pt idx="0">
                  <c:v>0</c:v>
                </c:pt>
                <c:pt idx="1">
                  <c:v>1</c:v>
                </c:pt>
                <c:pt idx="2">
                  <c:v>0</c:v>
                </c:pt>
                <c:pt idx="3">
                  <c:v>0</c:v>
                </c:pt>
                <c:pt idx="4">
                  <c:v>1</c:v>
                </c:pt>
                <c:pt idx="5">
                  <c:v>0</c:v>
                </c:pt>
                <c:pt idx="6">
                  <c:v>0</c:v>
                </c:pt>
                <c:pt idx="7">
                  <c:v>0</c:v>
                </c:pt>
                <c:pt idx="8">
                  <c:v>0</c:v>
                </c:pt>
                <c:pt idx="9">
                  <c:v>1</c:v>
                </c:pt>
                <c:pt idx="10">
                  <c:v>0</c:v>
                </c:pt>
                <c:pt idx="11">
                  <c:v>0</c:v>
                </c:pt>
                <c:pt idx="12">
                  <c:v>2</c:v>
                </c:pt>
                <c:pt idx="13">
                  <c:v>1</c:v>
                </c:pt>
                <c:pt idx="14">
                  <c:v>0</c:v>
                </c:pt>
                <c:pt idx="15">
                  <c:v>0</c:v>
                </c:pt>
                <c:pt idx="16">
                  <c:v>1</c:v>
                </c:pt>
                <c:pt idx="17">
                  <c:v>0</c:v>
                </c:pt>
                <c:pt idx="18">
                  <c:v>0</c:v>
                </c:pt>
                <c:pt idx="19">
                  <c:v>1</c:v>
                </c:pt>
                <c:pt idx="20">
                  <c:v>0</c:v>
                </c:pt>
                <c:pt idx="21">
                  <c:v>0</c:v>
                </c:pt>
                <c:pt idx="22">
                  <c:v>0</c:v>
                </c:pt>
                <c:pt idx="23">
                  <c:v>0</c:v>
                </c:pt>
                <c:pt idx="24">
                  <c:v>0</c:v>
                </c:pt>
              </c:numCache>
            </c:numRef>
          </c:val>
          <c:smooth val="0"/>
          <c:extLst>
            <c:ext xmlns:c16="http://schemas.microsoft.com/office/drawing/2014/chart" uri="{C3380CC4-5D6E-409C-BE32-E72D297353CC}">
              <c16:uniqueId val="{00000001-C45F-42E6-A7A5-96026D94F7D3}"/>
            </c:ext>
          </c:extLst>
        </c:ser>
        <c:ser>
          <c:idx val="2"/>
          <c:order val="2"/>
          <c:tx>
            <c:strRef>
              <c:f>Sheet1!$D$1</c:f>
              <c:strCache>
                <c:ptCount val="1"/>
                <c:pt idx="0">
                  <c:v>Yamaha Motor Argentina S.A</c:v>
                </c:pt>
              </c:strCache>
            </c:strRef>
          </c:tx>
          <c:spPr>
            <a:ln w="28575" cap="rnd">
              <a:solidFill>
                <a:schemeClr val="accent3"/>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Sheet1!$D$2:$D$26</c:f>
              <c:numCache>
                <c:formatCode>General</c:formatCode>
                <c:ptCount val="25"/>
                <c:pt idx="0">
                  <c:v>0</c:v>
                </c:pt>
                <c:pt idx="1">
                  <c:v>0</c:v>
                </c:pt>
                <c:pt idx="2">
                  <c:v>0</c:v>
                </c:pt>
                <c:pt idx="3">
                  <c:v>3</c:v>
                </c:pt>
                <c:pt idx="4">
                  <c:v>3</c:v>
                </c:pt>
                <c:pt idx="5">
                  <c:v>3</c:v>
                </c:pt>
                <c:pt idx="6">
                  <c:v>3</c:v>
                </c:pt>
                <c:pt idx="7">
                  <c:v>2</c:v>
                </c:pt>
                <c:pt idx="8">
                  <c:v>1</c:v>
                </c:pt>
                <c:pt idx="9">
                  <c:v>2</c:v>
                </c:pt>
                <c:pt idx="10">
                  <c:v>1</c:v>
                </c:pt>
                <c:pt idx="11">
                  <c:v>2</c:v>
                </c:pt>
                <c:pt idx="12">
                  <c:v>2</c:v>
                </c:pt>
                <c:pt idx="13">
                  <c:v>1</c:v>
                </c:pt>
                <c:pt idx="14">
                  <c:v>4</c:v>
                </c:pt>
                <c:pt idx="15">
                  <c:v>0</c:v>
                </c:pt>
                <c:pt idx="16">
                  <c:v>3</c:v>
                </c:pt>
                <c:pt idx="17">
                  <c:v>3</c:v>
                </c:pt>
                <c:pt idx="18">
                  <c:v>0</c:v>
                </c:pt>
                <c:pt idx="19">
                  <c:v>4</c:v>
                </c:pt>
                <c:pt idx="20">
                  <c:v>6</c:v>
                </c:pt>
                <c:pt idx="21">
                  <c:v>0</c:v>
                </c:pt>
                <c:pt idx="22">
                  <c:v>0</c:v>
                </c:pt>
                <c:pt idx="23">
                  <c:v>1</c:v>
                </c:pt>
                <c:pt idx="24">
                  <c:v>2</c:v>
                </c:pt>
              </c:numCache>
            </c:numRef>
          </c:val>
          <c:smooth val="0"/>
          <c:extLst>
            <c:ext xmlns:c16="http://schemas.microsoft.com/office/drawing/2014/chart" uri="{C3380CC4-5D6E-409C-BE32-E72D297353CC}">
              <c16:uniqueId val="{00000002-C45F-42E6-A7A5-96026D94F7D3}"/>
            </c:ext>
          </c:extLst>
        </c:ser>
        <c:ser>
          <c:idx val="3"/>
          <c:order val="3"/>
          <c:tx>
            <c:strRef>
              <c:f>Sheet1!$E$1</c:f>
              <c:strCache>
                <c:ptCount val="1"/>
                <c:pt idx="0">
                  <c:v>KTM Argentina</c:v>
                </c:pt>
              </c:strCache>
            </c:strRef>
          </c:tx>
          <c:spPr>
            <a:ln w="28575" cap="rnd">
              <a:solidFill>
                <a:schemeClr val="accent4"/>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Sheet1!$E$2:$E$26</c:f>
              <c:numCache>
                <c:formatCode>General</c:formatCode>
                <c:ptCount val="25"/>
                <c:pt idx="0">
                  <c:v>0</c:v>
                </c:pt>
                <c:pt idx="1">
                  <c:v>0</c:v>
                </c:pt>
                <c:pt idx="2">
                  <c:v>0</c:v>
                </c:pt>
                <c:pt idx="3">
                  <c:v>0</c:v>
                </c:pt>
                <c:pt idx="4">
                  <c:v>0</c:v>
                </c:pt>
                <c:pt idx="5">
                  <c:v>1</c:v>
                </c:pt>
                <c:pt idx="6">
                  <c:v>0</c:v>
                </c:pt>
                <c:pt idx="7">
                  <c:v>0</c:v>
                </c:pt>
                <c:pt idx="8">
                  <c:v>0</c:v>
                </c:pt>
                <c:pt idx="9">
                  <c:v>1</c:v>
                </c:pt>
                <c:pt idx="10">
                  <c:v>0</c:v>
                </c:pt>
                <c:pt idx="11">
                  <c:v>0</c:v>
                </c:pt>
                <c:pt idx="12">
                  <c:v>0</c:v>
                </c:pt>
                <c:pt idx="13">
                  <c:v>0</c:v>
                </c:pt>
                <c:pt idx="14">
                  <c:v>0</c:v>
                </c:pt>
                <c:pt idx="15">
                  <c:v>0</c:v>
                </c:pt>
                <c:pt idx="16">
                  <c:v>0</c:v>
                </c:pt>
                <c:pt idx="17">
                  <c:v>1</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3-C45F-42E6-A7A5-96026D94F7D3}"/>
            </c:ext>
          </c:extLst>
        </c:ser>
        <c:ser>
          <c:idx val="4"/>
          <c:order val="4"/>
          <c:tx>
            <c:strRef>
              <c:f>Sheet1!$F$1</c:f>
              <c:strCache>
                <c:ptCount val="1"/>
                <c:pt idx="0">
                  <c:v>Bajaj Argentina</c:v>
                </c:pt>
              </c:strCache>
            </c:strRef>
          </c:tx>
          <c:spPr>
            <a:ln w="28575" cap="rnd">
              <a:solidFill>
                <a:schemeClr val="accent5"/>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Sheet1!$F$2:$F$26</c:f>
              <c:numCache>
                <c:formatCode>General</c:formatCode>
                <c:ptCount val="25"/>
                <c:pt idx="0">
                  <c:v>1</c:v>
                </c:pt>
                <c:pt idx="1">
                  <c:v>0</c:v>
                </c:pt>
                <c:pt idx="2">
                  <c:v>1</c:v>
                </c:pt>
                <c:pt idx="3">
                  <c:v>0</c:v>
                </c:pt>
                <c:pt idx="4">
                  <c:v>1</c:v>
                </c:pt>
                <c:pt idx="5">
                  <c:v>0</c:v>
                </c:pt>
                <c:pt idx="6">
                  <c:v>0</c:v>
                </c:pt>
                <c:pt idx="7">
                  <c:v>0</c:v>
                </c:pt>
                <c:pt idx="8">
                  <c:v>1</c:v>
                </c:pt>
                <c:pt idx="9">
                  <c:v>0</c:v>
                </c:pt>
                <c:pt idx="10">
                  <c:v>0</c:v>
                </c:pt>
                <c:pt idx="11">
                  <c:v>0</c:v>
                </c:pt>
                <c:pt idx="12">
                  <c:v>0</c:v>
                </c:pt>
                <c:pt idx="13">
                  <c:v>1</c:v>
                </c:pt>
                <c:pt idx="14">
                  <c:v>0</c:v>
                </c:pt>
                <c:pt idx="15">
                  <c:v>0</c:v>
                </c:pt>
                <c:pt idx="16">
                  <c:v>1</c:v>
                </c:pt>
                <c:pt idx="17">
                  <c:v>0</c:v>
                </c:pt>
                <c:pt idx="18">
                  <c:v>1</c:v>
                </c:pt>
                <c:pt idx="19">
                  <c:v>0</c:v>
                </c:pt>
                <c:pt idx="20">
                  <c:v>0</c:v>
                </c:pt>
                <c:pt idx="21">
                  <c:v>1</c:v>
                </c:pt>
                <c:pt idx="22">
                  <c:v>0</c:v>
                </c:pt>
                <c:pt idx="23">
                  <c:v>1</c:v>
                </c:pt>
                <c:pt idx="24">
                  <c:v>0</c:v>
                </c:pt>
              </c:numCache>
            </c:numRef>
          </c:val>
          <c:smooth val="0"/>
          <c:extLst>
            <c:ext xmlns:c16="http://schemas.microsoft.com/office/drawing/2014/chart" uri="{C3380CC4-5D6E-409C-BE32-E72D297353CC}">
              <c16:uniqueId val="{00000004-C45F-42E6-A7A5-96026D94F7D3}"/>
            </c:ext>
          </c:extLst>
        </c:ser>
        <c:ser>
          <c:idx val="5"/>
          <c:order val="5"/>
          <c:tx>
            <c:strRef>
              <c:f>Sheet1!$G$1</c:f>
              <c:strCache>
                <c:ptCount val="1"/>
                <c:pt idx="0">
                  <c:v>Honda Argentina</c:v>
                </c:pt>
              </c:strCache>
            </c:strRef>
          </c:tx>
          <c:spPr>
            <a:ln w="28575" cap="rnd">
              <a:solidFill>
                <a:schemeClr val="accent6"/>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Sheet1!$G$2:$G$26</c:f>
              <c:numCache>
                <c:formatCode>General</c:formatCode>
                <c:ptCount val="25"/>
                <c:pt idx="0">
                  <c:v>1</c:v>
                </c:pt>
                <c:pt idx="1">
                  <c:v>1</c:v>
                </c:pt>
                <c:pt idx="2">
                  <c:v>1</c:v>
                </c:pt>
                <c:pt idx="3">
                  <c:v>0</c:v>
                </c:pt>
                <c:pt idx="4">
                  <c:v>2</c:v>
                </c:pt>
                <c:pt idx="5">
                  <c:v>0</c:v>
                </c:pt>
                <c:pt idx="6">
                  <c:v>1</c:v>
                </c:pt>
                <c:pt idx="7">
                  <c:v>1</c:v>
                </c:pt>
                <c:pt idx="8">
                  <c:v>0</c:v>
                </c:pt>
                <c:pt idx="9">
                  <c:v>1</c:v>
                </c:pt>
                <c:pt idx="10">
                  <c:v>1</c:v>
                </c:pt>
                <c:pt idx="11">
                  <c:v>0</c:v>
                </c:pt>
                <c:pt idx="12">
                  <c:v>1</c:v>
                </c:pt>
                <c:pt idx="13">
                  <c:v>0</c:v>
                </c:pt>
                <c:pt idx="14">
                  <c:v>1</c:v>
                </c:pt>
                <c:pt idx="15">
                  <c:v>0</c:v>
                </c:pt>
                <c:pt idx="16">
                  <c:v>2</c:v>
                </c:pt>
                <c:pt idx="17">
                  <c:v>0</c:v>
                </c:pt>
                <c:pt idx="18">
                  <c:v>1</c:v>
                </c:pt>
                <c:pt idx="19">
                  <c:v>0</c:v>
                </c:pt>
                <c:pt idx="20">
                  <c:v>1</c:v>
                </c:pt>
                <c:pt idx="21">
                  <c:v>1</c:v>
                </c:pt>
                <c:pt idx="22">
                  <c:v>0</c:v>
                </c:pt>
                <c:pt idx="23">
                  <c:v>2</c:v>
                </c:pt>
                <c:pt idx="24">
                  <c:v>0</c:v>
                </c:pt>
              </c:numCache>
            </c:numRef>
          </c:val>
          <c:smooth val="0"/>
          <c:extLst>
            <c:ext xmlns:c16="http://schemas.microsoft.com/office/drawing/2014/chart" uri="{C3380CC4-5D6E-409C-BE32-E72D297353CC}">
              <c16:uniqueId val="{00000005-C45F-42E6-A7A5-96026D94F7D3}"/>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Sheet1!$H$2:$H$26</c:f>
              <c:numCache>
                <c:formatCode>General</c:formatCode>
                <c:ptCount val="25"/>
                <c:pt idx="0">
                  <c:v>0</c:v>
                </c:pt>
                <c:pt idx="1">
                  <c:v>0</c:v>
                </c:pt>
                <c:pt idx="2">
                  <c:v>0</c:v>
                </c:pt>
                <c:pt idx="3">
                  <c:v>1</c:v>
                </c:pt>
                <c:pt idx="4">
                  <c:v>0</c:v>
                </c:pt>
                <c:pt idx="5">
                  <c:v>2</c:v>
                </c:pt>
                <c:pt idx="6">
                  <c:v>0</c:v>
                </c:pt>
                <c:pt idx="7">
                  <c:v>2</c:v>
                </c:pt>
                <c:pt idx="8">
                  <c:v>0</c:v>
                </c:pt>
                <c:pt idx="9">
                  <c:v>1</c:v>
                </c:pt>
                <c:pt idx="10">
                  <c:v>0</c:v>
                </c:pt>
                <c:pt idx="11">
                  <c:v>0</c:v>
                </c:pt>
                <c:pt idx="12">
                  <c:v>0</c:v>
                </c:pt>
                <c:pt idx="13">
                  <c:v>0</c:v>
                </c:pt>
                <c:pt idx="14">
                  <c:v>0</c:v>
                </c:pt>
                <c:pt idx="15">
                  <c:v>0</c:v>
                </c:pt>
                <c:pt idx="16">
                  <c:v>0</c:v>
                </c:pt>
                <c:pt idx="17">
                  <c:v>0</c:v>
                </c:pt>
                <c:pt idx="18">
                  <c:v>0</c:v>
                </c:pt>
                <c:pt idx="19">
                  <c:v>0</c:v>
                </c:pt>
                <c:pt idx="20">
                  <c:v>2</c:v>
                </c:pt>
                <c:pt idx="21">
                  <c:v>2</c:v>
                </c:pt>
                <c:pt idx="22">
                  <c:v>0</c:v>
                </c:pt>
                <c:pt idx="23">
                  <c:v>2</c:v>
                </c:pt>
                <c:pt idx="24">
                  <c:v>6</c:v>
                </c:pt>
              </c:numCache>
            </c:numRef>
          </c:val>
          <c:smooth val="0"/>
          <c:extLst>
            <c:ext xmlns:c16="http://schemas.microsoft.com/office/drawing/2014/chart" uri="{C3380CC4-5D6E-409C-BE32-E72D297353CC}">
              <c16:uniqueId val="{00000006-C45F-42E6-A7A5-96026D94F7D3}"/>
            </c:ext>
          </c:extLst>
        </c:ser>
        <c:dLbls>
          <c:showLegendKey val="0"/>
          <c:showVal val="0"/>
          <c:showCatName val="0"/>
          <c:showSerName val="0"/>
          <c:showPercent val="0"/>
          <c:showBubbleSize val="0"/>
        </c:dLbls>
        <c:smooth val="0"/>
        <c:axId val="335545944"/>
        <c:axId val="335538072"/>
      </c:lineChart>
      <c:dateAx>
        <c:axId val="335545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538072"/>
        <c:crosses val="autoZero"/>
        <c:auto val="1"/>
        <c:lblOffset val="100"/>
        <c:baseTimeUnit val="days"/>
      </c:dateAx>
      <c:valAx>
        <c:axId val="335538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545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Benelli</c:v>
                </c:pt>
              </c:strCache>
            </c:strRef>
          </c:tx>
          <c:spPr>
            <a:ln w="28575" cap="rnd">
              <a:solidFill>
                <a:schemeClr val="accent1"/>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Sheet1!$B$2:$B$26</c:f>
              <c:numCache>
                <c:formatCode>General</c:formatCode>
                <c:ptCount val="25"/>
                <c:pt idx="0">
                  <c:v>304</c:v>
                </c:pt>
                <c:pt idx="1">
                  <c:v>414</c:v>
                </c:pt>
                <c:pt idx="2">
                  <c:v>114</c:v>
                </c:pt>
                <c:pt idx="3">
                  <c:v>310</c:v>
                </c:pt>
                <c:pt idx="4">
                  <c:v>385</c:v>
                </c:pt>
                <c:pt idx="5">
                  <c:v>290</c:v>
                </c:pt>
                <c:pt idx="6">
                  <c:v>462</c:v>
                </c:pt>
                <c:pt idx="7">
                  <c:v>-122</c:v>
                </c:pt>
                <c:pt idx="8">
                  <c:v>228</c:v>
                </c:pt>
                <c:pt idx="9">
                  <c:v>422</c:v>
                </c:pt>
                <c:pt idx="10">
                  <c:v>319</c:v>
                </c:pt>
                <c:pt idx="11">
                  <c:v>-26</c:v>
                </c:pt>
                <c:pt idx="12">
                  <c:v>-126</c:v>
                </c:pt>
                <c:pt idx="13">
                  <c:v>351</c:v>
                </c:pt>
                <c:pt idx="14">
                  <c:v>390</c:v>
                </c:pt>
                <c:pt idx="15">
                  <c:v>447</c:v>
                </c:pt>
                <c:pt idx="16">
                  <c:v>76</c:v>
                </c:pt>
                <c:pt idx="17">
                  <c:v>46</c:v>
                </c:pt>
                <c:pt idx="18">
                  <c:v>-172</c:v>
                </c:pt>
                <c:pt idx="19">
                  <c:v>-345</c:v>
                </c:pt>
                <c:pt idx="20">
                  <c:v>656</c:v>
                </c:pt>
                <c:pt idx="21">
                  <c:v>-519</c:v>
                </c:pt>
                <c:pt idx="22">
                  <c:v>188</c:v>
                </c:pt>
                <c:pt idx="23">
                  <c:v>283</c:v>
                </c:pt>
                <c:pt idx="24">
                  <c:v>-54</c:v>
                </c:pt>
              </c:numCache>
            </c:numRef>
          </c:val>
          <c:smooth val="0"/>
          <c:extLst>
            <c:ext xmlns:c16="http://schemas.microsoft.com/office/drawing/2014/chart" uri="{C3380CC4-5D6E-409C-BE32-E72D297353CC}">
              <c16:uniqueId val="{00000000-F75B-4B50-B029-32DD88C0010B}"/>
            </c:ext>
          </c:extLst>
        </c:ser>
        <c:ser>
          <c:idx val="1"/>
          <c:order val="1"/>
          <c:tx>
            <c:strRef>
              <c:f>Sheet1!$C$1</c:f>
              <c:strCache>
                <c:ptCount val="1"/>
                <c:pt idx="0">
                  <c:v>Suzuki Motos Argentina</c:v>
                </c:pt>
              </c:strCache>
            </c:strRef>
          </c:tx>
          <c:spPr>
            <a:ln w="28575" cap="rnd">
              <a:solidFill>
                <a:schemeClr val="accent2"/>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Sheet1!$C$2:$C$26</c:f>
              <c:numCache>
                <c:formatCode>General</c:formatCode>
                <c:ptCount val="25"/>
                <c:pt idx="0">
                  <c:v>78</c:v>
                </c:pt>
                <c:pt idx="1">
                  <c:v>94</c:v>
                </c:pt>
                <c:pt idx="2">
                  <c:v>111</c:v>
                </c:pt>
                <c:pt idx="3">
                  <c:v>98</c:v>
                </c:pt>
                <c:pt idx="4">
                  <c:v>80</c:v>
                </c:pt>
                <c:pt idx="5">
                  <c:v>67</c:v>
                </c:pt>
                <c:pt idx="6">
                  <c:v>54</c:v>
                </c:pt>
                <c:pt idx="7">
                  <c:v>64</c:v>
                </c:pt>
                <c:pt idx="8">
                  <c:v>84</c:v>
                </c:pt>
                <c:pt idx="9">
                  <c:v>69</c:v>
                </c:pt>
                <c:pt idx="10">
                  <c:v>53</c:v>
                </c:pt>
                <c:pt idx="11">
                  <c:v>58</c:v>
                </c:pt>
                <c:pt idx="12">
                  <c:v>265</c:v>
                </c:pt>
                <c:pt idx="13">
                  <c:v>205</c:v>
                </c:pt>
                <c:pt idx="14">
                  <c:v>171</c:v>
                </c:pt>
                <c:pt idx="15">
                  <c:v>150</c:v>
                </c:pt>
                <c:pt idx="16">
                  <c:v>135</c:v>
                </c:pt>
                <c:pt idx="17">
                  <c:v>148</c:v>
                </c:pt>
                <c:pt idx="18">
                  <c:v>133</c:v>
                </c:pt>
                <c:pt idx="19">
                  <c:v>117</c:v>
                </c:pt>
                <c:pt idx="20">
                  <c:v>102</c:v>
                </c:pt>
                <c:pt idx="21">
                  <c:v>117</c:v>
                </c:pt>
                <c:pt idx="22">
                  <c:v>108</c:v>
                </c:pt>
                <c:pt idx="23">
                  <c:v>102</c:v>
                </c:pt>
                <c:pt idx="24">
                  <c:v>65</c:v>
                </c:pt>
              </c:numCache>
            </c:numRef>
          </c:val>
          <c:smooth val="0"/>
          <c:extLst>
            <c:ext xmlns:c16="http://schemas.microsoft.com/office/drawing/2014/chart" uri="{C3380CC4-5D6E-409C-BE32-E72D297353CC}">
              <c16:uniqueId val="{00000001-F75B-4B50-B029-32DD88C0010B}"/>
            </c:ext>
          </c:extLst>
        </c:ser>
        <c:ser>
          <c:idx val="2"/>
          <c:order val="2"/>
          <c:tx>
            <c:strRef>
              <c:f>Sheet1!$D$1</c:f>
              <c:strCache>
                <c:ptCount val="1"/>
                <c:pt idx="0">
                  <c:v>Yamaha Motor Argentina S.A</c:v>
                </c:pt>
              </c:strCache>
            </c:strRef>
          </c:tx>
          <c:spPr>
            <a:ln w="28575" cap="rnd">
              <a:solidFill>
                <a:schemeClr val="accent3"/>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Sheet1!$D$2:$D$26</c:f>
              <c:numCache>
                <c:formatCode>General</c:formatCode>
                <c:ptCount val="25"/>
                <c:pt idx="0">
                  <c:v>3</c:v>
                </c:pt>
                <c:pt idx="1">
                  <c:v>-18</c:v>
                </c:pt>
                <c:pt idx="2">
                  <c:v>12</c:v>
                </c:pt>
                <c:pt idx="3">
                  <c:v>-2</c:v>
                </c:pt>
                <c:pt idx="4">
                  <c:v>-7</c:v>
                </c:pt>
                <c:pt idx="5">
                  <c:v>-14</c:v>
                </c:pt>
                <c:pt idx="6">
                  <c:v>-22</c:v>
                </c:pt>
                <c:pt idx="7">
                  <c:v>-22</c:v>
                </c:pt>
                <c:pt idx="8">
                  <c:v>1</c:v>
                </c:pt>
                <c:pt idx="9">
                  <c:v>47</c:v>
                </c:pt>
                <c:pt idx="10">
                  <c:v>35</c:v>
                </c:pt>
                <c:pt idx="11">
                  <c:v>-14</c:v>
                </c:pt>
                <c:pt idx="12">
                  <c:v>-4</c:v>
                </c:pt>
                <c:pt idx="13">
                  <c:v>-9</c:v>
                </c:pt>
                <c:pt idx="14">
                  <c:v>-13</c:v>
                </c:pt>
                <c:pt idx="15">
                  <c:v>-29</c:v>
                </c:pt>
                <c:pt idx="16">
                  <c:v>5</c:v>
                </c:pt>
                <c:pt idx="17">
                  <c:v>15</c:v>
                </c:pt>
                <c:pt idx="18">
                  <c:v>-5</c:v>
                </c:pt>
                <c:pt idx="19">
                  <c:v>14</c:v>
                </c:pt>
                <c:pt idx="20">
                  <c:v>11</c:v>
                </c:pt>
                <c:pt idx="21">
                  <c:v>0</c:v>
                </c:pt>
                <c:pt idx="22">
                  <c:v>-18</c:v>
                </c:pt>
                <c:pt idx="23">
                  <c:v>16</c:v>
                </c:pt>
                <c:pt idx="24">
                  <c:v>0</c:v>
                </c:pt>
              </c:numCache>
            </c:numRef>
          </c:val>
          <c:smooth val="0"/>
          <c:extLst>
            <c:ext xmlns:c16="http://schemas.microsoft.com/office/drawing/2014/chart" uri="{C3380CC4-5D6E-409C-BE32-E72D297353CC}">
              <c16:uniqueId val="{00000002-F75B-4B50-B029-32DD88C0010B}"/>
            </c:ext>
          </c:extLst>
        </c:ser>
        <c:ser>
          <c:idx val="3"/>
          <c:order val="3"/>
          <c:tx>
            <c:strRef>
              <c:f>Sheet1!$E$1</c:f>
              <c:strCache>
                <c:ptCount val="1"/>
                <c:pt idx="0">
                  <c:v>KTM Argentina</c:v>
                </c:pt>
              </c:strCache>
            </c:strRef>
          </c:tx>
          <c:spPr>
            <a:ln w="28575" cap="rnd">
              <a:solidFill>
                <a:schemeClr val="accent4"/>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Sheet1!$E$2:$E$26</c:f>
              <c:numCache>
                <c:formatCode>General</c:formatCode>
                <c:ptCount val="25"/>
                <c:pt idx="0">
                  <c:v>102</c:v>
                </c:pt>
                <c:pt idx="1">
                  <c:v>122</c:v>
                </c:pt>
                <c:pt idx="2">
                  <c:v>122</c:v>
                </c:pt>
                <c:pt idx="3">
                  <c:v>116</c:v>
                </c:pt>
                <c:pt idx="4">
                  <c:v>104</c:v>
                </c:pt>
                <c:pt idx="5">
                  <c:v>78</c:v>
                </c:pt>
                <c:pt idx="6">
                  <c:v>75</c:v>
                </c:pt>
                <c:pt idx="7">
                  <c:v>78</c:v>
                </c:pt>
                <c:pt idx="8">
                  <c:v>83</c:v>
                </c:pt>
                <c:pt idx="9">
                  <c:v>77</c:v>
                </c:pt>
                <c:pt idx="10">
                  <c:v>32</c:v>
                </c:pt>
                <c:pt idx="11">
                  <c:v>-11</c:v>
                </c:pt>
                <c:pt idx="12">
                  <c:v>-9</c:v>
                </c:pt>
                <c:pt idx="13">
                  <c:v>-12</c:v>
                </c:pt>
                <c:pt idx="14">
                  <c:v>-10</c:v>
                </c:pt>
                <c:pt idx="15">
                  <c:v>-16</c:v>
                </c:pt>
                <c:pt idx="16">
                  <c:v>-14</c:v>
                </c:pt>
                <c:pt idx="17">
                  <c:v>-3</c:v>
                </c:pt>
                <c:pt idx="18">
                  <c:v>2</c:v>
                </c:pt>
                <c:pt idx="19">
                  <c:v>2</c:v>
                </c:pt>
                <c:pt idx="20">
                  <c:v>-6</c:v>
                </c:pt>
                <c:pt idx="21">
                  <c:v>-3</c:v>
                </c:pt>
                <c:pt idx="22">
                  <c:v>-8</c:v>
                </c:pt>
                <c:pt idx="23">
                  <c:v>-5</c:v>
                </c:pt>
                <c:pt idx="24">
                  <c:v>-6</c:v>
                </c:pt>
              </c:numCache>
            </c:numRef>
          </c:val>
          <c:smooth val="0"/>
          <c:extLst>
            <c:ext xmlns:c16="http://schemas.microsoft.com/office/drawing/2014/chart" uri="{C3380CC4-5D6E-409C-BE32-E72D297353CC}">
              <c16:uniqueId val="{00000003-F75B-4B50-B029-32DD88C0010B}"/>
            </c:ext>
          </c:extLst>
        </c:ser>
        <c:ser>
          <c:idx val="4"/>
          <c:order val="4"/>
          <c:tx>
            <c:strRef>
              <c:f>Sheet1!$F$1</c:f>
              <c:strCache>
                <c:ptCount val="1"/>
                <c:pt idx="0">
                  <c:v>Bajaj Argentina</c:v>
                </c:pt>
              </c:strCache>
            </c:strRef>
          </c:tx>
          <c:spPr>
            <a:ln w="28575" cap="rnd">
              <a:solidFill>
                <a:schemeClr val="accent5"/>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Sheet1!$F$2:$F$26</c:f>
              <c:numCache>
                <c:formatCode>General</c:formatCode>
                <c:ptCount val="25"/>
                <c:pt idx="0">
                  <c:v>-1</c:v>
                </c:pt>
                <c:pt idx="1">
                  <c:v>-5</c:v>
                </c:pt>
                <c:pt idx="2">
                  <c:v>-3</c:v>
                </c:pt>
                <c:pt idx="3">
                  <c:v>-2</c:v>
                </c:pt>
                <c:pt idx="4">
                  <c:v>-2</c:v>
                </c:pt>
                <c:pt idx="5">
                  <c:v>-4</c:v>
                </c:pt>
                <c:pt idx="6">
                  <c:v>-13</c:v>
                </c:pt>
                <c:pt idx="7">
                  <c:v>-3</c:v>
                </c:pt>
                <c:pt idx="8">
                  <c:v>3</c:v>
                </c:pt>
                <c:pt idx="9">
                  <c:v>2</c:v>
                </c:pt>
                <c:pt idx="10">
                  <c:v>-2</c:v>
                </c:pt>
                <c:pt idx="11">
                  <c:v>6</c:v>
                </c:pt>
                <c:pt idx="12">
                  <c:v>-5</c:v>
                </c:pt>
                <c:pt idx="13">
                  <c:v>-8</c:v>
                </c:pt>
                <c:pt idx="14">
                  <c:v>1</c:v>
                </c:pt>
                <c:pt idx="15">
                  <c:v>-8</c:v>
                </c:pt>
                <c:pt idx="16">
                  <c:v>2</c:v>
                </c:pt>
                <c:pt idx="17">
                  <c:v>2</c:v>
                </c:pt>
                <c:pt idx="18">
                  <c:v>6</c:v>
                </c:pt>
                <c:pt idx="19">
                  <c:v>2</c:v>
                </c:pt>
                <c:pt idx="20">
                  <c:v>0</c:v>
                </c:pt>
                <c:pt idx="21">
                  <c:v>-2</c:v>
                </c:pt>
                <c:pt idx="22">
                  <c:v>-7</c:v>
                </c:pt>
                <c:pt idx="23">
                  <c:v>4</c:v>
                </c:pt>
                <c:pt idx="24">
                  <c:v>9</c:v>
                </c:pt>
              </c:numCache>
            </c:numRef>
          </c:val>
          <c:smooth val="0"/>
          <c:extLst>
            <c:ext xmlns:c16="http://schemas.microsoft.com/office/drawing/2014/chart" uri="{C3380CC4-5D6E-409C-BE32-E72D297353CC}">
              <c16:uniqueId val="{00000004-F75B-4B50-B029-32DD88C0010B}"/>
            </c:ext>
          </c:extLst>
        </c:ser>
        <c:ser>
          <c:idx val="5"/>
          <c:order val="5"/>
          <c:tx>
            <c:strRef>
              <c:f>Sheet1!$G$1</c:f>
              <c:strCache>
                <c:ptCount val="1"/>
                <c:pt idx="0">
                  <c:v>Honda Argentina</c:v>
                </c:pt>
              </c:strCache>
            </c:strRef>
          </c:tx>
          <c:spPr>
            <a:ln w="28575" cap="rnd">
              <a:solidFill>
                <a:schemeClr val="accent6"/>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Sheet1!$G$2:$G$26</c:f>
              <c:numCache>
                <c:formatCode>General</c:formatCode>
                <c:ptCount val="25"/>
                <c:pt idx="0">
                  <c:v>-42</c:v>
                </c:pt>
                <c:pt idx="1">
                  <c:v>-32</c:v>
                </c:pt>
                <c:pt idx="2">
                  <c:v>-17</c:v>
                </c:pt>
                <c:pt idx="3">
                  <c:v>-23</c:v>
                </c:pt>
                <c:pt idx="4">
                  <c:v>-24</c:v>
                </c:pt>
                <c:pt idx="5">
                  <c:v>-25</c:v>
                </c:pt>
                <c:pt idx="6">
                  <c:v>-54</c:v>
                </c:pt>
                <c:pt idx="7">
                  <c:v>-44</c:v>
                </c:pt>
                <c:pt idx="8">
                  <c:v>-38</c:v>
                </c:pt>
                <c:pt idx="9">
                  <c:v>-17</c:v>
                </c:pt>
                <c:pt idx="10">
                  <c:v>-29</c:v>
                </c:pt>
                <c:pt idx="11">
                  <c:v>-50</c:v>
                </c:pt>
                <c:pt idx="12">
                  <c:v>-42</c:v>
                </c:pt>
                <c:pt idx="13">
                  <c:v>-47</c:v>
                </c:pt>
                <c:pt idx="14">
                  <c:v>-37</c:v>
                </c:pt>
                <c:pt idx="15">
                  <c:v>-62</c:v>
                </c:pt>
                <c:pt idx="16">
                  <c:v>-16</c:v>
                </c:pt>
                <c:pt idx="17">
                  <c:v>-7</c:v>
                </c:pt>
                <c:pt idx="18">
                  <c:v>-21</c:v>
                </c:pt>
                <c:pt idx="19">
                  <c:v>-14</c:v>
                </c:pt>
                <c:pt idx="20">
                  <c:v>-19</c:v>
                </c:pt>
                <c:pt idx="21">
                  <c:v>-21</c:v>
                </c:pt>
                <c:pt idx="22">
                  <c:v>-38</c:v>
                </c:pt>
                <c:pt idx="23">
                  <c:v>-16</c:v>
                </c:pt>
                <c:pt idx="24">
                  <c:v>-14</c:v>
                </c:pt>
              </c:numCache>
            </c:numRef>
          </c:val>
          <c:smooth val="0"/>
          <c:extLst>
            <c:ext xmlns:c16="http://schemas.microsoft.com/office/drawing/2014/chart" uri="{C3380CC4-5D6E-409C-BE32-E72D297353CC}">
              <c16:uniqueId val="{00000005-F75B-4B50-B029-32DD88C0010B}"/>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Sheet1!$H$2:$H$26</c:f>
              <c:numCache>
                <c:formatCode>General</c:formatCode>
                <c:ptCount val="25"/>
                <c:pt idx="0">
                  <c:v>1</c:v>
                </c:pt>
                <c:pt idx="1">
                  <c:v>2</c:v>
                </c:pt>
                <c:pt idx="2">
                  <c:v>1</c:v>
                </c:pt>
                <c:pt idx="3">
                  <c:v>0</c:v>
                </c:pt>
                <c:pt idx="4">
                  <c:v>1</c:v>
                </c:pt>
                <c:pt idx="5">
                  <c:v>0</c:v>
                </c:pt>
                <c:pt idx="6">
                  <c:v>0</c:v>
                </c:pt>
                <c:pt idx="7">
                  <c:v>-3</c:v>
                </c:pt>
                <c:pt idx="8">
                  <c:v>-1</c:v>
                </c:pt>
                <c:pt idx="9">
                  <c:v>1</c:v>
                </c:pt>
                <c:pt idx="10">
                  <c:v>2</c:v>
                </c:pt>
                <c:pt idx="11">
                  <c:v>2</c:v>
                </c:pt>
                <c:pt idx="12">
                  <c:v>2</c:v>
                </c:pt>
                <c:pt idx="13">
                  <c:v>-3</c:v>
                </c:pt>
                <c:pt idx="14">
                  <c:v>-4</c:v>
                </c:pt>
                <c:pt idx="15">
                  <c:v>-3</c:v>
                </c:pt>
                <c:pt idx="16">
                  <c:v>2</c:v>
                </c:pt>
                <c:pt idx="17">
                  <c:v>0</c:v>
                </c:pt>
                <c:pt idx="18">
                  <c:v>4</c:v>
                </c:pt>
                <c:pt idx="19">
                  <c:v>3</c:v>
                </c:pt>
                <c:pt idx="20">
                  <c:v>0</c:v>
                </c:pt>
                <c:pt idx="21">
                  <c:v>1</c:v>
                </c:pt>
                <c:pt idx="22">
                  <c:v>-5</c:v>
                </c:pt>
                <c:pt idx="23">
                  <c:v>2</c:v>
                </c:pt>
                <c:pt idx="24">
                  <c:v>-1</c:v>
                </c:pt>
              </c:numCache>
            </c:numRef>
          </c:val>
          <c:smooth val="0"/>
          <c:extLst>
            <c:ext xmlns:c16="http://schemas.microsoft.com/office/drawing/2014/chart" uri="{C3380CC4-5D6E-409C-BE32-E72D297353CC}">
              <c16:uniqueId val="{00000006-F75B-4B50-B029-32DD88C0010B}"/>
            </c:ext>
          </c:extLst>
        </c:ser>
        <c:dLbls>
          <c:showLegendKey val="0"/>
          <c:showVal val="0"/>
          <c:showCatName val="0"/>
          <c:showSerName val="0"/>
          <c:showPercent val="0"/>
          <c:showBubbleSize val="0"/>
        </c:dLbls>
        <c:smooth val="0"/>
        <c:axId val="410771752"/>
        <c:axId val="410774376"/>
      </c:lineChart>
      <c:dateAx>
        <c:axId val="410771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774376"/>
        <c:crosses val="autoZero"/>
        <c:auto val="1"/>
        <c:lblOffset val="100"/>
        <c:baseTimeUnit val="days"/>
      </c:dateAx>
      <c:valAx>
        <c:axId val="410774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771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Benelli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4</c:v>
                </c:pt>
                <c:pt idx="2">
                  <c:v>2</c:v>
                </c:pt>
                <c:pt idx="3">
                  <c:v>3</c:v>
                </c:pt>
                <c:pt idx="4">
                  <c:v>4</c:v>
                </c:pt>
                <c:pt idx="5">
                  <c:v>3</c:v>
                </c:pt>
                <c:pt idx="6">
                  <c:v>3</c:v>
                </c:pt>
              </c:numCache>
            </c:numRef>
          </c:val>
          <c:extLst>
            <c:ext xmlns:c16="http://schemas.microsoft.com/office/drawing/2014/chart" uri="{C3380CC4-5D6E-409C-BE32-E72D297353CC}">
              <c16:uniqueId val="{00000000-9D81-4C27-90D7-5B56D95C4289}"/>
            </c:ext>
          </c:extLst>
        </c:ser>
        <c:ser>
          <c:idx val="1"/>
          <c:order val="1"/>
          <c:tx>
            <c:strRef>
              <c:f>Sheet1!$C$1</c:f>
              <c:strCache>
                <c:ptCount val="1"/>
                <c:pt idx="0">
                  <c:v>Suzuki Motos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0</c:v>
                </c:pt>
                <c:pt idx="2">
                  <c:v>1</c:v>
                </c:pt>
                <c:pt idx="3">
                  <c:v>3</c:v>
                </c:pt>
                <c:pt idx="4">
                  <c:v>1</c:v>
                </c:pt>
                <c:pt idx="5">
                  <c:v>0</c:v>
                </c:pt>
                <c:pt idx="6">
                  <c:v>1</c:v>
                </c:pt>
              </c:numCache>
            </c:numRef>
          </c:val>
          <c:extLst>
            <c:ext xmlns:c16="http://schemas.microsoft.com/office/drawing/2014/chart" uri="{C3380CC4-5D6E-409C-BE32-E72D297353CC}">
              <c16:uniqueId val="{00000001-9D81-4C27-90D7-5B56D95C4289}"/>
            </c:ext>
          </c:extLst>
        </c:ser>
        <c:ser>
          <c:idx val="2"/>
          <c:order val="2"/>
          <c:tx>
            <c:strRef>
              <c:f>Sheet1!$D$1</c:f>
              <c:strCache>
                <c:ptCount val="1"/>
                <c:pt idx="0">
                  <c:v>Yamaha Motor Argentina S.A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6</c:v>
                </c:pt>
                <c:pt idx="1">
                  <c:v>9</c:v>
                </c:pt>
                <c:pt idx="2">
                  <c:v>5</c:v>
                </c:pt>
                <c:pt idx="3">
                  <c:v>9</c:v>
                </c:pt>
                <c:pt idx="4">
                  <c:v>10</c:v>
                </c:pt>
                <c:pt idx="5">
                  <c:v>6</c:v>
                </c:pt>
                <c:pt idx="6">
                  <c:v>1</c:v>
                </c:pt>
              </c:numCache>
            </c:numRef>
          </c:val>
          <c:extLst>
            <c:ext xmlns:c16="http://schemas.microsoft.com/office/drawing/2014/chart" uri="{C3380CC4-5D6E-409C-BE32-E72D297353CC}">
              <c16:uniqueId val="{00000002-9D81-4C27-90D7-5B56D95C4289}"/>
            </c:ext>
          </c:extLst>
        </c:ser>
        <c:ser>
          <c:idx val="3"/>
          <c:order val="3"/>
          <c:tx>
            <c:strRef>
              <c:f>Sheet1!$E$1</c:f>
              <c:strCache>
                <c:ptCount val="1"/>
                <c:pt idx="0">
                  <c:v>KTM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1</c:v>
                </c:pt>
                <c:pt idx="2">
                  <c:v>0</c:v>
                </c:pt>
                <c:pt idx="3">
                  <c:v>1</c:v>
                </c:pt>
                <c:pt idx="4">
                  <c:v>0</c:v>
                </c:pt>
                <c:pt idx="5">
                  <c:v>0</c:v>
                </c:pt>
                <c:pt idx="6">
                  <c:v>0</c:v>
                </c:pt>
              </c:numCache>
            </c:numRef>
          </c:val>
          <c:extLst>
            <c:ext xmlns:c16="http://schemas.microsoft.com/office/drawing/2014/chart" uri="{C3380CC4-5D6E-409C-BE32-E72D297353CC}">
              <c16:uniqueId val="{00000003-9D81-4C27-90D7-5B56D95C4289}"/>
            </c:ext>
          </c:extLst>
        </c:ser>
        <c:ser>
          <c:idx val="4"/>
          <c:order val="4"/>
          <c:tx>
            <c:strRef>
              <c:f>Sheet1!$F$1</c:f>
              <c:strCache>
                <c:ptCount val="1"/>
                <c:pt idx="0">
                  <c:v>Bajaj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c:v>
                </c:pt>
                <c:pt idx="1">
                  <c:v>0</c:v>
                </c:pt>
                <c:pt idx="2">
                  <c:v>2</c:v>
                </c:pt>
                <c:pt idx="3">
                  <c:v>0</c:v>
                </c:pt>
                <c:pt idx="4">
                  <c:v>1</c:v>
                </c:pt>
                <c:pt idx="5">
                  <c:v>2</c:v>
                </c:pt>
                <c:pt idx="6">
                  <c:v>1</c:v>
                </c:pt>
              </c:numCache>
            </c:numRef>
          </c:val>
          <c:extLst>
            <c:ext xmlns:c16="http://schemas.microsoft.com/office/drawing/2014/chart" uri="{C3380CC4-5D6E-409C-BE32-E72D297353CC}">
              <c16:uniqueId val="{00000004-9D81-4C27-90D7-5B56D95C4289}"/>
            </c:ext>
          </c:extLst>
        </c:ser>
        <c:ser>
          <c:idx val="5"/>
          <c:order val="5"/>
          <c:tx>
            <c:strRef>
              <c:f>Sheet1!$G$1</c:f>
              <c:strCache>
                <c:ptCount val="1"/>
                <c:pt idx="0">
                  <c:v>Honda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6</c:v>
                </c:pt>
                <c:pt idx="1">
                  <c:v>1</c:v>
                </c:pt>
                <c:pt idx="2">
                  <c:v>3</c:v>
                </c:pt>
                <c:pt idx="3">
                  <c:v>1</c:v>
                </c:pt>
                <c:pt idx="4">
                  <c:v>2</c:v>
                </c:pt>
                <c:pt idx="5">
                  <c:v>4</c:v>
                </c:pt>
                <c:pt idx="6">
                  <c:v>1</c:v>
                </c:pt>
              </c:numCache>
            </c:numRef>
          </c:val>
          <c:extLst>
            <c:ext xmlns:c16="http://schemas.microsoft.com/office/drawing/2014/chart" uri="{C3380CC4-5D6E-409C-BE32-E72D297353CC}">
              <c16:uniqueId val="{00000005-9D81-4C27-90D7-5B56D95C4289}"/>
            </c:ext>
          </c:extLst>
        </c:ser>
        <c:ser>
          <c:idx val="6"/>
          <c:order val="6"/>
          <c:tx>
            <c:strRef>
              <c:f>Sheet1!$H$1</c:f>
              <c:strCache>
                <c:ptCount val="1"/>
                <c:pt idx="0">
                  <c:v>Kawasaki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3</c:v>
                </c:pt>
                <c:pt idx="1">
                  <c:v>7</c:v>
                </c:pt>
                <c:pt idx="2">
                  <c:v>0</c:v>
                </c:pt>
                <c:pt idx="3">
                  <c:v>2</c:v>
                </c:pt>
                <c:pt idx="4">
                  <c:v>2</c:v>
                </c:pt>
                <c:pt idx="5">
                  <c:v>4</c:v>
                </c:pt>
                <c:pt idx="6">
                  <c:v>0</c:v>
                </c:pt>
              </c:numCache>
            </c:numRef>
          </c:val>
          <c:extLst>
            <c:ext xmlns:c16="http://schemas.microsoft.com/office/drawing/2014/chart" uri="{C3380CC4-5D6E-409C-BE32-E72D297353CC}">
              <c16:uniqueId val="{00000006-9D81-4C27-90D7-5B56D95C4289}"/>
            </c:ext>
          </c:extLst>
        </c:ser>
        <c:dLbls>
          <c:showLegendKey val="0"/>
          <c:showVal val="0"/>
          <c:showCatName val="0"/>
          <c:showSerName val="0"/>
          <c:showPercent val="0"/>
          <c:showBubbleSize val="0"/>
        </c:dLbls>
        <c:gapWidth val="219"/>
        <c:overlap val="-27"/>
        <c:axId val="335545616"/>
        <c:axId val="335539712"/>
      </c:barChart>
      <c:catAx>
        <c:axId val="335545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539712"/>
        <c:crosses val="autoZero"/>
        <c:auto val="1"/>
        <c:lblAlgn val="ctr"/>
        <c:lblOffset val="100"/>
        <c:noMultiLvlLbl val="0"/>
      </c:catAx>
      <c:valAx>
        <c:axId val="335539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545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Benelli</c:v>
                </c:pt>
              </c:strCache>
            </c:strRef>
          </c:tx>
          <c:spPr>
            <a:ln w="28575" cap="rnd">
              <a:solidFill>
                <a:schemeClr val="accent1"/>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Sheet1!$B$2:$B$26</c:f>
              <c:numCache>
                <c:formatCode>General</c:formatCode>
                <c:ptCount val="25"/>
                <c:pt idx="0">
                  <c:v>1.8280909018200901E-2</c:v>
                </c:pt>
                <c:pt idx="1">
                  <c:v>2.4891161292921501E-2</c:v>
                </c:pt>
                <c:pt idx="2">
                  <c:v>6.8523822547343002E-3</c:v>
                </c:pt>
                <c:pt idx="3">
                  <c:v>1.86323942806964E-2</c:v>
                </c:pt>
                <c:pt idx="4">
                  <c:v>2.3135920830681701E-2</c:v>
                </c:pt>
                <c:pt idx="5">
                  <c:v>1.7423026271520401E-2</c:v>
                </c:pt>
                <c:pt idx="6">
                  <c:v>2.77518480207887E-2</c:v>
                </c:pt>
                <c:pt idx="7">
                  <c:v>-7.3263768784349896E-3</c:v>
                </c:pt>
                <c:pt idx="8">
                  <c:v>1.36929206399158E-2</c:v>
                </c:pt>
                <c:pt idx="9">
                  <c:v>2.5340444670760399E-2</c:v>
                </c:pt>
                <c:pt idx="10">
                  <c:v>1.9150601773141599E-2</c:v>
                </c:pt>
                <c:pt idx="11">
                  <c:v>-1.56056523672874E-3</c:v>
                </c:pt>
                <c:pt idx="12">
                  <c:v>-7.5628572474680904E-3</c:v>
                </c:pt>
                <c:pt idx="13">
                  <c:v>2.1069552935300901E-2</c:v>
                </c:pt>
                <c:pt idx="14">
                  <c:v>2.34056828998081E-2</c:v>
                </c:pt>
                <c:pt idx="15">
                  <c:v>2.6820236018076999E-2</c:v>
                </c:pt>
                <c:pt idx="16">
                  <c:v>4.5588174427553503E-3</c:v>
                </c:pt>
                <c:pt idx="17">
                  <c:v>2.7591584566707202E-3</c:v>
                </c:pt>
                <c:pt idx="18">
                  <c:v>-1.03165687092473E-2</c:v>
                </c:pt>
                <c:pt idx="19">
                  <c:v>-2.0695252509074401E-2</c:v>
                </c:pt>
                <c:pt idx="20">
                  <c:v>3.9359118355748797E-2</c:v>
                </c:pt>
                <c:pt idx="21">
                  <c:v>-3.1127051146723001E-2</c:v>
                </c:pt>
                <c:pt idx="22">
                  <c:v>1.12788202354034E-2</c:v>
                </c:pt>
                <c:pt idx="23">
                  <c:v>1.6976309350347201E-2</c:v>
                </c:pt>
                <c:pt idx="24">
                  <c:v>-3.2387459575652301E-3</c:v>
                </c:pt>
              </c:numCache>
            </c:numRef>
          </c:val>
          <c:smooth val="0"/>
          <c:extLst>
            <c:ext xmlns:c16="http://schemas.microsoft.com/office/drawing/2014/chart" uri="{C3380CC4-5D6E-409C-BE32-E72D297353CC}">
              <c16:uniqueId val="{00000000-083F-445B-AC03-FD5B89306C0E}"/>
            </c:ext>
          </c:extLst>
        </c:ser>
        <c:ser>
          <c:idx val="1"/>
          <c:order val="1"/>
          <c:tx>
            <c:strRef>
              <c:f>Sheet1!$C$1</c:f>
              <c:strCache>
                <c:ptCount val="1"/>
                <c:pt idx="0">
                  <c:v>Suzuki Motos Argentina</c:v>
                </c:pt>
              </c:strCache>
            </c:strRef>
          </c:tx>
          <c:spPr>
            <a:ln w="28575" cap="rnd">
              <a:solidFill>
                <a:schemeClr val="accent2"/>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Sheet1!$C$2:$C$26</c:f>
              <c:numCache>
                <c:formatCode>General</c:formatCode>
                <c:ptCount val="25"/>
                <c:pt idx="0">
                  <c:v>0.77075098814229204</c:v>
                </c:pt>
                <c:pt idx="1">
                  <c:v>0.92174936262012197</c:v>
                </c:pt>
                <c:pt idx="2">
                  <c:v>1.0785075787019001</c:v>
                </c:pt>
                <c:pt idx="3">
                  <c:v>0.94203595116793204</c:v>
                </c:pt>
                <c:pt idx="4">
                  <c:v>0.76183220645652805</c:v>
                </c:pt>
                <c:pt idx="5">
                  <c:v>0.63321047160003796</c:v>
                </c:pt>
                <c:pt idx="6">
                  <c:v>0.50713749060856494</c:v>
                </c:pt>
                <c:pt idx="7">
                  <c:v>0.59801906185759701</c:v>
                </c:pt>
                <c:pt idx="8">
                  <c:v>0.78023407022106595</c:v>
                </c:pt>
                <c:pt idx="9">
                  <c:v>0.63594470046082996</c:v>
                </c:pt>
                <c:pt idx="10">
                  <c:v>0.485392435204689</c:v>
                </c:pt>
                <c:pt idx="11">
                  <c:v>0.52861830113014896</c:v>
                </c:pt>
                <c:pt idx="12">
                  <c:v>2.4025385312783301</c:v>
                </c:pt>
                <c:pt idx="13">
                  <c:v>1.8149623727313</c:v>
                </c:pt>
                <c:pt idx="14">
                  <c:v>1.4869565217391301</c:v>
                </c:pt>
                <c:pt idx="15">
                  <c:v>1.2852369120041101</c:v>
                </c:pt>
                <c:pt idx="16">
                  <c:v>1.14203536079858</c:v>
                </c:pt>
                <c:pt idx="17">
                  <c:v>1.23787219805955</c:v>
                </c:pt>
                <c:pt idx="18">
                  <c:v>1.09881031064111</c:v>
                </c:pt>
                <c:pt idx="19">
                  <c:v>0.956116695268448</c:v>
                </c:pt>
                <c:pt idx="20">
                  <c:v>0.82564351627003396</c:v>
                </c:pt>
                <c:pt idx="21">
                  <c:v>0.939306358381503</c:v>
                </c:pt>
                <c:pt idx="22">
                  <c:v>0.858983536148891</c:v>
                </c:pt>
                <c:pt idx="23">
                  <c:v>0.80435296900875297</c:v>
                </c:pt>
                <c:pt idx="24">
                  <c:v>0.50848783540639897</c:v>
                </c:pt>
              </c:numCache>
            </c:numRef>
          </c:val>
          <c:smooth val="0"/>
          <c:extLst>
            <c:ext xmlns:c16="http://schemas.microsoft.com/office/drawing/2014/chart" uri="{C3380CC4-5D6E-409C-BE32-E72D297353CC}">
              <c16:uniqueId val="{00000001-083F-445B-AC03-FD5B89306C0E}"/>
            </c:ext>
          </c:extLst>
        </c:ser>
        <c:ser>
          <c:idx val="2"/>
          <c:order val="2"/>
          <c:tx>
            <c:strRef>
              <c:f>Sheet1!$D$1</c:f>
              <c:strCache>
                <c:ptCount val="1"/>
                <c:pt idx="0">
                  <c:v>Yamaha Motor Argentina S.A</c:v>
                </c:pt>
              </c:strCache>
            </c:strRef>
          </c:tx>
          <c:spPr>
            <a:ln w="28575" cap="rnd">
              <a:solidFill>
                <a:schemeClr val="accent3"/>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Sheet1!$D$2:$D$26</c:f>
              <c:numCache>
                <c:formatCode>General</c:formatCode>
                <c:ptCount val="25"/>
                <c:pt idx="0">
                  <c:v>2.99372515208124E-4</c:v>
                </c:pt>
                <c:pt idx="1">
                  <c:v>-1.79622971383067E-3</c:v>
                </c:pt>
                <c:pt idx="2">
                  <c:v>1.19750798588138E-3</c:v>
                </c:pt>
                <c:pt idx="3">
                  <c:v>-1.9958227429989E-4</c:v>
                </c:pt>
                <c:pt idx="4">
                  <c:v>-6.9853935421034603E-4</c:v>
                </c:pt>
                <c:pt idx="5">
                  <c:v>-1.3970884676334501E-3</c:v>
                </c:pt>
                <c:pt idx="6">
                  <c:v>-2.1954554073068699E-3</c:v>
                </c:pt>
                <c:pt idx="7">
                  <c:v>-2.19550360860957E-3</c:v>
                </c:pt>
                <c:pt idx="8" formatCode="0.00E+00">
                  <c:v>9.9797809637674104E-5</c:v>
                </c:pt>
                <c:pt idx="9">
                  <c:v>4.6904923719620299E-3</c:v>
                </c:pt>
                <c:pt idx="10">
                  <c:v>3.4927560240062099E-3</c:v>
                </c:pt>
                <c:pt idx="11">
                  <c:v>-1.39705361392823E-3</c:v>
                </c:pt>
                <c:pt idx="12">
                  <c:v>-3.9916375193968599E-4</c:v>
                </c:pt>
                <c:pt idx="13">
                  <c:v>-8.98122026841874E-4</c:v>
                </c:pt>
                <c:pt idx="14">
                  <c:v>-1.29729902343321E-3</c:v>
                </c:pt>
                <c:pt idx="15">
                  <c:v>-2.89401228857494E-3</c:v>
                </c:pt>
                <c:pt idx="16">
                  <c:v>4.9898207656381001E-4</c:v>
                </c:pt>
                <c:pt idx="17">
                  <c:v>1.49693876023532E-3</c:v>
                </c:pt>
                <c:pt idx="18">
                  <c:v>-4.9897211743807801E-4</c:v>
                </c:pt>
                <c:pt idx="19">
                  <c:v>1.39712890011027E-3</c:v>
                </c:pt>
                <c:pt idx="20">
                  <c:v>1.09772879911463E-3</c:v>
                </c:pt>
                <c:pt idx="21">
                  <c:v>0</c:v>
                </c:pt>
                <c:pt idx="22">
                  <c:v>-1.7962637713555801E-3</c:v>
                </c:pt>
                <c:pt idx="23">
                  <c:v>1.5967075889515799E-3</c:v>
                </c:pt>
                <c:pt idx="24">
                  <c:v>0</c:v>
                </c:pt>
              </c:numCache>
            </c:numRef>
          </c:val>
          <c:smooth val="0"/>
          <c:extLst>
            <c:ext xmlns:c16="http://schemas.microsoft.com/office/drawing/2014/chart" uri="{C3380CC4-5D6E-409C-BE32-E72D297353CC}">
              <c16:uniqueId val="{00000002-083F-445B-AC03-FD5B89306C0E}"/>
            </c:ext>
          </c:extLst>
        </c:ser>
        <c:ser>
          <c:idx val="3"/>
          <c:order val="3"/>
          <c:tx>
            <c:strRef>
              <c:f>Sheet1!$E$1</c:f>
              <c:strCache>
                <c:ptCount val="1"/>
                <c:pt idx="0">
                  <c:v>KTM Argentina</c:v>
                </c:pt>
              </c:strCache>
            </c:strRef>
          </c:tx>
          <c:spPr>
            <a:ln w="28575" cap="rnd">
              <a:solidFill>
                <a:schemeClr val="accent4"/>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Sheet1!$E$2:$E$26</c:f>
              <c:numCache>
                <c:formatCode>General</c:formatCode>
                <c:ptCount val="25"/>
                <c:pt idx="0">
                  <c:v>4.5081079647660401E-2</c:v>
                </c:pt>
                <c:pt idx="1">
                  <c:v>5.38962100361811E-2</c:v>
                </c:pt>
                <c:pt idx="2">
                  <c:v>5.3867177668964102E-2</c:v>
                </c:pt>
                <c:pt idx="3">
                  <c:v>5.1190397387524601E-2</c:v>
                </c:pt>
                <c:pt idx="4">
                  <c:v>4.5871357306998498E-2</c:v>
                </c:pt>
                <c:pt idx="5">
                  <c:v>3.43877438553951E-2</c:v>
                </c:pt>
                <c:pt idx="6">
                  <c:v>3.3053771876088003E-2</c:v>
                </c:pt>
                <c:pt idx="7">
                  <c:v>3.4364563966551798E-2</c:v>
                </c:pt>
                <c:pt idx="8">
                  <c:v>3.6554858713269002E-2</c:v>
                </c:pt>
                <c:pt idx="9">
                  <c:v>3.3899946728655102E-2</c:v>
                </c:pt>
                <c:pt idx="10">
                  <c:v>1.40835152454053E-2</c:v>
                </c:pt>
                <c:pt idx="11">
                  <c:v>-4.8405266492994401E-3</c:v>
                </c:pt>
                <c:pt idx="12">
                  <c:v>-3.9606226098742696E-3</c:v>
                </c:pt>
                <c:pt idx="13">
                  <c:v>-5.2810393085359203E-3</c:v>
                </c:pt>
                <c:pt idx="14">
                  <c:v>-4.40109851418914E-3</c:v>
                </c:pt>
                <c:pt idx="15">
                  <c:v>-7.0420675510329796E-3</c:v>
                </c:pt>
                <c:pt idx="16">
                  <c:v>-6.1622430564725597E-3</c:v>
                </c:pt>
                <c:pt idx="17">
                  <c:v>-1.3205620312004801E-3</c:v>
                </c:pt>
                <c:pt idx="18">
                  <c:v>8.8038631351436999E-4</c:v>
                </c:pt>
                <c:pt idx="19">
                  <c:v>8.8037856278199605E-4</c:v>
                </c:pt>
                <c:pt idx="20">
                  <c:v>-2.6411124365582801E-3</c:v>
                </c:pt>
                <c:pt idx="21">
                  <c:v>-1.32059109657483E-3</c:v>
                </c:pt>
                <c:pt idx="22">
                  <c:v>-3.5216227637695501E-3</c:v>
                </c:pt>
                <c:pt idx="23">
                  <c:v>-2.2010917415037899E-3</c:v>
                </c:pt>
                <c:pt idx="24">
                  <c:v>-2.6413682287424901E-3</c:v>
                </c:pt>
              </c:numCache>
            </c:numRef>
          </c:val>
          <c:smooth val="0"/>
          <c:extLst>
            <c:ext xmlns:c16="http://schemas.microsoft.com/office/drawing/2014/chart" uri="{C3380CC4-5D6E-409C-BE32-E72D297353CC}">
              <c16:uniqueId val="{00000003-083F-445B-AC03-FD5B89306C0E}"/>
            </c:ext>
          </c:extLst>
        </c:ser>
        <c:ser>
          <c:idx val="4"/>
          <c:order val="4"/>
          <c:tx>
            <c:strRef>
              <c:f>Sheet1!$F$1</c:f>
              <c:strCache>
                <c:ptCount val="1"/>
                <c:pt idx="0">
                  <c:v>Bajaj Argentina</c:v>
                </c:pt>
              </c:strCache>
            </c:strRef>
          </c:tx>
          <c:spPr>
            <a:ln w="28575" cap="rnd">
              <a:solidFill>
                <a:schemeClr val="accent5"/>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Sheet1!$F$2:$F$26</c:f>
              <c:numCache>
                <c:formatCode>General</c:formatCode>
                <c:ptCount val="25"/>
                <c:pt idx="0">
                  <c:v>-6.5102895125746202E-4</c:v>
                </c:pt>
                <c:pt idx="1">
                  <c:v>-3.2551659483600502E-3</c:v>
                </c:pt>
                <c:pt idx="2">
                  <c:v>-1.9531631477177299E-3</c:v>
                </c:pt>
                <c:pt idx="3">
                  <c:v>-1.30213419795044E-3</c:v>
                </c:pt>
                <c:pt idx="4">
                  <c:v>-1.30215115370592E-3</c:v>
                </c:pt>
                <c:pt idx="5">
                  <c:v>-2.6043362198059799E-3</c:v>
                </c:pt>
                <c:pt idx="6">
                  <c:v>-8.4643131535426398E-3</c:v>
                </c:pt>
                <c:pt idx="7">
                  <c:v>-1.9534683831142199E-3</c:v>
                </c:pt>
                <c:pt idx="8">
                  <c:v>1.9535065442469199E-3</c:v>
                </c:pt>
                <c:pt idx="9">
                  <c:v>1.3023122554094799E-3</c:v>
                </c:pt>
                <c:pt idx="10">
                  <c:v>-1.3022952954582501E-3</c:v>
                </c:pt>
                <c:pt idx="11">
                  <c:v>3.9069367662284398E-3</c:v>
                </c:pt>
                <c:pt idx="12">
                  <c:v>-3.25565344220238E-3</c:v>
                </c:pt>
                <c:pt idx="13">
                  <c:v>-5.2092151015145803E-3</c:v>
                </c:pt>
                <c:pt idx="14">
                  <c:v>6.5118580935884197E-4</c:v>
                </c:pt>
                <c:pt idx="15">
                  <c:v>-5.2094525516549802E-3</c:v>
                </c:pt>
                <c:pt idx="16">
                  <c:v>1.30243098743805E-3</c:v>
                </c:pt>
                <c:pt idx="17">
                  <c:v>1.30241402439421E-3</c:v>
                </c:pt>
                <c:pt idx="18">
                  <c:v>3.9071911853766897E-3</c:v>
                </c:pt>
                <c:pt idx="19">
                  <c:v>1.3023461766372101E-3</c:v>
                </c:pt>
                <c:pt idx="20">
                  <c:v>0</c:v>
                </c:pt>
                <c:pt idx="21">
                  <c:v>-1.30232921580246E-3</c:v>
                </c:pt>
                <c:pt idx="22">
                  <c:v>-4.55821161823024E-3</c:v>
                </c:pt>
                <c:pt idx="23">
                  <c:v>2.60481108607598E-3</c:v>
                </c:pt>
                <c:pt idx="24">
                  <c:v>5.8606722842295799E-3</c:v>
                </c:pt>
              </c:numCache>
            </c:numRef>
          </c:val>
          <c:smooth val="0"/>
          <c:extLst>
            <c:ext xmlns:c16="http://schemas.microsoft.com/office/drawing/2014/chart" uri="{C3380CC4-5D6E-409C-BE32-E72D297353CC}">
              <c16:uniqueId val="{00000004-083F-445B-AC03-FD5B89306C0E}"/>
            </c:ext>
          </c:extLst>
        </c:ser>
        <c:ser>
          <c:idx val="5"/>
          <c:order val="5"/>
          <c:tx>
            <c:strRef>
              <c:f>Sheet1!$G$1</c:f>
              <c:strCache>
                <c:ptCount val="1"/>
                <c:pt idx="0">
                  <c:v>Honda Argentina</c:v>
                </c:pt>
              </c:strCache>
            </c:strRef>
          </c:tx>
          <c:spPr>
            <a:ln w="28575" cap="rnd">
              <a:solidFill>
                <a:schemeClr val="accent6"/>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Sheet1!$G$2:$G$26</c:f>
              <c:numCache>
                <c:formatCode>General</c:formatCode>
                <c:ptCount val="25"/>
                <c:pt idx="0">
                  <c:v>-4.1232417319186001E-3</c:v>
                </c:pt>
                <c:pt idx="1">
                  <c:v>-3.14164704773536E-3</c:v>
                </c:pt>
                <c:pt idx="2">
                  <c:v>-1.6690524298458001E-3</c:v>
                </c:pt>
                <c:pt idx="3">
                  <c:v>-2.2581674480253301E-3</c:v>
                </c:pt>
                <c:pt idx="4">
                  <c:v>-2.3564018529173198E-3</c:v>
                </c:pt>
                <c:pt idx="5">
                  <c:v>-2.4546431047111502E-3</c:v>
                </c:pt>
                <c:pt idx="6">
                  <c:v>-5.3021592552626399E-3</c:v>
                </c:pt>
                <c:pt idx="7">
                  <c:v>-4.3205069918568302E-3</c:v>
                </c:pt>
                <c:pt idx="8">
                  <c:v>-3.7315081675840002E-3</c:v>
                </c:pt>
                <c:pt idx="9">
                  <c:v>-1.66942121166592E-3</c:v>
                </c:pt>
                <c:pt idx="10">
                  <c:v>-2.8478837277816E-3</c:v>
                </c:pt>
                <c:pt idx="11">
                  <c:v>-4.9102841974287799E-3</c:v>
                </c:pt>
                <c:pt idx="12">
                  <c:v>-4.1248412672690903E-3</c:v>
                </c:pt>
                <c:pt idx="13">
                  <c:v>-4.6160842052330696E-3</c:v>
                </c:pt>
                <c:pt idx="14">
                  <c:v>-3.63410638306231E-3</c:v>
                </c:pt>
                <c:pt idx="15">
                  <c:v>-6.0898049789066804E-3</c:v>
                </c:pt>
                <c:pt idx="16">
                  <c:v>-1.5716582861262801E-3</c:v>
                </c:pt>
                <c:pt idx="17">
                  <c:v>-6.8761130708033401E-4</c:v>
                </c:pt>
                <c:pt idx="18">
                  <c:v>-2.06284810561782E-3</c:v>
                </c:pt>
                <c:pt idx="19">
                  <c:v>-1.3752604399458099E-3</c:v>
                </c:pt>
                <c:pt idx="20">
                  <c:v>-1.8664505513396701E-3</c:v>
                </c:pt>
                <c:pt idx="21">
                  <c:v>-2.0629575345103299E-3</c:v>
                </c:pt>
                <c:pt idx="22">
                  <c:v>-3.7330477879235898E-3</c:v>
                </c:pt>
                <c:pt idx="23">
                  <c:v>-1.5718682735090101E-3</c:v>
                </c:pt>
                <c:pt idx="24">
                  <c:v>-1.37540635889657E-3</c:v>
                </c:pt>
              </c:numCache>
            </c:numRef>
          </c:val>
          <c:smooth val="0"/>
          <c:extLst>
            <c:ext xmlns:c16="http://schemas.microsoft.com/office/drawing/2014/chart" uri="{C3380CC4-5D6E-409C-BE32-E72D297353CC}">
              <c16:uniqueId val="{00000005-083F-445B-AC03-FD5B89306C0E}"/>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Sheet1!$H$2:$H$26</c:f>
              <c:numCache>
                <c:formatCode>General</c:formatCode>
                <c:ptCount val="25"/>
                <c:pt idx="0">
                  <c:v>2.35793444942231E-3</c:v>
                </c:pt>
                <c:pt idx="1">
                  <c:v>4.7157577043691499E-3</c:v>
                </c:pt>
                <c:pt idx="2">
                  <c:v>2.35776766557423E-3</c:v>
                </c:pt>
                <c:pt idx="3">
                  <c:v>0</c:v>
                </c:pt>
                <c:pt idx="4">
                  <c:v>2.3577120762012498E-3</c:v>
                </c:pt>
                <c:pt idx="5">
                  <c:v>0</c:v>
                </c:pt>
                <c:pt idx="6">
                  <c:v>0</c:v>
                </c:pt>
                <c:pt idx="7">
                  <c:v>-7.07296946834846E-3</c:v>
                </c:pt>
                <c:pt idx="8">
                  <c:v>-2.3578232575686099E-3</c:v>
                </c:pt>
                <c:pt idx="9">
                  <c:v>2.3578788521845702E-3</c:v>
                </c:pt>
                <c:pt idx="10">
                  <c:v>4.7156465151372302E-3</c:v>
                </c:pt>
                <c:pt idx="11">
                  <c:v>4.7154241524025101E-3</c:v>
                </c:pt>
                <c:pt idx="12">
                  <c:v>4.7152018106375003E-3</c:v>
                </c:pt>
                <c:pt idx="13">
                  <c:v>-7.0724692347588301E-3</c:v>
                </c:pt>
                <c:pt idx="14">
                  <c:v>-9.4306259577979501E-3</c:v>
                </c:pt>
                <c:pt idx="15">
                  <c:v>-7.0736365565537201E-3</c:v>
                </c:pt>
                <c:pt idx="16">
                  <c:v>4.71609130352764E-3</c:v>
                </c:pt>
                <c:pt idx="17">
                  <c:v>0</c:v>
                </c:pt>
                <c:pt idx="18">
                  <c:v>9.4317377976892193E-3</c:v>
                </c:pt>
                <c:pt idx="19">
                  <c:v>7.0731362286037599E-3</c:v>
                </c:pt>
                <c:pt idx="20">
                  <c:v>0</c:v>
                </c:pt>
                <c:pt idx="21">
                  <c:v>2.3575453238088499E-3</c:v>
                </c:pt>
                <c:pt idx="22">
                  <c:v>-1.1787448724598E-2</c:v>
                </c:pt>
                <c:pt idx="23">
                  <c:v>4.7155353311484696E-3</c:v>
                </c:pt>
                <c:pt idx="24">
                  <c:v>-2.3576564894494901E-3</c:v>
                </c:pt>
              </c:numCache>
            </c:numRef>
          </c:val>
          <c:smooth val="0"/>
          <c:extLst>
            <c:ext xmlns:c16="http://schemas.microsoft.com/office/drawing/2014/chart" uri="{C3380CC4-5D6E-409C-BE32-E72D297353CC}">
              <c16:uniqueId val="{00000006-083F-445B-AC03-FD5B89306C0E}"/>
            </c:ext>
          </c:extLst>
        </c:ser>
        <c:dLbls>
          <c:showLegendKey val="0"/>
          <c:showVal val="0"/>
          <c:showCatName val="0"/>
          <c:showSerName val="0"/>
          <c:showPercent val="0"/>
          <c:showBubbleSize val="0"/>
        </c:dLbls>
        <c:smooth val="0"/>
        <c:axId val="335555784"/>
        <c:axId val="335554144"/>
      </c:lineChart>
      <c:dateAx>
        <c:axId val="335555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554144"/>
        <c:crosses val="autoZero"/>
        <c:auto val="1"/>
        <c:lblOffset val="100"/>
        <c:baseTimeUnit val="days"/>
      </c:dateAx>
      <c:valAx>
        <c:axId val="335554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555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Sheet1!$A$2:$A$8</c:f>
              <c:strCache>
                <c:ptCount val="7"/>
                <c:pt idx="0">
                  <c:v>Benelli</c:v>
                </c:pt>
                <c:pt idx="1">
                  <c:v>Suzuki Motos Argentina</c:v>
                </c:pt>
                <c:pt idx="2">
                  <c:v>Yamaha Motor Argentina S.A</c:v>
                </c:pt>
                <c:pt idx="3">
                  <c:v>KTM Argentina</c:v>
                </c:pt>
                <c:pt idx="4">
                  <c:v>Bajaj Argentina</c:v>
                </c:pt>
                <c:pt idx="5">
                  <c:v>Honda Argentina</c:v>
                </c:pt>
                <c:pt idx="6">
                  <c:v>Kawasaki Argentina</c:v>
                </c:pt>
              </c:strCache>
            </c:strRef>
          </c:cat>
          <c:val>
            <c:numRef>
              <c:f>Sheet1!$B$2:$B$8</c:f>
              <c:numCache>
                <c:formatCode>General</c:formatCode>
                <c:ptCount val="7"/>
                <c:pt idx="0">
                  <c:v>2109</c:v>
                </c:pt>
                <c:pt idx="1">
                  <c:v>503</c:v>
                </c:pt>
                <c:pt idx="2">
                  <c:v>21309</c:v>
                </c:pt>
                <c:pt idx="3">
                  <c:v>218</c:v>
                </c:pt>
                <c:pt idx="4">
                  <c:v>365</c:v>
                </c:pt>
                <c:pt idx="5">
                  <c:v>922</c:v>
                </c:pt>
                <c:pt idx="6">
                  <c:v>240</c:v>
                </c:pt>
              </c:numCache>
            </c:numRef>
          </c:val>
          <c:extLst>
            <c:ext xmlns:c16="http://schemas.microsoft.com/office/drawing/2014/chart" uri="{C3380CC4-5D6E-409C-BE32-E72D297353CC}">
              <c16:uniqueId val="{00000000-DE7C-4B36-815D-86594B2A9F89}"/>
            </c:ext>
          </c:extLst>
        </c:ser>
        <c:ser>
          <c:idx val="1"/>
          <c:order val="1"/>
          <c:tx>
            <c:strRef>
              <c:f>Sheet1!$C$1</c:f>
              <c:strCache>
                <c:ptCount val="1"/>
                <c:pt idx="0">
                  <c:v>Love</c:v>
                </c:pt>
              </c:strCache>
            </c:strRef>
          </c:tx>
          <c:spPr>
            <a:solidFill>
              <a:schemeClr val="accent2"/>
            </a:solidFill>
            <a:ln>
              <a:noFill/>
            </a:ln>
            <a:effectLst/>
          </c:spPr>
          <c:invertIfNegative val="0"/>
          <c:cat>
            <c:strRef>
              <c:f>Sheet1!$A$2:$A$8</c:f>
              <c:strCache>
                <c:ptCount val="7"/>
                <c:pt idx="0">
                  <c:v>Benelli</c:v>
                </c:pt>
                <c:pt idx="1">
                  <c:v>Suzuki Motos Argentina</c:v>
                </c:pt>
                <c:pt idx="2">
                  <c:v>Yamaha Motor Argentina S.A</c:v>
                </c:pt>
                <c:pt idx="3">
                  <c:v>KTM Argentina</c:v>
                </c:pt>
                <c:pt idx="4">
                  <c:v>Bajaj Argentina</c:v>
                </c:pt>
                <c:pt idx="5">
                  <c:v>Honda Argentina</c:v>
                </c:pt>
                <c:pt idx="6">
                  <c:v>Kawasaki Argentina</c:v>
                </c:pt>
              </c:strCache>
            </c:strRef>
          </c:cat>
          <c:val>
            <c:numRef>
              <c:f>Sheet1!$C$2:$C$8</c:f>
              <c:numCache>
                <c:formatCode>General</c:formatCode>
                <c:ptCount val="7"/>
                <c:pt idx="0">
                  <c:v>361</c:v>
                </c:pt>
                <c:pt idx="1">
                  <c:v>71</c:v>
                </c:pt>
                <c:pt idx="2">
                  <c:v>746</c:v>
                </c:pt>
                <c:pt idx="3">
                  <c:v>29</c:v>
                </c:pt>
                <c:pt idx="4">
                  <c:v>52</c:v>
                </c:pt>
                <c:pt idx="5">
                  <c:v>132</c:v>
                </c:pt>
                <c:pt idx="6">
                  <c:v>27</c:v>
                </c:pt>
              </c:numCache>
            </c:numRef>
          </c:val>
          <c:extLst>
            <c:ext xmlns:c16="http://schemas.microsoft.com/office/drawing/2014/chart" uri="{C3380CC4-5D6E-409C-BE32-E72D297353CC}">
              <c16:uniqueId val="{00000001-DE7C-4B36-815D-86594B2A9F89}"/>
            </c:ext>
          </c:extLst>
        </c:ser>
        <c:ser>
          <c:idx val="2"/>
          <c:order val="2"/>
          <c:tx>
            <c:strRef>
              <c:f>Sheet1!$D$1</c:f>
              <c:strCache>
                <c:ptCount val="1"/>
                <c:pt idx="0">
                  <c:v>Haha</c:v>
                </c:pt>
              </c:strCache>
            </c:strRef>
          </c:tx>
          <c:spPr>
            <a:solidFill>
              <a:schemeClr val="accent3"/>
            </a:solidFill>
            <a:ln>
              <a:noFill/>
            </a:ln>
            <a:effectLst/>
          </c:spPr>
          <c:invertIfNegative val="0"/>
          <c:cat>
            <c:strRef>
              <c:f>Sheet1!$A$2:$A$8</c:f>
              <c:strCache>
                <c:ptCount val="7"/>
                <c:pt idx="0">
                  <c:v>Benelli</c:v>
                </c:pt>
                <c:pt idx="1">
                  <c:v>Suzuki Motos Argentina</c:v>
                </c:pt>
                <c:pt idx="2">
                  <c:v>Yamaha Motor Argentina S.A</c:v>
                </c:pt>
                <c:pt idx="3">
                  <c:v>KTM Argentina</c:v>
                </c:pt>
                <c:pt idx="4">
                  <c:v>Bajaj Argentina</c:v>
                </c:pt>
                <c:pt idx="5">
                  <c:v>Honda Argentina</c:v>
                </c:pt>
                <c:pt idx="6">
                  <c:v>Kawasaki Argentina</c:v>
                </c:pt>
              </c:strCache>
            </c:strRef>
          </c:cat>
          <c:val>
            <c:numRef>
              <c:f>Sheet1!$D$2:$D$8</c:f>
              <c:numCache>
                <c:formatCode>General</c:formatCode>
                <c:ptCount val="7"/>
                <c:pt idx="0">
                  <c:v>2</c:v>
                </c:pt>
                <c:pt idx="1">
                  <c:v>3</c:v>
                </c:pt>
                <c:pt idx="2">
                  <c:v>165</c:v>
                </c:pt>
                <c:pt idx="3">
                  <c:v>0</c:v>
                </c:pt>
                <c:pt idx="4">
                  <c:v>1</c:v>
                </c:pt>
                <c:pt idx="5">
                  <c:v>1</c:v>
                </c:pt>
                <c:pt idx="6">
                  <c:v>0</c:v>
                </c:pt>
              </c:numCache>
            </c:numRef>
          </c:val>
          <c:extLst>
            <c:ext xmlns:c16="http://schemas.microsoft.com/office/drawing/2014/chart" uri="{C3380CC4-5D6E-409C-BE32-E72D297353CC}">
              <c16:uniqueId val="{00000002-DE7C-4B36-815D-86594B2A9F89}"/>
            </c:ext>
          </c:extLst>
        </c:ser>
        <c:ser>
          <c:idx val="3"/>
          <c:order val="3"/>
          <c:tx>
            <c:strRef>
              <c:f>Sheet1!$E$1</c:f>
              <c:strCache>
                <c:ptCount val="1"/>
                <c:pt idx="0">
                  <c:v>Wow</c:v>
                </c:pt>
              </c:strCache>
            </c:strRef>
          </c:tx>
          <c:spPr>
            <a:solidFill>
              <a:schemeClr val="accent4"/>
            </a:solidFill>
            <a:ln>
              <a:noFill/>
            </a:ln>
            <a:effectLst/>
          </c:spPr>
          <c:invertIfNegative val="0"/>
          <c:cat>
            <c:strRef>
              <c:f>Sheet1!$A$2:$A$8</c:f>
              <c:strCache>
                <c:ptCount val="7"/>
                <c:pt idx="0">
                  <c:v>Benelli</c:v>
                </c:pt>
                <c:pt idx="1">
                  <c:v>Suzuki Motos Argentina</c:v>
                </c:pt>
                <c:pt idx="2">
                  <c:v>Yamaha Motor Argentina S.A</c:v>
                </c:pt>
                <c:pt idx="3">
                  <c:v>KTM Argentina</c:v>
                </c:pt>
                <c:pt idx="4">
                  <c:v>Bajaj Argentina</c:v>
                </c:pt>
                <c:pt idx="5">
                  <c:v>Honda Argentina</c:v>
                </c:pt>
                <c:pt idx="6">
                  <c:v>Kawasaki Argentina</c:v>
                </c:pt>
              </c:strCache>
            </c:strRef>
          </c:cat>
          <c:val>
            <c:numRef>
              <c:f>Sheet1!$E$2:$E$8</c:f>
              <c:numCache>
                <c:formatCode>General</c:formatCode>
                <c:ptCount val="7"/>
                <c:pt idx="0">
                  <c:v>16</c:v>
                </c:pt>
                <c:pt idx="1">
                  <c:v>1</c:v>
                </c:pt>
                <c:pt idx="2">
                  <c:v>33</c:v>
                </c:pt>
                <c:pt idx="3">
                  <c:v>0</c:v>
                </c:pt>
                <c:pt idx="4">
                  <c:v>1</c:v>
                </c:pt>
                <c:pt idx="5">
                  <c:v>0</c:v>
                </c:pt>
                <c:pt idx="6">
                  <c:v>3</c:v>
                </c:pt>
              </c:numCache>
            </c:numRef>
          </c:val>
          <c:extLst>
            <c:ext xmlns:c16="http://schemas.microsoft.com/office/drawing/2014/chart" uri="{C3380CC4-5D6E-409C-BE32-E72D297353CC}">
              <c16:uniqueId val="{00000003-DE7C-4B36-815D-86594B2A9F89}"/>
            </c:ext>
          </c:extLst>
        </c:ser>
        <c:ser>
          <c:idx val="4"/>
          <c:order val="4"/>
          <c:tx>
            <c:strRef>
              <c:f>Sheet1!$F$1</c:f>
              <c:strCache>
                <c:ptCount val="1"/>
                <c:pt idx="0">
                  <c:v>Sad</c:v>
                </c:pt>
              </c:strCache>
            </c:strRef>
          </c:tx>
          <c:spPr>
            <a:solidFill>
              <a:schemeClr val="accent5"/>
            </a:solidFill>
            <a:ln>
              <a:noFill/>
            </a:ln>
            <a:effectLst/>
          </c:spPr>
          <c:invertIfNegative val="0"/>
          <c:cat>
            <c:strRef>
              <c:f>Sheet1!$A$2:$A$8</c:f>
              <c:strCache>
                <c:ptCount val="7"/>
                <c:pt idx="0">
                  <c:v>Benelli</c:v>
                </c:pt>
                <c:pt idx="1">
                  <c:v>Suzuki Motos Argentina</c:v>
                </c:pt>
                <c:pt idx="2">
                  <c:v>Yamaha Motor Argentina S.A</c:v>
                </c:pt>
                <c:pt idx="3">
                  <c:v>KTM Argentina</c:v>
                </c:pt>
                <c:pt idx="4">
                  <c:v>Bajaj Argentina</c:v>
                </c:pt>
                <c:pt idx="5">
                  <c:v>Honda Argentina</c:v>
                </c:pt>
                <c:pt idx="6">
                  <c:v>Kawasaki Argentina</c:v>
                </c:pt>
              </c:strCache>
            </c:strRef>
          </c:cat>
          <c:val>
            <c:numRef>
              <c:f>Sheet1!$F$2:$F$8</c:f>
              <c:numCache>
                <c:formatCode>General</c:formatCode>
                <c:ptCount val="7"/>
                <c:pt idx="0">
                  <c:v>0</c:v>
                </c:pt>
                <c:pt idx="1">
                  <c:v>0</c:v>
                </c:pt>
                <c:pt idx="2">
                  <c:v>14</c:v>
                </c:pt>
                <c:pt idx="3">
                  <c:v>0</c:v>
                </c:pt>
                <c:pt idx="4">
                  <c:v>2</c:v>
                </c:pt>
                <c:pt idx="5">
                  <c:v>1</c:v>
                </c:pt>
                <c:pt idx="6">
                  <c:v>1</c:v>
                </c:pt>
              </c:numCache>
            </c:numRef>
          </c:val>
          <c:extLst>
            <c:ext xmlns:c16="http://schemas.microsoft.com/office/drawing/2014/chart" uri="{C3380CC4-5D6E-409C-BE32-E72D297353CC}">
              <c16:uniqueId val="{00000004-DE7C-4B36-815D-86594B2A9F89}"/>
            </c:ext>
          </c:extLst>
        </c:ser>
        <c:ser>
          <c:idx val="5"/>
          <c:order val="5"/>
          <c:tx>
            <c:strRef>
              <c:f>Sheet1!$G$1</c:f>
              <c:strCache>
                <c:ptCount val="1"/>
                <c:pt idx="0">
                  <c:v>Angry</c:v>
                </c:pt>
              </c:strCache>
            </c:strRef>
          </c:tx>
          <c:spPr>
            <a:solidFill>
              <a:schemeClr val="accent6"/>
            </a:solidFill>
            <a:ln>
              <a:noFill/>
            </a:ln>
            <a:effectLst/>
          </c:spPr>
          <c:invertIfNegative val="0"/>
          <c:cat>
            <c:strRef>
              <c:f>Sheet1!$A$2:$A$8</c:f>
              <c:strCache>
                <c:ptCount val="7"/>
                <c:pt idx="0">
                  <c:v>Benelli</c:v>
                </c:pt>
                <c:pt idx="1">
                  <c:v>Suzuki Motos Argentina</c:v>
                </c:pt>
                <c:pt idx="2">
                  <c:v>Yamaha Motor Argentina S.A</c:v>
                </c:pt>
                <c:pt idx="3">
                  <c:v>KTM Argentina</c:v>
                </c:pt>
                <c:pt idx="4">
                  <c:v>Bajaj Argentina</c:v>
                </c:pt>
                <c:pt idx="5">
                  <c:v>Honda Argentina</c:v>
                </c:pt>
                <c:pt idx="6">
                  <c:v>Kawasaki Argentina</c:v>
                </c:pt>
              </c:strCache>
            </c:strRef>
          </c:cat>
          <c:val>
            <c:numRef>
              <c:f>Sheet1!$G$2:$G$8</c:f>
              <c:numCache>
                <c:formatCode>General</c:formatCode>
                <c:ptCount val="7"/>
                <c:pt idx="0">
                  <c:v>1</c:v>
                </c:pt>
                <c:pt idx="1">
                  <c:v>0</c:v>
                </c:pt>
                <c:pt idx="2">
                  <c:v>21</c:v>
                </c:pt>
                <c:pt idx="3">
                  <c:v>0</c:v>
                </c:pt>
                <c:pt idx="4">
                  <c:v>0</c:v>
                </c:pt>
                <c:pt idx="5">
                  <c:v>0</c:v>
                </c:pt>
                <c:pt idx="6">
                  <c:v>0</c:v>
                </c:pt>
              </c:numCache>
            </c:numRef>
          </c:val>
          <c:extLst>
            <c:ext xmlns:c16="http://schemas.microsoft.com/office/drawing/2014/chart" uri="{C3380CC4-5D6E-409C-BE32-E72D297353CC}">
              <c16:uniqueId val="{00000005-DE7C-4B36-815D-86594B2A9F8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Sheet1!$A$2:$A$8</c:f>
              <c:strCache>
                <c:ptCount val="7"/>
                <c:pt idx="0">
                  <c:v>Benelli</c:v>
                </c:pt>
                <c:pt idx="1">
                  <c:v>Suzuki Motos Argentina</c:v>
                </c:pt>
                <c:pt idx="2">
                  <c:v>Yamaha Motor Argentina S.A</c:v>
                </c:pt>
                <c:pt idx="3">
                  <c:v>KTM Argentina</c:v>
                </c:pt>
                <c:pt idx="4">
                  <c:v>Bajaj Argentina</c:v>
                </c:pt>
                <c:pt idx="5">
                  <c:v>Honda Argentina</c:v>
                </c:pt>
                <c:pt idx="6">
                  <c:v>Kawasaki Argentina</c:v>
                </c:pt>
              </c:strCache>
            </c:strRef>
          </c:cat>
          <c:val>
            <c:numRef>
              <c:f>Sheet1!$H$2:$H$8</c:f>
              <c:numCache>
                <c:formatCode>General</c:formatCode>
                <c:ptCount val="7"/>
                <c:pt idx="0">
                  <c:v>168</c:v>
                </c:pt>
                <c:pt idx="1">
                  <c:v>44</c:v>
                </c:pt>
                <c:pt idx="2">
                  <c:v>812</c:v>
                </c:pt>
                <c:pt idx="3">
                  <c:v>9</c:v>
                </c:pt>
                <c:pt idx="4">
                  <c:v>77</c:v>
                </c:pt>
                <c:pt idx="5">
                  <c:v>111</c:v>
                </c:pt>
                <c:pt idx="6">
                  <c:v>7</c:v>
                </c:pt>
              </c:numCache>
            </c:numRef>
          </c:val>
          <c:extLst>
            <c:ext xmlns:c16="http://schemas.microsoft.com/office/drawing/2014/chart" uri="{C3380CC4-5D6E-409C-BE32-E72D297353CC}">
              <c16:uniqueId val="{00000006-DE7C-4B36-815D-86594B2A9F8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Sheet1!$A$2:$A$8</c:f>
              <c:strCache>
                <c:ptCount val="7"/>
                <c:pt idx="0">
                  <c:v>Benelli</c:v>
                </c:pt>
                <c:pt idx="1">
                  <c:v>Suzuki Motos Argentina</c:v>
                </c:pt>
                <c:pt idx="2">
                  <c:v>Yamaha Motor Argentina S.A</c:v>
                </c:pt>
                <c:pt idx="3">
                  <c:v>KTM Argentina</c:v>
                </c:pt>
                <c:pt idx="4">
                  <c:v>Bajaj Argentina</c:v>
                </c:pt>
                <c:pt idx="5">
                  <c:v>Honda Argentina</c:v>
                </c:pt>
                <c:pt idx="6">
                  <c:v>Kawasaki Argentina</c:v>
                </c:pt>
              </c:strCache>
            </c:strRef>
          </c:cat>
          <c:val>
            <c:numRef>
              <c:f>Sheet1!$I$2:$I$8</c:f>
              <c:numCache>
                <c:formatCode>General</c:formatCode>
                <c:ptCount val="7"/>
                <c:pt idx="0">
                  <c:v>147</c:v>
                </c:pt>
                <c:pt idx="1">
                  <c:v>29</c:v>
                </c:pt>
                <c:pt idx="2">
                  <c:v>499</c:v>
                </c:pt>
                <c:pt idx="3">
                  <c:v>11</c:v>
                </c:pt>
                <c:pt idx="4">
                  <c:v>19</c:v>
                </c:pt>
                <c:pt idx="5">
                  <c:v>50</c:v>
                </c:pt>
                <c:pt idx="6">
                  <c:v>14</c:v>
                </c:pt>
              </c:numCache>
            </c:numRef>
          </c:val>
          <c:extLst>
            <c:ext xmlns:c16="http://schemas.microsoft.com/office/drawing/2014/chart" uri="{C3380CC4-5D6E-409C-BE32-E72D297353CC}">
              <c16:uniqueId val="{00000007-DE7C-4B36-815D-86594B2A9F89}"/>
            </c:ext>
          </c:extLst>
        </c:ser>
        <c:dLbls>
          <c:showLegendKey val="0"/>
          <c:showVal val="0"/>
          <c:showCatName val="0"/>
          <c:showSerName val="0"/>
          <c:showPercent val="0"/>
          <c:showBubbleSize val="0"/>
        </c:dLbls>
        <c:gapWidth val="150"/>
        <c:overlap val="100"/>
        <c:axId val="335552504"/>
        <c:axId val="335556440"/>
      </c:barChart>
      <c:catAx>
        <c:axId val="335552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556440"/>
        <c:crosses val="autoZero"/>
        <c:auto val="1"/>
        <c:lblAlgn val="ctr"/>
        <c:lblOffset val="100"/>
        <c:noMultiLvlLbl val="0"/>
      </c:catAx>
      <c:valAx>
        <c:axId val="3355564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552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Benelli</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1</c:v>
                </c:pt>
                <c:pt idx="9">
                  <c:v>0</c:v>
                </c:pt>
                <c:pt idx="10">
                  <c:v>1</c:v>
                </c:pt>
                <c:pt idx="11">
                  <c:v>1</c:v>
                </c:pt>
                <c:pt idx="12">
                  <c:v>1</c:v>
                </c:pt>
                <c:pt idx="13">
                  <c:v>3</c:v>
                </c:pt>
                <c:pt idx="14">
                  <c:v>2</c:v>
                </c:pt>
                <c:pt idx="15">
                  <c:v>3</c:v>
                </c:pt>
                <c:pt idx="16">
                  <c:v>2</c:v>
                </c:pt>
                <c:pt idx="17">
                  <c:v>5</c:v>
                </c:pt>
                <c:pt idx="18">
                  <c:v>2</c:v>
                </c:pt>
                <c:pt idx="19">
                  <c:v>1</c:v>
                </c:pt>
                <c:pt idx="20">
                  <c:v>0</c:v>
                </c:pt>
                <c:pt idx="21">
                  <c:v>2</c:v>
                </c:pt>
                <c:pt idx="22">
                  <c:v>0</c:v>
                </c:pt>
                <c:pt idx="23">
                  <c:v>0</c:v>
                </c:pt>
              </c:numCache>
            </c:numRef>
          </c:val>
          <c:smooth val="0"/>
          <c:extLst>
            <c:ext xmlns:c16="http://schemas.microsoft.com/office/drawing/2014/chart" uri="{C3380CC4-5D6E-409C-BE32-E72D297353CC}">
              <c16:uniqueId val="{00000000-5190-4E4F-8209-31EE8A9B3224}"/>
            </c:ext>
          </c:extLst>
        </c:ser>
        <c:ser>
          <c:idx val="1"/>
          <c:order val="1"/>
          <c:tx>
            <c:strRef>
              <c:f>Sheet1!$C$1</c:f>
              <c:strCache>
                <c:ptCount val="1"/>
                <c:pt idx="0">
                  <c:v>Suzuki Motos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1</c:v>
                </c:pt>
                <c:pt idx="13">
                  <c:v>0</c:v>
                </c:pt>
                <c:pt idx="14">
                  <c:v>1</c:v>
                </c:pt>
                <c:pt idx="15">
                  <c:v>0</c:v>
                </c:pt>
                <c:pt idx="16">
                  <c:v>1</c:v>
                </c:pt>
                <c:pt idx="17">
                  <c:v>0</c:v>
                </c:pt>
                <c:pt idx="18">
                  <c:v>1</c:v>
                </c:pt>
                <c:pt idx="19">
                  <c:v>2</c:v>
                </c:pt>
                <c:pt idx="20">
                  <c:v>0</c:v>
                </c:pt>
                <c:pt idx="21">
                  <c:v>1</c:v>
                </c:pt>
                <c:pt idx="22">
                  <c:v>0</c:v>
                </c:pt>
                <c:pt idx="23">
                  <c:v>0</c:v>
                </c:pt>
              </c:numCache>
            </c:numRef>
          </c:val>
          <c:smooth val="0"/>
          <c:extLst>
            <c:ext xmlns:c16="http://schemas.microsoft.com/office/drawing/2014/chart" uri="{C3380CC4-5D6E-409C-BE32-E72D297353CC}">
              <c16:uniqueId val="{00000001-5190-4E4F-8209-31EE8A9B3224}"/>
            </c:ext>
          </c:extLst>
        </c:ser>
        <c:ser>
          <c:idx val="2"/>
          <c:order val="2"/>
          <c:tx>
            <c:strRef>
              <c:f>Sheet1!$D$1</c:f>
              <c:strCache>
                <c:ptCount val="1"/>
                <c:pt idx="0">
                  <c:v>Yamaha Motor Argentina S.A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4</c:v>
                </c:pt>
                <c:pt idx="1">
                  <c:v>0</c:v>
                </c:pt>
                <c:pt idx="2">
                  <c:v>0</c:v>
                </c:pt>
                <c:pt idx="3">
                  <c:v>0</c:v>
                </c:pt>
                <c:pt idx="4">
                  <c:v>0</c:v>
                </c:pt>
                <c:pt idx="5">
                  <c:v>0</c:v>
                </c:pt>
                <c:pt idx="6">
                  <c:v>1</c:v>
                </c:pt>
                <c:pt idx="7">
                  <c:v>0</c:v>
                </c:pt>
                <c:pt idx="8">
                  <c:v>1</c:v>
                </c:pt>
                <c:pt idx="9">
                  <c:v>6</c:v>
                </c:pt>
                <c:pt idx="10">
                  <c:v>3</c:v>
                </c:pt>
                <c:pt idx="11">
                  <c:v>2</c:v>
                </c:pt>
                <c:pt idx="12">
                  <c:v>9</c:v>
                </c:pt>
                <c:pt idx="13">
                  <c:v>0</c:v>
                </c:pt>
                <c:pt idx="14">
                  <c:v>0</c:v>
                </c:pt>
                <c:pt idx="15">
                  <c:v>4</c:v>
                </c:pt>
                <c:pt idx="16">
                  <c:v>4</c:v>
                </c:pt>
                <c:pt idx="17">
                  <c:v>0</c:v>
                </c:pt>
                <c:pt idx="18">
                  <c:v>9</c:v>
                </c:pt>
                <c:pt idx="19">
                  <c:v>0</c:v>
                </c:pt>
                <c:pt idx="20">
                  <c:v>2</c:v>
                </c:pt>
                <c:pt idx="21">
                  <c:v>0</c:v>
                </c:pt>
                <c:pt idx="22">
                  <c:v>1</c:v>
                </c:pt>
                <c:pt idx="23">
                  <c:v>0</c:v>
                </c:pt>
              </c:numCache>
            </c:numRef>
          </c:val>
          <c:smooth val="0"/>
          <c:extLst>
            <c:ext xmlns:c16="http://schemas.microsoft.com/office/drawing/2014/chart" uri="{C3380CC4-5D6E-409C-BE32-E72D297353CC}">
              <c16:uniqueId val="{00000002-5190-4E4F-8209-31EE8A9B3224}"/>
            </c:ext>
          </c:extLst>
        </c:ser>
        <c:ser>
          <c:idx val="3"/>
          <c:order val="3"/>
          <c:tx>
            <c:strRef>
              <c:f>Sheet1!$E$1</c:f>
              <c:strCache>
                <c:ptCount val="1"/>
                <c:pt idx="0">
                  <c:v>KTM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5190-4E4F-8209-31EE8A9B3224}"/>
            </c:ext>
          </c:extLst>
        </c:ser>
        <c:ser>
          <c:idx val="4"/>
          <c:order val="4"/>
          <c:tx>
            <c:strRef>
              <c:f>Sheet1!$F$1</c:f>
              <c:strCache>
                <c:ptCount val="1"/>
                <c:pt idx="0">
                  <c:v>Bajaj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3</c:v>
                </c:pt>
                <c:pt idx="16">
                  <c:v>0</c:v>
                </c:pt>
                <c:pt idx="17">
                  <c:v>1</c:v>
                </c:pt>
                <c:pt idx="18">
                  <c:v>3</c:v>
                </c:pt>
                <c:pt idx="19">
                  <c:v>0</c:v>
                </c:pt>
                <c:pt idx="20">
                  <c:v>1</c:v>
                </c:pt>
                <c:pt idx="21">
                  <c:v>0</c:v>
                </c:pt>
                <c:pt idx="22">
                  <c:v>0</c:v>
                </c:pt>
                <c:pt idx="23">
                  <c:v>0</c:v>
                </c:pt>
              </c:numCache>
            </c:numRef>
          </c:val>
          <c:smooth val="0"/>
          <c:extLst>
            <c:ext xmlns:c16="http://schemas.microsoft.com/office/drawing/2014/chart" uri="{C3380CC4-5D6E-409C-BE32-E72D297353CC}">
              <c16:uniqueId val="{00000004-5190-4E4F-8209-31EE8A9B3224}"/>
            </c:ext>
          </c:extLst>
        </c:ser>
        <c:ser>
          <c:idx val="5"/>
          <c:order val="5"/>
          <c:tx>
            <c:strRef>
              <c:f>Sheet1!$G$1</c:f>
              <c:strCache>
                <c:ptCount val="1"/>
                <c:pt idx="0">
                  <c:v>Honda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5</c:v>
                </c:pt>
                <c:pt idx="12">
                  <c:v>4</c:v>
                </c:pt>
                <c:pt idx="13">
                  <c:v>3</c:v>
                </c:pt>
                <c:pt idx="14">
                  <c:v>0</c:v>
                </c:pt>
                <c:pt idx="15">
                  <c:v>1</c:v>
                </c:pt>
                <c:pt idx="16">
                  <c:v>1</c:v>
                </c:pt>
                <c:pt idx="17">
                  <c:v>4</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5190-4E4F-8209-31EE8A9B3224}"/>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1</c:v>
                </c:pt>
                <c:pt idx="8">
                  <c:v>1</c:v>
                </c:pt>
                <c:pt idx="9">
                  <c:v>0</c:v>
                </c:pt>
                <c:pt idx="10">
                  <c:v>4</c:v>
                </c:pt>
                <c:pt idx="11">
                  <c:v>5</c:v>
                </c:pt>
                <c:pt idx="12">
                  <c:v>0</c:v>
                </c:pt>
                <c:pt idx="13">
                  <c:v>0</c:v>
                </c:pt>
                <c:pt idx="14">
                  <c:v>1</c:v>
                </c:pt>
                <c:pt idx="15">
                  <c:v>0</c:v>
                </c:pt>
                <c:pt idx="16">
                  <c:v>0</c:v>
                </c:pt>
                <c:pt idx="17">
                  <c:v>0</c:v>
                </c:pt>
                <c:pt idx="18">
                  <c:v>0</c:v>
                </c:pt>
                <c:pt idx="19">
                  <c:v>2</c:v>
                </c:pt>
                <c:pt idx="20">
                  <c:v>4</c:v>
                </c:pt>
                <c:pt idx="21">
                  <c:v>0</c:v>
                </c:pt>
                <c:pt idx="22">
                  <c:v>0</c:v>
                </c:pt>
                <c:pt idx="23">
                  <c:v>0</c:v>
                </c:pt>
              </c:numCache>
            </c:numRef>
          </c:val>
          <c:smooth val="0"/>
          <c:extLst>
            <c:ext xmlns:c16="http://schemas.microsoft.com/office/drawing/2014/chart" uri="{C3380CC4-5D6E-409C-BE32-E72D297353CC}">
              <c16:uniqueId val="{00000006-5190-4E4F-8209-31EE8A9B3224}"/>
            </c:ext>
          </c:extLst>
        </c:ser>
        <c:dLbls>
          <c:showLegendKey val="0"/>
          <c:showVal val="0"/>
          <c:showCatName val="0"/>
          <c:showSerName val="0"/>
          <c:showPercent val="0"/>
          <c:showBubbleSize val="0"/>
        </c:dLbls>
        <c:smooth val="0"/>
        <c:axId val="335558736"/>
        <c:axId val="335564312"/>
      </c:lineChart>
      <c:catAx>
        <c:axId val="335558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564312"/>
        <c:crosses val="autoZero"/>
        <c:auto val="1"/>
        <c:lblAlgn val="ctr"/>
        <c:lblOffset val="100"/>
        <c:noMultiLvlLbl val="0"/>
      </c:catAx>
      <c:valAx>
        <c:axId val="335564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558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Benelli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5.0202702418677301E-3</c:v>
                </c:pt>
                <c:pt idx="1">
                  <c:v>2.05825074808632E-2</c:v>
                </c:pt>
                <c:pt idx="2">
                  <c:v>5.0743162133710896E-3</c:v>
                </c:pt>
                <c:pt idx="3">
                  <c:v>2.0817707542035301E-3</c:v>
                </c:pt>
                <c:pt idx="4">
                  <c:v>5.8099419366112797E-3</c:v>
                </c:pt>
                <c:pt idx="5">
                  <c:v>4.9041714882679197E-3</c:v>
                </c:pt>
                <c:pt idx="6">
                  <c:v>2.2018729130998801E-3</c:v>
                </c:pt>
              </c:numCache>
            </c:numRef>
          </c:val>
          <c:extLst>
            <c:ext xmlns:c16="http://schemas.microsoft.com/office/drawing/2014/chart" uri="{C3380CC4-5D6E-409C-BE32-E72D297353CC}">
              <c16:uniqueId val="{00000000-3AD6-4B84-8017-AA6DAA99BA8C}"/>
            </c:ext>
          </c:extLst>
        </c:ser>
        <c:ser>
          <c:idx val="1"/>
          <c:order val="1"/>
          <c:tx>
            <c:strRef>
              <c:f>Sheet1!$C$1</c:f>
              <c:strCache>
                <c:ptCount val="1"/>
                <c:pt idx="0">
                  <c:v>Suzuki Motos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1.87451184587347</c:v>
                </c:pt>
                <c:pt idx="2">
                  <c:v>0.40787989238913502</c:v>
                </c:pt>
                <c:pt idx="3">
                  <c:v>0.37027394486389498</c:v>
                </c:pt>
                <c:pt idx="4">
                  <c:v>0.26902716306517399</c:v>
                </c:pt>
                <c:pt idx="6">
                  <c:v>0.112817842575718</c:v>
                </c:pt>
              </c:numCache>
            </c:numRef>
          </c:val>
          <c:extLst>
            <c:ext xmlns:c16="http://schemas.microsoft.com/office/drawing/2014/chart" uri="{C3380CC4-5D6E-409C-BE32-E72D297353CC}">
              <c16:uniqueId val="{00000001-3AD6-4B84-8017-AA6DAA99BA8C}"/>
            </c:ext>
          </c:extLst>
        </c:ser>
        <c:ser>
          <c:idx val="2"/>
          <c:order val="2"/>
          <c:tx>
            <c:strRef>
              <c:f>Sheet1!$D$1</c:f>
              <c:strCache>
                <c:ptCount val="1"/>
                <c:pt idx="0">
                  <c:v>Yamaha Motor Argentina S.A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4.3126618287682002E-2</c:v>
                </c:pt>
                <c:pt idx="1">
                  <c:v>2.32736268892774E-2</c:v>
                </c:pt>
                <c:pt idx="2">
                  <c:v>0.30330669561954599</c:v>
                </c:pt>
                <c:pt idx="3">
                  <c:v>3.7255543757966701E-3</c:v>
                </c:pt>
                <c:pt idx="4">
                  <c:v>4.1413528552382596E-3</c:v>
                </c:pt>
                <c:pt idx="5">
                  <c:v>3.1334573410718401E-2</c:v>
                </c:pt>
                <c:pt idx="6">
                  <c:v>0.107276007695931</c:v>
                </c:pt>
              </c:numCache>
            </c:numRef>
          </c:val>
          <c:extLst>
            <c:ext xmlns:c16="http://schemas.microsoft.com/office/drawing/2014/chart" uri="{C3380CC4-5D6E-409C-BE32-E72D297353CC}">
              <c16:uniqueId val="{00000002-3AD6-4B84-8017-AA6DAA99BA8C}"/>
            </c:ext>
          </c:extLst>
        </c:ser>
        <c:ser>
          <c:idx val="3"/>
          <c:order val="3"/>
          <c:tx>
            <c:strRef>
              <c:f>Sheet1!$E$1</c:f>
              <c:strCache>
                <c:ptCount val="1"/>
                <c:pt idx="0">
                  <c:v>KTM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3.2193336420365599E-2</c:v>
                </c:pt>
                <c:pt idx="1">
                  <c:v>8.3790875614650207E-3</c:v>
                </c:pt>
                <c:pt idx="3">
                  <c:v>7.7175806487177798E-2</c:v>
                </c:pt>
              </c:numCache>
            </c:numRef>
          </c:val>
          <c:extLst>
            <c:ext xmlns:c16="http://schemas.microsoft.com/office/drawing/2014/chart" uri="{C3380CC4-5D6E-409C-BE32-E72D297353CC}">
              <c16:uniqueId val="{00000003-3AD6-4B84-8017-AA6DAA99BA8C}"/>
            </c:ext>
          </c:extLst>
        </c:ser>
        <c:ser>
          <c:idx val="4"/>
          <c:order val="4"/>
          <c:tx>
            <c:strRef>
              <c:f>Sheet1!$F$1</c:f>
              <c:strCache>
                <c:ptCount val="1"/>
                <c:pt idx="0">
                  <c:v>Bajaj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5.1219279283971797E-2</c:v>
                </c:pt>
                <c:pt idx="2">
                  <c:v>3.4182357996718503E-2</c:v>
                </c:pt>
                <c:pt idx="4">
                  <c:v>2.2788238664478998E-2</c:v>
                </c:pt>
                <c:pt idx="5">
                  <c:v>2.63692475974685E-2</c:v>
                </c:pt>
                <c:pt idx="6">
                  <c:v>3.9065551996249698E-2</c:v>
                </c:pt>
              </c:numCache>
            </c:numRef>
          </c:val>
          <c:extLst>
            <c:ext xmlns:c16="http://schemas.microsoft.com/office/drawing/2014/chart" uri="{C3380CC4-5D6E-409C-BE32-E72D297353CC}">
              <c16:uniqueId val="{00000004-3AD6-4B84-8017-AA6DAA99BA8C}"/>
            </c:ext>
          </c:extLst>
        </c:ser>
        <c:ser>
          <c:idx val="5"/>
          <c:order val="5"/>
          <c:tx>
            <c:strRef>
              <c:f>Sheet1!$G$1</c:f>
              <c:strCache>
                <c:ptCount val="1"/>
                <c:pt idx="0">
                  <c:v>Honda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3.4864763999921402E-3</c:v>
                </c:pt>
                <c:pt idx="1">
                  <c:v>2.7498968788670398E-3</c:v>
                </c:pt>
                <c:pt idx="2">
                  <c:v>2.2490228045019701E-2</c:v>
                </c:pt>
                <c:pt idx="3">
                  <c:v>1.35530631887019E-2</c:v>
                </c:pt>
                <c:pt idx="4">
                  <c:v>2.99542338590874E-3</c:v>
                </c:pt>
                <c:pt idx="5">
                  <c:v>1.81689615210858E-3</c:v>
                </c:pt>
                <c:pt idx="6">
                  <c:v>1.5713696450668801E-3</c:v>
                </c:pt>
              </c:numCache>
            </c:numRef>
          </c:val>
          <c:extLst>
            <c:ext xmlns:c16="http://schemas.microsoft.com/office/drawing/2014/chart" uri="{C3380CC4-5D6E-409C-BE32-E72D297353CC}">
              <c16:uniqueId val="{00000005-3AD6-4B84-8017-AA6DAA99BA8C}"/>
            </c:ext>
          </c:extLst>
        </c:ser>
        <c:ser>
          <c:idx val="6"/>
          <c:order val="6"/>
          <c:tx>
            <c:strRef>
              <c:f>Sheet1!$H$1</c:f>
              <c:strCache>
                <c:ptCount val="1"/>
                <c:pt idx="0">
                  <c:v>Kawasaki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9.5098871388600695E-2</c:v>
                </c:pt>
                <c:pt idx="1">
                  <c:v>2.3241400681747799E-2</c:v>
                </c:pt>
                <c:pt idx="3">
                  <c:v>2.5936055833254701E-2</c:v>
                </c:pt>
                <c:pt idx="4">
                  <c:v>3.65462604923135E-2</c:v>
                </c:pt>
                <c:pt idx="5">
                  <c:v>2.88833349052155E-2</c:v>
                </c:pt>
              </c:numCache>
            </c:numRef>
          </c:val>
          <c:extLst>
            <c:ext xmlns:c16="http://schemas.microsoft.com/office/drawing/2014/chart" uri="{C3380CC4-5D6E-409C-BE32-E72D297353CC}">
              <c16:uniqueId val="{00000006-3AD6-4B84-8017-AA6DAA99BA8C}"/>
            </c:ext>
          </c:extLst>
        </c:ser>
        <c:dLbls>
          <c:showLegendKey val="0"/>
          <c:showVal val="0"/>
          <c:showCatName val="0"/>
          <c:showSerName val="0"/>
          <c:showPercent val="0"/>
          <c:showBubbleSize val="0"/>
        </c:dLbls>
        <c:gapWidth val="219"/>
        <c:overlap val="-27"/>
        <c:axId val="335558080"/>
        <c:axId val="335565624"/>
      </c:barChart>
      <c:catAx>
        <c:axId val="335558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565624"/>
        <c:crosses val="autoZero"/>
        <c:auto val="1"/>
        <c:lblAlgn val="ctr"/>
        <c:lblOffset val="100"/>
        <c:noMultiLvlLbl val="0"/>
      </c:catAx>
      <c:valAx>
        <c:axId val="335565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558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Benelli</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4.9686759531892199E-3</c:v>
                </c:pt>
                <c:pt idx="1">
                  <c:v>1.29673603038206E-2</c:v>
                </c:pt>
                <c:pt idx="2">
                  <c:v>2.8468778465313999E-3</c:v>
                </c:pt>
              </c:numCache>
            </c:numRef>
          </c:val>
          <c:extLst>
            <c:ext xmlns:c16="http://schemas.microsoft.com/office/drawing/2014/chart" uri="{C3380CC4-5D6E-409C-BE32-E72D297353CC}">
              <c16:uniqueId val="{00000000-7973-452D-951A-EA970D4EBCEF}"/>
            </c:ext>
          </c:extLst>
        </c:ser>
        <c:ser>
          <c:idx val="1"/>
          <c:order val="1"/>
          <c:tx>
            <c:strRef>
              <c:f>Sheet1!$C$1</c:f>
              <c:strCache>
                <c:ptCount val="1"/>
                <c:pt idx="0">
                  <c:v>Suzuki Motos Argentina</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0.98256343373584498</c:v>
                </c:pt>
                <c:pt idx="1">
                  <c:v>0.69758412078079801</c:v>
                </c:pt>
                <c:pt idx="2">
                  <c:v>0.35413899955732597</c:v>
                </c:pt>
              </c:numCache>
            </c:numRef>
          </c:val>
          <c:extLst>
            <c:ext xmlns:c16="http://schemas.microsoft.com/office/drawing/2014/chart" uri="{C3380CC4-5D6E-409C-BE32-E72D297353CC}">
              <c16:uniqueId val="{00000001-7973-452D-951A-EA970D4EBCEF}"/>
            </c:ext>
          </c:extLst>
        </c:ser>
        <c:ser>
          <c:idx val="2"/>
          <c:order val="2"/>
          <c:tx>
            <c:strRef>
              <c:f>Sheet1!$D$1</c:f>
              <c:strCache>
                <c:ptCount val="1"/>
                <c:pt idx="0">
                  <c:v>Yamaha Motor Argentina S.A</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2.3043166015901898E-3</c:v>
                </c:pt>
                <c:pt idx="1">
                  <c:v>8.8431043403435494E-2</c:v>
                </c:pt>
                <c:pt idx="2">
                  <c:v>3.3818746592205601E-3</c:v>
                </c:pt>
              </c:numCache>
            </c:numRef>
          </c:val>
          <c:extLst>
            <c:ext xmlns:c16="http://schemas.microsoft.com/office/drawing/2014/chart" uri="{C3380CC4-5D6E-409C-BE32-E72D297353CC}">
              <c16:uniqueId val="{00000002-7973-452D-951A-EA970D4EBCEF}"/>
            </c:ext>
          </c:extLst>
        </c:ser>
        <c:ser>
          <c:idx val="3"/>
          <c:order val="3"/>
          <c:tx>
            <c:strRef>
              <c:f>Sheet1!$E$1</c:f>
              <c:strCache>
                <c:ptCount val="1"/>
                <c:pt idx="0">
                  <c:v>KTM Argentina</c:v>
                </c:pt>
              </c:strCache>
            </c:strRef>
          </c:tx>
          <c:spPr>
            <a:solidFill>
              <a:schemeClr val="accent4"/>
            </a:solidFill>
            <a:ln>
              <a:noFill/>
            </a:ln>
            <a:effectLst/>
          </c:spPr>
          <c:invertIfNegative val="0"/>
          <c:cat>
            <c:strRef>
              <c:f>Sheet1!$A$2:$A$4</c:f>
              <c:strCache>
                <c:ptCount val="3"/>
                <c:pt idx="0">
                  <c:v>Album</c:v>
                </c:pt>
                <c:pt idx="1">
                  <c:v>Photo</c:v>
                </c:pt>
                <c:pt idx="2">
                  <c:v>Video</c:v>
                </c:pt>
              </c:strCache>
            </c:strRef>
          </c:cat>
          <c:val>
            <c:numRef>
              <c:f>Sheet1!$E$2:$E$4</c:f>
              <c:numCache>
                <c:formatCode>General</c:formatCode>
                <c:ptCount val="3"/>
                <c:pt idx="0">
                  <c:v>3.2128019153580697E-2</c:v>
                </c:pt>
                <c:pt idx="1">
                  <c:v>4.2744568844629301E-2</c:v>
                </c:pt>
                <c:pt idx="2">
                  <c:v>0</c:v>
                </c:pt>
              </c:numCache>
            </c:numRef>
          </c:val>
          <c:extLst>
            <c:ext xmlns:c16="http://schemas.microsoft.com/office/drawing/2014/chart" uri="{C3380CC4-5D6E-409C-BE32-E72D297353CC}">
              <c16:uniqueId val="{00000003-7973-452D-951A-EA970D4EBCEF}"/>
            </c:ext>
          </c:extLst>
        </c:ser>
        <c:ser>
          <c:idx val="4"/>
          <c:order val="4"/>
          <c:tx>
            <c:strRef>
              <c:f>Sheet1!$F$1</c:f>
              <c:strCache>
                <c:ptCount val="1"/>
                <c:pt idx="0">
                  <c:v>Bajaj Argentina</c:v>
                </c:pt>
              </c:strCache>
            </c:strRef>
          </c:tx>
          <c:spPr>
            <a:solidFill>
              <a:schemeClr val="accent5"/>
            </a:solidFill>
            <a:ln>
              <a:noFill/>
            </a:ln>
            <a:effectLst/>
          </c:spPr>
          <c:invertIfNegative val="0"/>
          <c:cat>
            <c:strRef>
              <c:f>Sheet1!$A$2:$A$4</c:f>
              <c:strCache>
                <c:ptCount val="3"/>
                <c:pt idx="0">
                  <c:v>Album</c:v>
                </c:pt>
                <c:pt idx="1">
                  <c:v>Photo</c:v>
                </c:pt>
                <c:pt idx="2">
                  <c:v>Video</c:v>
                </c:pt>
              </c:strCache>
            </c:strRef>
          </c:cat>
          <c:val>
            <c:numRef>
              <c:f>Sheet1!$F$2:$F$4</c:f>
              <c:numCache>
                <c:formatCode>General</c:formatCode>
                <c:ptCount val="3"/>
                <c:pt idx="0">
                  <c:v>5.5343883093195304E-3</c:v>
                </c:pt>
                <c:pt idx="1">
                  <c:v>4.6510408019528798E-2</c:v>
                </c:pt>
                <c:pt idx="2">
                  <c:v>0</c:v>
                </c:pt>
              </c:numCache>
            </c:numRef>
          </c:val>
          <c:extLst>
            <c:ext xmlns:c16="http://schemas.microsoft.com/office/drawing/2014/chart" uri="{C3380CC4-5D6E-409C-BE32-E72D297353CC}">
              <c16:uniqueId val="{00000004-7973-452D-951A-EA970D4EBCEF}"/>
            </c:ext>
          </c:extLst>
        </c:ser>
        <c:ser>
          <c:idx val="5"/>
          <c:order val="5"/>
          <c:tx>
            <c:strRef>
              <c:f>Sheet1!$G$1</c:f>
              <c:strCache>
                <c:ptCount val="1"/>
                <c:pt idx="0">
                  <c:v>Honda Argentina</c:v>
                </c:pt>
              </c:strCache>
            </c:strRef>
          </c:tx>
          <c:spPr>
            <a:solidFill>
              <a:schemeClr val="accent6"/>
            </a:solidFill>
            <a:ln>
              <a:noFill/>
            </a:ln>
            <a:effectLst/>
          </c:spPr>
          <c:invertIfNegative val="0"/>
          <c:cat>
            <c:strRef>
              <c:f>Sheet1!$A$2:$A$4</c:f>
              <c:strCache>
                <c:ptCount val="3"/>
                <c:pt idx="0">
                  <c:v>Album</c:v>
                </c:pt>
                <c:pt idx="1">
                  <c:v>Photo</c:v>
                </c:pt>
                <c:pt idx="2">
                  <c:v>Video</c:v>
                </c:pt>
              </c:strCache>
            </c:strRef>
          </c:cat>
          <c:val>
            <c:numRef>
              <c:f>Sheet1!$G$2:$G$4</c:f>
              <c:numCache>
                <c:formatCode>General</c:formatCode>
                <c:ptCount val="3"/>
                <c:pt idx="0">
                  <c:v>3.4129099597009801E-3</c:v>
                </c:pt>
                <c:pt idx="1">
                  <c:v>2.3510152174635601E-2</c:v>
                </c:pt>
                <c:pt idx="2">
                  <c:v>2.6839954288870298E-3</c:v>
                </c:pt>
              </c:numCache>
            </c:numRef>
          </c:val>
          <c:extLst>
            <c:ext xmlns:c16="http://schemas.microsoft.com/office/drawing/2014/chart" uri="{C3380CC4-5D6E-409C-BE32-E72D297353CC}">
              <c16:uniqueId val="{00000005-7973-452D-951A-EA970D4EBCEF}"/>
            </c:ext>
          </c:extLst>
        </c:ser>
        <c:ser>
          <c:idx val="6"/>
          <c:order val="6"/>
          <c:tx>
            <c:strRef>
              <c:f>Sheet1!$H$1</c:f>
              <c:strCache>
                <c:ptCount val="1"/>
                <c:pt idx="0">
                  <c:v>Kawasaki Argentina</c:v>
                </c:pt>
              </c:strCache>
            </c:strRef>
          </c:tx>
          <c:spPr>
            <a:solidFill>
              <a:schemeClr val="accent1">
                <a:lumMod val="60000"/>
              </a:schemeClr>
            </a:solidFill>
            <a:ln>
              <a:noFill/>
            </a:ln>
            <a:effectLst/>
          </c:spPr>
          <c:invertIfNegative val="0"/>
          <c:cat>
            <c:strRef>
              <c:f>Sheet1!$A$2:$A$4</c:f>
              <c:strCache>
                <c:ptCount val="3"/>
                <c:pt idx="0">
                  <c:v>Album</c:v>
                </c:pt>
                <c:pt idx="1">
                  <c:v>Photo</c:v>
                </c:pt>
                <c:pt idx="2">
                  <c:v>Video</c:v>
                </c:pt>
              </c:strCache>
            </c:strRef>
          </c:cat>
          <c:val>
            <c:numRef>
              <c:f>Sheet1!$H$2:$H$4</c:f>
              <c:numCache>
                <c:formatCode>General</c:formatCode>
                <c:ptCount val="3"/>
                <c:pt idx="0">
                  <c:v>5.42273777526288E-2</c:v>
                </c:pt>
                <c:pt idx="1">
                  <c:v>4.00797990623563E-2</c:v>
                </c:pt>
                <c:pt idx="2">
                  <c:v>2.4363450999692799E-2</c:v>
                </c:pt>
              </c:numCache>
            </c:numRef>
          </c:val>
          <c:extLst>
            <c:ext xmlns:c16="http://schemas.microsoft.com/office/drawing/2014/chart" uri="{C3380CC4-5D6E-409C-BE32-E72D297353CC}">
              <c16:uniqueId val="{00000006-7973-452D-951A-EA970D4EBCEF}"/>
            </c:ext>
          </c:extLst>
        </c:ser>
        <c:dLbls>
          <c:showLegendKey val="0"/>
          <c:showVal val="0"/>
          <c:showCatName val="0"/>
          <c:showSerName val="0"/>
          <c:showPercent val="0"/>
          <c:showBubbleSize val="0"/>
        </c:dLbls>
        <c:gapWidth val="219"/>
        <c:overlap val="-27"/>
        <c:axId val="335558408"/>
        <c:axId val="335559064"/>
      </c:barChart>
      <c:catAx>
        <c:axId val="335558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559064"/>
        <c:crosses val="autoZero"/>
        <c:auto val="1"/>
        <c:lblAlgn val="ctr"/>
        <c:lblOffset val="100"/>
        <c:noMultiLvlLbl val="0"/>
      </c:catAx>
      <c:valAx>
        <c:axId val="335559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558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Sheet1!$A$2:$A$8</c:f>
              <c:strCache>
                <c:ptCount val="7"/>
                <c:pt idx="0">
                  <c:v>Benelli</c:v>
                </c:pt>
                <c:pt idx="1">
                  <c:v>Suzuki Motos Argentina</c:v>
                </c:pt>
                <c:pt idx="2">
                  <c:v>Yamaha Motor Argentina S.A</c:v>
                </c:pt>
                <c:pt idx="3">
                  <c:v>KTM Argentina</c:v>
                </c:pt>
                <c:pt idx="4">
                  <c:v>Bajaj Argentina</c:v>
                </c:pt>
                <c:pt idx="5">
                  <c:v>Honda Argentina</c:v>
                </c:pt>
                <c:pt idx="6">
                  <c:v>Kawasaki Argentina</c:v>
                </c:pt>
              </c:strCache>
            </c:strRef>
          </c:cat>
          <c:val>
            <c:numRef>
              <c:f>Sheet1!$B$2:$B$8</c:f>
              <c:numCache>
                <c:formatCode>General</c:formatCode>
                <c:ptCount val="7"/>
                <c:pt idx="0">
                  <c:v>9</c:v>
                </c:pt>
                <c:pt idx="1">
                  <c:v>3</c:v>
                </c:pt>
                <c:pt idx="2">
                  <c:v>11</c:v>
                </c:pt>
                <c:pt idx="3">
                  <c:v>1</c:v>
                </c:pt>
                <c:pt idx="4">
                  <c:v>2</c:v>
                </c:pt>
                <c:pt idx="5">
                  <c:v>12</c:v>
                </c:pt>
                <c:pt idx="6">
                  <c:v>1</c:v>
                </c:pt>
              </c:numCache>
            </c:numRef>
          </c:val>
          <c:extLst>
            <c:ext xmlns:c16="http://schemas.microsoft.com/office/drawing/2014/chart" uri="{C3380CC4-5D6E-409C-BE32-E72D297353CC}">
              <c16:uniqueId val="{00000000-13C5-4414-A5CF-8610DE7BFFEB}"/>
            </c:ext>
          </c:extLst>
        </c:ser>
        <c:ser>
          <c:idx val="1"/>
          <c:order val="1"/>
          <c:tx>
            <c:strRef>
              <c:f>Sheet1!$C$1</c:f>
              <c:strCache>
                <c:ptCount val="1"/>
                <c:pt idx="0">
                  <c:v>Photo</c:v>
                </c:pt>
              </c:strCache>
            </c:strRef>
          </c:tx>
          <c:spPr>
            <a:solidFill>
              <a:schemeClr val="accent2"/>
            </a:solidFill>
            <a:ln>
              <a:noFill/>
            </a:ln>
            <a:effectLst/>
          </c:spPr>
          <c:invertIfNegative val="0"/>
          <c:cat>
            <c:strRef>
              <c:f>Sheet1!$A$2:$A$8</c:f>
              <c:strCache>
                <c:ptCount val="7"/>
                <c:pt idx="0">
                  <c:v>Benelli</c:v>
                </c:pt>
                <c:pt idx="1">
                  <c:v>Suzuki Motos Argentina</c:v>
                </c:pt>
                <c:pt idx="2">
                  <c:v>Yamaha Motor Argentina S.A</c:v>
                </c:pt>
                <c:pt idx="3">
                  <c:v>KTM Argentina</c:v>
                </c:pt>
                <c:pt idx="4">
                  <c:v>Bajaj Argentina</c:v>
                </c:pt>
                <c:pt idx="5">
                  <c:v>Honda Argentina</c:v>
                </c:pt>
                <c:pt idx="6">
                  <c:v>Kawasaki Argentina</c:v>
                </c:pt>
              </c:strCache>
            </c:strRef>
          </c:cat>
          <c:val>
            <c:numRef>
              <c:f>Sheet1!$C$2:$C$8</c:f>
              <c:numCache>
                <c:formatCode>General</c:formatCode>
                <c:ptCount val="7"/>
                <c:pt idx="0">
                  <c:v>8</c:v>
                </c:pt>
                <c:pt idx="1">
                  <c:v>3</c:v>
                </c:pt>
                <c:pt idx="2">
                  <c:v>26</c:v>
                </c:pt>
                <c:pt idx="3">
                  <c:v>2</c:v>
                </c:pt>
                <c:pt idx="4">
                  <c:v>7</c:v>
                </c:pt>
                <c:pt idx="5">
                  <c:v>3</c:v>
                </c:pt>
                <c:pt idx="6">
                  <c:v>14</c:v>
                </c:pt>
              </c:numCache>
            </c:numRef>
          </c:val>
          <c:extLst>
            <c:ext xmlns:c16="http://schemas.microsoft.com/office/drawing/2014/chart" uri="{C3380CC4-5D6E-409C-BE32-E72D297353CC}">
              <c16:uniqueId val="{00000001-13C5-4414-A5CF-8610DE7BFFEB}"/>
            </c:ext>
          </c:extLst>
        </c:ser>
        <c:ser>
          <c:idx val="2"/>
          <c:order val="2"/>
          <c:tx>
            <c:strRef>
              <c:f>Sheet1!$D$1</c:f>
              <c:strCache>
                <c:ptCount val="1"/>
                <c:pt idx="0">
                  <c:v>Video</c:v>
                </c:pt>
              </c:strCache>
            </c:strRef>
          </c:tx>
          <c:spPr>
            <a:solidFill>
              <a:schemeClr val="accent3"/>
            </a:solidFill>
            <a:ln>
              <a:noFill/>
            </a:ln>
            <a:effectLst/>
          </c:spPr>
          <c:invertIfNegative val="0"/>
          <c:cat>
            <c:strRef>
              <c:f>Sheet1!$A$2:$A$8</c:f>
              <c:strCache>
                <c:ptCount val="7"/>
                <c:pt idx="0">
                  <c:v>Benelli</c:v>
                </c:pt>
                <c:pt idx="1">
                  <c:v>Suzuki Motos Argentina</c:v>
                </c:pt>
                <c:pt idx="2">
                  <c:v>Yamaha Motor Argentina S.A</c:v>
                </c:pt>
                <c:pt idx="3">
                  <c:v>KTM Argentina</c:v>
                </c:pt>
                <c:pt idx="4">
                  <c:v>Bajaj Argentina</c:v>
                </c:pt>
                <c:pt idx="5">
                  <c:v>Honda Argentina</c:v>
                </c:pt>
                <c:pt idx="6">
                  <c:v>Kawasaki Argentina</c:v>
                </c:pt>
              </c:strCache>
            </c:strRef>
          </c:cat>
          <c:val>
            <c:numRef>
              <c:f>Sheet1!$D$2:$D$8</c:f>
              <c:numCache>
                <c:formatCode>General</c:formatCode>
                <c:ptCount val="7"/>
                <c:pt idx="0">
                  <c:v>7</c:v>
                </c:pt>
                <c:pt idx="1">
                  <c:v>2</c:v>
                </c:pt>
                <c:pt idx="2">
                  <c:v>9</c:v>
                </c:pt>
                <c:pt idx="3">
                  <c:v>0</c:v>
                </c:pt>
                <c:pt idx="4">
                  <c:v>0</c:v>
                </c:pt>
                <c:pt idx="5">
                  <c:v>3</c:v>
                </c:pt>
                <c:pt idx="6">
                  <c:v>3</c:v>
                </c:pt>
              </c:numCache>
            </c:numRef>
          </c:val>
          <c:extLst>
            <c:ext xmlns:c16="http://schemas.microsoft.com/office/drawing/2014/chart" uri="{C3380CC4-5D6E-409C-BE32-E72D297353CC}">
              <c16:uniqueId val="{00000002-13C5-4414-A5CF-8610DE7BFFEB}"/>
            </c:ext>
          </c:extLst>
        </c:ser>
        <c:dLbls>
          <c:showLegendKey val="0"/>
          <c:showVal val="0"/>
          <c:showCatName val="0"/>
          <c:showSerName val="0"/>
          <c:showPercent val="0"/>
          <c:showBubbleSize val="0"/>
        </c:dLbls>
        <c:gapWidth val="150"/>
        <c:overlap val="100"/>
        <c:axId val="335568248"/>
        <c:axId val="335567920"/>
      </c:barChart>
      <c:catAx>
        <c:axId val="335568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567920"/>
        <c:crosses val="autoZero"/>
        <c:auto val="1"/>
        <c:lblAlgn val="ctr"/>
        <c:lblOffset val="100"/>
        <c:noMultiLvlLbl val="0"/>
      </c:catAx>
      <c:valAx>
        <c:axId val="335567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568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Benelli</c:v>
                </c:pt>
              </c:strCache>
            </c:strRef>
          </c:tx>
          <c:spPr>
            <a:ln w="28575" cap="rnd">
              <a:solidFill>
                <a:schemeClr val="accent1"/>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Sheet1!$B$2:$B$26</c:f>
              <c:numCache>
                <c:formatCode>General</c:formatCode>
                <c:ptCount val="25"/>
                <c:pt idx="0">
                  <c:v>1.3228396075014601E-3</c:v>
                </c:pt>
                <c:pt idx="1">
                  <c:v>0</c:v>
                </c:pt>
                <c:pt idx="2">
                  <c:v>6.0106556904079497E-3</c:v>
                </c:pt>
                <c:pt idx="3">
                  <c:v>3.5939141451172101E-2</c:v>
                </c:pt>
                <c:pt idx="4">
                  <c:v>0</c:v>
                </c:pt>
                <c:pt idx="5">
                  <c:v>0</c:v>
                </c:pt>
                <c:pt idx="6">
                  <c:v>3.9940299762460298E-3</c:v>
                </c:pt>
                <c:pt idx="7">
                  <c:v>7.3266452672573999E-3</c:v>
                </c:pt>
                <c:pt idx="8">
                  <c:v>0</c:v>
                </c:pt>
                <c:pt idx="9">
                  <c:v>8.1055133701944098E-3</c:v>
                </c:pt>
                <c:pt idx="10">
                  <c:v>5.2223929004269797E-3</c:v>
                </c:pt>
                <c:pt idx="11">
                  <c:v>1.3204885807748901E-3</c:v>
                </c:pt>
                <c:pt idx="12">
                  <c:v>2.4009978547084201E-3</c:v>
                </c:pt>
                <c:pt idx="13">
                  <c:v>8.4029275799688604E-3</c:v>
                </c:pt>
                <c:pt idx="14">
                  <c:v>6.0607624439154503E-3</c:v>
                </c:pt>
                <c:pt idx="15">
                  <c:v>2.8196475440569902E-3</c:v>
                </c:pt>
                <c:pt idx="16">
                  <c:v>2.1593906199670501E-3</c:v>
                </c:pt>
                <c:pt idx="17">
                  <c:v>5.27831727245354E-3</c:v>
                </c:pt>
                <c:pt idx="18">
                  <c:v>8.8175222762403808E-3</c:v>
                </c:pt>
                <c:pt idx="19">
                  <c:v>1.43981915871367E-3</c:v>
                </c:pt>
                <c:pt idx="20">
                  <c:v>6.8385010005806704E-3</c:v>
                </c:pt>
                <c:pt idx="21">
                  <c:v>0</c:v>
                </c:pt>
                <c:pt idx="22">
                  <c:v>1.8896957589828E-3</c:v>
                </c:pt>
                <c:pt idx="23">
                  <c:v>7.1978262564705497E-4</c:v>
                </c:pt>
                <c:pt idx="24">
                  <c:v>0</c:v>
                </c:pt>
              </c:numCache>
            </c:numRef>
          </c:val>
          <c:smooth val="0"/>
          <c:extLst>
            <c:ext xmlns:c16="http://schemas.microsoft.com/office/drawing/2014/chart" uri="{C3380CC4-5D6E-409C-BE32-E72D297353CC}">
              <c16:uniqueId val="{00000000-EF4B-4645-9369-6B83D3D77C18}"/>
            </c:ext>
          </c:extLst>
        </c:ser>
        <c:ser>
          <c:idx val="1"/>
          <c:order val="1"/>
          <c:tx>
            <c:strRef>
              <c:f>Sheet1!$C$1</c:f>
              <c:strCache>
                <c:ptCount val="1"/>
                <c:pt idx="0">
                  <c:v>Suzuki Motos Argentina</c:v>
                </c:pt>
              </c:strCache>
            </c:strRef>
          </c:tx>
          <c:spPr>
            <a:ln w="28575" cap="rnd">
              <a:solidFill>
                <a:schemeClr val="accent2"/>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Sheet1!$C$2:$C$26</c:f>
              <c:numCache>
                <c:formatCode>General</c:formatCode>
                <c:ptCount val="25"/>
                <c:pt idx="0">
                  <c:v>0</c:v>
                </c:pt>
                <c:pt idx="1">
                  <c:v>0.126891166422645</c:v>
                </c:pt>
                <c:pt idx="2">
                  <c:v>0</c:v>
                </c:pt>
                <c:pt idx="3">
                  <c:v>0</c:v>
                </c:pt>
                <c:pt idx="4">
                  <c:v>0.445878000189735</c:v>
                </c:pt>
                <c:pt idx="5">
                  <c:v>0</c:v>
                </c:pt>
                <c:pt idx="6">
                  <c:v>0</c:v>
                </c:pt>
                <c:pt idx="7">
                  <c:v>0</c:v>
                </c:pt>
                <c:pt idx="8">
                  <c:v>0</c:v>
                </c:pt>
                <c:pt idx="9">
                  <c:v>2.2969496508636502</c:v>
                </c:pt>
                <c:pt idx="10">
                  <c:v>0</c:v>
                </c:pt>
                <c:pt idx="11">
                  <c:v>0</c:v>
                </c:pt>
                <c:pt idx="12">
                  <c:v>0.35835871707579298</c:v>
                </c:pt>
                <c:pt idx="13">
                  <c:v>0.27200140387821398</c:v>
                </c:pt>
                <c:pt idx="14">
                  <c:v>0</c:v>
                </c:pt>
                <c:pt idx="15">
                  <c:v>0</c:v>
                </c:pt>
                <c:pt idx="16">
                  <c:v>1.53095558546433</c:v>
                </c:pt>
                <c:pt idx="17">
                  <c:v>0</c:v>
                </c:pt>
                <c:pt idx="18">
                  <c:v>0</c:v>
                </c:pt>
                <c:pt idx="19">
                  <c:v>0.390402602684018</c:v>
                </c:pt>
                <c:pt idx="20">
                  <c:v>0</c:v>
                </c:pt>
                <c:pt idx="21">
                  <c:v>0</c:v>
                </c:pt>
                <c:pt idx="22">
                  <c:v>0</c:v>
                </c:pt>
                <c:pt idx="23">
                  <c:v>0</c:v>
                </c:pt>
                <c:pt idx="24">
                  <c:v>0</c:v>
                </c:pt>
              </c:numCache>
            </c:numRef>
          </c:val>
          <c:smooth val="0"/>
          <c:extLst>
            <c:ext xmlns:c16="http://schemas.microsoft.com/office/drawing/2014/chart" uri="{C3380CC4-5D6E-409C-BE32-E72D297353CC}">
              <c16:uniqueId val="{00000001-EF4B-4645-9369-6B83D3D77C18}"/>
            </c:ext>
          </c:extLst>
        </c:ser>
        <c:ser>
          <c:idx val="2"/>
          <c:order val="2"/>
          <c:tx>
            <c:strRef>
              <c:f>Sheet1!$D$1</c:f>
              <c:strCache>
                <c:ptCount val="1"/>
                <c:pt idx="0">
                  <c:v>Yamaha Motor Argentina S.A</c:v>
                </c:pt>
              </c:strCache>
            </c:strRef>
          </c:tx>
          <c:spPr>
            <a:ln w="28575" cap="rnd">
              <a:solidFill>
                <a:schemeClr val="accent3"/>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Sheet1!$D$2:$D$26</c:f>
              <c:numCache>
                <c:formatCode>General</c:formatCode>
                <c:ptCount val="25"/>
                <c:pt idx="0">
                  <c:v>0</c:v>
                </c:pt>
                <c:pt idx="1">
                  <c:v>0</c:v>
                </c:pt>
                <c:pt idx="2">
                  <c:v>0</c:v>
                </c:pt>
                <c:pt idx="3">
                  <c:v>3.5592207768016001E-3</c:v>
                </c:pt>
                <c:pt idx="4">
                  <c:v>3.0935437741433599E-3</c:v>
                </c:pt>
                <c:pt idx="5">
                  <c:v>1.62994793147965E-3</c:v>
                </c:pt>
                <c:pt idx="6">
                  <c:v>2.9938356923095298E-3</c:v>
                </c:pt>
                <c:pt idx="7">
                  <c:v>8.7122531403531003E-2</c:v>
                </c:pt>
                <c:pt idx="8">
                  <c:v>0.1072826453605</c:v>
                </c:pt>
                <c:pt idx="9">
                  <c:v>0.12339703607604401</c:v>
                </c:pt>
                <c:pt idx="10">
                  <c:v>0.17982398804100599</c:v>
                </c:pt>
                <c:pt idx="11">
                  <c:v>0.75361589937950402</c:v>
                </c:pt>
                <c:pt idx="12">
                  <c:v>4.9895568574972599E-3</c:v>
                </c:pt>
                <c:pt idx="13">
                  <c:v>8.0831385729368491E-3</c:v>
                </c:pt>
                <c:pt idx="14">
                  <c:v>3.4428560736471801E-3</c:v>
                </c:pt>
                <c:pt idx="15">
                  <c:v>0</c:v>
                </c:pt>
                <c:pt idx="16">
                  <c:v>3.52613296980898E-3</c:v>
                </c:pt>
                <c:pt idx="17">
                  <c:v>5.3556768178364697E-3</c:v>
                </c:pt>
                <c:pt idx="18">
                  <c:v>0</c:v>
                </c:pt>
                <c:pt idx="19">
                  <c:v>4.6653799864679003E-3</c:v>
                </c:pt>
                <c:pt idx="20">
                  <c:v>4.0582498564643603E-3</c:v>
                </c:pt>
                <c:pt idx="21">
                  <c:v>0</c:v>
                </c:pt>
                <c:pt idx="22">
                  <c:v>0</c:v>
                </c:pt>
                <c:pt idx="23">
                  <c:v>1.39710798646801E-3</c:v>
                </c:pt>
                <c:pt idx="24">
                  <c:v>1.44699314823796E-3</c:v>
                </c:pt>
              </c:numCache>
            </c:numRef>
          </c:val>
          <c:smooth val="0"/>
          <c:extLst>
            <c:ext xmlns:c16="http://schemas.microsoft.com/office/drawing/2014/chart" uri="{C3380CC4-5D6E-409C-BE32-E72D297353CC}">
              <c16:uniqueId val="{00000002-EF4B-4645-9369-6B83D3D77C18}"/>
            </c:ext>
          </c:extLst>
        </c:ser>
        <c:ser>
          <c:idx val="3"/>
          <c:order val="3"/>
          <c:tx>
            <c:strRef>
              <c:f>Sheet1!$E$1</c:f>
              <c:strCache>
                <c:ptCount val="1"/>
                <c:pt idx="0">
                  <c:v>KTM Argentina</c:v>
                </c:pt>
              </c:strCache>
            </c:strRef>
          </c:tx>
          <c:spPr>
            <a:ln w="28575" cap="rnd">
              <a:solidFill>
                <a:schemeClr val="accent4"/>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Sheet1!$E$2:$E$26</c:f>
              <c:numCache>
                <c:formatCode>General</c:formatCode>
                <c:ptCount val="25"/>
                <c:pt idx="0">
                  <c:v>0</c:v>
                </c:pt>
                <c:pt idx="1">
                  <c:v>0</c:v>
                </c:pt>
                <c:pt idx="2">
                  <c:v>0</c:v>
                </c:pt>
                <c:pt idx="3">
                  <c:v>0</c:v>
                </c:pt>
                <c:pt idx="4">
                  <c:v>0</c:v>
                </c:pt>
                <c:pt idx="5">
                  <c:v>7.7138726285351594E-2</c:v>
                </c:pt>
                <c:pt idx="6">
                  <c:v>0</c:v>
                </c:pt>
                <c:pt idx="7">
                  <c:v>0</c:v>
                </c:pt>
                <c:pt idx="8">
                  <c:v>0</c:v>
                </c:pt>
                <c:pt idx="9">
                  <c:v>3.2133534644792398E-2</c:v>
                </c:pt>
                <c:pt idx="10">
                  <c:v>0</c:v>
                </c:pt>
                <c:pt idx="11">
                  <c:v>0</c:v>
                </c:pt>
                <c:pt idx="12">
                  <c:v>0</c:v>
                </c:pt>
                <c:pt idx="13">
                  <c:v>0</c:v>
                </c:pt>
                <c:pt idx="14">
                  <c:v>0</c:v>
                </c:pt>
                <c:pt idx="15">
                  <c:v>0</c:v>
                </c:pt>
                <c:pt idx="16">
                  <c:v>0</c:v>
                </c:pt>
                <c:pt idx="17">
                  <c:v>8.3636331622456792E-3</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3-EF4B-4645-9369-6B83D3D77C18}"/>
            </c:ext>
          </c:extLst>
        </c:ser>
        <c:ser>
          <c:idx val="4"/>
          <c:order val="4"/>
          <c:tx>
            <c:strRef>
              <c:f>Sheet1!$F$1</c:f>
              <c:strCache>
                <c:ptCount val="1"/>
                <c:pt idx="0">
                  <c:v>Bajaj Argentina</c:v>
                </c:pt>
              </c:strCache>
            </c:strRef>
          </c:tx>
          <c:spPr>
            <a:ln w="28575" cap="rnd">
              <a:solidFill>
                <a:schemeClr val="accent5"/>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Sheet1!$F$2:$F$26</c:f>
              <c:numCache>
                <c:formatCode>General</c:formatCode>
                <c:ptCount val="25"/>
                <c:pt idx="0">
                  <c:v>4.88274892254007E-2</c:v>
                </c:pt>
                <c:pt idx="1">
                  <c:v>0</c:v>
                </c:pt>
                <c:pt idx="2">
                  <c:v>7.16169146131059E-3</c:v>
                </c:pt>
                <c:pt idx="3">
                  <c:v>0</c:v>
                </c:pt>
                <c:pt idx="4">
                  <c:v>6.4456901771588193E-2</c:v>
                </c:pt>
                <c:pt idx="5">
                  <c:v>0</c:v>
                </c:pt>
                <c:pt idx="6">
                  <c:v>0</c:v>
                </c:pt>
                <c:pt idx="7">
                  <c:v>0</c:v>
                </c:pt>
                <c:pt idx="8">
                  <c:v>3.9069876474073902E-2</c:v>
                </c:pt>
                <c:pt idx="9">
                  <c:v>0</c:v>
                </c:pt>
                <c:pt idx="10">
                  <c:v>0</c:v>
                </c:pt>
                <c:pt idx="11">
                  <c:v>0</c:v>
                </c:pt>
                <c:pt idx="12">
                  <c:v>0</c:v>
                </c:pt>
                <c:pt idx="13">
                  <c:v>2.2790909682880799E-2</c:v>
                </c:pt>
                <c:pt idx="14">
                  <c:v>0</c:v>
                </c:pt>
                <c:pt idx="15">
                  <c:v>0</c:v>
                </c:pt>
                <c:pt idx="16">
                  <c:v>0.102240166710081</c:v>
                </c:pt>
                <c:pt idx="17">
                  <c:v>0</c:v>
                </c:pt>
                <c:pt idx="18">
                  <c:v>3.9071148561530596E-3</c:v>
                </c:pt>
                <c:pt idx="19">
                  <c:v>0</c:v>
                </c:pt>
                <c:pt idx="20">
                  <c:v>0</c:v>
                </c:pt>
                <c:pt idx="21">
                  <c:v>3.9070130884938502E-3</c:v>
                </c:pt>
                <c:pt idx="22">
                  <c:v>0</c:v>
                </c:pt>
                <c:pt idx="23">
                  <c:v>4.4281211742335402E-2</c:v>
                </c:pt>
                <c:pt idx="24">
                  <c:v>0</c:v>
                </c:pt>
              </c:numCache>
            </c:numRef>
          </c:val>
          <c:smooth val="0"/>
          <c:extLst>
            <c:ext xmlns:c16="http://schemas.microsoft.com/office/drawing/2014/chart" uri="{C3380CC4-5D6E-409C-BE32-E72D297353CC}">
              <c16:uniqueId val="{00000004-EF4B-4645-9369-6B83D3D77C18}"/>
            </c:ext>
          </c:extLst>
        </c:ser>
        <c:ser>
          <c:idx val="5"/>
          <c:order val="5"/>
          <c:tx>
            <c:strRef>
              <c:f>Sheet1!$G$1</c:f>
              <c:strCache>
                <c:ptCount val="1"/>
                <c:pt idx="0">
                  <c:v>Honda Argentina</c:v>
                </c:pt>
              </c:strCache>
            </c:strRef>
          </c:tx>
          <c:spPr>
            <a:ln w="28575" cap="rnd">
              <a:solidFill>
                <a:schemeClr val="accent6"/>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Sheet1!$G$2:$G$26</c:f>
              <c:numCache>
                <c:formatCode>General</c:formatCode>
                <c:ptCount val="25"/>
                <c:pt idx="0">
                  <c:v>1.5707911387744899E-3</c:v>
                </c:pt>
                <c:pt idx="1">
                  <c:v>1.57084819912072E-3</c:v>
                </c:pt>
                <c:pt idx="2">
                  <c:v>3.2399539337458899E-3</c:v>
                </c:pt>
                <c:pt idx="3">
                  <c:v>0</c:v>
                </c:pt>
                <c:pt idx="4">
                  <c:v>4.5655823817612297E-3</c:v>
                </c:pt>
                <c:pt idx="5">
                  <c:v>0</c:v>
                </c:pt>
                <c:pt idx="6">
                  <c:v>2.5529591742551698E-3</c:v>
                </c:pt>
                <c:pt idx="7">
                  <c:v>1.8657137779034699E-3</c:v>
                </c:pt>
                <c:pt idx="8">
                  <c:v>0</c:v>
                </c:pt>
                <c:pt idx="9">
                  <c:v>1.37482961932932E-3</c:v>
                </c:pt>
                <c:pt idx="10">
                  <c:v>2.7497213452029601E-3</c:v>
                </c:pt>
                <c:pt idx="11">
                  <c:v>0</c:v>
                </c:pt>
                <c:pt idx="12">
                  <c:v>1.35533294048321E-2</c:v>
                </c:pt>
                <c:pt idx="13">
                  <c:v>0</c:v>
                </c:pt>
                <c:pt idx="14">
                  <c:v>2.0626394123245701E-3</c:v>
                </c:pt>
                <c:pt idx="15">
                  <c:v>0</c:v>
                </c:pt>
                <c:pt idx="16">
                  <c:v>1.9645882959652299E-3</c:v>
                </c:pt>
                <c:pt idx="17">
                  <c:v>0</c:v>
                </c:pt>
                <c:pt idx="18">
                  <c:v>5.8349762622556603E-2</c:v>
                </c:pt>
                <c:pt idx="19">
                  <c:v>0</c:v>
                </c:pt>
                <c:pt idx="20">
                  <c:v>3.4382321592589101E-3</c:v>
                </c:pt>
                <c:pt idx="21">
                  <c:v>1.7682684231466301E-3</c:v>
                </c:pt>
                <c:pt idx="22">
                  <c:v>0</c:v>
                </c:pt>
                <c:pt idx="23">
                  <c:v>6.1892799706058299E-3</c:v>
                </c:pt>
                <c:pt idx="24">
                  <c:v>0</c:v>
                </c:pt>
              </c:numCache>
            </c:numRef>
          </c:val>
          <c:smooth val="0"/>
          <c:extLst>
            <c:ext xmlns:c16="http://schemas.microsoft.com/office/drawing/2014/chart" uri="{C3380CC4-5D6E-409C-BE32-E72D297353CC}">
              <c16:uniqueId val="{00000005-EF4B-4645-9369-6B83D3D77C18}"/>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Sheet1!$H$2:$H$26</c:f>
              <c:numCache>
                <c:formatCode>General</c:formatCode>
                <c:ptCount val="25"/>
                <c:pt idx="0">
                  <c:v>0</c:v>
                </c:pt>
                <c:pt idx="1">
                  <c:v>0</c:v>
                </c:pt>
                <c:pt idx="2">
                  <c:v>0</c:v>
                </c:pt>
                <c:pt idx="3">
                  <c:v>5.42273777526288E-2</c:v>
                </c:pt>
                <c:pt idx="4">
                  <c:v>0</c:v>
                </c:pt>
                <c:pt idx="5">
                  <c:v>2.5934221383944401E-2</c:v>
                </c:pt>
                <c:pt idx="6">
                  <c:v>0</c:v>
                </c:pt>
                <c:pt idx="7">
                  <c:v>2.1219908990168099E-2</c:v>
                </c:pt>
                <c:pt idx="8">
                  <c:v>0</c:v>
                </c:pt>
                <c:pt idx="9">
                  <c:v>1.41472731131074E-2</c:v>
                </c:pt>
                <c:pt idx="10">
                  <c:v>0</c:v>
                </c:pt>
                <c:pt idx="11">
                  <c:v>0</c:v>
                </c:pt>
                <c:pt idx="12">
                  <c:v>0</c:v>
                </c:pt>
                <c:pt idx="13">
                  <c:v>0</c:v>
                </c:pt>
                <c:pt idx="14">
                  <c:v>0</c:v>
                </c:pt>
                <c:pt idx="15">
                  <c:v>0</c:v>
                </c:pt>
                <c:pt idx="16">
                  <c:v>0</c:v>
                </c:pt>
                <c:pt idx="17">
                  <c:v>0</c:v>
                </c:pt>
                <c:pt idx="18">
                  <c:v>0</c:v>
                </c:pt>
                <c:pt idx="19">
                  <c:v>0</c:v>
                </c:pt>
                <c:pt idx="20">
                  <c:v>3.6541952519037198E-2</c:v>
                </c:pt>
                <c:pt idx="21">
                  <c:v>3.6541952519037198E-2</c:v>
                </c:pt>
                <c:pt idx="22">
                  <c:v>0</c:v>
                </c:pt>
                <c:pt idx="23">
                  <c:v>0.13556844438157201</c:v>
                </c:pt>
                <c:pt idx="24">
                  <c:v>1.8075792584209601E-2</c:v>
                </c:pt>
              </c:numCache>
            </c:numRef>
          </c:val>
          <c:smooth val="0"/>
          <c:extLst>
            <c:ext xmlns:c16="http://schemas.microsoft.com/office/drawing/2014/chart" uri="{C3380CC4-5D6E-409C-BE32-E72D297353CC}">
              <c16:uniqueId val="{00000006-EF4B-4645-9369-6B83D3D77C18}"/>
            </c:ext>
          </c:extLst>
        </c:ser>
        <c:dLbls>
          <c:showLegendKey val="0"/>
          <c:showVal val="0"/>
          <c:showCatName val="0"/>
          <c:showSerName val="0"/>
          <c:showPercent val="0"/>
          <c:showBubbleSize val="0"/>
        </c:dLbls>
        <c:smooth val="0"/>
        <c:axId val="429297080"/>
        <c:axId val="429297408"/>
      </c:lineChart>
      <c:dateAx>
        <c:axId val="429297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297408"/>
        <c:crosses val="autoZero"/>
        <c:auto val="1"/>
        <c:lblOffset val="100"/>
        <c:baseTimeUnit val="days"/>
      </c:dateAx>
      <c:valAx>
        <c:axId val="429297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297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Benelli</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2.5223346729733001E-3</c:v>
                </c:pt>
                <c:pt idx="9">
                  <c:v>0</c:v>
                </c:pt>
                <c:pt idx="10">
                  <c:v>3.9036131843634501E-3</c:v>
                </c:pt>
                <c:pt idx="11">
                  <c:v>2.3421679106180701E-3</c:v>
                </c:pt>
                <c:pt idx="12">
                  <c:v>6.0656143326262802E-3</c:v>
                </c:pt>
                <c:pt idx="13">
                  <c:v>4.8845211127419496E-3</c:v>
                </c:pt>
                <c:pt idx="14">
                  <c:v>3.3390906623170402E-2</c:v>
                </c:pt>
                <c:pt idx="15">
                  <c:v>1.1971080432047899E-2</c:v>
                </c:pt>
                <c:pt idx="16">
                  <c:v>3.4832240722012298E-3</c:v>
                </c:pt>
                <c:pt idx="17">
                  <c:v>2.4502679680312102E-3</c:v>
                </c:pt>
                <c:pt idx="18">
                  <c:v>3.3330851035718698E-3</c:v>
                </c:pt>
                <c:pt idx="19">
                  <c:v>9.0083381177617999E-4</c:v>
                </c:pt>
                <c:pt idx="20">
                  <c:v>0</c:v>
                </c:pt>
                <c:pt idx="21">
                  <c:v>4.7143636149620102E-3</c:v>
                </c:pt>
                <c:pt idx="22">
                  <c:v>0</c:v>
                </c:pt>
                <c:pt idx="23">
                  <c:v>0</c:v>
                </c:pt>
              </c:numCache>
            </c:numRef>
          </c:val>
          <c:smooth val="0"/>
          <c:extLst>
            <c:ext xmlns:c16="http://schemas.microsoft.com/office/drawing/2014/chart" uri="{C3380CC4-5D6E-409C-BE32-E72D297353CC}">
              <c16:uniqueId val="{00000000-5BCA-41D9-A366-7A2433EB6AD2}"/>
            </c:ext>
          </c:extLst>
        </c:ser>
        <c:ser>
          <c:idx val="1"/>
          <c:order val="1"/>
          <c:tx>
            <c:strRef>
              <c:f>Sheet1!$C$1</c:f>
              <c:strCache>
                <c:ptCount val="1"/>
                <c:pt idx="0">
                  <c:v>Suzuki Motos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0.26972940050465499</c:v>
                </c:pt>
                <c:pt idx="11">
                  <c:v>0</c:v>
                </c:pt>
                <c:pt idx="12">
                  <c:v>0.200121813277647</c:v>
                </c:pt>
                <c:pt idx="13">
                  <c:v>0</c:v>
                </c:pt>
                <c:pt idx="14">
                  <c:v>0.49595405899243</c:v>
                </c:pt>
                <c:pt idx="15">
                  <c:v>0</c:v>
                </c:pt>
                <c:pt idx="16">
                  <c:v>1.58357260941443</c:v>
                </c:pt>
                <c:pt idx="17">
                  <c:v>0</c:v>
                </c:pt>
                <c:pt idx="18">
                  <c:v>2.1752371008439901</c:v>
                </c:pt>
                <c:pt idx="19">
                  <c:v>0.41329504916035797</c:v>
                </c:pt>
                <c:pt idx="20">
                  <c:v>0</c:v>
                </c:pt>
                <c:pt idx="21">
                  <c:v>0.113112329243888</c:v>
                </c:pt>
                <c:pt idx="22">
                  <c:v>0</c:v>
                </c:pt>
                <c:pt idx="23">
                  <c:v>0</c:v>
                </c:pt>
              </c:numCache>
            </c:numRef>
          </c:val>
          <c:smooth val="0"/>
          <c:extLst>
            <c:ext xmlns:c16="http://schemas.microsoft.com/office/drawing/2014/chart" uri="{C3380CC4-5D6E-409C-BE32-E72D297353CC}">
              <c16:uniqueId val="{00000001-5BCA-41D9-A366-7A2433EB6AD2}"/>
            </c:ext>
          </c:extLst>
        </c:ser>
        <c:ser>
          <c:idx val="2"/>
          <c:order val="2"/>
          <c:tx>
            <c:strRef>
              <c:f>Sheet1!$D$1</c:f>
              <c:strCache>
                <c:ptCount val="1"/>
                <c:pt idx="0">
                  <c:v>Yamaha Motor Argentina S.A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0.174061733162889</c:v>
                </c:pt>
                <c:pt idx="1">
                  <c:v>0</c:v>
                </c:pt>
                <c:pt idx="2">
                  <c:v>0</c:v>
                </c:pt>
                <c:pt idx="3">
                  <c:v>0</c:v>
                </c:pt>
                <c:pt idx="4">
                  <c:v>0</c:v>
                </c:pt>
                <c:pt idx="5">
                  <c:v>0</c:v>
                </c:pt>
                <c:pt idx="6">
                  <c:v>2.6943768355442198E-3</c:v>
                </c:pt>
                <c:pt idx="7">
                  <c:v>0</c:v>
                </c:pt>
                <c:pt idx="8">
                  <c:v>8.0831305066326603E-3</c:v>
                </c:pt>
                <c:pt idx="9">
                  <c:v>2.6444809682193301E-3</c:v>
                </c:pt>
                <c:pt idx="10">
                  <c:v>3.75882200514194E-3</c:v>
                </c:pt>
                <c:pt idx="11">
                  <c:v>0.75362718007518303</c:v>
                </c:pt>
                <c:pt idx="12">
                  <c:v>2.8385204522605799E-3</c:v>
                </c:pt>
                <c:pt idx="13">
                  <c:v>0</c:v>
                </c:pt>
                <c:pt idx="14">
                  <c:v>0</c:v>
                </c:pt>
                <c:pt idx="15">
                  <c:v>3.9417735186665403E-3</c:v>
                </c:pt>
                <c:pt idx="16">
                  <c:v>2.4698454325822001E-3</c:v>
                </c:pt>
                <c:pt idx="17">
                  <c:v>0</c:v>
                </c:pt>
                <c:pt idx="18">
                  <c:v>5.1004664376557204E-3</c:v>
                </c:pt>
                <c:pt idx="19">
                  <c:v>0</c:v>
                </c:pt>
                <c:pt idx="20">
                  <c:v>5.73802474236269E-3</c:v>
                </c:pt>
                <c:pt idx="21">
                  <c:v>0</c:v>
                </c:pt>
                <c:pt idx="22">
                  <c:v>4.9895867324892904E-3</c:v>
                </c:pt>
                <c:pt idx="23">
                  <c:v>0</c:v>
                </c:pt>
              </c:numCache>
            </c:numRef>
          </c:val>
          <c:smooth val="0"/>
          <c:extLst>
            <c:ext xmlns:c16="http://schemas.microsoft.com/office/drawing/2014/chart" uri="{C3380CC4-5D6E-409C-BE32-E72D297353CC}">
              <c16:uniqueId val="{00000002-5BCA-41D9-A366-7A2433EB6AD2}"/>
            </c:ext>
          </c:extLst>
        </c:ser>
        <c:ser>
          <c:idx val="3"/>
          <c:order val="3"/>
          <c:tx>
            <c:strRef>
              <c:f>Sheet1!$E$1</c:f>
              <c:strCache>
                <c:ptCount val="1"/>
                <c:pt idx="0">
                  <c:v>KTM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3.2199300437116503E-2</c:v>
                </c:pt>
                <c:pt idx="14">
                  <c:v>0</c:v>
                </c:pt>
                <c:pt idx="15">
                  <c:v>0</c:v>
                </c:pt>
                <c:pt idx="16">
                  <c:v>4.2785371813702802E-2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5BCA-41D9-A366-7A2433EB6AD2}"/>
            </c:ext>
          </c:extLst>
        </c:ser>
        <c:ser>
          <c:idx val="4"/>
          <c:order val="4"/>
          <c:tx>
            <c:strRef>
              <c:f>Sheet1!$F$1</c:f>
              <c:strCache>
                <c:ptCount val="1"/>
                <c:pt idx="0">
                  <c:v>Bajaj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7.1619712349191697E-3</c:v>
                </c:pt>
                <c:pt idx="14">
                  <c:v>0</c:v>
                </c:pt>
                <c:pt idx="15">
                  <c:v>3.0601149821927399E-2</c:v>
                </c:pt>
                <c:pt idx="16">
                  <c:v>0</c:v>
                </c:pt>
                <c:pt idx="17">
                  <c:v>3.9065297645013604E-3</c:v>
                </c:pt>
                <c:pt idx="18">
                  <c:v>7.0317535761024605E-2</c:v>
                </c:pt>
                <c:pt idx="19">
                  <c:v>0</c:v>
                </c:pt>
                <c:pt idx="20">
                  <c:v>2.2788090292924602E-2</c:v>
                </c:pt>
                <c:pt idx="21">
                  <c:v>0</c:v>
                </c:pt>
                <c:pt idx="22">
                  <c:v>0</c:v>
                </c:pt>
                <c:pt idx="23">
                  <c:v>0</c:v>
                </c:pt>
              </c:numCache>
            </c:numRef>
          </c:val>
          <c:smooth val="0"/>
          <c:extLst>
            <c:ext xmlns:c16="http://schemas.microsoft.com/office/drawing/2014/chart" uri="{C3380CC4-5D6E-409C-BE32-E72D297353CC}">
              <c16:uniqueId val="{00000004-5BCA-41D9-A366-7A2433EB6AD2}"/>
            </c:ext>
          </c:extLst>
        </c:ser>
        <c:ser>
          <c:idx val="5"/>
          <c:order val="5"/>
          <c:tx>
            <c:strRef>
              <c:f>Sheet1!$G$1</c:f>
              <c:strCache>
                <c:ptCount val="1"/>
                <c:pt idx="0">
                  <c:v>Honda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1.3120756132676799E-2</c:v>
                </c:pt>
                <c:pt idx="12">
                  <c:v>5.49971813944535E-3</c:v>
                </c:pt>
                <c:pt idx="13">
                  <c:v>6.0889736543859301E-3</c:v>
                </c:pt>
                <c:pt idx="14">
                  <c:v>0</c:v>
                </c:pt>
                <c:pt idx="15">
                  <c:v>3.4373238371533501E-3</c:v>
                </c:pt>
                <c:pt idx="16">
                  <c:v>2.7498590697226798E-3</c:v>
                </c:pt>
                <c:pt idx="17">
                  <c:v>1.8659757973118201E-3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5BCA-41D9-A366-7A2433EB6AD2}"/>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1.41466059934454E-2</c:v>
                </c:pt>
                <c:pt idx="8">
                  <c:v>2.82932119868908E-2</c:v>
                </c:pt>
                <c:pt idx="9">
                  <c:v>0</c:v>
                </c:pt>
                <c:pt idx="10">
                  <c:v>7.3090797632801296E-2</c:v>
                </c:pt>
                <c:pt idx="11">
                  <c:v>2.0276801923938399E-2</c:v>
                </c:pt>
                <c:pt idx="12">
                  <c:v>0</c:v>
                </c:pt>
                <c:pt idx="13">
                  <c:v>0</c:v>
                </c:pt>
                <c:pt idx="14">
                  <c:v>5.4228656308207397E-2</c:v>
                </c:pt>
                <c:pt idx="15">
                  <c:v>0</c:v>
                </c:pt>
                <c:pt idx="16">
                  <c:v>0</c:v>
                </c:pt>
                <c:pt idx="17">
                  <c:v>0</c:v>
                </c:pt>
                <c:pt idx="18">
                  <c:v>0</c:v>
                </c:pt>
                <c:pt idx="19">
                  <c:v>3.65453988164006E-2</c:v>
                </c:pt>
                <c:pt idx="20">
                  <c:v>3.12404215688586E-2</c:v>
                </c:pt>
                <c:pt idx="21">
                  <c:v>0</c:v>
                </c:pt>
                <c:pt idx="22">
                  <c:v>0</c:v>
                </c:pt>
                <c:pt idx="23">
                  <c:v>0</c:v>
                </c:pt>
              </c:numCache>
            </c:numRef>
          </c:val>
          <c:smooth val="0"/>
          <c:extLst>
            <c:ext xmlns:c16="http://schemas.microsoft.com/office/drawing/2014/chart" uri="{C3380CC4-5D6E-409C-BE32-E72D297353CC}">
              <c16:uniqueId val="{00000006-5BCA-41D9-A366-7A2433EB6AD2}"/>
            </c:ext>
          </c:extLst>
        </c:ser>
        <c:dLbls>
          <c:showLegendKey val="0"/>
          <c:showVal val="0"/>
          <c:showCatName val="0"/>
          <c:showSerName val="0"/>
          <c:showPercent val="0"/>
          <c:showBubbleSize val="0"/>
        </c:dLbls>
        <c:smooth val="0"/>
        <c:axId val="410777984"/>
        <c:axId val="410773720"/>
      </c:lineChart>
      <c:catAx>
        <c:axId val="410777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773720"/>
        <c:crosses val="autoZero"/>
        <c:auto val="1"/>
        <c:lblAlgn val="ctr"/>
        <c:lblOffset val="100"/>
        <c:noMultiLvlLbl val="0"/>
      </c:catAx>
      <c:valAx>
        <c:axId val="410773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777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Benelli</c:v>
                </c:pt>
              </c:strCache>
            </c:strRef>
          </c:tx>
          <c:spPr>
            <a:ln w="28575" cap="rnd">
              <a:solidFill>
                <a:schemeClr val="accent1"/>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Sheet1!$B$2:$B$26</c:f>
              <c:numCache>
                <c:formatCode>General</c:formatCode>
                <c:ptCount val="2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0-0CD9-4B87-9764-F286AF5226C6}"/>
            </c:ext>
          </c:extLst>
        </c:ser>
        <c:ser>
          <c:idx val="1"/>
          <c:order val="1"/>
          <c:tx>
            <c:strRef>
              <c:f>Sheet1!$C$1</c:f>
              <c:strCache>
                <c:ptCount val="1"/>
                <c:pt idx="0">
                  <c:v>Suzuki Motos Argentina</c:v>
                </c:pt>
              </c:strCache>
            </c:strRef>
          </c:tx>
          <c:spPr>
            <a:ln w="28575" cap="rnd">
              <a:solidFill>
                <a:schemeClr val="accent2"/>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Sheet1!$C$2:$C$26</c:f>
              <c:numCache>
                <c:formatCode>General</c:formatCode>
                <c:ptCount val="2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1-0CD9-4B87-9764-F286AF5226C6}"/>
            </c:ext>
          </c:extLst>
        </c:ser>
        <c:ser>
          <c:idx val="2"/>
          <c:order val="2"/>
          <c:tx>
            <c:strRef>
              <c:f>Sheet1!$D$1</c:f>
              <c:strCache>
                <c:ptCount val="1"/>
                <c:pt idx="0">
                  <c:v>Yamaha Motor Argentina S.A</c:v>
                </c:pt>
              </c:strCache>
            </c:strRef>
          </c:tx>
          <c:spPr>
            <a:ln w="28575" cap="rnd">
              <a:solidFill>
                <a:schemeClr val="accent3"/>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Sheet1!$D$2:$D$26</c:f>
              <c:numCache>
                <c:formatCode>General</c:formatCode>
                <c:ptCount val="2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2-0CD9-4B87-9764-F286AF5226C6}"/>
            </c:ext>
          </c:extLst>
        </c:ser>
        <c:ser>
          <c:idx val="3"/>
          <c:order val="3"/>
          <c:tx>
            <c:strRef>
              <c:f>Sheet1!$E$1</c:f>
              <c:strCache>
                <c:ptCount val="1"/>
                <c:pt idx="0">
                  <c:v>KTM Argentina</c:v>
                </c:pt>
              </c:strCache>
            </c:strRef>
          </c:tx>
          <c:spPr>
            <a:ln w="28575" cap="rnd">
              <a:solidFill>
                <a:schemeClr val="accent4"/>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Sheet1!$E$2:$E$26</c:f>
              <c:numCache>
                <c:formatCode>General</c:formatCode>
                <c:ptCount val="2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3-0CD9-4B87-9764-F286AF5226C6}"/>
            </c:ext>
          </c:extLst>
        </c:ser>
        <c:ser>
          <c:idx val="4"/>
          <c:order val="4"/>
          <c:tx>
            <c:strRef>
              <c:f>Sheet1!$F$1</c:f>
              <c:strCache>
                <c:ptCount val="1"/>
                <c:pt idx="0">
                  <c:v>Bajaj Argentina</c:v>
                </c:pt>
              </c:strCache>
            </c:strRef>
          </c:tx>
          <c:spPr>
            <a:ln w="28575" cap="rnd">
              <a:solidFill>
                <a:schemeClr val="accent5"/>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Sheet1!$F$2:$F$26</c:f>
              <c:numCache>
                <c:formatCode>General</c:formatCode>
                <c:ptCount val="25"/>
                <c:pt idx="0">
                  <c:v>2</c:v>
                </c:pt>
                <c:pt idx="1">
                  <c:v>0</c:v>
                </c:pt>
                <c:pt idx="2">
                  <c:v>0</c:v>
                </c:pt>
                <c:pt idx="3">
                  <c:v>0</c:v>
                </c:pt>
                <c:pt idx="4">
                  <c:v>0</c:v>
                </c:pt>
                <c:pt idx="5">
                  <c:v>1</c:v>
                </c:pt>
                <c:pt idx="6">
                  <c:v>0</c:v>
                </c:pt>
                <c:pt idx="7">
                  <c:v>0</c:v>
                </c:pt>
                <c:pt idx="8">
                  <c:v>0</c:v>
                </c:pt>
                <c:pt idx="9">
                  <c:v>0</c:v>
                </c:pt>
                <c:pt idx="10">
                  <c:v>0</c:v>
                </c:pt>
                <c:pt idx="11">
                  <c:v>0</c:v>
                </c:pt>
                <c:pt idx="12">
                  <c:v>0</c:v>
                </c:pt>
                <c:pt idx="13">
                  <c:v>0</c:v>
                </c:pt>
                <c:pt idx="14">
                  <c:v>0</c:v>
                </c:pt>
                <c:pt idx="15">
                  <c:v>0</c:v>
                </c:pt>
                <c:pt idx="16">
                  <c:v>0</c:v>
                </c:pt>
                <c:pt idx="17">
                  <c:v>0</c:v>
                </c:pt>
                <c:pt idx="18">
                  <c:v>1</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4-0CD9-4B87-9764-F286AF5226C6}"/>
            </c:ext>
          </c:extLst>
        </c:ser>
        <c:ser>
          <c:idx val="5"/>
          <c:order val="5"/>
          <c:tx>
            <c:strRef>
              <c:f>Sheet1!$G$1</c:f>
              <c:strCache>
                <c:ptCount val="1"/>
                <c:pt idx="0">
                  <c:v>Honda Argentina</c:v>
                </c:pt>
              </c:strCache>
            </c:strRef>
          </c:tx>
          <c:spPr>
            <a:ln w="28575" cap="rnd">
              <a:solidFill>
                <a:schemeClr val="accent6"/>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Sheet1!$G$2:$G$26</c:f>
              <c:numCache>
                <c:formatCode>General</c:formatCode>
                <c:ptCount val="2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5-0CD9-4B87-9764-F286AF5226C6}"/>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Sheet1!$A$2:$A$26</c:f>
              <c:numCache>
                <c:formatCode>m/d/yyyy</c:formatCode>
                <c:ptCount val="25"/>
                <c:pt idx="0">
                  <c:v>44520</c:v>
                </c:pt>
                <c:pt idx="1">
                  <c:v>44521</c:v>
                </c:pt>
                <c:pt idx="2">
                  <c:v>44522</c:v>
                </c:pt>
                <c:pt idx="3">
                  <c:v>44523</c:v>
                </c:pt>
                <c:pt idx="4">
                  <c:v>44524</c:v>
                </c:pt>
                <c:pt idx="5">
                  <c:v>44525</c:v>
                </c:pt>
                <c:pt idx="6">
                  <c:v>44526</c:v>
                </c:pt>
                <c:pt idx="7">
                  <c:v>44527</c:v>
                </c:pt>
                <c:pt idx="8">
                  <c:v>44528</c:v>
                </c:pt>
                <c:pt idx="9">
                  <c:v>44529</c:v>
                </c:pt>
                <c:pt idx="10">
                  <c:v>44530</c:v>
                </c:pt>
                <c:pt idx="11">
                  <c:v>44531</c:v>
                </c:pt>
                <c:pt idx="12">
                  <c:v>44532</c:v>
                </c:pt>
                <c:pt idx="13">
                  <c:v>44533</c:v>
                </c:pt>
                <c:pt idx="14">
                  <c:v>44534</c:v>
                </c:pt>
                <c:pt idx="15">
                  <c:v>44535</c:v>
                </c:pt>
                <c:pt idx="16">
                  <c:v>44536</c:v>
                </c:pt>
                <c:pt idx="17">
                  <c:v>44537</c:v>
                </c:pt>
                <c:pt idx="18">
                  <c:v>44538</c:v>
                </c:pt>
                <c:pt idx="19">
                  <c:v>44539</c:v>
                </c:pt>
                <c:pt idx="20">
                  <c:v>44540</c:v>
                </c:pt>
                <c:pt idx="21">
                  <c:v>44541</c:v>
                </c:pt>
                <c:pt idx="22">
                  <c:v>44542</c:v>
                </c:pt>
                <c:pt idx="23">
                  <c:v>44543</c:v>
                </c:pt>
                <c:pt idx="24">
                  <c:v>44544</c:v>
                </c:pt>
              </c:numCache>
            </c:numRef>
          </c:cat>
          <c:val>
            <c:numRef>
              <c:f>Sheet1!$H$2:$H$26</c:f>
              <c:numCache>
                <c:formatCode>General</c:formatCode>
                <c:ptCount val="2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6-0CD9-4B87-9764-F286AF5226C6}"/>
            </c:ext>
          </c:extLst>
        </c:ser>
        <c:dLbls>
          <c:showLegendKey val="0"/>
          <c:showVal val="0"/>
          <c:showCatName val="0"/>
          <c:showSerName val="0"/>
          <c:showPercent val="0"/>
          <c:showBubbleSize val="0"/>
        </c:dLbls>
        <c:smooth val="0"/>
        <c:axId val="291123032"/>
        <c:axId val="291119096"/>
      </c:lineChart>
      <c:dateAx>
        <c:axId val="291123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119096"/>
        <c:crosses val="autoZero"/>
        <c:auto val="1"/>
        <c:lblOffset val="100"/>
        <c:baseTimeUnit val="days"/>
      </c:dateAx>
      <c:valAx>
        <c:axId val="291119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123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60554-B5B0-4EC8-9803-5747AA0556E0}"/>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C63B2BE4-BC9E-4CCD-9B10-659F867ED5B0}"/>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324684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B750E-C76D-40AA-AB24-8B8334CED402}"/>
              </a:ext>
            </a:extLst>
          </p:cNvPr>
          <p:cNvSpPr>
            <a:spLocks noGrp="1"/>
          </p:cNvSpPr>
          <p:nvPr>
            <p:ph type="title"/>
          </p:nvPr>
        </p:nvSpPr>
        <p:spPr/>
        <p:txBody>
          <a:bodyPr/>
          <a:lstStyle/>
          <a:p>
            <a:r>
              <a:rPr lang="en-US"/>
              <a:t>Facebook Key Metrics Table | La Emilia</a:t>
            </a:r>
          </a:p>
        </p:txBody>
      </p:sp>
      <p:graphicFrame>
        <p:nvGraphicFramePr>
          <p:cNvPr id="5" name="Table Placeholder 4">
            <a:extLst>
              <a:ext uri="{FF2B5EF4-FFF2-40B4-BE49-F238E27FC236}">
                <a16:creationId xmlns:a16="http://schemas.microsoft.com/office/drawing/2014/main" id="{9E4DCF45-D59E-4754-B384-695040F5D681}"/>
              </a:ext>
            </a:extLst>
          </p:cNvPr>
          <p:cNvGraphicFramePr>
            <a:graphicFrameLocks noGrp="1"/>
          </p:cNvGraphicFramePr>
          <p:nvPr>
            <p:ph type="tbl" sz="quarter" idx="13"/>
            <p:extLst>
              <p:ext uri="{D42A27DB-BD31-4B8C-83A1-F6EECF244321}">
                <p14:modId xmlns:p14="http://schemas.microsoft.com/office/powerpoint/2010/main" val="88106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76568348"/>
                    </a:ext>
                  </a:extLst>
                </a:gridCol>
                <a:gridCol w="740664">
                  <a:extLst>
                    <a:ext uri="{9D8B030D-6E8A-4147-A177-3AD203B41FA5}">
                      <a16:colId xmlns:a16="http://schemas.microsoft.com/office/drawing/2014/main" val="4224719184"/>
                    </a:ext>
                  </a:extLst>
                </a:gridCol>
                <a:gridCol w="740664">
                  <a:extLst>
                    <a:ext uri="{9D8B030D-6E8A-4147-A177-3AD203B41FA5}">
                      <a16:colId xmlns:a16="http://schemas.microsoft.com/office/drawing/2014/main" val="430919300"/>
                    </a:ext>
                  </a:extLst>
                </a:gridCol>
                <a:gridCol w="740664">
                  <a:extLst>
                    <a:ext uri="{9D8B030D-6E8A-4147-A177-3AD203B41FA5}">
                      <a16:colId xmlns:a16="http://schemas.microsoft.com/office/drawing/2014/main" val="4021662591"/>
                    </a:ext>
                  </a:extLst>
                </a:gridCol>
                <a:gridCol w="740664">
                  <a:extLst>
                    <a:ext uri="{9D8B030D-6E8A-4147-A177-3AD203B41FA5}">
                      <a16:colId xmlns:a16="http://schemas.microsoft.com/office/drawing/2014/main" val="2566338623"/>
                    </a:ext>
                  </a:extLst>
                </a:gridCol>
                <a:gridCol w="740664">
                  <a:extLst>
                    <a:ext uri="{9D8B030D-6E8A-4147-A177-3AD203B41FA5}">
                      <a16:colId xmlns:a16="http://schemas.microsoft.com/office/drawing/2014/main" val="246894469"/>
                    </a:ext>
                  </a:extLst>
                </a:gridCol>
                <a:gridCol w="740664">
                  <a:extLst>
                    <a:ext uri="{9D8B030D-6E8A-4147-A177-3AD203B41FA5}">
                      <a16:colId xmlns:a16="http://schemas.microsoft.com/office/drawing/2014/main" val="3449124707"/>
                    </a:ext>
                  </a:extLst>
                </a:gridCol>
                <a:gridCol w="740664">
                  <a:extLst>
                    <a:ext uri="{9D8B030D-6E8A-4147-A177-3AD203B41FA5}">
                      <a16:colId xmlns:a16="http://schemas.microsoft.com/office/drawing/2014/main" val="2759790191"/>
                    </a:ext>
                  </a:extLst>
                </a:gridCol>
                <a:gridCol w="740664">
                  <a:extLst>
                    <a:ext uri="{9D8B030D-6E8A-4147-A177-3AD203B41FA5}">
                      <a16:colId xmlns:a16="http://schemas.microsoft.com/office/drawing/2014/main" val="265244138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3891256141"/>
                  </a:ext>
                </a:extLst>
              </a:tr>
              <a:tr h="370840">
                <a:tc>
                  <a:txBody>
                    <a:bodyPr/>
                    <a:lstStyle/>
                    <a:p>
                      <a:r>
                        <a:rPr lang="en-US" sz="1000"/>
                        <a:t>Benelli</a:t>
                      </a:r>
                    </a:p>
                  </a:txBody>
                  <a:tcPr/>
                </a:tc>
                <a:tc>
                  <a:txBody>
                    <a:bodyPr/>
                    <a:lstStyle/>
                    <a:p>
                      <a:r>
                        <a:rPr lang="en-US" sz="1000"/>
                        <a:t>1667258</a:t>
                      </a:r>
                    </a:p>
                  </a:txBody>
                  <a:tcPr/>
                </a:tc>
                <a:tc>
                  <a:txBody>
                    <a:bodyPr/>
                    <a:lstStyle/>
                    <a:p>
                      <a:r>
                        <a:rPr lang="en-US" sz="1000"/>
                        <a:t>4321</a:t>
                      </a:r>
                    </a:p>
                  </a:txBody>
                  <a:tcPr/>
                </a:tc>
                <a:tc>
                  <a:txBody>
                    <a:bodyPr/>
                    <a:lstStyle/>
                    <a:p>
                      <a:r>
                        <a:rPr lang="en-US" sz="1000"/>
                        <a:t>24</a:t>
                      </a:r>
                    </a:p>
                  </a:txBody>
                  <a:tcPr/>
                </a:tc>
                <a:tc>
                  <a:txBody>
                    <a:bodyPr/>
                    <a:lstStyle/>
                    <a:p>
                      <a:r>
                        <a:rPr lang="en-US" sz="1000"/>
                        <a:t>2489</a:t>
                      </a:r>
                    </a:p>
                  </a:txBody>
                  <a:tcPr/>
                </a:tc>
                <a:tc>
                  <a:txBody>
                    <a:bodyPr/>
                    <a:lstStyle/>
                    <a:p>
                      <a:r>
                        <a:rPr lang="en-US" sz="1000"/>
                        <a:t>168</a:t>
                      </a:r>
                    </a:p>
                  </a:txBody>
                  <a:tcPr/>
                </a:tc>
                <a:tc>
                  <a:txBody>
                    <a:bodyPr/>
                    <a:lstStyle/>
                    <a:p>
                      <a:r>
                        <a:rPr lang="en-US" sz="1000"/>
                        <a:t>147</a:t>
                      </a:r>
                    </a:p>
                  </a:txBody>
                  <a:tcPr/>
                </a:tc>
                <a:tc>
                  <a:txBody>
                    <a:bodyPr/>
                    <a:lstStyle/>
                    <a:p>
                      <a:r>
                        <a:rPr lang="en-US" sz="1000"/>
                        <a:t>0</a:t>
                      </a:r>
                    </a:p>
                  </a:txBody>
                  <a:tcPr/>
                </a:tc>
                <a:tc>
                  <a:txBody>
                    <a:bodyPr/>
                    <a:lstStyle/>
                    <a:p>
                      <a:r>
                        <a:rPr lang="en-US" sz="1000"/>
                        <a:t>0.0070 %</a:t>
                      </a:r>
                    </a:p>
                  </a:txBody>
                  <a:tcPr/>
                </a:tc>
                <a:extLst>
                  <a:ext uri="{0D108BD9-81ED-4DB2-BD59-A6C34878D82A}">
                    <a16:rowId xmlns:a16="http://schemas.microsoft.com/office/drawing/2014/main" val="230083123"/>
                  </a:ext>
                </a:extLst>
              </a:tr>
              <a:tr h="370840">
                <a:tc>
                  <a:txBody>
                    <a:bodyPr/>
                    <a:lstStyle/>
                    <a:p>
                      <a:r>
                        <a:rPr lang="en-US" sz="1000"/>
                        <a:t>Honda Argentina</a:t>
                      </a:r>
                    </a:p>
                  </a:txBody>
                  <a:tcPr/>
                </a:tc>
                <a:tc>
                  <a:txBody>
                    <a:bodyPr/>
                    <a:lstStyle/>
                    <a:p>
                      <a:r>
                        <a:rPr lang="en-US" sz="1000"/>
                        <a:t>1017867</a:t>
                      </a:r>
                    </a:p>
                  </a:txBody>
                  <a:tcPr/>
                </a:tc>
                <a:tc>
                  <a:txBody>
                    <a:bodyPr/>
                    <a:lstStyle/>
                    <a:p>
                      <a:r>
                        <a:rPr lang="en-US" sz="1000"/>
                        <a:t>-749</a:t>
                      </a:r>
                    </a:p>
                  </a:txBody>
                  <a:tcPr/>
                </a:tc>
                <a:tc>
                  <a:txBody>
                    <a:bodyPr/>
                    <a:lstStyle/>
                    <a:p>
                      <a:r>
                        <a:rPr lang="en-US" sz="1000"/>
                        <a:t>18</a:t>
                      </a:r>
                    </a:p>
                  </a:txBody>
                  <a:tcPr/>
                </a:tc>
                <a:tc>
                  <a:txBody>
                    <a:bodyPr/>
                    <a:lstStyle/>
                    <a:p>
                      <a:r>
                        <a:rPr lang="en-US" sz="1000"/>
                        <a:t>1056</a:t>
                      </a:r>
                    </a:p>
                  </a:txBody>
                  <a:tcPr/>
                </a:tc>
                <a:tc>
                  <a:txBody>
                    <a:bodyPr/>
                    <a:lstStyle/>
                    <a:p>
                      <a:r>
                        <a:rPr lang="en-US" sz="1000"/>
                        <a:t>111</a:t>
                      </a:r>
                    </a:p>
                  </a:txBody>
                  <a:tcPr/>
                </a:tc>
                <a:tc>
                  <a:txBody>
                    <a:bodyPr/>
                    <a:lstStyle/>
                    <a:p>
                      <a:r>
                        <a:rPr lang="en-US" sz="1000"/>
                        <a:t>50</a:t>
                      </a:r>
                    </a:p>
                  </a:txBody>
                  <a:tcPr/>
                </a:tc>
                <a:tc>
                  <a:txBody>
                    <a:bodyPr/>
                    <a:lstStyle/>
                    <a:p>
                      <a:r>
                        <a:rPr lang="en-US" sz="1000"/>
                        <a:t>0</a:t>
                      </a:r>
                    </a:p>
                  </a:txBody>
                  <a:tcPr/>
                </a:tc>
                <a:tc>
                  <a:txBody>
                    <a:bodyPr/>
                    <a:lstStyle/>
                    <a:p>
                      <a:r>
                        <a:rPr lang="en-US" sz="1000"/>
                        <a:t>0.0066 %</a:t>
                      </a:r>
                    </a:p>
                  </a:txBody>
                  <a:tcPr/>
                </a:tc>
                <a:extLst>
                  <a:ext uri="{0D108BD9-81ED-4DB2-BD59-A6C34878D82A}">
                    <a16:rowId xmlns:a16="http://schemas.microsoft.com/office/drawing/2014/main" val="3074237183"/>
                  </a:ext>
                </a:extLst>
              </a:tr>
              <a:tr h="370840">
                <a:tc>
                  <a:txBody>
                    <a:bodyPr/>
                    <a:lstStyle/>
                    <a:p>
                      <a:r>
                        <a:rPr lang="en-US" sz="1000"/>
                        <a:t>Yamaha Motor Argentina S.A</a:t>
                      </a:r>
                    </a:p>
                  </a:txBody>
                  <a:tcPr/>
                </a:tc>
                <a:tc>
                  <a:txBody>
                    <a:bodyPr/>
                    <a:lstStyle/>
                    <a:p>
                      <a:r>
                        <a:rPr lang="en-US" sz="1000"/>
                        <a:t>1002078</a:t>
                      </a:r>
                    </a:p>
                  </a:txBody>
                  <a:tcPr/>
                </a:tc>
                <a:tc>
                  <a:txBody>
                    <a:bodyPr/>
                    <a:lstStyle/>
                    <a:p>
                      <a:r>
                        <a:rPr lang="en-US" sz="1000"/>
                        <a:t>-18</a:t>
                      </a:r>
                    </a:p>
                  </a:txBody>
                  <a:tcPr/>
                </a:tc>
                <a:tc>
                  <a:txBody>
                    <a:bodyPr/>
                    <a:lstStyle/>
                    <a:p>
                      <a:r>
                        <a:rPr lang="en-US" sz="1000"/>
                        <a:t>46</a:t>
                      </a:r>
                    </a:p>
                  </a:txBody>
                  <a:tcPr/>
                </a:tc>
                <a:tc>
                  <a:txBody>
                    <a:bodyPr/>
                    <a:lstStyle/>
                    <a:p>
                      <a:r>
                        <a:rPr lang="en-US" sz="1000"/>
                        <a:t>22288</a:t>
                      </a:r>
                    </a:p>
                  </a:txBody>
                  <a:tcPr/>
                </a:tc>
                <a:tc>
                  <a:txBody>
                    <a:bodyPr/>
                    <a:lstStyle/>
                    <a:p>
                      <a:r>
                        <a:rPr lang="en-US" sz="1000"/>
                        <a:t>812</a:t>
                      </a:r>
                    </a:p>
                  </a:txBody>
                  <a:tcPr/>
                </a:tc>
                <a:tc>
                  <a:txBody>
                    <a:bodyPr/>
                    <a:lstStyle/>
                    <a:p>
                      <a:r>
                        <a:rPr lang="en-US" sz="1000"/>
                        <a:t>499</a:t>
                      </a:r>
                    </a:p>
                  </a:txBody>
                  <a:tcPr/>
                </a:tc>
                <a:tc>
                  <a:txBody>
                    <a:bodyPr/>
                    <a:lstStyle/>
                    <a:p>
                      <a:r>
                        <a:rPr lang="en-US" sz="1000"/>
                        <a:t>0</a:t>
                      </a:r>
                    </a:p>
                  </a:txBody>
                  <a:tcPr/>
                </a:tc>
                <a:tc>
                  <a:txBody>
                    <a:bodyPr/>
                    <a:lstStyle/>
                    <a:p>
                      <a:r>
                        <a:rPr lang="en-US" sz="1000"/>
                        <a:t>0.0512 %</a:t>
                      </a:r>
                    </a:p>
                  </a:txBody>
                  <a:tcPr/>
                </a:tc>
                <a:extLst>
                  <a:ext uri="{0D108BD9-81ED-4DB2-BD59-A6C34878D82A}">
                    <a16:rowId xmlns:a16="http://schemas.microsoft.com/office/drawing/2014/main" val="587840624"/>
                  </a:ext>
                </a:extLst>
              </a:tr>
              <a:tr h="370840">
                <a:tc>
                  <a:txBody>
                    <a:bodyPr/>
                    <a:lstStyle/>
                    <a:p>
                      <a:r>
                        <a:rPr lang="en-US" sz="1000"/>
                        <a:t>KTM Argentina</a:t>
                      </a:r>
                    </a:p>
                  </a:txBody>
                  <a:tcPr/>
                </a:tc>
                <a:tc>
                  <a:txBody>
                    <a:bodyPr/>
                    <a:lstStyle/>
                    <a:p>
                      <a:r>
                        <a:rPr lang="en-US" sz="1000"/>
                        <a:t>227149</a:t>
                      </a:r>
                    </a:p>
                  </a:txBody>
                  <a:tcPr/>
                </a:tc>
                <a:tc>
                  <a:txBody>
                    <a:bodyPr/>
                    <a:lstStyle/>
                    <a:p>
                      <a:r>
                        <a:rPr lang="en-US" sz="1000"/>
                        <a:t>890</a:t>
                      </a:r>
                    </a:p>
                  </a:txBody>
                  <a:tcPr/>
                </a:tc>
                <a:tc>
                  <a:txBody>
                    <a:bodyPr/>
                    <a:lstStyle/>
                    <a:p>
                      <a:r>
                        <a:rPr lang="en-US" sz="1000"/>
                        <a:t>3</a:t>
                      </a:r>
                    </a:p>
                  </a:txBody>
                  <a:tcPr/>
                </a:tc>
                <a:tc>
                  <a:txBody>
                    <a:bodyPr/>
                    <a:lstStyle/>
                    <a:p>
                      <a:r>
                        <a:rPr lang="en-US" sz="1000"/>
                        <a:t>247</a:t>
                      </a:r>
                    </a:p>
                  </a:txBody>
                  <a:tcPr/>
                </a:tc>
                <a:tc>
                  <a:txBody>
                    <a:bodyPr/>
                    <a:lstStyle/>
                    <a:p>
                      <a:r>
                        <a:rPr lang="en-US" sz="1000"/>
                        <a:t>9</a:t>
                      </a:r>
                    </a:p>
                  </a:txBody>
                  <a:tcPr/>
                </a:tc>
                <a:tc>
                  <a:txBody>
                    <a:bodyPr/>
                    <a:lstStyle/>
                    <a:p>
                      <a:r>
                        <a:rPr lang="en-US" sz="1000"/>
                        <a:t>11</a:t>
                      </a:r>
                    </a:p>
                  </a:txBody>
                  <a:tcPr/>
                </a:tc>
                <a:tc>
                  <a:txBody>
                    <a:bodyPr/>
                    <a:lstStyle/>
                    <a:p>
                      <a:r>
                        <a:rPr lang="en-US" sz="1000"/>
                        <a:t>0</a:t>
                      </a:r>
                    </a:p>
                  </a:txBody>
                  <a:tcPr/>
                </a:tc>
                <a:tc>
                  <a:txBody>
                    <a:bodyPr/>
                    <a:lstStyle/>
                    <a:p>
                      <a:r>
                        <a:rPr lang="en-US" sz="1000"/>
                        <a:t>0.0393 %</a:t>
                      </a:r>
                    </a:p>
                  </a:txBody>
                  <a:tcPr/>
                </a:tc>
                <a:extLst>
                  <a:ext uri="{0D108BD9-81ED-4DB2-BD59-A6C34878D82A}">
                    <a16:rowId xmlns:a16="http://schemas.microsoft.com/office/drawing/2014/main" val="2803785367"/>
                  </a:ext>
                </a:extLst>
              </a:tr>
              <a:tr h="370840">
                <a:tc>
                  <a:txBody>
                    <a:bodyPr/>
                    <a:lstStyle/>
                    <a:p>
                      <a:r>
                        <a:rPr lang="en-US" sz="1000"/>
                        <a:t>Bajaj Argentina</a:t>
                      </a:r>
                    </a:p>
                  </a:txBody>
                  <a:tcPr/>
                </a:tc>
                <a:tc>
                  <a:txBody>
                    <a:bodyPr/>
                    <a:lstStyle/>
                    <a:p>
                      <a:r>
                        <a:rPr lang="en-US" sz="1000"/>
                        <a:t>153575</a:t>
                      </a:r>
                    </a:p>
                  </a:txBody>
                  <a:tcPr/>
                </a:tc>
                <a:tc>
                  <a:txBody>
                    <a:bodyPr/>
                    <a:lstStyle/>
                    <a:p>
                      <a:r>
                        <a:rPr lang="en-US" sz="1000"/>
                        <a:t>-28</a:t>
                      </a:r>
                    </a:p>
                  </a:txBody>
                  <a:tcPr/>
                </a:tc>
                <a:tc>
                  <a:txBody>
                    <a:bodyPr/>
                    <a:lstStyle/>
                    <a:p>
                      <a:r>
                        <a:rPr lang="en-US" sz="1000"/>
                        <a:t>9</a:t>
                      </a:r>
                    </a:p>
                  </a:txBody>
                  <a:tcPr/>
                </a:tc>
                <a:tc>
                  <a:txBody>
                    <a:bodyPr/>
                    <a:lstStyle/>
                    <a:p>
                      <a:r>
                        <a:rPr lang="en-US" sz="1000"/>
                        <a:t>421</a:t>
                      </a:r>
                    </a:p>
                  </a:txBody>
                  <a:tcPr/>
                </a:tc>
                <a:tc>
                  <a:txBody>
                    <a:bodyPr/>
                    <a:lstStyle/>
                    <a:p>
                      <a:r>
                        <a:rPr lang="en-US" sz="1000"/>
                        <a:t>77</a:t>
                      </a:r>
                    </a:p>
                  </a:txBody>
                  <a:tcPr/>
                </a:tc>
                <a:tc>
                  <a:txBody>
                    <a:bodyPr/>
                    <a:lstStyle/>
                    <a:p>
                      <a:r>
                        <a:rPr lang="en-US" sz="1000"/>
                        <a:t>19</a:t>
                      </a:r>
                    </a:p>
                  </a:txBody>
                  <a:tcPr/>
                </a:tc>
                <a:tc>
                  <a:txBody>
                    <a:bodyPr/>
                    <a:lstStyle/>
                    <a:p>
                      <a:r>
                        <a:rPr lang="en-US" sz="1000"/>
                        <a:t>4</a:t>
                      </a:r>
                    </a:p>
                  </a:txBody>
                  <a:tcPr/>
                </a:tc>
                <a:tc>
                  <a:txBody>
                    <a:bodyPr/>
                    <a:lstStyle/>
                    <a:p>
                      <a:r>
                        <a:rPr lang="en-US" sz="1000"/>
                        <a:t>0.0374 %</a:t>
                      </a:r>
                    </a:p>
                  </a:txBody>
                  <a:tcPr/>
                </a:tc>
                <a:extLst>
                  <a:ext uri="{0D108BD9-81ED-4DB2-BD59-A6C34878D82A}">
                    <a16:rowId xmlns:a16="http://schemas.microsoft.com/office/drawing/2014/main" val="3617815804"/>
                  </a:ext>
                </a:extLst>
              </a:tr>
              <a:tr h="370840">
                <a:tc>
                  <a:txBody>
                    <a:bodyPr/>
                    <a:lstStyle/>
                    <a:p>
                      <a:r>
                        <a:rPr lang="en-US" sz="1000"/>
                        <a:t>Kawasaki Argentina</a:t>
                      </a:r>
                    </a:p>
                  </a:txBody>
                  <a:tcPr/>
                </a:tc>
                <a:tc>
                  <a:txBody>
                    <a:bodyPr/>
                    <a:lstStyle/>
                    <a:p>
                      <a:r>
                        <a:rPr lang="en-US" sz="1000"/>
                        <a:t>42414</a:t>
                      </a:r>
                    </a:p>
                  </a:txBody>
                  <a:tcPr/>
                </a:tc>
                <a:tc>
                  <a:txBody>
                    <a:bodyPr/>
                    <a:lstStyle/>
                    <a:p>
                      <a:r>
                        <a:rPr lang="en-US" sz="1000"/>
                        <a:t>4</a:t>
                      </a:r>
                    </a:p>
                  </a:txBody>
                  <a:tcPr/>
                </a:tc>
                <a:tc>
                  <a:txBody>
                    <a:bodyPr/>
                    <a:lstStyle/>
                    <a:p>
                      <a:r>
                        <a:rPr lang="en-US" sz="1000"/>
                        <a:t>18</a:t>
                      </a:r>
                    </a:p>
                  </a:txBody>
                  <a:tcPr/>
                </a:tc>
                <a:tc>
                  <a:txBody>
                    <a:bodyPr/>
                    <a:lstStyle/>
                    <a:p>
                      <a:r>
                        <a:rPr lang="en-US" sz="1000"/>
                        <a:t>271</a:t>
                      </a:r>
                    </a:p>
                  </a:txBody>
                  <a:tcPr/>
                </a:tc>
                <a:tc>
                  <a:txBody>
                    <a:bodyPr/>
                    <a:lstStyle/>
                    <a:p>
                      <a:r>
                        <a:rPr lang="en-US" sz="1000"/>
                        <a:t>7</a:t>
                      </a:r>
                    </a:p>
                  </a:txBody>
                  <a:tcPr/>
                </a:tc>
                <a:tc>
                  <a:txBody>
                    <a:bodyPr/>
                    <a:lstStyle/>
                    <a:p>
                      <a:r>
                        <a:rPr lang="en-US" sz="1000"/>
                        <a:t>14</a:t>
                      </a:r>
                    </a:p>
                  </a:txBody>
                  <a:tcPr/>
                </a:tc>
                <a:tc>
                  <a:txBody>
                    <a:bodyPr/>
                    <a:lstStyle/>
                    <a:p>
                      <a:r>
                        <a:rPr lang="en-US" sz="1000"/>
                        <a:t>0</a:t>
                      </a:r>
                    </a:p>
                  </a:txBody>
                  <a:tcPr/>
                </a:tc>
                <a:tc>
                  <a:txBody>
                    <a:bodyPr/>
                    <a:lstStyle/>
                    <a:p>
                      <a:r>
                        <a:rPr lang="en-US" sz="1000"/>
                        <a:t>0.0382 %</a:t>
                      </a:r>
                    </a:p>
                  </a:txBody>
                  <a:tcPr/>
                </a:tc>
                <a:extLst>
                  <a:ext uri="{0D108BD9-81ED-4DB2-BD59-A6C34878D82A}">
                    <a16:rowId xmlns:a16="http://schemas.microsoft.com/office/drawing/2014/main" val="953490156"/>
                  </a:ext>
                </a:extLst>
              </a:tr>
              <a:tr h="370840">
                <a:tc>
                  <a:txBody>
                    <a:bodyPr/>
                    <a:lstStyle/>
                    <a:p>
                      <a:r>
                        <a:rPr lang="en-US" sz="1000"/>
                        <a:t>Suzuki Motos Argentina</a:t>
                      </a:r>
                    </a:p>
                  </a:txBody>
                  <a:tcPr/>
                </a:tc>
                <a:tc>
                  <a:txBody>
                    <a:bodyPr/>
                    <a:lstStyle/>
                    <a:p>
                      <a:r>
                        <a:rPr lang="en-US" sz="1000"/>
                        <a:t>12848</a:t>
                      </a:r>
                    </a:p>
                  </a:txBody>
                  <a:tcPr/>
                </a:tc>
                <a:tc>
                  <a:txBody>
                    <a:bodyPr/>
                    <a:lstStyle/>
                    <a:p>
                      <a:r>
                        <a:rPr lang="en-US" sz="1000"/>
                        <a:t>2728</a:t>
                      </a:r>
                    </a:p>
                  </a:txBody>
                  <a:tcPr/>
                </a:tc>
                <a:tc>
                  <a:txBody>
                    <a:bodyPr/>
                    <a:lstStyle/>
                    <a:p>
                      <a:r>
                        <a:rPr lang="en-US" sz="1000"/>
                        <a:t>8</a:t>
                      </a:r>
                    </a:p>
                  </a:txBody>
                  <a:tcPr/>
                </a:tc>
                <a:tc>
                  <a:txBody>
                    <a:bodyPr/>
                    <a:lstStyle/>
                    <a:p>
                      <a:r>
                        <a:rPr lang="en-US" sz="1000"/>
                        <a:t>578</a:t>
                      </a:r>
                    </a:p>
                  </a:txBody>
                  <a:tcPr/>
                </a:tc>
                <a:tc>
                  <a:txBody>
                    <a:bodyPr/>
                    <a:lstStyle/>
                    <a:p>
                      <a:r>
                        <a:rPr lang="en-US" sz="1000"/>
                        <a:t>44</a:t>
                      </a:r>
                    </a:p>
                  </a:txBody>
                  <a:tcPr/>
                </a:tc>
                <a:tc>
                  <a:txBody>
                    <a:bodyPr/>
                    <a:lstStyle/>
                    <a:p>
                      <a:r>
                        <a:rPr lang="en-US" sz="1000"/>
                        <a:t>29</a:t>
                      </a:r>
                    </a:p>
                  </a:txBody>
                  <a:tcPr/>
                </a:tc>
                <a:tc>
                  <a:txBody>
                    <a:bodyPr/>
                    <a:lstStyle/>
                    <a:p>
                      <a:r>
                        <a:rPr lang="en-US" sz="1000"/>
                        <a:t>0</a:t>
                      </a:r>
                    </a:p>
                  </a:txBody>
                  <a:tcPr/>
                </a:tc>
                <a:tc>
                  <a:txBody>
                    <a:bodyPr/>
                    <a:lstStyle/>
                    <a:p>
                      <a:r>
                        <a:rPr lang="en-US" sz="1000"/>
                        <a:t>0.7086 %</a:t>
                      </a:r>
                    </a:p>
                  </a:txBody>
                  <a:tcPr/>
                </a:tc>
                <a:extLst>
                  <a:ext uri="{0D108BD9-81ED-4DB2-BD59-A6C34878D82A}">
                    <a16:rowId xmlns:a16="http://schemas.microsoft.com/office/drawing/2014/main" val="220271879"/>
                  </a:ext>
                </a:extLst>
              </a:tr>
            </a:tbl>
          </a:graphicData>
        </a:graphic>
      </p:graphicFrame>
      <p:sp>
        <p:nvSpPr>
          <p:cNvPr id="4" name="Text Placeholder 3">
            <a:extLst>
              <a:ext uri="{FF2B5EF4-FFF2-40B4-BE49-F238E27FC236}">
                <a16:creationId xmlns:a16="http://schemas.microsoft.com/office/drawing/2014/main" id="{95653877-D0FE-45BE-8185-156196E069A2}"/>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15912214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9F1AF-2B57-44C8-A421-9756A1D14175}"/>
              </a:ext>
            </a:extLst>
          </p:cNvPr>
          <p:cNvSpPr>
            <a:spLocks noGrp="1"/>
          </p:cNvSpPr>
          <p:nvPr>
            <p:ph type="title"/>
          </p:nvPr>
        </p:nvSpPr>
        <p:spPr/>
        <p:txBody>
          <a:bodyPr/>
          <a:lstStyle/>
          <a:p>
            <a:r>
              <a:rPr lang="en-US"/>
              <a:t>Facebook Key Metrics Radar | La Emilia</a:t>
            </a:r>
          </a:p>
        </p:txBody>
      </p:sp>
      <p:graphicFrame>
        <p:nvGraphicFramePr>
          <p:cNvPr id="6" name="Chart Placeholder 5">
            <a:extLst>
              <a:ext uri="{FF2B5EF4-FFF2-40B4-BE49-F238E27FC236}">
                <a16:creationId xmlns:a16="http://schemas.microsoft.com/office/drawing/2014/main" id="{47A3048C-9B3B-4A22-85EE-A61172FBBAB3}"/>
              </a:ext>
            </a:extLst>
          </p:cNvPr>
          <p:cNvGraphicFramePr>
            <a:graphicFrameLocks noGrp="1"/>
          </p:cNvGraphicFramePr>
          <p:nvPr>
            <p:ph type="chart" sz="quarter" idx="13"/>
            <p:extLst>
              <p:ext uri="{D42A27DB-BD31-4B8C-83A1-F6EECF244321}">
                <p14:modId xmlns:p14="http://schemas.microsoft.com/office/powerpoint/2010/main" val="12560885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325D52-D99E-44B6-987C-6B8545CCE910}"/>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F418512A-39D9-448A-83C7-FB44F57236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33592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40AD1-1FCD-475D-8B9C-28671B5FE934}"/>
              </a:ext>
            </a:extLst>
          </p:cNvPr>
          <p:cNvSpPr>
            <a:spLocks noGrp="1"/>
          </p:cNvSpPr>
          <p:nvPr>
            <p:ph type="title"/>
          </p:nvPr>
        </p:nvSpPr>
        <p:spPr/>
        <p:txBody>
          <a:bodyPr/>
          <a:lstStyle/>
          <a:p>
            <a:r>
              <a:rPr lang="en-US"/>
              <a:t>Facebook Fans Change Per Weekday | La Emilia</a:t>
            </a:r>
          </a:p>
        </p:txBody>
      </p:sp>
      <p:graphicFrame>
        <p:nvGraphicFramePr>
          <p:cNvPr id="6" name="Chart Placeholder 5">
            <a:extLst>
              <a:ext uri="{FF2B5EF4-FFF2-40B4-BE49-F238E27FC236}">
                <a16:creationId xmlns:a16="http://schemas.microsoft.com/office/drawing/2014/main" id="{33E039BB-62D9-4110-9EB0-C967919B1FA5}"/>
              </a:ext>
            </a:extLst>
          </p:cNvPr>
          <p:cNvGraphicFramePr>
            <a:graphicFrameLocks noGrp="1"/>
          </p:cNvGraphicFramePr>
          <p:nvPr>
            <p:ph type="chart" sz="quarter" idx="13"/>
            <p:extLst>
              <p:ext uri="{D42A27DB-BD31-4B8C-83A1-F6EECF244321}">
                <p14:modId xmlns:p14="http://schemas.microsoft.com/office/powerpoint/2010/main" val="17361369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8C9B9B-304A-4EF0-9589-3E737ED544BA}"/>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0BE71E7F-45E4-4453-A654-3938974852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0903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334D8-1640-43D2-BF66-BEABD4247502}"/>
              </a:ext>
            </a:extLst>
          </p:cNvPr>
          <p:cNvSpPr>
            <a:spLocks noGrp="1"/>
          </p:cNvSpPr>
          <p:nvPr>
            <p:ph type="title"/>
          </p:nvPr>
        </p:nvSpPr>
        <p:spPr/>
        <p:txBody>
          <a:bodyPr/>
          <a:lstStyle/>
          <a:p>
            <a:r>
              <a:rPr lang="en-US"/>
              <a:t>Facebook Page Likes Total | La Emilia</a:t>
            </a:r>
          </a:p>
        </p:txBody>
      </p:sp>
      <p:graphicFrame>
        <p:nvGraphicFramePr>
          <p:cNvPr id="6" name="Chart Placeholder 5">
            <a:extLst>
              <a:ext uri="{FF2B5EF4-FFF2-40B4-BE49-F238E27FC236}">
                <a16:creationId xmlns:a16="http://schemas.microsoft.com/office/drawing/2014/main" id="{E2002DCA-31E4-4CBA-82AE-46310AF0196B}"/>
              </a:ext>
            </a:extLst>
          </p:cNvPr>
          <p:cNvGraphicFramePr>
            <a:graphicFrameLocks noGrp="1"/>
          </p:cNvGraphicFramePr>
          <p:nvPr>
            <p:ph type="chart" sz="quarter" idx="13"/>
            <p:extLst>
              <p:ext uri="{D42A27DB-BD31-4B8C-83A1-F6EECF244321}">
                <p14:modId xmlns:p14="http://schemas.microsoft.com/office/powerpoint/2010/main" val="34925286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891159-29C1-4256-979A-B6B144DA3B40}"/>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2C490098-D211-4C91-B4F5-3D086B9428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70239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DD1E8-2D05-4914-B437-A2DA86C2B94D}"/>
              </a:ext>
            </a:extLst>
          </p:cNvPr>
          <p:cNvSpPr>
            <a:spLocks noGrp="1"/>
          </p:cNvSpPr>
          <p:nvPr>
            <p:ph type="title"/>
          </p:nvPr>
        </p:nvSpPr>
        <p:spPr/>
        <p:txBody>
          <a:bodyPr/>
          <a:lstStyle/>
          <a:p>
            <a:r>
              <a:rPr lang="en-US"/>
              <a:t>Facebook Own Posts | La Emilia</a:t>
            </a:r>
          </a:p>
        </p:txBody>
      </p:sp>
      <p:graphicFrame>
        <p:nvGraphicFramePr>
          <p:cNvPr id="6" name="Chart Placeholder 5">
            <a:extLst>
              <a:ext uri="{FF2B5EF4-FFF2-40B4-BE49-F238E27FC236}">
                <a16:creationId xmlns:a16="http://schemas.microsoft.com/office/drawing/2014/main" id="{7138DCA8-A715-45B2-90CB-36460763D621}"/>
              </a:ext>
            </a:extLst>
          </p:cNvPr>
          <p:cNvGraphicFramePr>
            <a:graphicFrameLocks noGrp="1"/>
          </p:cNvGraphicFramePr>
          <p:nvPr>
            <p:ph type="chart" sz="quarter" idx="13"/>
            <p:extLst>
              <p:ext uri="{D42A27DB-BD31-4B8C-83A1-F6EECF244321}">
                <p14:modId xmlns:p14="http://schemas.microsoft.com/office/powerpoint/2010/main" val="1843141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AD080F-2198-4D3A-9DCE-331349376981}"/>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8E5CD66D-F2EE-43D9-9101-CD7EA6559F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96077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4113F-C351-4C15-B66D-1148BE08C739}"/>
              </a:ext>
            </a:extLst>
          </p:cNvPr>
          <p:cNvSpPr>
            <a:spLocks noGrp="1"/>
          </p:cNvSpPr>
          <p:nvPr>
            <p:ph type="title"/>
          </p:nvPr>
        </p:nvSpPr>
        <p:spPr/>
        <p:txBody>
          <a:bodyPr/>
          <a:lstStyle/>
          <a:p>
            <a:r>
              <a:rPr lang="fr-FR"/>
              <a:t>Facebook Fans Change | La Emilia</a:t>
            </a:r>
            <a:endParaRPr lang="en-US"/>
          </a:p>
        </p:txBody>
      </p:sp>
      <p:graphicFrame>
        <p:nvGraphicFramePr>
          <p:cNvPr id="6" name="Chart Placeholder 5">
            <a:extLst>
              <a:ext uri="{FF2B5EF4-FFF2-40B4-BE49-F238E27FC236}">
                <a16:creationId xmlns:a16="http://schemas.microsoft.com/office/drawing/2014/main" id="{B859C471-B7C5-409D-9180-FBD444DA2452}"/>
              </a:ext>
            </a:extLst>
          </p:cNvPr>
          <p:cNvGraphicFramePr>
            <a:graphicFrameLocks noGrp="1"/>
          </p:cNvGraphicFramePr>
          <p:nvPr>
            <p:ph type="chart" sz="quarter" idx="13"/>
            <p:extLst>
              <p:ext uri="{D42A27DB-BD31-4B8C-83A1-F6EECF244321}">
                <p14:modId xmlns:p14="http://schemas.microsoft.com/office/powerpoint/2010/main" val="11421595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43741D-364C-4A1E-A0D1-5B011E8520E8}"/>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952B944F-27E9-4B23-B691-2C2E204198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5992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C48A4-24F0-4D99-8ECD-E29C7CE56C0B}"/>
              </a:ext>
            </a:extLst>
          </p:cNvPr>
          <p:cNvSpPr>
            <a:spLocks noGrp="1"/>
          </p:cNvSpPr>
          <p:nvPr>
            <p:ph type="title"/>
          </p:nvPr>
        </p:nvSpPr>
        <p:spPr/>
        <p:txBody>
          <a:bodyPr/>
          <a:lstStyle/>
          <a:p>
            <a:r>
              <a:rPr lang="en-US"/>
              <a:t>Facebook Own Posts By Weekday | La Emilia</a:t>
            </a:r>
          </a:p>
        </p:txBody>
      </p:sp>
      <p:graphicFrame>
        <p:nvGraphicFramePr>
          <p:cNvPr id="6" name="Chart Placeholder 5">
            <a:extLst>
              <a:ext uri="{FF2B5EF4-FFF2-40B4-BE49-F238E27FC236}">
                <a16:creationId xmlns:a16="http://schemas.microsoft.com/office/drawing/2014/main" id="{7074656C-8295-4674-A0AF-F361C651F222}"/>
              </a:ext>
            </a:extLst>
          </p:cNvPr>
          <p:cNvGraphicFramePr>
            <a:graphicFrameLocks noGrp="1"/>
          </p:cNvGraphicFramePr>
          <p:nvPr>
            <p:ph type="chart" sz="quarter" idx="13"/>
            <p:extLst>
              <p:ext uri="{D42A27DB-BD31-4B8C-83A1-F6EECF244321}">
                <p14:modId xmlns:p14="http://schemas.microsoft.com/office/powerpoint/2010/main" val="21723390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B5CCF1-644F-43A8-9490-5C35DEABD2A2}"/>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2C702A07-055C-475C-B86A-BF1EB9A6F0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8447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B6C66-DD5D-401C-882F-363878860F0C}"/>
              </a:ext>
            </a:extLst>
          </p:cNvPr>
          <p:cNvSpPr>
            <a:spLocks noGrp="1"/>
          </p:cNvSpPr>
          <p:nvPr>
            <p:ph type="title"/>
          </p:nvPr>
        </p:nvSpPr>
        <p:spPr/>
        <p:txBody>
          <a:bodyPr/>
          <a:lstStyle/>
          <a:p>
            <a:r>
              <a:rPr lang="en-US"/>
              <a:t>Facebook Fans Change Rate | La Emilia</a:t>
            </a:r>
          </a:p>
        </p:txBody>
      </p:sp>
      <p:graphicFrame>
        <p:nvGraphicFramePr>
          <p:cNvPr id="6" name="Chart Placeholder 5">
            <a:extLst>
              <a:ext uri="{FF2B5EF4-FFF2-40B4-BE49-F238E27FC236}">
                <a16:creationId xmlns:a16="http://schemas.microsoft.com/office/drawing/2014/main" id="{39A08B9D-DC30-4B75-813E-E5463D39E5FD}"/>
              </a:ext>
            </a:extLst>
          </p:cNvPr>
          <p:cNvGraphicFramePr>
            <a:graphicFrameLocks noGrp="1"/>
          </p:cNvGraphicFramePr>
          <p:nvPr>
            <p:ph type="chart" sz="quarter" idx="13"/>
            <p:extLst>
              <p:ext uri="{D42A27DB-BD31-4B8C-83A1-F6EECF244321}">
                <p14:modId xmlns:p14="http://schemas.microsoft.com/office/powerpoint/2010/main" val="446777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427E14-55E8-49D1-AB0E-7B2134DF2910}"/>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DC7DF11D-474F-4290-A552-B62155B25E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550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2D826-3BA9-46C7-92EF-638CE27FE166}"/>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3C5A9DB6-0CAF-4952-8C2A-B267D12E08BC}"/>
              </a:ext>
            </a:extLst>
          </p:cNvPr>
          <p:cNvGraphicFramePr>
            <a:graphicFrameLocks noGrp="1"/>
          </p:cNvGraphicFramePr>
          <p:nvPr>
            <p:ph type="chart" sz="quarter" idx="13"/>
            <p:extLst>
              <p:ext uri="{D42A27DB-BD31-4B8C-83A1-F6EECF244321}">
                <p14:modId xmlns:p14="http://schemas.microsoft.com/office/powerpoint/2010/main" val="15817689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3AB511-9CAB-4EFF-BAAD-AB4BB239B6AD}"/>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12A09F11-0771-4779-BA15-ABFA968EE1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84532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11A31-496B-48CC-A534-3A6A1B6948B4}"/>
              </a:ext>
            </a:extLst>
          </p:cNvPr>
          <p:cNvSpPr>
            <a:spLocks noGrp="1"/>
          </p:cNvSpPr>
          <p:nvPr>
            <p:ph type="title"/>
          </p:nvPr>
        </p:nvSpPr>
        <p:spPr/>
        <p:txBody>
          <a:bodyPr/>
          <a:lstStyle/>
          <a:p>
            <a:r>
              <a:rPr lang="en-US"/>
              <a:t>Facebook Own Posts By Hour | La Emilia</a:t>
            </a:r>
          </a:p>
        </p:txBody>
      </p:sp>
      <p:graphicFrame>
        <p:nvGraphicFramePr>
          <p:cNvPr id="6" name="Chart Placeholder 5">
            <a:extLst>
              <a:ext uri="{FF2B5EF4-FFF2-40B4-BE49-F238E27FC236}">
                <a16:creationId xmlns:a16="http://schemas.microsoft.com/office/drawing/2014/main" id="{B8ED6863-03AB-4E5E-B336-26CE0D26C82D}"/>
              </a:ext>
            </a:extLst>
          </p:cNvPr>
          <p:cNvGraphicFramePr>
            <a:graphicFrameLocks noGrp="1"/>
          </p:cNvGraphicFramePr>
          <p:nvPr>
            <p:ph type="chart" sz="quarter" idx="13"/>
            <p:extLst>
              <p:ext uri="{D42A27DB-BD31-4B8C-83A1-F6EECF244321}">
                <p14:modId xmlns:p14="http://schemas.microsoft.com/office/powerpoint/2010/main" val="6962935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0E49B6-FC82-40A7-9544-451D8B96B008}"/>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74347842-2E48-487F-B35C-DF93A91612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13223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BFB14-79B4-41CA-A80C-C88A2F4615E3}"/>
              </a:ext>
            </a:extLst>
          </p:cNvPr>
          <p:cNvSpPr>
            <a:spLocks noGrp="1"/>
          </p:cNvSpPr>
          <p:nvPr>
            <p:ph type="title"/>
          </p:nvPr>
        </p:nvSpPr>
        <p:spPr/>
        <p:txBody>
          <a:bodyPr/>
          <a:lstStyle/>
          <a:p>
            <a:r>
              <a:rPr lang="en-US"/>
              <a:t>Facebook Interaction Rate By Weekday | La Emilia</a:t>
            </a:r>
          </a:p>
        </p:txBody>
      </p:sp>
      <p:graphicFrame>
        <p:nvGraphicFramePr>
          <p:cNvPr id="6" name="Chart Placeholder 5">
            <a:extLst>
              <a:ext uri="{FF2B5EF4-FFF2-40B4-BE49-F238E27FC236}">
                <a16:creationId xmlns:a16="http://schemas.microsoft.com/office/drawing/2014/main" id="{F1F7C8D9-E99E-4C91-BF6D-750A61E3F8B2}"/>
              </a:ext>
            </a:extLst>
          </p:cNvPr>
          <p:cNvGraphicFramePr>
            <a:graphicFrameLocks noGrp="1"/>
          </p:cNvGraphicFramePr>
          <p:nvPr>
            <p:ph type="chart" sz="quarter" idx="13"/>
            <p:extLst>
              <p:ext uri="{D42A27DB-BD31-4B8C-83A1-F6EECF244321}">
                <p14:modId xmlns:p14="http://schemas.microsoft.com/office/powerpoint/2010/main" val="34076042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D461D6-0561-498F-A608-B75B04670341}"/>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C168FBBC-6236-430A-8538-8D30CA9DF1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79981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803E-F189-4CE8-BCEB-57E623231882}"/>
              </a:ext>
            </a:extLst>
          </p:cNvPr>
          <p:cNvSpPr>
            <a:spLocks noGrp="1"/>
          </p:cNvSpPr>
          <p:nvPr>
            <p:ph type="title"/>
          </p:nvPr>
        </p:nvSpPr>
        <p:spPr/>
        <p:txBody>
          <a:bodyPr/>
          <a:lstStyle/>
          <a:p>
            <a:r>
              <a:rPr lang="en-US"/>
              <a:t>Facebook Interaction Rate By Post Type | La Emilia</a:t>
            </a:r>
          </a:p>
        </p:txBody>
      </p:sp>
      <p:graphicFrame>
        <p:nvGraphicFramePr>
          <p:cNvPr id="6" name="Chart Placeholder 5">
            <a:extLst>
              <a:ext uri="{FF2B5EF4-FFF2-40B4-BE49-F238E27FC236}">
                <a16:creationId xmlns:a16="http://schemas.microsoft.com/office/drawing/2014/main" id="{EACD1369-6141-4E45-A669-EAD9DBD52BBD}"/>
              </a:ext>
            </a:extLst>
          </p:cNvPr>
          <p:cNvGraphicFramePr>
            <a:graphicFrameLocks noGrp="1"/>
          </p:cNvGraphicFramePr>
          <p:nvPr>
            <p:ph type="chart" sz="quarter" idx="13"/>
            <p:extLst>
              <p:ext uri="{D42A27DB-BD31-4B8C-83A1-F6EECF244321}">
                <p14:modId xmlns:p14="http://schemas.microsoft.com/office/powerpoint/2010/main" val="12385879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DC8AD9-2D9D-4DAF-8C60-5821BA9AB2A3}"/>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61AD1EC5-6A26-47B9-9421-E9D052BDAB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29008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67D27-B392-442E-BA7E-0AA49702BA3B}"/>
              </a:ext>
            </a:extLst>
          </p:cNvPr>
          <p:cNvSpPr>
            <a:spLocks noGrp="1"/>
          </p:cNvSpPr>
          <p:nvPr>
            <p:ph type="title"/>
          </p:nvPr>
        </p:nvSpPr>
        <p:spPr/>
        <p:txBody>
          <a:bodyPr/>
          <a:lstStyle/>
          <a:p>
            <a:r>
              <a:rPr lang="en-US"/>
              <a:t>Facebook Post Type Distribution Per Profile | La Emilia</a:t>
            </a:r>
          </a:p>
        </p:txBody>
      </p:sp>
      <p:graphicFrame>
        <p:nvGraphicFramePr>
          <p:cNvPr id="6" name="Chart Placeholder 5">
            <a:extLst>
              <a:ext uri="{FF2B5EF4-FFF2-40B4-BE49-F238E27FC236}">
                <a16:creationId xmlns:a16="http://schemas.microsoft.com/office/drawing/2014/main" id="{85428377-0D20-43D7-90AB-A7D0E7604EB2}"/>
              </a:ext>
            </a:extLst>
          </p:cNvPr>
          <p:cNvGraphicFramePr>
            <a:graphicFrameLocks noGrp="1"/>
          </p:cNvGraphicFramePr>
          <p:nvPr>
            <p:ph type="chart" sz="quarter" idx="13"/>
            <p:extLst>
              <p:ext uri="{D42A27DB-BD31-4B8C-83A1-F6EECF244321}">
                <p14:modId xmlns:p14="http://schemas.microsoft.com/office/powerpoint/2010/main" val="18757816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9516BF-5E8B-4BCF-90F3-C5315B89A25D}"/>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74E6C450-00EC-4E58-A023-CB1D0294DF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42158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7BAF6-F24A-46D3-B399-8F7F62CEB505}"/>
              </a:ext>
            </a:extLst>
          </p:cNvPr>
          <p:cNvSpPr>
            <a:spLocks noGrp="1"/>
          </p:cNvSpPr>
          <p:nvPr>
            <p:ph type="title"/>
          </p:nvPr>
        </p:nvSpPr>
        <p:spPr/>
        <p:txBody>
          <a:bodyPr/>
          <a:lstStyle/>
          <a:p>
            <a:r>
              <a:rPr lang="en-US"/>
              <a:t>Facebook Interaction Rate | La Emilia</a:t>
            </a:r>
          </a:p>
        </p:txBody>
      </p:sp>
      <p:graphicFrame>
        <p:nvGraphicFramePr>
          <p:cNvPr id="6" name="Chart Placeholder 5">
            <a:extLst>
              <a:ext uri="{FF2B5EF4-FFF2-40B4-BE49-F238E27FC236}">
                <a16:creationId xmlns:a16="http://schemas.microsoft.com/office/drawing/2014/main" id="{00C0C42A-6D3F-45EF-9C3B-8C7BC9167CBE}"/>
              </a:ext>
            </a:extLst>
          </p:cNvPr>
          <p:cNvGraphicFramePr>
            <a:graphicFrameLocks noGrp="1"/>
          </p:cNvGraphicFramePr>
          <p:nvPr>
            <p:ph type="chart" sz="quarter" idx="13"/>
            <p:extLst>
              <p:ext uri="{D42A27DB-BD31-4B8C-83A1-F6EECF244321}">
                <p14:modId xmlns:p14="http://schemas.microsoft.com/office/powerpoint/2010/main" val="21178977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B2C786-E026-44C1-B569-088E10BB9139}"/>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4CBE9347-C5E1-4A48-A700-7A5C63D025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93328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EDF69-A100-4D88-A6B7-C8B70162D5D7}"/>
              </a:ext>
            </a:extLst>
          </p:cNvPr>
          <p:cNvSpPr>
            <a:spLocks noGrp="1"/>
          </p:cNvSpPr>
          <p:nvPr>
            <p:ph type="title"/>
          </p:nvPr>
        </p:nvSpPr>
        <p:spPr/>
        <p:txBody>
          <a:bodyPr/>
          <a:lstStyle/>
          <a:p>
            <a:r>
              <a:rPr lang="en-US"/>
              <a:t>Facebook Interaction Rate By Hour | La Emilia</a:t>
            </a:r>
          </a:p>
        </p:txBody>
      </p:sp>
      <p:graphicFrame>
        <p:nvGraphicFramePr>
          <p:cNvPr id="6" name="Chart Placeholder 5">
            <a:extLst>
              <a:ext uri="{FF2B5EF4-FFF2-40B4-BE49-F238E27FC236}">
                <a16:creationId xmlns:a16="http://schemas.microsoft.com/office/drawing/2014/main" id="{E30F35F1-AA3C-46F5-B79C-C62F6AE49523}"/>
              </a:ext>
            </a:extLst>
          </p:cNvPr>
          <p:cNvGraphicFramePr>
            <a:graphicFrameLocks noGrp="1"/>
          </p:cNvGraphicFramePr>
          <p:nvPr>
            <p:ph type="chart" sz="quarter" idx="13"/>
            <p:extLst>
              <p:ext uri="{D42A27DB-BD31-4B8C-83A1-F6EECF244321}">
                <p14:modId xmlns:p14="http://schemas.microsoft.com/office/powerpoint/2010/main" val="42754838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A2CBF8-73E7-468B-B966-CA0B762ACC59}"/>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2B339A3B-DDA9-4236-8304-921E1CDA0D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63636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D6C82-E4A7-4EBA-A07B-1883A1ACD586}"/>
              </a:ext>
            </a:extLst>
          </p:cNvPr>
          <p:cNvSpPr>
            <a:spLocks noGrp="1"/>
          </p:cNvSpPr>
          <p:nvPr>
            <p:ph type="title"/>
          </p:nvPr>
        </p:nvSpPr>
        <p:spPr/>
        <p:txBody>
          <a:bodyPr/>
          <a:lstStyle/>
          <a:p>
            <a:r>
              <a:rPr lang="en-US"/>
              <a:t>Facebook Hashtag Detection | La Emilia</a:t>
            </a:r>
          </a:p>
        </p:txBody>
      </p:sp>
      <p:graphicFrame>
        <p:nvGraphicFramePr>
          <p:cNvPr id="5" name="Table Placeholder 4">
            <a:extLst>
              <a:ext uri="{FF2B5EF4-FFF2-40B4-BE49-F238E27FC236}">
                <a16:creationId xmlns:a16="http://schemas.microsoft.com/office/drawing/2014/main" id="{E341FEFA-4173-404C-9D1F-E6386D9734C1}"/>
              </a:ext>
            </a:extLst>
          </p:cNvPr>
          <p:cNvGraphicFramePr>
            <a:graphicFrameLocks noGrp="1"/>
          </p:cNvGraphicFramePr>
          <p:nvPr>
            <p:ph type="tbl" sz="quarter" idx="13"/>
            <p:extLst>
              <p:ext uri="{D42A27DB-BD31-4B8C-83A1-F6EECF244321}">
                <p14:modId xmlns:p14="http://schemas.microsoft.com/office/powerpoint/2010/main" val="3631736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12307953"/>
                    </a:ext>
                  </a:extLst>
                </a:gridCol>
                <a:gridCol w="1152144">
                  <a:extLst>
                    <a:ext uri="{9D8B030D-6E8A-4147-A177-3AD203B41FA5}">
                      <a16:colId xmlns:a16="http://schemas.microsoft.com/office/drawing/2014/main" val="3367095446"/>
                    </a:ext>
                  </a:extLst>
                </a:gridCol>
                <a:gridCol w="1152144">
                  <a:extLst>
                    <a:ext uri="{9D8B030D-6E8A-4147-A177-3AD203B41FA5}">
                      <a16:colId xmlns:a16="http://schemas.microsoft.com/office/drawing/2014/main" val="2846838327"/>
                    </a:ext>
                  </a:extLst>
                </a:gridCol>
                <a:gridCol w="1152144">
                  <a:extLst>
                    <a:ext uri="{9D8B030D-6E8A-4147-A177-3AD203B41FA5}">
                      <a16:colId xmlns:a16="http://schemas.microsoft.com/office/drawing/2014/main" val="3851265857"/>
                    </a:ext>
                  </a:extLst>
                </a:gridCol>
                <a:gridCol w="1152144">
                  <a:extLst>
                    <a:ext uri="{9D8B030D-6E8A-4147-A177-3AD203B41FA5}">
                      <a16:colId xmlns:a16="http://schemas.microsoft.com/office/drawing/2014/main" val="946687931"/>
                    </a:ext>
                  </a:extLst>
                </a:gridCol>
                <a:gridCol w="1152144">
                  <a:extLst>
                    <a:ext uri="{9D8B030D-6E8A-4147-A177-3AD203B41FA5}">
                      <a16:colId xmlns:a16="http://schemas.microsoft.com/office/drawing/2014/main" val="1316263998"/>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863116949"/>
                  </a:ext>
                </a:extLst>
              </a:tr>
              <a:tr h="370840">
                <a:tc>
                  <a:txBody>
                    <a:bodyPr/>
                    <a:lstStyle/>
                    <a:p>
                      <a:r>
                        <a:rPr lang="en-US" sz="1000"/>
                        <a:t>#legend</a:t>
                      </a:r>
                    </a:p>
                  </a:txBody>
                  <a:tcPr/>
                </a:tc>
                <a:tc>
                  <a:txBody>
                    <a:bodyPr/>
                    <a:lstStyle/>
                    <a:p>
                      <a:r>
                        <a:rPr lang="en-US" sz="1000"/>
                        <a:t>17</a:t>
                      </a:r>
                    </a:p>
                  </a:txBody>
                  <a:tcPr/>
                </a:tc>
                <a:tc>
                  <a:txBody>
                    <a:bodyPr/>
                    <a:lstStyle/>
                    <a:p>
                      <a:r>
                        <a:rPr lang="en-US" sz="1000"/>
                        <a:t>14.647058823529</a:t>
                      </a:r>
                    </a:p>
                  </a:txBody>
                  <a:tcPr/>
                </a:tc>
                <a:tc>
                  <a:txBody>
                    <a:bodyPr/>
                    <a:lstStyle/>
                    <a:p>
                      <a:r>
                        <a:rPr lang="en-US" sz="1000"/>
                        <a:t>0.41176470588235</a:t>
                      </a:r>
                    </a:p>
                  </a:txBody>
                  <a:tcPr/>
                </a:tc>
                <a:tc>
                  <a:txBody>
                    <a:bodyPr/>
                    <a:lstStyle/>
                    <a:p>
                      <a:r>
                        <a:rPr lang="en-US" sz="1000"/>
                        <a:t>0.76470588235294</a:t>
                      </a:r>
                    </a:p>
                  </a:txBody>
                  <a:tcPr/>
                </a:tc>
                <a:tc>
                  <a:txBody>
                    <a:bodyPr/>
                    <a:lstStyle/>
                    <a:p>
                      <a:r>
                        <a:rPr lang="en-US" sz="1000"/>
                        <a:t>15.823529411765</a:t>
                      </a:r>
                    </a:p>
                  </a:txBody>
                  <a:tcPr/>
                </a:tc>
                <a:extLst>
                  <a:ext uri="{0D108BD9-81ED-4DB2-BD59-A6C34878D82A}">
                    <a16:rowId xmlns:a16="http://schemas.microsoft.com/office/drawing/2014/main" val="3216390984"/>
                  </a:ext>
                </a:extLst>
              </a:tr>
              <a:tr h="370840">
                <a:tc>
                  <a:txBody>
                    <a:bodyPr/>
                    <a:lstStyle/>
                    <a:p>
                      <a:r>
                        <a:rPr lang="en-US" sz="1000"/>
                        <a:t>#thelegendisback</a:t>
                      </a:r>
                    </a:p>
                  </a:txBody>
                  <a:tcPr/>
                </a:tc>
                <a:tc>
                  <a:txBody>
                    <a:bodyPr/>
                    <a:lstStyle/>
                    <a:p>
                      <a:r>
                        <a:rPr lang="en-US" sz="1000"/>
                        <a:t>17</a:t>
                      </a:r>
                    </a:p>
                  </a:txBody>
                  <a:tcPr/>
                </a:tc>
                <a:tc>
                  <a:txBody>
                    <a:bodyPr/>
                    <a:lstStyle/>
                    <a:p>
                      <a:r>
                        <a:rPr lang="en-US" sz="1000"/>
                        <a:t>14.647058823529</a:t>
                      </a:r>
                    </a:p>
                  </a:txBody>
                  <a:tcPr/>
                </a:tc>
                <a:tc>
                  <a:txBody>
                    <a:bodyPr/>
                    <a:lstStyle/>
                    <a:p>
                      <a:r>
                        <a:rPr lang="en-US" sz="1000"/>
                        <a:t>0.41176470588235</a:t>
                      </a:r>
                    </a:p>
                  </a:txBody>
                  <a:tcPr/>
                </a:tc>
                <a:tc>
                  <a:txBody>
                    <a:bodyPr/>
                    <a:lstStyle/>
                    <a:p>
                      <a:r>
                        <a:rPr lang="en-US" sz="1000"/>
                        <a:t>0.76470588235294</a:t>
                      </a:r>
                    </a:p>
                  </a:txBody>
                  <a:tcPr/>
                </a:tc>
                <a:tc>
                  <a:txBody>
                    <a:bodyPr/>
                    <a:lstStyle/>
                    <a:p>
                      <a:r>
                        <a:rPr lang="en-US" sz="1000"/>
                        <a:t>15.823529411765</a:t>
                      </a:r>
                    </a:p>
                  </a:txBody>
                  <a:tcPr/>
                </a:tc>
                <a:extLst>
                  <a:ext uri="{0D108BD9-81ED-4DB2-BD59-A6C34878D82A}">
                    <a16:rowId xmlns:a16="http://schemas.microsoft.com/office/drawing/2014/main" val="253696482"/>
                  </a:ext>
                </a:extLst>
              </a:tr>
              <a:tr h="370840">
                <a:tc>
                  <a:txBody>
                    <a:bodyPr/>
                    <a:lstStyle/>
                    <a:p>
                      <a:r>
                        <a:rPr lang="en-US" sz="1000"/>
                        <a:t>#kawasaki</a:t>
                      </a:r>
                    </a:p>
                  </a:txBody>
                  <a:tcPr/>
                </a:tc>
                <a:tc>
                  <a:txBody>
                    <a:bodyPr/>
                    <a:lstStyle/>
                    <a:p>
                      <a:r>
                        <a:rPr lang="en-US" sz="1000"/>
                        <a:t>17</a:t>
                      </a:r>
                    </a:p>
                  </a:txBody>
                  <a:tcPr/>
                </a:tc>
                <a:tc>
                  <a:txBody>
                    <a:bodyPr/>
                    <a:lstStyle/>
                    <a:p>
                      <a:r>
                        <a:rPr lang="en-US" sz="1000"/>
                        <a:t>14.647058823529</a:t>
                      </a:r>
                    </a:p>
                  </a:txBody>
                  <a:tcPr/>
                </a:tc>
                <a:tc>
                  <a:txBody>
                    <a:bodyPr/>
                    <a:lstStyle/>
                    <a:p>
                      <a:r>
                        <a:rPr lang="en-US" sz="1000"/>
                        <a:t>0.41176470588235</a:t>
                      </a:r>
                    </a:p>
                  </a:txBody>
                  <a:tcPr/>
                </a:tc>
                <a:tc>
                  <a:txBody>
                    <a:bodyPr/>
                    <a:lstStyle/>
                    <a:p>
                      <a:r>
                        <a:rPr lang="en-US" sz="1000"/>
                        <a:t>0.76470588235294</a:t>
                      </a:r>
                    </a:p>
                  </a:txBody>
                  <a:tcPr/>
                </a:tc>
                <a:tc>
                  <a:txBody>
                    <a:bodyPr/>
                    <a:lstStyle/>
                    <a:p>
                      <a:r>
                        <a:rPr lang="en-US" sz="1000"/>
                        <a:t>15.823529411765</a:t>
                      </a:r>
                    </a:p>
                  </a:txBody>
                  <a:tcPr/>
                </a:tc>
                <a:extLst>
                  <a:ext uri="{0D108BD9-81ED-4DB2-BD59-A6C34878D82A}">
                    <a16:rowId xmlns:a16="http://schemas.microsoft.com/office/drawing/2014/main" val="1500030340"/>
                  </a:ext>
                </a:extLst>
              </a:tr>
              <a:tr h="370840">
                <a:tc>
                  <a:txBody>
                    <a:bodyPr/>
                    <a:lstStyle/>
                    <a:p>
                      <a:r>
                        <a:rPr lang="en-US" sz="1000"/>
                        <a:t>#explore</a:t>
                      </a:r>
                    </a:p>
                  </a:txBody>
                  <a:tcPr/>
                </a:tc>
                <a:tc>
                  <a:txBody>
                    <a:bodyPr/>
                    <a:lstStyle/>
                    <a:p>
                      <a:r>
                        <a:rPr lang="en-US" sz="1000"/>
                        <a:t>17</a:t>
                      </a:r>
                    </a:p>
                  </a:txBody>
                  <a:tcPr/>
                </a:tc>
                <a:tc>
                  <a:txBody>
                    <a:bodyPr/>
                    <a:lstStyle/>
                    <a:p>
                      <a:r>
                        <a:rPr lang="en-US" sz="1000"/>
                        <a:t>14.647058823529</a:t>
                      </a:r>
                    </a:p>
                  </a:txBody>
                  <a:tcPr/>
                </a:tc>
                <a:tc>
                  <a:txBody>
                    <a:bodyPr/>
                    <a:lstStyle/>
                    <a:p>
                      <a:r>
                        <a:rPr lang="en-US" sz="1000"/>
                        <a:t>0.41176470588235</a:t>
                      </a:r>
                    </a:p>
                  </a:txBody>
                  <a:tcPr/>
                </a:tc>
                <a:tc>
                  <a:txBody>
                    <a:bodyPr/>
                    <a:lstStyle/>
                    <a:p>
                      <a:r>
                        <a:rPr lang="en-US" sz="1000"/>
                        <a:t>0.76470588235294</a:t>
                      </a:r>
                    </a:p>
                  </a:txBody>
                  <a:tcPr/>
                </a:tc>
                <a:tc>
                  <a:txBody>
                    <a:bodyPr/>
                    <a:lstStyle/>
                    <a:p>
                      <a:r>
                        <a:rPr lang="en-US" sz="1000"/>
                        <a:t>15.823529411765</a:t>
                      </a:r>
                    </a:p>
                  </a:txBody>
                  <a:tcPr/>
                </a:tc>
                <a:extLst>
                  <a:ext uri="{0D108BD9-81ED-4DB2-BD59-A6C34878D82A}">
                    <a16:rowId xmlns:a16="http://schemas.microsoft.com/office/drawing/2014/main" val="530854437"/>
                  </a:ext>
                </a:extLst>
              </a:tr>
              <a:tr h="370840">
                <a:tc>
                  <a:txBody>
                    <a:bodyPr/>
                    <a:lstStyle/>
                    <a:p>
                      <a:r>
                        <a:rPr lang="en-US" sz="1000"/>
                        <a:t>#escape</a:t>
                      </a:r>
                    </a:p>
                  </a:txBody>
                  <a:tcPr/>
                </a:tc>
                <a:tc>
                  <a:txBody>
                    <a:bodyPr/>
                    <a:lstStyle/>
                    <a:p>
                      <a:r>
                        <a:rPr lang="en-US" sz="1000"/>
                        <a:t>17</a:t>
                      </a:r>
                    </a:p>
                  </a:txBody>
                  <a:tcPr/>
                </a:tc>
                <a:tc>
                  <a:txBody>
                    <a:bodyPr/>
                    <a:lstStyle/>
                    <a:p>
                      <a:r>
                        <a:rPr lang="en-US" sz="1000"/>
                        <a:t>14.647058823529</a:t>
                      </a:r>
                    </a:p>
                  </a:txBody>
                  <a:tcPr/>
                </a:tc>
                <a:tc>
                  <a:txBody>
                    <a:bodyPr/>
                    <a:lstStyle/>
                    <a:p>
                      <a:r>
                        <a:rPr lang="en-US" sz="1000"/>
                        <a:t>0.41176470588235</a:t>
                      </a:r>
                    </a:p>
                  </a:txBody>
                  <a:tcPr/>
                </a:tc>
                <a:tc>
                  <a:txBody>
                    <a:bodyPr/>
                    <a:lstStyle/>
                    <a:p>
                      <a:r>
                        <a:rPr lang="en-US" sz="1000"/>
                        <a:t>0.76470588235294</a:t>
                      </a:r>
                    </a:p>
                  </a:txBody>
                  <a:tcPr/>
                </a:tc>
                <a:tc>
                  <a:txBody>
                    <a:bodyPr/>
                    <a:lstStyle/>
                    <a:p>
                      <a:r>
                        <a:rPr lang="en-US" sz="1000"/>
                        <a:t>15.823529411765</a:t>
                      </a:r>
                    </a:p>
                  </a:txBody>
                  <a:tcPr/>
                </a:tc>
                <a:extLst>
                  <a:ext uri="{0D108BD9-81ED-4DB2-BD59-A6C34878D82A}">
                    <a16:rowId xmlns:a16="http://schemas.microsoft.com/office/drawing/2014/main" val="2975230288"/>
                  </a:ext>
                </a:extLst>
              </a:tr>
              <a:tr h="370840">
                <a:tc>
                  <a:txBody>
                    <a:bodyPr/>
                    <a:lstStyle/>
                    <a:p>
                      <a:r>
                        <a:rPr lang="en-US" sz="1000"/>
                        <a:t>#envy</a:t>
                      </a:r>
                    </a:p>
                  </a:txBody>
                  <a:tcPr/>
                </a:tc>
                <a:tc>
                  <a:txBody>
                    <a:bodyPr/>
                    <a:lstStyle/>
                    <a:p>
                      <a:r>
                        <a:rPr lang="en-US" sz="1000"/>
                        <a:t>17</a:t>
                      </a:r>
                    </a:p>
                  </a:txBody>
                  <a:tcPr/>
                </a:tc>
                <a:tc>
                  <a:txBody>
                    <a:bodyPr/>
                    <a:lstStyle/>
                    <a:p>
                      <a:r>
                        <a:rPr lang="en-US" sz="1000"/>
                        <a:t>14.647058823529</a:t>
                      </a:r>
                    </a:p>
                  </a:txBody>
                  <a:tcPr/>
                </a:tc>
                <a:tc>
                  <a:txBody>
                    <a:bodyPr/>
                    <a:lstStyle/>
                    <a:p>
                      <a:r>
                        <a:rPr lang="en-US" sz="1000"/>
                        <a:t>0.41176470588235</a:t>
                      </a:r>
                    </a:p>
                  </a:txBody>
                  <a:tcPr/>
                </a:tc>
                <a:tc>
                  <a:txBody>
                    <a:bodyPr/>
                    <a:lstStyle/>
                    <a:p>
                      <a:r>
                        <a:rPr lang="en-US" sz="1000"/>
                        <a:t>0.76470588235294</a:t>
                      </a:r>
                    </a:p>
                  </a:txBody>
                  <a:tcPr/>
                </a:tc>
                <a:tc>
                  <a:txBody>
                    <a:bodyPr/>
                    <a:lstStyle/>
                    <a:p>
                      <a:r>
                        <a:rPr lang="en-US" sz="1000"/>
                        <a:t>15.823529411765</a:t>
                      </a:r>
                    </a:p>
                  </a:txBody>
                  <a:tcPr/>
                </a:tc>
                <a:extLst>
                  <a:ext uri="{0D108BD9-81ED-4DB2-BD59-A6C34878D82A}">
                    <a16:rowId xmlns:a16="http://schemas.microsoft.com/office/drawing/2014/main" val="2592832372"/>
                  </a:ext>
                </a:extLst>
              </a:tr>
              <a:tr h="370840">
                <a:tc>
                  <a:txBody>
                    <a:bodyPr/>
                    <a:lstStyle/>
                    <a:p>
                      <a:r>
                        <a:rPr lang="en-US" sz="1000"/>
                        <a:t>#Benelli</a:t>
                      </a:r>
                    </a:p>
                  </a:txBody>
                  <a:tcPr/>
                </a:tc>
                <a:tc>
                  <a:txBody>
                    <a:bodyPr/>
                    <a:lstStyle/>
                    <a:p>
                      <a:r>
                        <a:rPr lang="en-US" sz="1000"/>
                        <a:t>16</a:t>
                      </a:r>
                    </a:p>
                  </a:txBody>
                  <a:tcPr/>
                </a:tc>
                <a:tc>
                  <a:txBody>
                    <a:bodyPr/>
                    <a:lstStyle/>
                    <a:p>
                      <a:r>
                        <a:rPr lang="en-US" sz="1000"/>
                        <a:t>66.1875</a:t>
                      </a:r>
                    </a:p>
                  </a:txBody>
                  <a:tcPr/>
                </a:tc>
                <a:tc>
                  <a:txBody>
                    <a:bodyPr/>
                    <a:lstStyle/>
                    <a:p>
                      <a:r>
                        <a:rPr lang="en-US" sz="1000"/>
                        <a:t>1.75</a:t>
                      </a:r>
                    </a:p>
                  </a:txBody>
                  <a:tcPr/>
                </a:tc>
                <a:tc>
                  <a:txBody>
                    <a:bodyPr/>
                    <a:lstStyle/>
                    <a:p>
                      <a:r>
                        <a:rPr lang="en-US" sz="1000"/>
                        <a:t>3.9375</a:t>
                      </a:r>
                    </a:p>
                  </a:txBody>
                  <a:tcPr/>
                </a:tc>
                <a:tc>
                  <a:txBody>
                    <a:bodyPr/>
                    <a:lstStyle/>
                    <a:p>
                      <a:r>
                        <a:rPr lang="en-US" sz="1000"/>
                        <a:t>71.875</a:t>
                      </a:r>
                    </a:p>
                  </a:txBody>
                  <a:tcPr/>
                </a:tc>
                <a:extLst>
                  <a:ext uri="{0D108BD9-81ED-4DB2-BD59-A6C34878D82A}">
                    <a16:rowId xmlns:a16="http://schemas.microsoft.com/office/drawing/2014/main" val="264509550"/>
                  </a:ext>
                </a:extLst>
              </a:tr>
              <a:tr h="370840">
                <a:tc>
                  <a:txBody>
                    <a:bodyPr/>
                    <a:lstStyle/>
                    <a:p>
                      <a:r>
                        <a:rPr lang="en-US" sz="1000"/>
                        <a:t>#yamaha</a:t>
                      </a:r>
                    </a:p>
                  </a:txBody>
                  <a:tcPr/>
                </a:tc>
                <a:tc>
                  <a:txBody>
                    <a:bodyPr/>
                    <a:lstStyle/>
                    <a:p>
                      <a:r>
                        <a:rPr lang="en-US" sz="1000"/>
                        <a:t>11</a:t>
                      </a:r>
                    </a:p>
                  </a:txBody>
                  <a:tcPr/>
                </a:tc>
                <a:tc>
                  <a:txBody>
                    <a:bodyPr/>
                    <a:lstStyle/>
                    <a:p>
                      <a:r>
                        <a:rPr lang="en-US" sz="1000"/>
                        <a:t>1326.3636363636</a:t>
                      </a:r>
                    </a:p>
                  </a:txBody>
                  <a:tcPr/>
                </a:tc>
                <a:tc>
                  <a:txBody>
                    <a:bodyPr/>
                    <a:lstStyle/>
                    <a:p>
                      <a:r>
                        <a:rPr lang="en-US" sz="1000"/>
                        <a:t>51.454545454545</a:t>
                      </a:r>
                    </a:p>
                  </a:txBody>
                  <a:tcPr/>
                </a:tc>
                <a:tc>
                  <a:txBody>
                    <a:bodyPr/>
                    <a:lstStyle/>
                    <a:p>
                      <a:r>
                        <a:rPr lang="en-US" sz="1000"/>
                        <a:t>28.363636363636</a:t>
                      </a:r>
                    </a:p>
                  </a:txBody>
                  <a:tcPr/>
                </a:tc>
                <a:tc>
                  <a:txBody>
                    <a:bodyPr/>
                    <a:lstStyle/>
                    <a:p>
                      <a:r>
                        <a:rPr lang="en-US" sz="1000"/>
                        <a:t>1406.1818181818</a:t>
                      </a:r>
                    </a:p>
                  </a:txBody>
                  <a:tcPr/>
                </a:tc>
                <a:extLst>
                  <a:ext uri="{0D108BD9-81ED-4DB2-BD59-A6C34878D82A}">
                    <a16:rowId xmlns:a16="http://schemas.microsoft.com/office/drawing/2014/main" val="3807550858"/>
                  </a:ext>
                </a:extLst>
              </a:tr>
              <a:tr h="370840">
                <a:tc>
                  <a:txBody>
                    <a:bodyPr/>
                    <a:lstStyle/>
                    <a:p>
                      <a:r>
                        <a:rPr lang="en-US" sz="1000"/>
                        <a:t>#Yamaha</a:t>
                      </a:r>
                    </a:p>
                  </a:txBody>
                  <a:tcPr/>
                </a:tc>
                <a:tc>
                  <a:txBody>
                    <a:bodyPr/>
                    <a:lstStyle/>
                    <a:p>
                      <a:r>
                        <a:rPr lang="en-US" sz="1000"/>
                        <a:t>9</a:t>
                      </a:r>
                    </a:p>
                  </a:txBody>
                  <a:tcPr/>
                </a:tc>
                <a:tc>
                  <a:txBody>
                    <a:bodyPr/>
                    <a:lstStyle/>
                    <a:p>
                      <a:r>
                        <a:rPr lang="en-US" sz="1000"/>
                        <a:t>33.222222222222</a:t>
                      </a:r>
                    </a:p>
                  </a:txBody>
                  <a:tcPr/>
                </a:tc>
                <a:tc>
                  <a:txBody>
                    <a:bodyPr/>
                    <a:lstStyle/>
                    <a:p>
                      <a:r>
                        <a:rPr lang="en-US" sz="1000"/>
                        <a:t>0.88888888888889</a:t>
                      </a:r>
                    </a:p>
                  </a:txBody>
                  <a:tcPr/>
                </a:tc>
                <a:tc>
                  <a:txBody>
                    <a:bodyPr/>
                    <a:lstStyle/>
                    <a:p>
                      <a:r>
                        <a:rPr lang="en-US" sz="1000"/>
                        <a:t>2.3333333333333</a:t>
                      </a:r>
                    </a:p>
                  </a:txBody>
                  <a:tcPr/>
                </a:tc>
                <a:tc>
                  <a:txBody>
                    <a:bodyPr/>
                    <a:lstStyle/>
                    <a:p>
                      <a:r>
                        <a:rPr lang="en-US" sz="1000"/>
                        <a:t>36.444444444444</a:t>
                      </a:r>
                    </a:p>
                  </a:txBody>
                  <a:tcPr/>
                </a:tc>
                <a:extLst>
                  <a:ext uri="{0D108BD9-81ED-4DB2-BD59-A6C34878D82A}">
                    <a16:rowId xmlns:a16="http://schemas.microsoft.com/office/drawing/2014/main" val="3795306534"/>
                  </a:ext>
                </a:extLst>
              </a:tr>
              <a:tr h="370840">
                <a:tc>
                  <a:txBody>
                    <a:bodyPr/>
                    <a:lstStyle/>
                    <a:p>
                      <a:r>
                        <a:rPr lang="en-US" sz="1000"/>
                        <a:t>#BajajArgentina</a:t>
                      </a:r>
                    </a:p>
                  </a:txBody>
                  <a:tcPr/>
                </a:tc>
                <a:tc>
                  <a:txBody>
                    <a:bodyPr/>
                    <a:lstStyle/>
                    <a:p>
                      <a:r>
                        <a:rPr lang="en-US" sz="1000"/>
                        <a:t>8</a:t>
                      </a:r>
                    </a:p>
                  </a:txBody>
                  <a:tcPr/>
                </a:tc>
                <a:tc>
                  <a:txBody>
                    <a:bodyPr/>
                    <a:lstStyle/>
                    <a:p>
                      <a:r>
                        <a:rPr lang="en-US" sz="1000"/>
                        <a:t>52.125</a:t>
                      </a:r>
                    </a:p>
                  </a:txBody>
                  <a:tcPr/>
                </a:tc>
                <a:tc>
                  <a:txBody>
                    <a:bodyPr/>
                    <a:lstStyle/>
                    <a:p>
                      <a:r>
                        <a:rPr lang="en-US" sz="1000"/>
                        <a:t>9.5</a:t>
                      </a:r>
                    </a:p>
                  </a:txBody>
                  <a:tcPr/>
                </a:tc>
                <a:tc>
                  <a:txBody>
                    <a:bodyPr/>
                    <a:lstStyle/>
                    <a:p>
                      <a:r>
                        <a:rPr lang="en-US" sz="1000"/>
                        <a:t>2.25</a:t>
                      </a:r>
                    </a:p>
                  </a:txBody>
                  <a:tcPr/>
                </a:tc>
                <a:tc>
                  <a:txBody>
                    <a:bodyPr/>
                    <a:lstStyle/>
                    <a:p>
                      <a:r>
                        <a:rPr lang="en-US" sz="1000"/>
                        <a:t>63.875</a:t>
                      </a:r>
                    </a:p>
                  </a:txBody>
                  <a:tcPr/>
                </a:tc>
                <a:extLst>
                  <a:ext uri="{0D108BD9-81ED-4DB2-BD59-A6C34878D82A}">
                    <a16:rowId xmlns:a16="http://schemas.microsoft.com/office/drawing/2014/main" val="2688954153"/>
                  </a:ext>
                </a:extLst>
              </a:tr>
            </a:tbl>
          </a:graphicData>
        </a:graphic>
      </p:graphicFrame>
      <p:sp>
        <p:nvSpPr>
          <p:cNvPr id="4" name="Text Placeholder 3">
            <a:extLst>
              <a:ext uri="{FF2B5EF4-FFF2-40B4-BE49-F238E27FC236}">
                <a16:creationId xmlns:a16="http://schemas.microsoft.com/office/drawing/2014/main" id="{C0444269-16C1-45C9-A634-727D858901DC}"/>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8442933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C26B4-237E-4503-97B1-911D7DD7D694}"/>
              </a:ext>
            </a:extLst>
          </p:cNvPr>
          <p:cNvSpPr>
            <a:spLocks noGrp="1"/>
          </p:cNvSpPr>
          <p:nvPr>
            <p:ph type="title"/>
          </p:nvPr>
        </p:nvSpPr>
        <p:spPr/>
        <p:txBody>
          <a:bodyPr/>
          <a:lstStyle/>
          <a:p>
            <a:r>
              <a:rPr lang="en-US"/>
              <a:t>Facebook Post Table + Reactions | La Emilia - 1 of 16</a:t>
            </a:r>
          </a:p>
        </p:txBody>
      </p:sp>
      <p:graphicFrame>
        <p:nvGraphicFramePr>
          <p:cNvPr id="5" name="Table Placeholder 4">
            <a:extLst>
              <a:ext uri="{FF2B5EF4-FFF2-40B4-BE49-F238E27FC236}">
                <a16:creationId xmlns:a16="http://schemas.microsoft.com/office/drawing/2014/main" id="{6B9D311A-4F28-4E8D-8CC1-2B2384313CCE}"/>
              </a:ext>
            </a:extLst>
          </p:cNvPr>
          <p:cNvGraphicFramePr>
            <a:graphicFrameLocks noGrp="1"/>
          </p:cNvGraphicFramePr>
          <p:nvPr>
            <p:ph type="tbl" sz="quarter" idx="13"/>
            <p:extLst>
              <p:ext uri="{D42A27DB-BD31-4B8C-83A1-F6EECF244321}">
                <p14:modId xmlns:p14="http://schemas.microsoft.com/office/powerpoint/2010/main" val="3539430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84685551"/>
                    </a:ext>
                  </a:extLst>
                </a:gridCol>
                <a:gridCol w="493776">
                  <a:extLst>
                    <a:ext uri="{9D8B030D-6E8A-4147-A177-3AD203B41FA5}">
                      <a16:colId xmlns:a16="http://schemas.microsoft.com/office/drawing/2014/main" val="2856373883"/>
                    </a:ext>
                  </a:extLst>
                </a:gridCol>
                <a:gridCol w="493776">
                  <a:extLst>
                    <a:ext uri="{9D8B030D-6E8A-4147-A177-3AD203B41FA5}">
                      <a16:colId xmlns:a16="http://schemas.microsoft.com/office/drawing/2014/main" val="1916429570"/>
                    </a:ext>
                  </a:extLst>
                </a:gridCol>
                <a:gridCol w="493776">
                  <a:extLst>
                    <a:ext uri="{9D8B030D-6E8A-4147-A177-3AD203B41FA5}">
                      <a16:colId xmlns:a16="http://schemas.microsoft.com/office/drawing/2014/main" val="722429168"/>
                    </a:ext>
                  </a:extLst>
                </a:gridCol>
                <a:gridCol w="493776">
                  <a:extLst>
                    <a:ext uri="{9D8B030D-6E8A-4147-A177-3AD203B41FA5}">
                      <a16:colId xmlns:a16="http://schemas.microsoft.com/office/drawing/2014/main" val="2856533464"/>
                    </a:ext>
                  </a:extLst>
                </a:gridCol>
                <a:gridCol w="493776">
                  <a:extLst>
                    <a:ext uri="{9D8B030D-6E8A-4147-A177-3AD203B41FA5}">
                      <a16:colId xmlns:a16="http://schemas.microsoft.com/office/drawing/2014/main" val="2757548824"/>
                    </a:ext>
                  </a:extLst>
                </a:gridCol>
                <a:gridCol w="493776">
                  <a:extLst>
                    <a:ext uri="{9D8B030D-6E8A-4147-A177-3AD203B41FA5}">
                      <a16:colId xmlns:a16="http://schemas.microsoft.com/office/drawing/2014/main" val="234189308"/>
                    </a:ext>
                  </a:extLst>
                </a:gridCol>
                <a:gridCol w="493776">
                  <a:extLst>
                    <a:ext uri="{9D8B030D-6E8A-4147-A177-3AD203B41FA5}">
                      <a16:colId xmlns:a16="http://schemas.microsoft.com/office/drawing/2014/main" val="2179898744"/>
                    </a:ext>
                  </a:extLst>
                </a:gridCol>
                <a:gridCol w="493776">
                  <a:extLst>
                    <a:ext uri="{9D8B030D-6E8A-4147-A177-3AD203B41FA5}">
                      <a16:colId xmlns:a16="http://schemas.microsoft.com/office/drawing/2014/main" val="1316198589"/>
                    </a:ext>
                  </a:extLst>
                </a:gridCol>
                <a:gridCol w="493776">
                  <a:extLst>
                    <a:ext uri="{9D8B030D-6E8A-4147-A177-3AD203B41FA5}">
                      <a16:colId xmlns:a16="http://schemas.microsoft.com/office/drawing/2014/main" val="2631304816"/>
                    </a:ext>
                  </a:extLst>
                </a:gridCol>
                <a:gridCol w="493776">
                  <a:extLst>
                    <a:ext uri="{9D8B030D-6E8A-4147-A177-3AD203B41FA5}">
                      <a16:colId xmlns:a16="http://schemas.microsoft.com/office/drawing/2014/main" val="2196433825"/>
                    </a:ext>
                  </a:extLst>
                </a:gridCol>
                <a:gridCol w="493776">
                  <a:extLst>
                    <a:ext uri="{9D8B030D-6E8A-4147-A177-3AD203B41FA5}">
                      <a16:colId xmlns:a16="http://schemas.microsoft.com/office/drawing/2014/main" val="864401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14550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- 2021-12-01 11:08:27</a:t>
                      </a:r>
                      <a:r>
                        <a:rPr kumimoji="0" lang="es-ES" sz="1000" b="0" i="0" u="none" strike="noStrike" kern="1200" cap="none" spc="0" normalizeH="0" baseline="0" noProof="0">
                          <a:ln>
                            <a:noFill/>
                          </a:ln>
                          <a:solidFill>
                            <a:prstClr val="black"/>
                          </a:solidFill>
                          <a:effectLst/>
                          <a:uLnTx/>
                          <a:uFillTx/>
                          <a:latin typeface="+mn-lt"/>
                          <a:ea typeface="+mn-ea"/>
                          <a:cs typeface="+mn-cs"/>
                        </a:rPr>
                        <a:t>
 Yamaha te presenta lo que estabas esperando: Yamaha Plan de Ahorro.
Conocé el único PLAN que te permite acceder a tu Yamaha 0KM abonando en cuotas el 100% de tu moto.
Planes de 60 cuotas accesibles y en pesos.
Para más información te invitamos a ingresar en: bit.ly/YamahaPlan
#yamahaplandeahorro #plandeahorro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12903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- 2021-11-29 00:00:12</a:t>
                      </a:r>
                      <a:r>
                        <a:rPr kumimoji="0" lang="es-ES" sz="1000" b="0" i="0" u="none" strike="noStrike" kern="1200" cap="none" spc="0" normalizeH="0" baseline="0" noProof="0">
                          <a:ln>
                            <a:noFill/>
                          </a:ln>
                          <a:solidFill>
                            <a:prstClr val="black"/>
                          </a:solidFill>
                          <a:effectLst/>
                          <a:uLnTx/>
                          <a:uFillTx/>
                          <a:latin typeface="+mn-lt"/>
                          <a:ea typeface="+mn-ea"/>
                          <a:cs typeface="+mn-cs"/>
                        </a:rPr>
                        <a:t>
 En Diciembre, Yamaha tiene un PLAN para vos. ¿Estás preparado?
Quedate atento a nuestras redes sociales y sitio web.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57988408"/>
                  </a:ext>
                </a:extLst>
              </a:tr>
            </a:tbl>
          </a:graphicData>
        </a:graphic>
      </p:graphicFrame>
      <p:sp>
        <p:nvSpPr>
          <p:cNvPr id="4" name="Text Placeholder 3">
            <a:extLst>
              <a:ext uri="{FF2B5EF4-FFF2-40B4-BE49-F238E27FC236}">
                <a16:creationId xmlns:a16="http://schemas.microsoft.com/office/drawing/2014/main" id="{0CB1A3C6-4EF8-4BF0-B120-BC01257CF736}"/>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2596879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14E21-EEC7-48C0-8804-F70AA6173D50}"/>
              </a:ext>
            </a:extLst>
          </p:cNvPr>
          <p:cNvSpPr>
            <a:spLocks noGrp="1"/>
          </p:cNvSpPr>
          <p:nvPr>
            <p:ph type="title"/>
          </p:nvPr>
        </p:nvSpPr>
        <p:spPr/>
        <p:txBody>
          <a:bodyPr/>
          <a:lstStyle/>
          <a:p>
            <a:r>
              <a:rPr lang="en-US"/>
              <a:t>Facebook Post Table + Reactions | La Emilia - 2 of 16</a:t>
            </a:r>
          </a:p>
        </p:txBody>
      </p:sp>
      <p:graphicFrame>
        <p:nvGraphicFramePr>
          <p:cNvPr id="5" name="Table Placeholder 4">
            <a:extLst>
              <a:ext uri="{FF2B5EF4-FFF2-40B4-BE49-F238E27FC236}">
                <a16:creationId xmlns:a16="http://schemas.microsoft.com/office/drawing/2014/main" id="{E1C12CFF-6FD1-4059-BFC5-2B4617DA0D6C}"/>
              </a:ext>
            </a:extLst>
          </p:cNvPr>
          <p:cNvGraphicFramePr>
            <a:graphicFrameLocks noGrp="1"/>
          </p:cNvGraphicFramePr>
          <p:nvPr>
            <p:ph type="tbl" sz="quarter" idx="13"/>
            <p:extLst>
              <p:ext uri="{D42A27DB-BD31-4B8C-83A1-F6EECF244321}">
                <p14:modId xmlns:p14="http://schemas.microsoft.com/office/powerpoint/2010/main" val="2167426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30879641"/>
                    </a:ext>
                  </a:extLst>
                </a:gridCol>
                <a:gridCol w="493776">
                  <a:extLst>
                    <a:ext uri="{9D8B030D-6E8A-4147-A177-3AD203B41FA5}">
                      <a16:colId xmlns:a16="http://schemas.microsoft.com/office/drawing/2014/main" val="3201070330"/>
                    </a:ext>
                  </a:extLst>
                </a:gridCol>
                <a:gridCol w="493776">
                  <a:extLst>
                    <a:ext uri="{9D8B030D-6E8A-4147-A177-3AD203B41FA5}">
                      <a16:colId xmlns:a16="http://schemas.microsoft.com/office/drawing/2014/main" val="591083482"/>
                    </a:ext>
                  </a:extLst>
                </a:gridCol>
                <a:gridCol w="493776">
                  <a:extLst>
                    <a:ext uri="{9D8B030D-6E8A-4147-A177-3AD203B41FA5}">
                      <a16:colId xmlns:a16="http://schemas.microsoft.com/office/drawing/2014/main" val="2084924539"/>
                    </a:ext>
                  </a:extLst>
                </a:gridCol>
                <a:gridCol w="493776">
                  <a:extLst>
                    <a:ext uri="{9D8B030D-6E8A-4147-A177-3AD203B41FA5}">
                      <a16:colId xmlns:a16="http://schemas.microsoft.com/office/drawing/2014/main" val="1673915492"/>
                    </a:ext>
                  </a:extLst>
                </a:gridCol>
                <a:gridCol w="493776">
                  <a:extLst>
                    <a:ext uri="{9D8B030D-6E8A-4147-A177-3AD203B41FA5}">
                      <a16:colId xmlns:a16="http://schemas.microsoft.com/office/drawing/2014/main" val="2389006098"/>
                    </a:ext>
                  </a:extLst>
                </a:gridCol>
                <a:gridCol w="493776">
                  <a:extLst>
                    <a:ext uri="{9D8B030D-6E8A-4147-A177-3AD203B41FA5}">
                      <a16:colId xmlns:a16="http://schemas.microsoft.com/office/drawing/2014/main" val="3335662242"/>
                    </a:ext>
                  </a:extLst>
                </a:gridCol>
                <a:gridCol w="493776">
                  <a:extLst>
                    <a:ext uri="{9D8B030D-6E8A-4147-A177-3AD203B41FA5}">
                      <a16:colId xmlns:a16="http://schemas.microsoft.com/office/drawing/2014/main" val="904320412"/>
                    </a:ext>
                  </a:extLst>
                </a:gridCol>
                <a:gridCol w="493776">
                  <a:extLst>
                    <a:ext uri="{9D8B030D-6E8A-4147-A177-3AD203B41FA5}">
                      <a16:colId xmlns:a16="http://schemas.microsoft.com/office/drawing/2014/main" val="2381430309"/>
                    </a:ext>
                  </a:extLst>
                </a:gridCol>
                <a:gridCol w="493776">
                  <a:extLst>
                    <a:ext uri="{9D8B030D-6E8A-4147-A177-3AD203B41FA5}">
                      <a16:colId xmlns:a16="http://schemas.microsoft.com/office/drawing/2014/main" val="980996903"/>
                    </a:ext>
                  </a:extLst>
                </a:gridCol>
                <a:gridCol w="493776">
                  <a:extLst>
                    <a:ext uri="{9D8B030D-6E8A-4147-A177-3AD203B41FA5}">
                      <a16:colId xmlns:a16="http://schemas.microsoft.com/office/drawing/2014/main" val="995594369"/>
                    </a:ext>
                  </a:extLst>
                </a:gridCol>
                <a:gridCol w="493776">
                  <a:extLst>
                    <a:ext uri="{9D8B030D-6E8A-4147-A177-3AD203B41FA5}">
                      <a16:colId xmlns:a16="http://schemas.microsoft.com/office/drawing/2014/main" val="301426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5851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- 2021-11-30 00:00:14</a:t>
                      </a:r>
                      <a:r>
                        <a:rPr kumimoji="0" lang="es-ES" sz="1000" b="0" i="0" u="none" strike="noStrike" kern="1200" cap="none" spc="0" normalizeH="0" baseline="0" noProof="0">
                          <a:ln>
                            <a:noFill/>
                          </a:ln>
                          <a:solidFill>
                            <a:prstClr val="black"/>
                          </a:solidFill>
                          <a:effectLst/>
                          <a:uLnTx/>
                          <a:uFillTx/>
                          <a:latin typeface="+mn-lt"/>
                          <a:ea typeface="+mn-ea"/>
                          <a:cs typeface="+mn-cs"/>
                        </a:rPr>
                        <a:t>
 ¡Terminemos el año con un Gran PLAN!
¿Estás listo para lo que saldrá mañana?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94430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- 2021-11-27 00:00:03</a:t>
                      </a:r>
                      <a:r>
                        <a:rPr kumimoji="0" lang="es-ES" sz="1000" b="0" i="0" u="none" strike="noStrike" kern="1200" cap="none" spc="0" normalizeH="0" baseline="0" noProof="0">
                          <a:ln>
                            <a:noFill/>
                          </a:ln>
                          <a:solidFill>
                            <a:prstClr val="black"/>
                          </a:solidFill>
                          <a:effectLst/>
                          <a:uLnTx/>
                          <a:uFillTx/>
                          <a:latin typeface="+mn-lt"/>
                          <a:ea typeface="+mn-ea"/>
                          <a:cs typeface="+mn-cs"/>
                        </a:rPr>
                        <a:t>
 Tu Yamaha, cada vez más cerca. ¡Tu PLAN es tenerla! 
En Diciembre estén atentos a nuestras redes sociales y sitio web.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168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- 2021-11-28 00:00:04</a:t>
                      </a:r>
                      <a:r>
                        <a:rPr kumimoji="0" lang="es-ES" sz="1000" b="0" i="0" u="none" strike="noStrike" kern="1200" cap="none" spc="0" normalizeH="0" baseline="0" noProof="0">
                          <a:ln>
                            <a:noFill/>
                          </a:ln>
                          <a:solidFill>
                            <a:prstClr val="black"/>
                          </a:solidFill>
                          <a:effectLst/>
                          <a:uLnTx/>
                          <a:uFillTx/>
                          <a:latin typeface="+mn-lt"/>
                          <a:ea typeface="+mn-ea"/>
                          <a:cs typeface="+mn-cs"/>
                        </a:rPr>
                        <a:t>
 ¿Tenés PLANES para Diciembre? ¡Nosotros sí!
Quedate atento a nuestras redes sociales y sitio web.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14726655"/>
                  </a:ext>
                </a:extLst>
              </a:tr>
            </a:tbl>
          </a:graphicData>
        </a:graphic>
      </p:graphicFrame>
      <p:sp>
        <p:nvSpPr>
          <p:cNvPr id="4" name="Text Placeholder 3">
            <a:extLst>
              <a:ext uri="{FF2B5EF4-FFF2-40B4-BE49-F238E27FC236}">
                <a16:creationId xmlns:a16="http://schemas.microsoft.com/office/drawing/2014/main" id="{827567BA-F1AC-47E3-ADAA-0527F60CB824}"/>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21561585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6A731-B58C-459D-BD22-63B54F54097A}"/>
              </a:ext>
            </a:extLst>
          </p:cNvPr>
          <p:cNvSpPr>
            <a:spLocks noGrp="1"/>
          </p:cNvSpPr>
          <p:nvPr>
            <p:ph type="title"/>
          </p:nvPr>
        </p:nvSpPr>
        <p:spPr/>
        <p:txBody>
          <a:bodyPr/>
          <a:lstStyle/>
          <a:p>
            <a:r>
              <a:rPr lang="en-US"/>
              <a:t>Facebook Post Table + Reactions | La Emilia - 3 of 16</a:t>
            </a:r>
          </a:p>
        </p:txBody>
      </p:sp>
      <p:graphicFrame>
        <p:nvGraphicFramePr>
          <p:cNvPr id="5" name="Table Placeholder 4">
            <a:extLst>
              <a:ext uri="{FF2B5EF4-FFF2-40B4-BE49-F238E27FC236}">
                <a16:creationId xmlns:a16="http://schemas.microsoft.com/office/drawing/2014/main" id="{6FF8A005-44C2-4E0A-9189-1FEAF591A94D}"/>
              </a:ext>
            </a:extLst>
          </p:cNvPr>
          <p:cNvGraphicFramePr>
            <a:graphicFrameLocks noGrp="1"/>
          </p:cNvGraphicFramePr>
          <p:nvPr>
            <p:ph type="tbl" sz="quarter" idx="13"/>
            <p:extLst>
              <p:ext uri="{D42A27DB-BD31-4B8C-83A1-F6EECF244321}">
                <p14:modId xmlns:p14="http://schemas.microsoft.com/office/powerpoint/2010/main" val="168633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83091744"/>
                    </a:ext>
                  </a:extLst>
                </a:gridCol>
                <a:gridCol w="493776">
                  <a:extLst>
                    <a:ext uri="{9D8B030D-6E8A-4147-A177-3AD203B41FA5}">
                      <a16:colId xmlns:a16="http://schemas.microsoft.com/office/drawing/2014/main" val="3108377967"/>
                    </a:ext>
                  </a:extLst>
                </a:gridCol>
                <a:gridCol w="493776">
                  <a:extLst>
                    <a:ext uri="{9D8B030D-6E8A-4147-A177-3AD203B41FA5}">
                      <a16:colId xmlns:a16="http://schemas.microsoft.com/office/drawing/2014/main" val="641746863"/>
                    </a:ext>
                  </a:extLst>
                </a:gridCol>
                <a:gridCol w="493776">
                  <a:extLst>
                    <a:ext uri="{9D8B030D-6E8A-4147-A177-3AD203B41FA5}">
                      <a16:colId xmlns:a16="http://schemas.microsoft.com/office/drawing/2014/main" val="1631371817"/>
                    </a:ext>
                  </a:extLst>
                </a:gridCol>
                <a:gridCol w="493776">
                  <a:extLst>
                    <a:ext uri="{9D8B030D-6E8A-4147-A177-3AD203B41FA5}">
                      <a16:colId xmlns:a16="http://schemas.microsoft.com/office/drawing/2014/main" val="3234625094"/>
                    </a:ext>
                  </a:extLst>
                </a:gridCol>
                <a:gridCol w="493776">
                  <a:extLst>
                    <a:ext uri="{9D8B030D-6E8A-4147-A177-3AD203B41FA5}">
                      <a16:colId xmlns:a16="http://schemas.microsoft.com/office/drawing/2014/main" val="568521499"/>
                    </a:ext>
                  </a:extLst>
                </a:gridCol>
                <a:gridCol w="493776">
                  <a:extLst>
                    <a:ext uri="{9D8B030D-6E8A-4147-A177-3AD203B41FA5}">
                      <a16:colId xmlns:a16="http://schemas.microsoft.com/office/drawing/2014/main" val="1455483681"/>
                    </a:ext>
                  </a:extLst>
                </a:gridCol>
                <a:gridCol w="493776">
                  <a:extLst>
                    <a:ext uri="{9D8B030D-6E8A-4147-A177-3AD203B41FA5}">
                      <a16:colId xmlns:a16="http://schemas.microsoft.com/office/drawing/2014/main" val="3491796149"/>
                    </a:ext>
                  </a:extLst>
                </a:gridCol>
                <a:gridCol w="493776">
                  <a:extLst>
                    <a:ext uri="{9D8B030D-6E8A-4147-A177-3AD203B41FA5}">
                      <a16:colId xmlns:a16="http://schemas.microsoft.com/office/drawing/2014/main" val="1773396384"/>
                    </a:ext>
                  </a:extLst>
                </a:gridCol>
                <a:gridCol w="493776">
                  <a:extLst>
                    <a:ext uri="{9D8B030D-6E8A-4147-A177-3AD203B41FA5}">
                      <a16:colId xmlns:a16="http://schemas.microsoft.com/office/drawing/2014/main" val="1906634175"/>
                    </a:ext>
                  </a:extLst>
                </a:gridCol>
                <a:gridCol w="493776">
                  <a:extLst>
                    <a:ext uri="{9D8B030D-6E8A-4147-A177-3AD203B41FA5}">
                      <a16:colId xmlns:a16="http://schemas.microsoft.com/office/drawing/2014/main" val="3127449058"/>
                    </a:ext>
                  </a:extLst>
                </a:gridCol>
                <a:gridCol w="493776">
                  <a:extLst>
                    <a:ext uri="{9D8B030D-6E8A-4147-A177-3AD203B41FA5}">
                      <a16:colId xmlns:a16="http://schemas.microsoft.com/office/drawing/2014/main" val="443017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94831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- 2021-11-23 14:04:08</a:t>
                      </a:r>
                      <a:r>
                        <a:rPr kumimoji="0" lang="es-ES" sz="1000" b="0" i="0" u="none" strike="noStrike" kern="1200" cap="none" spc="0" normalizeH="0" baseline="0" noProof="0">
                          <a:ln>
                            <a:noFill/>
                          </a:ln>
                          <a:solidFill>
                            <a:prstClr val="black"/>
                          </a:solidFill>
                          <a:effectLst/>
                          <a:uLnTx/>
                          <a:uFillTx/>
                          <a:latin typeface="+mn-lt"/>
                          <a:ea typeface="+mn-ea"/>
                          <a:cs typeface="+mn-cs"/>
                        </a:rPr>
                        <a:t>
 Orgullosos de presentarles la mas grande de la familia naked. Le damos la bienvenida a la 752S.
﻿La combinación de su potente motor de 754cc de 8 válvulas, DOHC, EFI, la seguridad de sistema de frenado ABS con caliper Brembo ﻿® y la suspensión delantera invertida regulable Marzocchi ®, hacen de la 752S una moto imponente en todos sus aspectos.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71618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- 2021-12-08 11:00:01</a:t>
                      </a:r>
                      <a:r>
                        <a:rPr kumimoji="0" lang="es-ES" sz="1000" b="0" i="0" u="none" strike="noStrike" kern="1200" cap="none" spc="0" normalizeH="0" baseline="0" noProof="0">
                          <a:ln>
                            <a:noFill/>
                          </a:ln>
                          <a:solidFill>
                            <a:prstClr val="black"/>
                          </a:solidFill>
                          <a:effectLst/>
                          <a:uLnTx/>
                          <a:uFillTx/>
                          <a:latin typeface="+mn-lt"/>
                          <a:ea typeface="+mn-ea"/>
                          <a:cs typeface="+mn-cs"/>
                        </a:rPr>
                        <a:t>
 Ups, creo que acabás de encontrarte con tu compañera ideal 🤭
#Twister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41559723"/>
                  </a:ext>
                </a:extLst>
              </a:tr>
            </a:tbl>
          </a:graphicData>
        </a:graphic>
      </p:graphicFrame>
      <p:sp>
        <p:nvSpPr>
          <p:cNvPr id="4" name="Text Placeholder 3">
            <a:extLst>
              <a:ext uri="{FF2B5EF4-FFF2-40B4-BE49-F238E27FC236}">
                <a16:creationId xmlns:a16="http://schemas.microsoft.com/office/drawing/2014/main" id="{68B8C0C7-04CE-4F35-A658-65BA6916B621}"/>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4212034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0C4AC-C790-411B-8991-CE262971F0E1}"/>
              </a:ext>
            </a:extLst>
          </p:cNvPr>
          <p:cNvSpPr>
            <a:spLocks noGrp="1"/>
          </p:cNvSpPr>
          <p:nvPr>
            <p:ph type="title"/>
          </p:nvPr>
        </p:nvSpPr>
        <p:spPr/>
        <p:txBody>
          <a:bodyPr/>
          <a:lstStyle/>
          <a:p>
            <a:r>
              <a:rPr lang="en-US"/>
              <a:t>Facebook Post Table + Reactions | La Emilia - 4 of 16</a:t>
            </a:r>
          </a:p>
        </p:txBody>
      </p:sp>
      <p:graphicFrame>
        <p:nvGraphicFramePr>
          <p:cNvPr id="5" name="Table Placeholder 4">
            <a:extLst>
              <a:ext uri="{FF2B5EF4-FFF2-40B4-BE49-F238E27FC236}">
                <a16:creationId xmlns:a16="http://schemas.microsoft.com/office/drawing/2014/main" id="{744E63EB-8213-47D8-B126-EA03448ED9BB}"/>
              </a:ext>
            </a:extLst>
          </p:cNvPr>
          <p:cNvGraphicFramePr>
            <a:graphicFrameLocks noGrp="1"/>
          </p:cNvGraphicFramePr>
          <p:nvPr>
            <p:ph type="tbl" sz="quarter" idx="13"/>
            <p:extLst>
              <p:ext uri="{D42A27DB-BD31-4B8C-83A1-F6EECF244321}">
                <p14:modId xmlns:p14="http://schemas.microsoft.com/office/powerpoint/2010/main" val="3666034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42431134"/>
                    </a:ext>
                  </a:extLst>
                </a:gridCol>
                <a:gridCol w="493776">
                  <a:extLst>
                    <a:ext uri="{9D8B030D-6E8A-4147-A177-3AD203B41FA5}">
                      <a16:colId xmlns:a16="http://schemas.microsoft.com/office/drawing/2014/main" val="3509353355"/>
                    </a:ext>
                  </a:extLst>
                </a:gridCol>
                <a:gridCol w="493776">
                  <a:extLst>
                    <a:ext uri="{9D8B030D-6E8A-4147-A177-3AD203B41FA5}">
                      <a16:colId xmlns:a16="http://schemas.microsoft.com/office/drawing/2014/main" val="785129755"/>
                    </a:ext>
                  </a:extLst>
                </a:gridCol>
                <a:gridCol w="493776">
                  <a:extLst>
                    <a:ext uri="{9D8B030D-6E8A-4147-A177-3AD203B41FA5}">
                      <a16:colId xmlns:a16="http://schemas.microsoft.com/office/drawing/2014/main" val="4037860198"/>
                    </a:ext>
                  </a:extLst>
                </a:gridCol>
                <a:gridCol w="493776">
                  <a:extLst>
                    <a:ext uri="{9D8B030D-6E8A-4147-A177-3AD203B41FA5}">
                      <a16:colId xmlns:a16="http://schemas.microsoft.com/office/drawing/2014/main" val="150714722"/>
                    </a:ext>
                  </a:extLst>
                </a:gridCol>
                <a:gridCol w="493776">
                  <a:extLst>
                    <a:ext uri="{9D8B030D-6E8A-4147-A177-3AD203B41FA5}">
                      <a16:colId xmlns:a16="http://schemas.microsoft.com/office/drawing/2014/main" val="52784692"/>
                    </a:ext>
                  </a:extLst>
                </a:gridCol>
                <a:gridCol w="493776">
                  <a:extLst>
                    <a:ext uri="{9D8B030D-6E8A-4147-A177-3AD203B41FA5}">
                      <a16:colId xmlns:a16="http://schemas.microsoft.com/office/drawing/2014/main" val="1589715527"/>
                    </a:ext>
                  </a:extLst>
                </a:gridCol>
                <a:gridCol w="493776">
                  <a:extLst>
                    <a:ext uri="{9D8B030D-6E8A-4147-A177-3AD203B41FA5}">
                      <a16:colId xmlns:a16="http://schemas.microsoft.com/office/drawing/2014/main" val="1078320923"/>
                    </a:ext>
                  </a:extLst>
                </a:gridCol>
                <a:gridCol w="493776">
                  <a:extLst>
                    <a:ext uri="{9D8B030D-6E8A-4147-A177-3AD203B41FA5}">
                      <a16:colId xmlns:a16="http://schemas.microsoft.com/office/drawing/2014/main" val="2297631816"/>
                    </a:ext>
                  </a:extLst>
                </a:gridCol>
                <a:gridCol w="493776">
                  <a:extLst>
                    <a:ext uri="{9D8B030D-6E8A-4147-A177-3AD203B41FA5}">
                      <a16:colId xmlns:a16="http://schemas.microsoft.com/office/drawing/2014/main" val="491014563"/>
                    </a:ext>
                  </a:extLst>
                </a:gridCol>
                <a:gridCol w="493776">
                  <a:extLst>
                    <a:ext uri="{9D8B030D-6E8A-4147-A177-3AD203B41FA5}">
                      <a16:colId xmlns:a16="http://schemas.microsoft.com/office/drawing/2014/main" val="559231520"/>
                    </a:ext>
                  </a:extLst>
                </a:gridCol>
                <a:gridCol w="493776">
                  <a:extLst>
                    <a:ext uri="{9D8B030D-6E8A-4147-A177-3AD203B41FA5}">
                      <a16:colId xmlns:a16="http://schemas.microsoft.com/office/drawing/2014/main" val="1610019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3611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- 2021-11-29 18:34:56</a:t>
                      </a:r>
                      <a:r>
                        <a:rPr kumimoji="0" lang="es-ES" sz="1000" b="0" i="0" u="none" strike="noStrike" kern="1200" cap="none" spc="0" normalizeH="0" baseline="0" noProof="0">
                          <a:ln>
                            <a:noFill/>
                          </a:ln>
                          <a:solidFill>
                            <a:prstClr val="black"/>
                          </a:solidFill>
                          <a:effectLst/>
                          <a:uLnTx/>
                          <a:uFillTx/>
                          <a:latin typeface="+mn-lt"/>
                          <a:ea typeface="+mn-ea"/>
                          <a:cs typeface="+mn-cs"/>
                        </a:rPr>
                        <a:t>
 Suzuki estuvo presente en el Salón de Milán, conocido como EICMA. Y allí se pudieron ver novedades de la marca. 
Como la GSX-1000GP Edition y la GSX-1000 Yoshimura Motul Edition, la nueva Katana, las renovadas RMZ, y varias novedades más.
#Suzuki #SuzukiMoto #EICMA #EICMA2021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596872849"/>
                  </a:ext>
                </a:extLst>
              </a:tr>
            </a:tbl>
          </a:graphicData>
        </a:graphic>
      </p:graphicFrame>
      <p:sp>
        <p:nvSpPr>
          <p:cNvPr id="4" name="Text Placeholder 3">
            <a:extLst>
              <a:ext uri="{FF2B5EF4-FFF2-40B4-BE49-F238E27FC236}">
                <a16:creationId xmlns:a16="http://schemas.microsoft.com/office/drawing/2014/main" id="{248A939F-81CD-47C5-B6DA-4FC98691C874}"/>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615990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A2A99-488B-48D2-8A5D-1D642A33F248}"/>
              </a:ext>
            </a:extLst>
          </p:cNvPr>
          <p:cNvSpPr>
            <a:spLocks noGrp="1"/>
          </p:cNvSpPr>
          <p:nvPr>
            <p:ph type="title"/>
          </p:nvPr>
        </p:nvSpPr>
        <p:spPr/>
        <p:txBody>
          <a:bodyPr/>
          <a:lstStyle/>
          <a:p>
            <a:r>
              <a:rPr lang="en-US"/>
              <a:t>Facebook Post Table + Reactions | La Emilia - 5 of 16</a:t>
            </a:r>
          </a:p>
        </p:txBody>
      </p:sp>
      <p:graphicFrame>
        <p:nvGraphicFramePr>
          <p:cNvPr id="5" name="Table Placeholder 4">
            <a:extLst>
              <a:ext uri="{FF2B5EF4-FFF2-40B4-BE49-F238E27FC236}">
                <a16:creationId xmlns:a16="http://schemas.microsoft.com/office/drawing/2014/main" id="{CC79E48E-00C9-4277-98B9-098949B9E7F0}"/>
              </a:ext>
            </a:extLst>
          </p:cNvPr>
          <p:cNvGraphicFramePr>
            <a:graphicFrameLocks noGrp="1"/>
          </p:cNvGraphicFramePr>
          <p:nvPr>
            <p:ph type="tbl" sz="quarter" idx="13"/>
            <p:extLst>
              <p:ext uri="{D42A27DB-BD31-4B8C-83A1-F6EECF244321}">
                <p14:modId xmlns:p14="http://schemas.microsoft.com/office/powerpoint/2010/main" val="1205642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9680528"/>
                    </a:ext>
                  </a:extLst>
                </a:gridCol>
                <a:gridCol w="493776">
                  <a:extLst>
                    <a:ext uri="{9D8B030D-6E8A-4147-A177-3AD203B41FA5}">
                      <a16:colId xmlns:a16="http://schemas.microsoft.com/office/drawing/2014/main" val="2043543948"/>
                    </a:ext>
                  </a:extLst>
                </a:gridCol>
                <a:gridCol w="493776">
                  <a:extLst>
                    <a:ext uri="{9D8B030D-6E8A-4147-A177-3AD203B41FA5}">
                      <a16:colId xmlns:a16="http://schemas.microsoft.com/office/drawing/2014/main" val="852646121"/>
                    </a:ext>
                  </a:extLst>
                </a:gridCol>
                <a:gridCol w="493776">
                  <a:extLst>
                    <a:ext uri="{9D8B030D-6E8A-4147-A177-3AD203B41FA5}">
                      <a16:colId xmlns:a16="http://schemas.microsoft.com/office/drawing/2014/main" val="4218775319"/>
                    </a:ext>
                  </a:extLst>
                </a:gridCol>
                <a:gridCol w="493776">
                  <a:extLst>
                    <a:ext uri="{9D8B030D-6E8A-4147-A177-3AD203B41FA5}">
                      <a16:colId xmlns:a16="http://schemas.microsoft.com/office/drawing/2014/main" val="2421567207"/>
                    </a:ext>
                  </a:extLst>
                </a:gridCol>
                <a:gridCol w="493776">
                  <a:extLst>
                    <a:ext uri="{9D8B030D-6E8A-4147-A177-3AD203B41FA5}">
                      <a16:colId xmlns:a16="http://schemas.microsoft.com/office/drawing/2014/main" val="3298016805"/>
                    </a:ext>
                  </a:extLst>
                </a:gridCol>
                <a:gridCol w="493776">
                  <a:extLst>
                    <a:ext uri="{9D8B030D-6E8A-4147-A177-3AD203B41FA5}">
                      <a16:colId xmlns:a16="http://schemas.microsoft.com/office/drawing/2014/main" val="2143721614"/>
                    </a:ext>
                  </a:extLst>
                </a:gridCol>
                <a:gridCol w="493776">
                  <a:extLst>
                    <a:ext uri="{9D8B030D-6E8A-4147-A177-3AD203B41FA5}">
                      <a16:colId xmlns:a16="http://schemas.microsoft.com/office/drawing/2014/main" val="723627165"/>
                    </a:ext>
                  </a:extLst>
                </a:gridCol>
                <a:gridCol w="493776">
                  <a:extLst>
                    <a:ext uri="{9D8B030D-6E8A-4147-A177-3AD203B41FA5}">
                      <a16:colId xmlns:a16="http://schemas.microsoft.com/office/drawing/2014/main" val="2805258317"/>
                    </a:ext>
                  </a:extLst>
                </a:gridCol>
                <a:gridCol w="493776">
                  <a:extLst>
                    <a:ext uri="{9D8B030D-6E8A-4147-A177-3AD203B41FA5}">
                      <a16:colId xmlns:a16="http://schemas.microsoft.com/office/drawing/2014/main" val="3239023860"/>
                    </a:ext>
                  </a:extLst>
                </a:gridCol>
                <a:gridCol w="493776">
                  <a:extLst>
                    <a:ext uri="{9D8B030D-6E8A-4147-A177-3AD203B41FA5}">
                      <a16:colId xmlns:a16="http://schemas.microsoft.com/office/drawing/2014/main" val="878000955"/>
                    </a:ext>
                  </a:extLst>
                </a:gridCol>
                <a:gridCol w="493776">
                  <a:extLst>
                    <a:ext uri="{9D8B030D-6E8A-4147-A177-3AD203B41FA5}">
                      <a16:colId xmlns:a16="http://schemas.microsoft.com/office/drawing/2014/main" val="3501684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3115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- 2021-11-29 15:36:55</a:t>
                      </a:r>
                      <a:r>
                        <a:rPr kumimoji="0" lang="es-ES" sz="1000" b="0" i="0" u="none" strike="noStrike" kern="1200" cap="none" spc="0" normalizeH="0" baseline="0" noProof="0">
                          <a:ln>
                            <a:noFill/>
                          </a:ln>
                          <a:solidFill>
                            <a:prstClr val="black"/>
                          </a:solidFill>
                          <a:effectLst/>
                          <a:uLnTx/>
                          <a:uFillTx/>
                          <a:latin typeface="+mn-lt"/>
                          <a:ea typeface="+mn-ea"/>
                          <a:cs typeface="+mn-cs"/>
                        </a:rPr>
                        <a:t>
 Del 23 al 28 de noviembre se celebró e﻿l ﻿EICMA 2021, el Salón de la Moto de Milán.
﻿Benelli estuvo presente en el evento de motos más prestigioso del mundo, mostrando un adelanto de sus nuevos modelos.
Les compartimos un poco de nuestro stand, modelos y novedades.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718736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Benelli - 2021-11-23 15:49:48</a:t>
                      </a:r>
                      <a:r>
                        <a:rPr kumimoji="0" lang="it-IT"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84454243"/>
                  </a:ext>
                </a:extLst>
              </a:tr>
            </a:tbl>
          </a:graphicData>
        </a:graphic>
      </p:graphicFrame>
      <p:sp>
        <p:nvSpPr>
          <p:cNvPr id="4" name="Text Placeholder 3">
            <a:extLst>
              <a:ext uri="{FF2B5EF4-FFF2-40B4-BE49-F238E27FC236}">
                <a16:creationId xmlns:a16="http://schemas.microsoft.com/office/drawing/2014/main" id="{4D5078C5-D642-47B8-9B43-9F96F39CBE62}"/>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4501775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3B15E-F56F-49E1-8C06-8D430B1EC228}"/>
              </a:ext>
            </a:extLst>
          </p:cNvPr>
          <p:cNvSpPr>
            <a:spLocks noGrp="1"/>
          </p:cNvSpPr>
          <p:nvPr>
            <p:ph type="title"/>
          </p:nvPr>
        </p:nvSpPr>
        <p:spPr/>
        <p:txBody>
          <a:bodyPr/>
          <a:lstStyle/>
          <a:p>
            <a:r>
              <a:rPr lang="en-US"/>
              <a:t>Facebook Post Table + Reactions | La Emilia - 6 of 16</a:t>
            </a:r>
          </a:p>
        </p:txBody>
      </p:sp>
      <p:graphicFrame>
        <p:nvGraphicFramePr>
          <p:cNvPr id="5" name="Table Placeholder 4">
            <a:extLst>
              <a:ext uri="{FF2B5EF4-FFF2-40B4-BE49-F238E27FC236}">
                <a16:creationId xmlns:a16="http://schemas.microsoft.com/office/drawing/2014/main" id="{E0346B62-6C96-4667-BC2A-15EF42C1236A}"/>
              </a:ext>
            </a:extLst>
          </p:cNvPr>
          <p:cNvGraphicFramePr>
            <a:graphicFrameLocks noGrp="1"/>
          </p:cNvGraphicFramePr>
          <p:nvPr>
            <p:ph type="tbl" sz="quarter" idx="13"/>
            <p:extLst>
              <p:ext uri="{D42A27DB-BD31-4B8C-83A1-F6EECF244321}">
                <p14:modId xmlns:p14="http://schemas.microsoft.com/office/powerpoint/2010/main" val="1789953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30823067"/>
                    </a:ext>
                  </a:extLst>
                </a:gridCol>
                <a:gridCol w="493776">
                  <a:extLst>
                    <a:ext uri="{9D8B030D-6E8A-4147-A177-3AD203B41FA5}">
                      <a16:colId xmlns:a16="http://schemas.microsoft.com/office/drawing/2014/main" val="4066373355"/>
                    </a:ext>
                  </a:extLst>
                </a:gridCol>
                <a:gridCol w="493776">
                  <a:extLst>
                    <a:ext uri="{9D8B030D-6E8A-4147-A177-3AD203B41FA5}">
                      <a16:colId xmlns:a16="http://schemas.microsoft.com/office/drawing/2014/main" val="3762909370"/>
                    </a:ext>
                  </a:extLst>
                </a:gridCol>
                <a:gridCol w="493776">
                  <a:extLst>
                    <a:ext uri="{9D8B030D-6E8A-4147-A177-3AD203B41FA5}">
                      <a16:colId xmlns:a16="http://schemas.microsoft.com/office/drawing/2014/main" val="4243228832"/>
                    </a:ext>
                  </a:extLst>
                </a:gridCol>
                <a:gridCol w="493776">
                  <a:extLst>
                    <a:ext uri="{9D8B030D-6E8A-4147-A177-3AD203B41FA5}">
                      <a16:colId xmlns:a16="http://schemas.microsoft.com/office/drawing/2014/main" val="2032326897"/>
                    </a:ext>
                  </a:extLst>
                </a:gridCol>
                <a:gridCol w="493776">
                  <a:extLst>
                    <a:ext uri="{9D8B030D-6E8A-4147-A177-3AD203B41FA5}">
                      <a16:colId xmlns:a16="http://schemas.microsoft.com/office/drawing/2014/main" val="1702468505"/>
                    </a:ext>
                  </a:extLst>
                </a:gridCol>
                <a:gridCol w="493776">
                  <a:extLst>
                    <a:ext uri="{9D8B030D-6E8A-4147-A177-3AD203B41FA5}">
                      <a16:colId xmlns:a16="http://schemas.microsoft.com/office/drawing/2014/main" val="4050407968"/>
                    </a:ext>
                  </a:extLst>
                </a:gridCol>
                <a:gridCol w="493776">
                  <a:extLst>
                    <a:ext uri="{9D8B030D-6E8A-4147-A177-3AD203B41FA5}">
                      <a16:colId xmlns:a16="http://schemas.microsoft.com/office/drawing/2014/main" val="2693832150"/>
                    </a:ext>
                  </a:extLst>
                </a:gridCol>
                <a:gridCol w="493776">
                  <a:extLst>
                    <a:ext uri="{9D8B030D-6E8A-4147-A177-3AD203B41FA5}">
                      <a16:colId xmlns:a16="http://schemas.microsoft.com/office/drawing/2014/main" val="2338868953"/>
                    </a:ext>
                  </a:extLst>
                </a:gridCol>
                <a:gridCol w="493776">
                  <a:extLst>
                    <a:ext uri="{9D8B030D-6E8A-4147-A177-3AD203B41FA5}">
                      <a16:colId xmlns:a16="http://schemas.microsoft.com/office/drawing/2014/main" val="3439737080"/>
                    </a:ext>
                  </a:extLst>
                </a:gridCol>
                <a:gridCol w="493776">
                  <a:extLst>
                    <a:ext uri="{9D8B030D-6E8A-4147-A177-3AD203B41FA5}">
                      <a16:colId xmlns:a16="http://schemas.microsoft.com/office/drawing/2014/main" val="2313188165"/>
                    </a:ext>
                  </a:extLst>
                </a:gridCol>
                <a:gridCol w="493776">
                  <a:extLst>
                    <a:ext uri="{9D8B030D-6E8A-4147-A177-3AD203B41FA5}">
                      <a16:colId xmlns:a16="http://schemas.microsoft.com/office/drawing/2014/main" val="2247399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0817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- 2021-12-06 16:09:07</a:t>
                      </a:r>
                      <a:r>
                        <a:rPr kumimoji="0" lang="es-ES" sz="1000" b="0" i="0" u="none" strike="noStrike" kern="1200" cap="none" spc="0" normalizeH="0" baseline="0" noProof="0">
                          <a:ln>
                            <a:noFill/>
                          </a:ln>
                          <a:solidFill>
                            <a:prstClr val="black"/>
                          </a:solidFill>
                          <a:effectLst/>
                          <a:uLnTx/>
                          <a:uFillTx/>
                          <a:latin typeface="+mn-lt"/>
                          <a:ea typeface="+mn-ea"/>
                          <a:cs typeface="+mn-cs"/>
                        </a:rPr>
                        <a:t>
 Así es el corazón de la AX100. Robustez y economía se unen para que disfrutes de una Suzuki. Encontrala en nuestros concesionarios.
http://suzukimotosarg.com.ar/concesionarios/
#SuzukiBikes
#WayOfLife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56281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 Argentina - 2021-11-25 16:28:03</a:t>
                      </a:r>
                      <a:r>
                        <a:rPr kumimoji="0" lang="es-ES" sz="1000" b="0" i="0" u="none" strike="noStrike" kern="1200" cap="none" spc="0" normalizeH="0" baseline="0" noProof="0">
                          <a:ln>
                            <a:noFill/>
                          </a:ln>
                          <a:solidFill>
                            <a:prstClr val="black"/>
                          </a:solidFill>
                          <a:effectLst/>
                          <a:uLnTx/>
                          <a:uFillTx/>
                          <a:latin typeface="+mn-lt"/>
                          <a:ea typeface="+mn-ea"/>
                          <a:cs typeface="+mn-cs"/>
                        </a:rPr>
                        <a:t>
 KTM 350 EXC-F 2022 -&gt; Modelo líder de la categoría de enduro gracias a su facilidad de uso y competitividad en cualquier tipo de terreno. En pocas palabras, es una carta ganadora.
#KTM #ReadyToRace #RaceOrange #KTMOffroad #KTM350EXCF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61984636"/>
                  </a:ext>
                </a:extLst>
              </a:tr>
            </a:tbl>
          </a:graphicData>
        </a:graphic>
      </p:graphicFrame>
      <p:sp>
        <p:nvSpPr>
          <p:cNvPr id="4" name="Text Placeholder 3">
            <a:extLst>
              <a:ext uri="{FF2B5EF4-FFF2-40B4-BE49-F238E27FC236}">
                <a16:creationId xmlns:a16="http://schemas.microsoft.com/office/drawing/2014/main" id="{C284C6C3-3CE3-4ADA-A1C1-65F61B772719}"/>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17166166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C3C11-0C68-44A2-B4B8-47155A3C3A0C}"/>
              </a:ext>
            </a:extLst>
          </p:cNvPr>
          <p:cNvSpPr>
            <a:spLocks noGrp="1"/>
          </p:cNvSpPr>
          <p:nvPr>
            <p:ph type="title"/>
          </p:nvPr>
        </p:nvSpPr>
        <p:spPr/>
        <p:txBody>
          <a:bodyPr/>
          <a:lstStyle/>
          <a:p>
            <a:r>
              <a:rPr lang="en-US"/>
              <a:t>Facebook Post Table + Reactions | La Emilia - 7 of 16</a:t>
            </a:r>
          </a:p>
        </p:txBody>
      </p:sp>
      <p:graphicFrame>
        <p:nvGraphicFramePr>
          <p:cNvPr id="5" name="Table Placeholder 4">
            <a:extLst>
              <a:ext uri="{FF2B5EF4-FFF2-40B4-BE49-F238E27FC236}">
                <a16:creationId xmlns:a16="http://schemas.microsoft.com/office/drawing/2014/main" id="{EB4895F8-755D-4189-928C-1E43E4C640D2}"/>
              </a:ext>
            </a:extLst>
          </p:cNvPr>
          <p:cNvGraphicFramePr>
            <a:graphicFrameLocks noGrp="1"/>
          </p:cNvGraphicFramePr>
          <p:nvPr>
            <p:ph type="tbl" sz="quarter" idx="13"/>
            <p:extLst>
              <p:ext uri="{D42A27DB-BD31-4B8C-83A1-F6EECF244321}">
                <p14:modId xmlns:p14="http://schemas.microsoft.com/office/powerpoint/2010/main" val="550436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62468234"/>
                    </a:ext>
                  </a:extLst>
                </a:gridCol>
                <a:gridCol w="493776">
                  <a:extLst>
                    <a:ext uri="{9D8B030D-6E8A-4147-A177-3AD203B41FA5}">
                      <a16:colId xmlns:a16="http://schemas.microsoft.com/office/drawing/2014/main" val="2030923758"/>
                    </a:ext>
                  </a:extLst>
                </a:gridCol>
                <a:gridCol w="493776">
                  <a:extLst>
                    <a:ext uri="{9D8B030D-6E8A-4147-A177-3AD203B41FA5}">
                      <a16:colId xmlns:a16="http://schemas.microsoft.com/office/drawing/2014/main" val="723607335"/>
                    </a:ext>
                  </a:extLst>
                </a:gridCol>
                <a:gridCol w="493776">
                  <a:extLst>
                    <a:ext uri="{9D8B030D-6E8A-4147-A177-3AD203B41FA5}">
                      <a16:colId xmlns:a16="http://schemas.microsoft.com/office/drawing/2014/main" val="3269603012"/>
                    </a:ext>
                  </a:extLst>
                </a:gridCol>
                <a:gridCol w="493776">
                  <a:extLst>
                    <a:ext uri="{9D8B030D-6E8A-4147-A177-3AD203B41FA5}">
                      <a16:colId xmlns:a16="http://schemas.microsoft.com/office/drawing/2014/main" val="1312749020"/>
                    </a:ext>
                  </a:extLst>
                </a:gridCol>
                <a:gridCol w="493776">
                  <a:extLst>
                    <a:ext uri="{9D8B030D-6E8A-4147-A177-3AD203B41FA5}">
                      <a16:colId xmlns:a16="http://schemas.microsoft.com/office/drawing/2014/main" val="2307038545"/>
                    </a:ext>
                  </a:extLst>
                </a:gridCol>
                <a:gridCol w="493776">
                  <a:extLst>
                    <a:ext uri="{9D8B030D-6E8A-4147-A177-3AD203B41FA5}">
                      <a16:colId xmlns:a16="http://schemas.microsoft.com/office/drawing/2014/main" val="2615249164"/>
                    </a:ext>
                  </a:extLst>
                </a:gridCol>
                <a:gridCol w="493776">
                  <a:extLst>
                    <a:ext uri="{9D8B030D-6E8A-4147-A177-3AD203B41FA5}">
                      <a16:colId xmlns:a16="http://schemas.microsoft.com/office/drawing/2014/main" val="1146409082"/>
                    </a:ext>
                  </a:extLst>
                </a:gridCol>
                <a:gridCol w="493776">
                  <a:extLst>
                    <a:ext uri="{9D8B030D-6E8A-4147-A177-3AD203B41FA5}">
                      <a16:colId xmlns:a16="http://schemas.microsoft.com/office/drawing/2014/main" val="640143750"/>
                    </a:ext>
                  </a:extLst>
                </a:gridCol>
                <a:gridCol w="493776">
                  <a:extLst>
                    <a:ext uri="{9D8B030D-6E8A-4147-A177-3AD203B41FA5}">
                      <a16:colId xmlns:a16="http://schemas.microsoft.com/office/drawing/2014/main" val="2638002304"/>
                    </a:ext>
                  </a:extLst>
                </a:gridCol>
                <a:gridCol w="493776">
                  <a:extLst>
                    <a:ext uri="{9D8B030D-6E8A-4147-A177-3AD203B41FA5}">
                      <a16:colId xmlns:a16="http://schemas.microsoft.com/office/drawing/2014/main" val="2048677005"/>
                    </a:ext>
                  </a:extLst>
                </a:gridCol>
                <a:gridCol w="493776">
                  <a:extLst>
                    <a:ext uri="{9D8B030D-6E8A-4147-A177-3AD203B41FA5}">
                      <a16:colId xmlns:a16="http://schemas.microsoft.com/office/drawing/2014/main" val="4246102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83079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- 2021-12-06 18:05:52</a:t>
                      </a:r>
                      <a:r>
                        <a:rPr kumimoji="0" lang="es-ES" sz="1000" b="0" i="0" u="none" strike="noStrike" kern="1200" cap="none" spc="0" normalizeH="0" baseline="0" noProof="0">
                          <a:ln>
                            <a:noFill/>
                          </a:ln>
                          <a:solidFill>
                            <a:prstClr val="black"/>
                          </a:solidFill>
                          <a:effectLst/>
                          <a:uLnTx/>
                          <a:uFillTx/>
                          <a:latin typeface="+mn-lt"/>
                          <a:ea typeface="+mn-ea"/>
                          <a:cs typeface="+mn-cs"/>
                        </a:rPr>
                        <a:t>
 Rouser es la más elegida del mercado por su potencia y emoción al andar.
Bajaj, sabia decisión.
Consultá precios y planes de financiación en https://linktr.ee/BajajArgentina.
#BajajArgentina #Motos #RouserNS125 #RouserNS200 #RouserRS200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23036524"/>
                  </a:ext>
                </a:extLst>
              </a:tr>
            </a:tbl>
          </a:graphicData>
        </a:graphic>
      </p:graphicFrame>
      <p:sp>
        <p:nvSpPr>
          <p:cNvPr id="4" name="Text Placeholder 3">
            <a:extLst>
              <a:ext uri="{FF2B5EF4-FFF2-40B4-BE49-F238E27FC236}">
                <a16:creationId xmlns:a16="http://schemas.microsoft.com/office/drawing/2014/main" id="{2668B1D2-D7CA-471A-BE4B-E79C8E9CAB0F}"/>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13738220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BD404-9DB7-4CD2-B03D-FF2F402F68E6}"/>
              </a:ext>
            </a:extLst>
          </p:cNvPr>
          <p:cNvSpPr>
            <a:spLocks noGrp="1"/>
          </p:cNvSpPr>
          <p:nvPr>
            <p:ph type="title"/>
          </p:nvPr>
        </p:nvSpPr>
        <p:spPr/>
        <p:txBody>
          <a:bodyPr/>
          <a:lstStyle/>
          <a:p>
            <a:r>
              <a:rPr lang="en-US"/>
              <a:t>Facebook Post Table + Reactions | La Emilia - 8 of 16</a:t>
            </a:r>
          </a:p>
        </p:txBody>
      </p:sp>
      <p:graphicFrame>
        <p:nvGraphicFramePr>
          <p:cNvPr id="5" name="Table Placeholder 4">
            <a:extLst>
              <a:ext uri="{FF2B5EF4-FFF2-40B4-BE49-F238E27FC236}">
                <a16:creationId xmlns:a16="http://schemas.microsoft.com/office/drawing/2014/main" id="{9ED2010B-9B18-4A84-9179-1BFAEA3A1398}"/>
              </a:ext>
            </a:extLst>
          </p:cNvPr>
          <p:cNvGraphicFramePr>
            <a:graphicFrameLocks noGrp="1"/>
          </p:cNvGraphicFramePr>
          <p:nvPr>
            <p:ph type="tbl" sz="quarter" idx="13"/>
            <p:extLst>
              <p:ext uri="{D42A27DB-BD31-4B8C-83A1-F6EECF244321}">
                <p14:modId xmlns:p14="http://schemas.microsoft.com/office/powerpoint/2010/main" val="1548396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53807386"/>
                    </a:ext>
                  </a:extLst>
                </a:gridCol>
                <a:gridCol w="493776">
                  <a:extLst>
                    <a:ext uri="{9D8B030D-6E8A-4147-A177-3AD203B41FA5}">
                      <a16:colId xmlns:a16="http://schemas.microsoft.com/office/drawing/2014/main" val="696986214"/>
                    </a:ext>
                  </a:extLst>
                </a:gridCol>
                <a:gridCol w="493776">
                  <a:extLst>
                    <a:ext uri="{9D8B030D-6E8A-4147-A177-3AD203B41FA5}">
                      <a16:colId xmlns:a16="http://schemas.microsoft.com/office/drawing/2014/main" val="3505758390"/>
                    </a:ext>
                  </a:extLst>
                </a:gridCol>
                <a:gridCol w="493776">
                  <a:extLst>
                    <a:ext uri="{9D8B030D-6E8A-4147-A177-3AD203B41FA5}">
                      <a16:colId xmlns:a16="http://schemas.microsoft.com/office/drawing/2014/main" val="2794468381"/>
                    </a:ext>
                  </a:extLst>
                </a:gridCol>
                <a:gridCol w="493776">
                  <a:extLst>
                    <a:ext uri="{9D8B030D-6E8A-4147-A177-3AD203B41FA5}">
                      <a16:colId xmlns:a16="http://schemas.microsoft.com/office/drawing/2014/main" val="1581562368"/>
                    </a:ext>
                  </a:extLst>
                </a:gridCol>
                <a:gridCol w="493776">
                  <a:extLst>
                    <a:ext uri="{9D8B030D-6E8A-4147-A177-3AD203B41FA5}">
                      <a16:colId xmlns:a16="http://schemas.microsoft.com/office/drawing/2014/main" val="4166868222"/>
                    </a:ext>
                  </a:extLst>
                </a:gridCol>
                <a:gridCol w="493776">
                  <a:extLst>
                    <a:ext uri="{9D8B030D-6E8A-4147-A177-3AD203B41FA5}">
                      <a16:colId xmlns:a16="http://schemas.microsoft.com/office/drawing/2014/main" val="3352213057"/>
                    </a:ext>
                  </a:extLst>
                </a:gridCol>
                <a:gridCol w="493776">
                  <a:extLst>
                    <a:ext uri="{9D8B030D-6E8A-4147-A177-3AD203B41FA5}">
                      <a16:colId xmlns:a16="http://schemas.microsoft.com/office/drawing/2014/main" val="2711342495"/>
                    </a:ext>
                  </a:extLst>
                </a:gridCol>
                <a:gridCol w="493776">
                  <a:extLst>
                    <a:ext uri="{9D8B030D-6E8A-4147-A177-3AD203B41FA5}">
                      <a16:colId xmlns:a16="http://schemas.microsoft.com/office/drawing/2014/main" val="3741264361"/>
                    </a:ext>
                  </a:extLst>
                </a:gridCol>
                <a:gridCol w="493776">
                  <a:extLst>
                    <a:ext uri="{9D8B030D-6E8A-4147-A177-3AD203B41FA5}">
                      <a16:colId xmlns:a16="http://schemas.microsoft.com/office/drawing/2014/main" val="3013813662"/>
                    </a:ext>
                  </a:extLst>
                </a:gridCol>
                <a:gridCol w="493776">
                  <a:extLst>
                    <a:ext uri="{9D8B030D-6E8A-4147-A177-3AD203B41FA5}">
                      <a16:colId xmlns:a16="http://schemas.microsoft.com/office/drawing/2014/main" val="385412224"/>
                    </a:ext>
                  </a:extLst>
                </a:gridCol>
                <a:gridCol w="493776">
                  <a:extLst>
                    <a:ext uri="{9D8B030D-6E8A-4147-A177-3AD203B41FA5}">
                      <a16:colId xmlns:a16="http://schemas.microsoft.com/office/drawing/2014/main" val="1253240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1630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- 2021-12-08 15:55:01</a:t>
                      </a:r>
                      <a:r>
                        <a:rPr kumimoji="0" lang="es-ES" sz="1000" b="0" i="0" u="none" strike="noStrike" kern="1200" cap="none" spc="0" normalizeH="0" baseline="0" noProof="0">
                          <a:ln>
                            <a:noFill/>
                          </a:ln>
                          <a:solidFill>
                            <a:prstClr val="black"/>
                          </a:solidFill>
                          <a:effectLst/>
                          <a:uLnTx/>
                          <a:uFillTx/>
                          <a:latin typeface="+mn-lt"/>
                          <a:ea typeface="+mn-ea"/>
                          <a:cs typeface="+mn-cs"/>
                        </a:rPr>
                        <a:t>
 La 𝐓𝐑𝐊 𝟓𝟎𝟐 es una moto con el foco en la aventura, ideal para aquellos con espíritu viajero.
Animate a descubrir nuevos mundos sin limitaciones arriba de tu 𝐁𝐞𝐧𝐞𝐥𝐥𝐢.
Conocé todos sus detalles en nuestra web o en historias destacadas.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50696951"/>
                  </a:ext>
                </a:extLst>
              </a:tr>
            </a:tbl>
          </a:graphicData>
        </a:graphic>
      </p:graphicFrame>
      <p:sp>
        <p:nvSpPr>
          <p:cNvPr id="4" name="Text Placeholder 3">
            <a:extLst>
              <a:ext uri="{FF2B5EF4-FFF2-40B4-BE49-F238E27FC236}">
                <a16:creationId xmlns:a16="http://schemas.microsoft.com/office/drawing/2014/main" id="{6C896866-DE73-47A5-9521-6D905C170DFB}"/>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4345252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0716E-8607-448F-A86A-597CD49F5C09}"/>
              </a:ext>
            </a:extLst>
          </p:cNvPr>
          <p:cNvSpPr>
            <a:spLocks noGrp="1"/>
          </p:cNvSpPr>
          <p:nvPr>
            <p:ph type="title"/>
          </p:nvPr>
        </p:nvSpPr>
        <p:spPr/>
        <p:txBody>
          <a:bodyPr/>
          <a:lstStyle/>
          <a:p>
            <a:r>
              <a:rPr lang="en-US"/>
              <a:t>Facebook Post Table + Reactions | La Emilia - 9 of 16</a:t>
            </a:r>
          </a:p>
        </p:txBody>
      </p:sp>
      <p:graphicFrame>
        <p:nvGraphicFramePr>
          <p:cNvPr id="5" name="Table Placeholder 4">
            <a:extLst>
              <a:ext uri="{FF2B5EF4-FFF2-40B4-BE49-F238E27FC236}">
                <a16:creationId xmlns:a16="http://schemas.microsoft.com/office/drawing/2014/main" id="{52DE3C52-A55A-4824-86A6-D620B739EBD5}"/>
              </a:ext>
            </a:extLst>
          </p:cNvPr>
          <p:cNvGraphicFramePr>
            <a:graphicFrameLocks noGrp="1"/>
          </p:cNvGraphicFramePr>
          <p:nvPr>
            <p:ph type="tbl" sz="quarter" idx="13"/>
            <p:extLst>
              <p:ext uri="{D42A27DB-BD31-4B8C-83A1-F6EECF244321}">
                <p14:modId xmlns:p14="http://schemas.microsoft.com/office/powerpoint/2010/main" val="1028041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04351538"/>
                    </a:ext>
                  </a:extLst>
                </a:gridCol>
                <a:gridCol w="493776">
                  <a:extLst>
                    <a:ext uri="{9D8B030D-6E8A-4147-A177-3AD203B41FA5}">
                      <a16:colId xmlns:a16="http://schemas.microsoft.com/office/drawing/2014/main" val="3156282872"/>
                    </a:ext>
                  </a:extLst>
                </a:gridCol>
                <a:gridCol w="493776">
                  <a:extLst>
                    <a:ext uri="{9D8B030D-6E8A-4147-A177-3AD203B41FA5}">
                      <a16:colId xmlns:a16="http://schemas.microsoft.com/office/drawing/2014/main" val="2121783553"/>
                    </a:ext>
                  </a:extLst>
                </a:gridCol>
                <a:gridCol w="493776">
                  <a:extLst>
                    <a:ext uri="{9D8B030D-6E8A-4147-A177-3AD203B41FA5}">
                      <a16:colId xmlns:a16="http://schemas.microsoft.com/office/drawing/2014/main" val="3384409266"/>
                    </a:ext>
                  </a:extLst>
                </a:gridCol>
                <a:gridCol w="493776">
                  <a:extLst>
                    <a:ext uri="{9D8B030D-6E8A-4147-A177-3AD203B41FA5}">
                      <a16:colId xmlns:a16="http://schemas.microsoft.com/office/drawing/2014/main" val="4086638029"/>
                    </a:ext>
                  </a:extLst>
                </a:gridCol>
                <a:gridCol w="493776">
                  <a:extLst>
                    <a:ext uri="{9D8B030D-6E8A-4147-A177-3AD203B41FA5}">
                      <a16:colId xmlns:a16="http://schemas.microsoft.com/office/drawing/2014/main" val="793030849"/>
                    </a:ext>
                  </a:extLst>
                </a:gridCol>
                <a:gridCol w="493776">
                  <a:extLst>
                    <a:ext uri="{9D8B030D-6E8A-4147-A177-3AD203B41FA5}">
                      <a16:colId xmlns:a16="http://schemas.microsoft.com/office/drawing/2014/main" val="669434043"/>
                    </a:ext>
                  </a:extLst>
                </a:gridCol>
                <a:gridCol w="493776">
                  <a:extLst>
                    <a:ext uri="{9D8B030D-6E8A-4147-A177-3AD203B41FA5}">
                      <a16:colId xmlns:a16="http://schemas.microsoft.com/office/drawing/2014/main" val="858039409"/>
                    </a:ext>
                  </a:extLst>
                </a:gridCol>
                <a:gridCol w="493776">
                  <a:extLst>
                    <a:ext uri="{9D8B030D-6E8A-4147-A177-3AD203B41FA5}">
                      <a16:colId xmlns:a16="http://schemas.microsoft.com/office/drawing/2014/main" val="1891075343"/>
                    </a:ext>
                  </a:extLst>
                </a:gridCol>
                <a:gridCol w="493776">
                  <a:extLst>
                    <a:ext uri="{9D8B030D-6E8A-4147-A177-3AD203B41FA5}">
                      <a16:colId xmlns:a16="http://schemas.microsoft.com/office/drawing/2014/main" val="2241867946"/>
                    </a:ext>
                  </a:extLst>
                </a:gridCol>
                <a:gridCol w="493776">
                  <a:extLst>
                    <a:ext uri="{9D8B030D-6E8A-4147-A177-3AD203B41FA5}">
                      <a16:colId xmlns:a16="http://schemas.microsoft.com/office/drawing/2014/main" val="2904288621"/>
                    </a:ext>
                  </a:extLst>
                </a:gridCol>
                <a:gridCol w="493776">
                  <a:extLst>
                    <a:ext uri="{9D8B030D-6E8A-4147-A177-3AD203B41FA5}">
                      <a16:colId xmlns:a16="http://schemas.microsoft.com/office/drawing/2014/main" val="162831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46349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- 2021-12-03 14:00:01</a:t>
                      </a:r>
                      <a:r>
                        <a:rPr kumimoji="0" lang="es-ES" sz="1000" b="0" i="0" u="none" strike="noStrike" kern="1200" cap="none" spc="0" normalizeH="0" baseline="0" noProof="0">
                          <a:ln>
                            <a:noFill/>
                          </a:ln>
                          <a:solidFill>
                            <a:prstClr val="black"/>
                          </a:solidFill>
                          <a:effectLst/>
                          <a:uLnTx/>
                          <a:uFillTx/>
                          <a:latin typeface="+mn-lt"/>
                          <a:ea typeface="+mn-ea"/>
                          <a:cs typeface="+mn-cs"/>
                        </a:rPr>
                        <a:t>
 𝟑𝟎𝟐𝐒, moderna e imponente, viene en una amplia gama de colores, ofreciendo una posibilidad para cada gusto.
Conocé todos sus detalles en nuestra web o en historias destacadas.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90979465"/>
                  </a:ext>
                </a:extLst>
              </a:tr>
            </a:tbl>
          </a:graphicData>
        </a:graphic>
      </p:graphicFrame>
      <p:sp>
        <p:nvSpPr>
          <p:cNvPr id="4" name="Text Placeholder 3">
            <a:extLst>
              <a:ext uri="{FF2B5EF4-FFF2-40B4-BE49-F238E27FC236}">
                <a16:creationId xmlns:a16="http://schemas.microsoft.com/office/drawing/2014/main" id="{0D91C042-847A-4D10-A591-E51CE3B9C926}"/>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6700886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8DC73-4467-495D-9C08-B24535395C04}"/>
              </a:ext>
            </a:extLst>
          </p:cNvPr>
          <p:cNvSpPr>
            <a:spLocks noGrp="1"/>
          </p:cNvSpPr>
          <p:nvPr>
            <p:ph type="title"/>
          </p:nvPr>
        </p:nvSpPr>
        <p:spPr/>
        <p:txBody>
          <a:bodyPr/>
          <a:lstStyle/>
          <a:p>
            <a:r>
              <a:rPr lang="en-US"/>
              <a:t>Facebook Post Table + Reactions | La Emilia - 10 of 16</a:t>
            </a:r>
          </a:p>
        </p:txBody>
      </p:sp>
      <p:graphicFrame>
        <p:nvGraphicFramePr>
          <p:cNvPr id="5" name="Table Placeholder 4">
            <a:extLst>
              <a:ext uri="{FF2B5EF4-FFF2-40B4-BE49-F238E27FC236}">
                <a16:creationId xmlns:a16="http://schemas.microsoft.com/office/drawing/2014/main" id="{FB32B2E7-1425-48EE-BCEF-13AADB7494D0}"/>
              </a:ext>
            </a:extLst>
          </p:cNvPr>
          <p:cNvGraphicFramePr>
            <a:graphicFrameLocks noGrp="1"/>
          </p:cNvGraphicFramePr>
          <p:nvPr>
            <p:ph type="tbl" sz="quarter" idx="13"/>
            <p:extLst>
              <p:ext uri="{D42A27DB-BD31-4B8C-83A1-F6EECF244321}">
                <p14:modId xmlns:p14="http://schemas.microsoft.com/office/powerpoint/2010/main" val="2093302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44586100"/>
                    </a:ext>
                  </a:extLst>
                </a:gridCol>
                <a:gridCol w="493776">
                  <a:extLst>
                    <a:ext uri="{9D8B030D-6E8A-4147-A177-3AD203B41FA5}">
                      <a16:colId xmlns:a16="http://schemas.microsoft.com/office/drawing/2014/main" val="1762976322"/>
                    </a:ext>
                  </a:extLst>
                </a:gridCol>
                <a:gridCol w="493776">
                  <a:extLst>
                    <a:ext uri="{9D8B030D-6E8A-4147-A177-3AD203B41FA5}">
                      <a16:colId xmlns:a16="http://schemas.microsoft.com/office/drawing/2014/main" val="865702338"/>
                    </a:ext>
                  </a:extLst>
                </a:gridCol>
                <a:gridCol w="493776">
                  <a:extLst>
                    <a:ext uri="{9D8B030D-6E8A-4147-A177-3AD203B41FA5}">
                      <a16:colId xmlns:a16="http://schemas.microsoft.com/office/drawing/2014/main" val="1663632054"/>
                    </a:ext>
                  </a:extLst>
                </a:gridCol>
                <a:gridCol w="493776">
                  <a:extLst>
                    <a:ext uri="{9D8B030D-6E8A-4147-A177-3AD203B41FA5}">
                      <a16:colId xmlns:a16="http://schemas.microsoft.com/office/drawing/2014/main" val="2735620979"/>
                    </a:ext>
                  </a:extLst>
                </a:gridCol>
                <a:gridCol w="493776">
                  <a:extLst>
                    <a:ext uri="{9D8B030D-6E8A-4147-A177-3AD203B41FA5}">
                      <a16:colId xmlns:a16="http://schemas.microsoft.com/office/drawing/2014/main" val="3697124996"/>
                    </a:ext>
                  </a:extLst>
                </a:gridCol>
                <a:gridCol w="493776">
                  <a:extLst>
                    <a:ext uri="{9D8B030D-6E8A-4147-A177-3AD203B41FA5}">
                      <a16:colId xmlns:a16="http://schemas.microsoft.com/office/drawing/2014/main" val="3928400816"/>
                    </a:ext>
                  </a:extLst>
                </a:gridCol>
                <a:gridCol w="493776">
                  <a:extLst>
                    <a:ext uri="{9D8B030D-6E8A-4147-A177-3AD203B41FA5}">
                      <a16:colId xmlns:a16="http://schemas.microsoft.com/office/drawing/2014/main" val="2342086582"/>
                    </a:ext>
                  </a:extLst>
                </a:gridCol>
                <a:gridCol w="493776">
                  <a:extLst>
                    <a:ext uri="{9D8B030D-6E8A-4147-A177-3AD203B41FA5}">
                      <a16:colId xmlns:a16="http://schemas.microsoft.com/office/drawing/2014/main" val="2280349231"/>
                    </a:ext>
                  </a:extLst>
                </a:gridCol>
                <a:gridCol w="493776">
                  <a:extLst>
                    <a:ext uri="{9D8B030D-6E8A-4147-A177-3AD203B41FA5}">
                      <a16:colId xmlns:a16="http://schemas.microsoft.com/office/drawing/2014/main" val="1692793030"/>
                    </a:ext>
                  </a:extLst>
                </a:gridCol>
                <a:gridCol w="493776">
                  <a:extLst>
                    <a:ext uri="{9D8B030D-6E8A-4147-A177-3AD203B41FA5}">
                      <a16:colId xmlns:a16="http://schemas.microsoft.com/office/drawing/2014/main" val="1467328796"/>
                    </a:ext>
                  </a:extLst>
                </a:gridCol>
                <a:gridCol w="493776">
                  <a:extLst>
                    <a:ext uri="{9D8B030D-6E8A-4147-A177-3AD203B41FA5}">
                      <a16:colId xmlns:a16="http://schemas.microsoft.com/office/drawing/2014/main" val="369086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59804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- 2021-12-02 13:15:10</a:t>
                      </a:r>
                      <a:r>
                        <a:rPr kumimoji="0" lang="es-ES" sz="1000" b="0" i="0" u="none" strike="noStrike" kern="1200" cap="none" spc="0" normalizeH="0" baseline="0" noProof="0">
                          <a:ln>
                            <a:noFill/>
                          </a:ln>
                          <a:solidFill>
                            <a:prstClr val="black"/>
                          </a:solidFill>
                          <a:effectLst/>
                          <a:uLnTx/>
                          <a:uFillTx/>
                          <a:latin typeface="+mn-lt"/>
                          <a:ea typeface="+mn-ea"/>
                          <a:cs typeface="+mn-cs"/>
                        </a:rPr>
                        <a:t>
 ¡Una nueva edición de #MiLeyenda llega desde Cuyo! El riojano @ismaelm_mv recorre el país de punta a punta junto a su CB125F y, en el medio, deja postales como estas.
¿Vos también querés mostrar tu leyenda? ¡Mandanos una foto por MD contando tu historia!
#CB125F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45600537"/>
                  </a:ext>
                </a:extLst>
              </a:tr>
            </a:tbl>
          </a:graphicData>
        </a:graphic>
      </p:graphicFrame>
      <p:sp>
        <p:nvSpPr>
          <p:cNvPr id="4" name="Text Placeholder 3">
            <a:extLst>
              <a:ext uri="{FF2B5EF4-FFF2-40B4-BE49-F238E27FC236}">
                <a16:creationId xmlns:a16="http://schemas.microsoft.com/office/drawing/2014/main" id="{2034D4EC-E166-4978-AFB9-1E6B61971FBB}"/>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5582784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430DC-85AD-466B-98D8-AA742D41E3AB}"/>
              </a:ext>
            </a:extLst>
          </p:cNvPr>
          <p:cNvSpPr>
            <a:spLocks noGrp="1"/>
          </p:cNvSpPr>
          <p:nvPr>
            <p:ph type="title"/>
          </p:nvPr>
        </p:nvSpPr>
        <p:spPr/>
        <p:txBody>
          <a:bodyPr/>
          <a:lstStyle/>
          <a:p>
            <a:r>
              <a:rPr lang="en-US"/>
              <a:t>Facebook Post Table + Reactions | La Emilia - 11 of 16</a:t>
            </a:r>
          </a:p>
        </p:txBody>
      </p:sp>
      <p:graphicFrame>
        <p:nvGraphicFramePr>
          <p:cNvPr id="5" name="Table Placeholder 4">
            <a:extLst>
              <a:ext uri="{FF2B5EF4-FFF2-40B4-BE49-F238E27FC236}">
                <a16:creationId xmlns:a16="http://schemas.microsoft.com/office/drawing/2014/main" id="{DE4E99A5-1178-4CE3-B36E-04E27BF74F8B}"/>
              </a:ext>
            </a:extLst>
          </p:cNvPr>
          <p:cNvGraphicFramePr>
            <a:graphicFrameLocks noGrp="1"/>
          </p:cNvGraphicFramePr>
          <p:nvPr>
            <p:ph type="tbl" sz="quarter" idx="13"/>
            <p:extLst>
              <p:ext uri="{D42A27DB-BD31-4B8C-83A1-F6EECF244321}">
                <p14:modId xmlns:p14="http://schemas.microsoft.com/office/powerpoint/2010/main" val="4035588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188404"/>
                    </a:ext>
                  </a:extLst>
                </a:gridCol>
                <a:gridCol w="493776">
                  <a:extLst>
                    <a:ext uri="{9D8B030D-6E8A-4147-A177-3AD203B41FA5}">
                      <a16:colId xmlns:a16="http://schemas.microsoft.com/office/drawing/2014/main" val="1987379904"/>
                    </a:ext>
                  </a:extLst>
                </a:gridCol>
                <a:gridCol w="493776">
                  <a:extLst>
                    <a:ext uri="{9D8B030D-6E8A-4147-A177-3AD203B41FA5}">
                      <a16:colId xmlns:a16="http://schemas.microsoft.com/office/drawing/2014/main" val="1147010897"/>
                    </a:ext>
                  </a:extLst>
                </a:gridCol>
                <a:gridCol w="493776">
                  <a:extLst>
                    <a:ext uri="{9D8B030D-6E8A-4147-A177-3AD203B41FA5}">
                      <a16:colId xmlns:a16="http://schemas.microsoft.com/office/drawing/2014/main" val="3541446032"/>
                    </a:ext>
                  </a:extLst>
                </a:gridCol>
                <a:gridCol w="493776">
                  <a:extLst>
                    <a:ext uri="{9D8B030D-6E8A-4147-A177-3AD203B41FA5}">
                      <a16:colId xmlns:a16="http://schemas.microsoft.com/office/drawing/2014/main" val="3636601208"/>
                    </a:ext>
                  </a:extLst>
                </a:gridCol>
                <a:gridCol w="493776">
                  <a:extLst>
                    <a:ext uri="{9D8B030D-6E8A-4147-A177-3AD203B41FA5}">
                      <a16:colId xmlns:a16="http://schemas.microsoft.com/office/drawing/2014/main" val="1824855646"/>
                    </a:ext>
                  </a:extLst>
                </a:gridCol>
                <a:gridCol w="493776">
                  <a:extLst>
                    <a:ext uri="{9D8B030D-6E8A-4147-A177-3AD203B41FA5}">
                      <a16:colId xmlns:a16="http://schemas.microsoft.com/office/drawing/2014/main" val="3183189554"/>
                    </a:ext>
                  </a:extLst>
                </a:gridCol>
                <a:gridCol w="493776">
                  <a:extLst>
                    <a:ext uri="{9D8B030D-6E8A-4147-A177-3AD203B41FA5}">
                      <a16:colId xmlns:a16="http://schemas.microsoft.com/office/drawing/2014/main" val="3079872630"/>
                    </a:ext>
                  </a:extLst>
                </a:gridCol>
                <a:gridCol w="493776">
                  <a:extLst>
                    <a:ext uri="{9D8B030D-6E8A-4147-A177-3AD203B41FA5}">
                      <a16:colId xmlns:a16="http://schemas.microsoft.com/office/drawing/2014/main" val="635503394"/>
                    </a:ext>
                  </a:extLst>
                </a:gridCol>
                <a:gridCol w="493776">
                  <a:extLst>
                    <a:ext uri="{9D8B030D-6E8A-4147-A177-3AD203B41FA5}">
                      <a16:colId xmlns:a16="http://schemas.microsoft.com/office/drawing/2014/main" val="545932985"/>
                    </a:ext>
                  </a:extLst>
                </a:gridCol>
                <a:gridCol w="493776">
                  <a:extLst>
                    <a:ext uri="{9D8B030D-6E8A-4147-A177-3AD203B41FA5}">
                      <a16:colId xmlns:a16="http://schemas.microsoft.com/office/drawing/2014/main" val="2746548597"/>
                    </a:ext>
                  </a:extLst>
                </a:gridCol>
                <a:gridCol w="493776">
                  <a:extLst>
                    <a:ext uri="{9D8B030D-6E8A-4147-A177-3AD203B41FA5}">
                      <a16:colId xmlns:a16="http://schemas.microsoft.com/office/drawing/2014/main" val="3959561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06307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 - 2021-11-27 13:50:02</a:t>
                      </a:r>
                      <a:r>
                        <a:rPr kumimoji="0" lang="en-US" sz="1000" b="0" i="0" u="none" strike="noStrike" kern="1200" cap="none" spc="0" normalizeH="0" baseline="0" noProof="0">
                          <a:ln>
                            <a:noFill/>
                          </a:ln>
                          <a:solidFill>
                            <a:prstClr val="black"/>
                          </a:solidFill>
                          <a:effectLst/>
                          <a:uLnTx/>
                          <a:uFillTx/>
                          <a:latin typeface="+mn-lt"/>
                          <a:ea typeface="+mn-ea"/>
                          <a:cs typeface="+mn-cs"/>
                        </a:rPr>
                        <a:t>
 Moderna y atractiva, la 𝐁𝐞𝐧𝐞𝐥𝐥𝐢 𝟑𝟎𝟐𝐒 brinda un rendimiento excepcional.
Equipada con un motor bicilíndrico en línea, frenos abs, faros con tecnología led y tablero 100% digital.
﻿Conocé todos sus detalles en nuestra web o en historias destacadas.
#Benelli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275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- 2021-12-07 18:00:19</a:t>
                      </a:r>
                      <a:r>
                        <a:rPr kumimoji="0" lang="en-US" sz="1000" b="0" i="0" u="none" strike="noStrike" kern="1200" cap="none" spc="0" normalizeH="0" baseline="0" noProof="0">
                          <a:ln>
                            <a:noFill/>
                          </a:ln>
                          <a:solidFill>
                            <a:prstClr val="black"/>
                          </a:solidFill>
                          <a:effectLst/>
                          <a:uLnTx/>
                          <a:uFillTx/>
                          <a:latin typeface="+mn-lt"/>
                          <a:ea typeface="+mn-ea"/>
                          <a:cs typeface="+mn-cs"/>
                        </a:rPr>
                        <a:t>
 Rompé tus límites con la Yamaha YZF-R6, disponible en todo el país a través de nuestra red oficial de concesionarios. Conocela a fondo en bit.ly/YamahaYZF-R6-Supersport
#Yamaha #R6 #YZFR6 #SuperSport #RompeTusLimites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06055677"/>
                  </a:ext>
                </a:extLst>
              </a:tr>
            </a:tbl>
          </a:graphicData>
        </a:graphic>
      </p:graphicFrame>
      <p:sp>
        <p:nvSpPr>
          <p:cNvPr id="4" name="Text Placeholder 3">
            <a:extLst>
              <a:ext uri="{FF2B5EF4-FFF2-40B4-BE49-F238E27FC236}">
                <a16:creationId xmlns:a16="http://schemas.microsoft.com/office/drawing/2014/main" id="{25083E4B-B5A5-4FFD-B137-9668B123BD72}"/>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17193227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9FFC7-88D3-44E9-ABC8-B9135354CD8F}"/>
              </a:ext>
            </a:extLst>
          </p:cNvPr>
          <p:cNvSpPr>
            <a:spLocks noGrp="1"/>
          </p:cNvSpPr>
          <p:nvPr>
            <p:ph type="title"/>
          </p:nvPr>
        </p:nvSpPr>
        <p:spPr/>
        <p:txBody>
          <a:bodyPr/>
          <a:lstStyle/>
          <a:p>
            <a:r>
              <a:rPr lang="en-US"/>
              <a:t>Facebook Post Table + Reactions | La Emilia - 12 of 16</a:t>
            </a:r>
          </a:p>
        </p:txBody>
      </p:sp>
      <p:graphicFrame>
        <p:nvGraphicFramePr>
          <p:cNvPr id="5" name="Table Placeholder 4">
            <a:extLst>
              <a:ext uri="{FF2B5EF4-FFF2-40B4-BE49-F238E27FC236}">
                <a16:creationId xmlns:a16="http://schemas.microsoft.com/office/drawing/2014/main" id="{8AF37284-4535-410A-9D7C-C940E76B06B1}"/>
              </a:ext>
            </a:extLst>
          </p:cNvPr>
          <p:cNvGraphicFramePr>
            <a:graphicFrameLocks noGrp="1"/>
          </p:cNvGraphicFramePr>
          <p:nvPr>
            <p:ph type="tbl" sz="quarter" idx="13"/>
            <p:extLst>
              <p:ext uri="{D42A27DB-BD31-4B8C-83A1-F6EECF244321}">
                <p14:modId xmlns:p14="http://schemas.microsoft.com/office/powerpoint/2010/main" val="14811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52396584"/>
                    </a:ext>
                  </a:extLst>
                </a:gridCol>
                <a:gridCol w="493776">
                  <a:extLst>
                    <a:ext uri="{9D8B030D-6E8A-4147-A177-3AD203B41FA5}">
                      <a16:colId xmlns:a16="http://schemas.microsoft.com/office/drawing/2014/main" val="2702282082"/>
                    </a:ext>
                  </a:extLst>
                </a:gridCol>
                <a:gridCol w="493776">
                  <a:extLst>
                    <a:ext uri="{9D8B030D-6E8A-4147-A177-3AD203B41FA5}">
                      <a16:colId xmlns:a16="http://schemas.microsoft.com/office/drawing/2014/main" val="3296125652"/>
                    </a:ext>
                  </a:extLst>
                </a:gridCol>
                <a:gridCol w="493776">
                  <a:extLst>
                    <a:ext uri="{9D8B030D-6E8A-4147-A177-3AD203B41FA5}">
                      <a16:colId xmlns:a16="http://schemas.microsoft.com/office/drawing/2014/main" val="1339246761"/>
                    </a:ext>
                  </a:extLst>
                </a:gridCol>
                <a:gridCol w="493776">
                  <a:extLst>
                    <a:ext uri="{9D8B030D-6E8A-4147-A177-3AD203B41FA5}">
                      <a16:colId xmlns:a16="http://schemas.microsoft.com/office/drawing/2014/main" val="637376948"/>
                    </a:ext>
                  </a:extLst>
                </a:gridCol>
                <a:gridCol w="493776">
                  <a:extLst>
                    <a:ext uri="{9D8B030D-6E8A-4147-A177-3AD203B41FA5}">
                      <a16:colId xmlns:a16="http://schemas.microsoft.com/office/drawing/2014/main" val="4140464321"/>
                    </a:ext>
                  </a:extLst>
                </a:gridCol>
                <a:gridCol w="493776">
                  <a:extLst>
                    <a:ext uri="{9D8B030D-6E8A-4147-A177-3AD203B41FA5}">
                      <a16:colId xmlns:a16="http://schemas.microsoft.com/office/drawing/2014/main" val="2602170312"/>
                    </a:ext>
                  </a:extLst>
                </a:gridCol>
                <a:gridCol w="493776">
                  <a:extLst>
                    <a:ext uri="{9D8B030D-6E8A-4147-A177-3AD203B41FA5}">
                      <a16:colId xmlns:a16="http://schemas.microsoft.com/office/drawing/2014/main" val="2512137631"/>
                    </a:ext>
                  </a:extLst>
                </a:gridCol>
                <a:gridCol w="493776">
                  <a:extLst>
                    <a:ext uri="{9D8B030D-6E8A-4147-A177-3AD203B41FA5}">
                      <a16:colId xmlns:a16="http://schemas.microsoft.com/office/drawing/2014/main" val="2434202158"/>
                    </a:ext>
                  </a:extLst>
                </a:gridCol>
                <a:gridCol w="493776">
                  <a:extLst>
                    <a:ext uri="{9D8B030D-6E8A-4147-A177-3AD203B41FA5}">
                      <a16:colId xmlns:a16="http://schemas.microsoft.com/office/drawing/2014/main" val="3944142997"/>
                    </a:ext>
                  </a:extLst>
                </a:gridCol>
                <a:gridCol w="493776">
                  <a:extLst>
                    <a:ext uri="{9D8B030D-6E8A-4147-A177-3AD203B41FA5}">
                      <a16:colId xmlns:a16="http://schemas.microsoft.com/office/drawing/2014/main" val="178858513"/>
                    </a:ext>
                  </a:extLst>
                </a:gridCol>
                <a:gridCol w="493776">
                  <a:extLst>
                    <a:ext uri="{9D8B030D-6E8A-4147-A177-3AD203B41FA5}">
                      <a16:colId xmlns:a16="http://schemas.microsoft.com/office/drawing/2014/main" val="2137228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0034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- 2021-12-10 21:59:38</a:t>
                      </a:r>
                      <a:r>
                        <a:rPr kumimoji="0" lang="es-ES" sz="1000" b="0" i="0" u="none" strike="noStrike" kern="1200" cap="none" spc="0" normalizeH="0" baseline="0" noProof="0">
                          <a:ln>
                            <a:noFill/>
                          </a:ln>
                          <a:solidFill>
                            <a:prstClr val="black"/>
                          </a:solidFill>
                          <a:effectLst/>
                          <a:uLnTx/>
                          <a:uFillTx/>
                          <a:latin typeface="+mn-lt"/>
                          <a:ea typeface="+mn-ea"/>
                          <a:cs typeface="+mn-cs"/>
                        </a:rPr>
                        <a:t>
 DIA 1  #BENELLIWEEKCORDOBA
Arrancamos con todo en @benellistoremaipu . Encuentros, disfrute, charlas y la sorpresa más esperada. 
Desliza y vivilo con nosotros desde donde estes. 
.
BENELLISTAS EN CORDOBA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77171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- 2021-12-04 12:00:02</a:t>
                      </a:r>
                      <a:r>
                        <a:rPr kumimoji="0" lang="es-ES" sz="1000" b="0" i="0" u="none" strike="noStrike" kern="1200" cap="none" spc="0" normalizeH="0" baseline="0" noProof="0">
                          <a:ln>
                            <a:noFill/>
                          </a:ln>
                          <a:solidFill>
                            <a:prstClr val="black"/>
                          </a:solidFill>
                          <a:effectLst/>
                          <a:uLnTx/>
                          <a:uFillTx/>
                          <a:latin typeface="+mn-lt"/>
                          <a:ea typeface="+mn-ea"/>
                          <a:cs typeface="+mn-cs"/>
                        </a:rPr>
                        <a:t>
 La opinión del experto @moreagustavo  sobre la nueva 𝐁𝐞𝐧𝐞𝐥𝐥𝐢 𝟕𝟓𝟐𝐒.
Podes disfrutar de la review completa en el link de nuestra bio.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65542709"/>
                  </a:ext>
                </a:extLst>
              </a:tr>
            </a:tbl>
          </a:graphicData>
        </a:graphic>
      </p:graphicFrame>
      <p:sp>
        <p:nvSpPr>
          <p:cNvPr id="4" name="Text Placeholder 3">
            <a:extLst>
              <a:ext uri="{FF2B5EF4-FFF2-40B4-BE49-F238E27FC236}">
                <a16:creationId xmlns:a16="http://schemas.microsoft.com/office/drawing/2014/main" id="{450349DF-B2C8-42B7-A46B-BA82ED65C5AF}"/>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5167104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6AC9E-1DC8-4457-B2DD-A2BC7149C8D0}"/>
              </a:ext>
            </a:extLst>
          </p:cNvPr>
          <p:cNvSpPr>
            <a:spLocks noGrp="1"/>
          </p:cNvSpPr>
          <p:nvPr>
            <p:ph type="title"/>
          </p:nvPr>
        </p:nvSpPr>
        <p:spPr/>
        <p:txBody>
          <a:bodyPr/>
          <a:lstStyle/>
          <a:p>
            <a:r>
              <a:rPr lang="en-US"/>
              <a:t>Facebook Post Table + Reactions | La Emilia - 13 of 16</a:t>
            </a:r>
          </a:p>
        </p:txBody>
      </p:sp>
      <p:graphicFrame>
        <p:nvGraphicFramePr>
          <p:cNvPr id="5" name="Table Placeholder 4">
            <a:extLst>
              <a:ext uri="{FF2B5EF4-FFF2-40B4-BE49-F238E27FC236}">
                <a16:creationId xmlns:a16="http://schemas.microsoft.com/office/drawing/2014/main" id="{88538D0A-B64E-4B3D-A30E-D96690DA1F7C}"/>
              </a:ext>
            </a:extLst>
          </p:cNvPr>
          <p:cNvGraphicFramePr>
            <a:graphicFrameLocks noGrp="1"/>
          </p:cNvGraphicFramePr>
          <p:nvPr>
            <p:ph type="tbl" sz="quarter" idx="13"/>
            <p:extLst>
              <p:ext uri="{D42A27DB-BD31-4B8C-83A1-F6EECF244321}">
                <p14:modId xmlns:p14="http://schemas.microsoft.com/office/powerpoint/2010/main" val="188229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55357155"/>
                    </a:ext>
                  </a:extLst>
                </a:gridCol>
                <a:gridCol w="493776">
                  <a:extLst>
                    <a:ext uri="{9D8B030D-6E8A-4147-A177-3AD203B41FA5}">
                      <a16:colId xmlns:a16="http://schemas.microsoft.com/office/drawing/2014/main" val="1961393332"/>
                    </a:ext>
                  </a:extLst>
                </a:gridCol>
                <a:gridCol w="493776">
                  <a:extLst>
                    <a:ext uri="{9D8B030D-6E8A-4147-A177-3AD203B41FA5}">
                      <a16:colId xmlns:a16="http://schemas.microsoft.com/office/drawing/2014/main" val="3153058430"/>
                    </a:ext>
                  </a:extLst>
                </a:gridCol>
                <a:gridCol w="493776">
                  <a:extLst>
                    <a:ext uri="{9D8B030D-6E8A-4147-A177-3AD203B41FA5}">
                      <a16:colId xmlns:a16="http://schemas.microsoft.com/office/drawing/2014/main" val="4188443975"/>
                    </a:ext>
                  </a:extLst>
                </a:gridCol>
                <a:gridCol w="493776">
                  <a:extLst>
                    <a:ext uri="{9D8B030D-6E8A-4147-A177-3AD203B41FA5}">
                      <a16:colId xmlns:a16="http://schemas.microsoft.com/office/drawing/2014/main" val="3826844681"/>
                    </a:ext>
                  </a:extLst>
                </a:gridCol>
                <a:gridCol w="493776">
                  <a:extLst>
                    <a:ext uri="{9D8B030D-6E8A-4147-A177-3AD203B41FA5}">
                      <a16:colId xmlns:a16="http://schemas.microsoft.com/office/drawing/2014/main" val="1441756312"/>
                    </a:ext>
                  </a:extLst>
                </a:gridCol>
                <a:gridCol w="493776">
                  <a:extLst>
                    <a:ext uri="{9D8B030D-6E8A-4147-A177-3AD203B41FA5}">
                      <a16:colId xmlns:a16="http://schemas.microsoft.com/office/drawing/2014/main" val="3694749100"/>
                    </a:ext>
                  </a:extLst>
                </a:gridCol>
                <a:gridCol w="493776">
                  <a:extLst>
                    <a:ext uri="{9D8B030D-6E8A-4147-A177-3AD203B41FA5}">
                      <a16:colId xmlns:a16="http://schemas.microsoft.com/office/drawing/2014/main" val="4158242273"/>
                    </a:ext>
                  </a:extLst>
                </a:gridCol>
                <a:gridCol w="493776">
                  <a:extLst>
                    <a:ext uri="{9D8B030D-6E8A-4147-A177-3AD203B41FA5}">
                      <a16:colId xmlns:a16="http://schemas.microsoft.com/office/drawing/2014/main" val="1032775763"/>
                    </a:ext>
                  </a:extLst>
                </a:gridCol>
                <a:gridCol w="493776">
                  <a:extLst>
                    <a:ext uri="{9D8B030D-6E8A-4147-A177-3AD203B41FA5}">
                      <a16:colId xmlns:a16="http://schemas.microsoft.com/office/drawing/2014/main" val="2227234755"/>
                    </a:ext>
                  </a:extLst>
                </a:gridCol>
                <a:gridCol w="493776">
                  <a:extLst>
                    <a:ext uri="{9D8B030D-6E8A-4147-A177-3AD203B41FA5}">
                      <a16:colId xmlns:a16="http://schemas.microsoft.com/office/drawing/2014/main" val="1483472461"/>
                    </a:ext>
                  </a:extLst>
                </a:gridCol>
                <a:gridCol w="493776">
                  <a:extLst>
                    <a:ext uri="{9D8B030D-6E8A-4147-A177-3AD203B41FA5}">
                      <a16:colId xmlns:a16="http://schemas.microsoft.com/office/drawing/2014/main" val="827021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9526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- 2021-11-22 13:00:03</a:t>
                      </a:r>
                      <a:r>
                        <a:rPr kumimoji="0" lang="es-ES" sz="1000" b="0" i="0" u="none" strike="noStrike" kern="1200" cap="none" spc="0" normalizeH="0" baseline="0" noProof="0">
                          <a:ln>
                            <a:noFill/>
                          </a:ln>
                          <a:solidFill>
                            <a:prstClr val="black"/>
                          </a:solidFill>
                          <a:effectLst/>
                          <a:uLnTx/>
                          <a:uFillTx/>
                          <a:latin typeface="+mn-lt"/>
                          <a:ea typeface="+mn-ea"/>
                          <a:cs typeface="+mn-cs"/>
                        </a:rPr>
                        <a:t>
 La TRK 502X te reta a cruzar la línea y viajar sin miedo a partes desconocidas.
Sus componentes de calidad te sorprenderán.
Conocé más sobre a TRK502 X en nuestra web o en historias destacadas.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7882763"/>
                  </a:ext>
                </a:extLst>
              </a:tr>
            </a:tbl>
          </a:graphicData>
        </a:graphic>
      </p:graphicFrame>
      <p:sp>
        <p:nvSpPr>
          <p:cNvPr id="4" name="Text Placeholder 3">
            <a:extLst>
              <a:ext uri="{FF2B5EF4-FFF2-40B4-BE49-F238E27FC236}">
                <a16:creationId xmlns:a16="http://schemas.microsoft.com/office/drawing/2014/main" id="{57B81DBD-3CF8-46EA-A014-B99F945E5DB8}"/>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122255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63CAD-0045-4EF3-B3B0-CB9F2084B0EE}"/>
              </a:ext>
            </a:extLst>
          </p:cNvPr>
          <p:cNvSpPr>
            <a:spLocks noGrp="1"/>
          </p:cNvSpPr>
          <p:nvPr>
            <p:ph type="title"/>
          </p:nvPr>
        </p:nvSpPr>
        <p:spPr/>
        <p:txBody>
          <a:bodyPr/>
          <a:lstStyle/>
          <a:p>
            <a:r>
              <a:rPr lang="en-US"/>
              <a:t>Facebook Post Table + Reactions | La Emilia - 14 of 16</a:t>
            </a:r>
          </a:p>
        </p:txBody>
      </p:sp>
      <p:graphicFrame>
        <p:nvGraphicFramePr>
          <p:cNvPr id="5" name="Table Placeholder 4">
            <a:extLst>
              <a:ext uri="{FF2B5EF4-FFF2-40B4-BE49-F238E27FC236}">
                <a16:creationId xmlns:a16="http://schemas.microsoft.com/office/drawing/2014/main" id="{26FC1CFD-E19D-4E62-9395-A36C328F3EB2}"/>
              </a:ext>
            </a:extLst>
          </p:cNvPr>
          <p:cNvGraphicFramePr>
            <a:graphicFrameLocks noGrp="1"/>
          </p:cNvGraphicFramePr>
          <p:nvPr>
            <p:ph type="tbl" sz="quarter" idx="13"/>
            <p:extLst>
              <p:ext uri="{D42A27DB-BD31-4B8C-83A1-F6EECF244321}">
                <p14:modId xmlns:p14="http://schemas.microsoft.com/office/powerpoint/2010/main" val="3514689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99139292"/>
                    </a:ext>
                  </a:extLst>
                </a:gridCol>
                <a:gridCol w="493776">
                  <a:extLst>
                    <a:ext uri="{9D8B030D-6E8A-4147-A177-3AD203B41FA5}">
                      <a16:colId xmlns:a16="http://schemas.microsoft.com/office/drawing/2014/main" val="3092980990"/>
                    </a:ext>
                  </a:extLst>
                </a:gridCol>
                <a:gridCol w="493776">
                  <a:extLst>
                    <a:ext uri="{9D8B030D-6E8A-4147-A177-3AD203B41FA5}">
                      <a16:colId xmlns:a16="http://schemas.microsoft.com/office/drawing/2014/main" val="265919533"/>
                    </a:ext>
                  </a:extLst>
                </a:gridCol>
                <a:gridCol w="493776">
                  <a:extLst>
                    <a:ext uri="{9D8B030D-6E8A-4147-A177-3AD203B41FA5}">
                      <a16:colId xmlns:a16="http://schemas.microsoft.com/office/drawing/2014/main" val="2262254599"/>
                    </a:ext>
                  </a:extLst>
                </a:gridCol>
                <a:gridCol w="493776">
                  <a:extLst>
                    <a:ext uri="{9D8B030D-6E8A-4147-A177-3AD203B41FA5}">
                      <a16:colId xmlns:a16="http://schemas.microsoft.com/office/drawing/2014/main" val="151142038"/>
                    </a:ext>
                  </a:extLst>
                </a:gridCol>
                <a:gridCol w="493776">
                  <a:extLst>
                    <a:ext uri="{9D8B030D-6E8A-4147-A177-3AD203B41FA5}">
                      <a16:colId xmlns:a16="http://schemas.microsoft.com/office/drawing/2014/main" val="578856200"/>
                    </a:ext>
                  </a:extLst>
                </a:gridCol>
                <a:gridCol w="493776">
                  <a:extLst>
                    <a:ext uri="{9D8B030D-6E8A-4147-A177-3AD203B41FA5}">
                      <a16:colId xmlns:a16="http://schemas.microsoft.com/office/drawing/2014/main" val="3814933550"/>
                    </a:ext>
                  </a:extLst>
                </a:gridCol>
                <a:gridCol w="493776">
                  <a:extLst>
                    <a:ext uri="{9D8B030D-6E8A-4147-A177-3AD203B41FA5}">
                      <a16:colId xmlns:a16="http://schemas.microsoft.com/office/drawing/2014/main" val="2723158524"/>
                    </a:ext>
                  </a:extLst>
                </a:gridCol>
                <a:gridCol w="493776">
                  <a:extLst>
                    <a:ext uri="{9D8B030D-6E8A-4147-A177-3AD203B41FA5}">
                      <a16:colId xmlns:a16="http://schemas.microsoft.com/office/drawing/2014/main" val="4067328446"/>
                    </a:ext>
                  </a:extLst>
                </a:gridCol>
                <a:gridCol w="493776">
                  <a:extLst>
                    <a:ext uri="{9D8B030D-6E8A-4147-A177-3AD203B41FA5}">
                      <a16:colId xmlns:a16="http://schemas.microsoft.com/office/drawing/2014/main" val="4278866118"/>
                    </a:ext>
                  </a:extLst>
                </a:gridCol>
                <a:gridCol w="493776">
                  <a:extLst>
                    <a:ext uri="{9D8B030D-6E8A-4147-A177-3AD203B41FA5}">
                      <a16:colId xmlns:a16="http://schemas.microsoft.com/office/drawing/2014/main" val="3655119770"/>
                    </a:ext>
                  </a:extLst>
                </a:gridCol>
                <a:gridCol w="493776">
                  <a:extLst>
                    <a:ext uri="{9D8B030D-6E8A-4147-A177-3AD203B41FA5}">
                      <a16:colId xmlns:a16="http://schemas.microsoft.com/office/drawing/2014/main" val="2629027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188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- 2021-11-24 18:00:00</a:t>
                      </a:r>
                      <a:r>
                        <a:rPr kumimoji="0" lang="es-ES" sz="1000" b="0" i="0" u="none" strike="noStrike" kern="1200" cap="none" spc="0" normalizeH="0" baseline="0" noProof="0">
                          <a:ln>
                            <a:noFill/>
                          </a:ln>
                          <a:solidFill>
                            <a:prstClr val="black"/>
                          </a:solidFill>
                          <a:effectLst/>
                          <a:uLnTx/>
                          <a:uFillTx/>
                          <a:latin typeface="+mn-lt"/>
                          <a:ea typeface="+mn-ea"/>
                          <a:cs typeface="+mn-cs"/>
                        </a:rPr>
                        <a:t>
 La 250 ya se unió a la familia Dominar, sumate vos también.
Preparate para vivir nuevas historias y nuevos caminos.
Bajaj, sabia decisión.
Consultá precios y planes de financiación en linktr.ee/BajajArgentina.
#BajajArgentina #Dominar250 #NoTeDetengas #SportTourer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54891077"/>
                  </a:ext>
                </a:extLst>
              </a:tr>
            </a:tbl>
          </a:graphicData>
        </a:graphic>
      </p:graphicFrame>
      <p:sp>
        <p:nvSpPr>
          <p:cNvPr id="4" name="Text Placeholder 3">
            <a:extLst>
              <a:ext uri="{FF2B5EF4-FFF2-40B4-BE49-F238E27FC236}">
                <a16:creationId xmlns:a16="http://schemas.microsoft.com/office/drawing/2014/main" id="{2F5D75A7-A7E9-4E32-9E4B-9E609E82F609}"/>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4003331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3491E-FAF0-4A98-B7E0-9D23F7E02E43}"/>
              </a:ext>
            </a:extLst>
          </p:cNvPr>
          <p:cNvSpPr>
            <a:spLocks noGrp="1"/>
          </p:cNvSpPr>
          <p:nvPr>
            <p:ph type="title"/>
          </p:nvPr>
        </p:nvSpPr>
        <p:spPr/>
        <p:txBody>
          <a:bodyPr/>
          <a:lstStyle/>
          <a:p>
            <a:r>
              <a:rPr lang="en-US"/>
              <a:t>Facebook Post Table + Reactions | La Emilia - 15 of 16</a:t>
            </a:r>
          </a:p>
        </p:txBody>
      </p:sp>
      <p:graphicFrame>
        <p:nvGraphicFramePr>
          <p:cNvPr id="5" name="Table Placeholder 4">
            <a:extLst>
              <a:ext uri="{FF2B5EF4-FFF2-40B4-BE49-F238E27FC236}">
                <a16:creationId xmlns:a16="http://schemas.microsoft.com/office/drawing/2014/main" id="{D3C4C6E8-CF21-4C2A-9D4E-D3C271BA0279}"/>
              </a:ext>
            </a:extLst>
          </p:cNvPr>
          <p:cNvGraphicFramePr>
            <a:graphicFrameLocks noGrp="1"/>
          </p:cNvGraphicFramePr>
          <p:nvPr>
            <p:ph type="tbl" sz="quarter" idx="13"/>
            <p:extLst>
              <p:ext uri="{D42A27DB-BD31-4B8C-83A1-F6EECF244321}">
                <p14:modId xmlns:p14="http://schemas.microsoft.com/office/powerpoint/2010/main" val="2414080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39605996"/>
                    </a:ext>
                  </a:extLst>
                </a:gridCol>
                <a:gridCol w="493776">
                  <a:extLst>
                    <a:ext uri="{9D8B030D-6E8A-4147-A177-3AD203B41FA5}">
                      <a16:colId xmlns:a16="http://schemas.microsoft.com/office/drawing/2014/main" val="2636574619"/>
                    </a:ext>
                  </a:extLst>
                </a:gridCol>
                <a:gridCol w="493776">
                  <a:extLst>
                    <a:ext uri="{9D8B030D-6E8A-4147-A177-3AD203B41FA5}">
                      <a16:colId xmlns:a16="http://schemas.microsoft.com/office/drawing/2014/main" val="16086032"/>
                    </a:ext>
                  </a:extLst>
                </a:gridCol>
                <a:gridCol w="493776">
                  <a:extLst>
                    <a:ext uri="{9D8B030D-6E8A-4147-A177-3AD203B41FA5}">
                      <a16:colId xmlns:a16="http://schemas.microsoft.com/office/drawing/2014/main" val="2620989253"/>
                    </a:ext>
                  </a:extLst>
                </a:gridCol>
                <a:gridCol w="493776">
                  <a:extLst>
                    <a:ext uri="{9D8B030D-6E8A-4147-A177-3AD203B41FA5}">
                      <a16:colId xmlns:a16="http://schemas.microsoft.com/office/drawing/2014/main" val="4168063066"/>
                    </a:ext>
                  </a:extLst>
                </a:gridCol>
                <a:gridCol w="493776">
                  <a:extLst>
                    <a:ext uri="{9D8B030D-6E8A-4147-A177-3AD203B41FA5}">
                      <a16:colId xmlns:a16="http://schemas.microsoft.com/office/drawing/2014/main" val="2800332154"/>
                    </a:ext>
                  </a:extLst>
                </a:gridCol>
                <a:gridCol w="493776">
                  <a:extLst>
                    <a:ext uri="{9D8B030D-6E8A-4147-A177-3AD203B41FA5}">
                      <a16:colId xmlns:a16="http://schemas.microsoft.com/office/drawing/2014/main" val="3393547793"/>
                    </a:ext>
                  </a:extLst>
                </a:gridCol>
                <a:gridCol w="493776">
                  <a:extLst>
                    <a:ext uri="{9D8B030D-6E8A-4147-A177-3AD203B41FA5}">
                      <a16:colId xmlns:a16="http://schemas.microsoft.com/office/drawing/2014/main" val="1317263158"/>
                    </a:ext>
                  </a:extLst>
                </a:gridCol>
                <a:gridCol w="493776">
                  <a:extLst>
                    <a:ext uri="{9D8B030D-6E8A-4147-A177-3AD203B41FA5}">
                      <a16:colId xmlns:a16="http://schemas.microsoft.com/office/drawing/2014/main" val="1988334826"/>
                    </a:ext>
                  </a:extLst>
                </a:gridCol>
                <a:gridCol w="493776">
                  <a:extLst>
                    <a:ext uri="{9D8B030D-6E8A-4147-A177-3AD203B41FA5}">
                      <a16:colId xmlns:a16="http://schemas.microsoft.com/office/drawing/2014/main" val="1219344242"/>
                    </a:ext>
                  </a:extLst>
                </a:gridCol>
                <a:gridCol w="493776">
                  <a:extLst>
                    <a:ext uri="{9D8B030D-6E8A-4147-A177-3AD203B41FA5}">
                      <a16:colId xmlns:a16="http://schemas.microsoft.com/office/drawing/2014/main" val="3247627316"/>
                    </a:ext>
                  </a:extLst>
                </a:gridCol>
                <a:gridCol w="493776">
                  <a:extLst>
                    <a:ext uri="{9D8B030D-6E8A-4147-A177-3AD203B41FA5}">
                      <a16:colId xmlns:a16="http://schemas.microsoft.com/office/drawing/2014/main" val="1960802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31627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- 2021-11-26 16:53:37</a:t>
                      </a:r>
                      <a:r>
                        <a:rPr kumimoji="0" lang="es-ES" sz="1000" b="0" i="0" u="none" strike="noStrike" kern="1200" cap="none" spc="0" normalizeH="0" baseline="0" noProof="0">
                          <a:ln>
                            <a:noFill/>
                          </a:ln>
                          <a:solidFill>
                            <a:prstClr val="black"/>
                          </a:solidFill>
                          <a:effectLst/>
                          <a:uLnTx/>
                          <a:uFillTx/>
                          <a:latin typeface="+mn-lt"/>
                          <a:ea typeface="+mn-ea"/>
                          <a:cs typeface="+mn-cs"/>
                        </a:rPr>
                        <a:t>
 Seguimos presentando nuestro último modelo, el de mayor cilindrada de la familia Benelli, la 𝟕𝟓𝟐𝐒.
Además de su imponente diseño, está disponible en 3 colores diferentes.
¿Cuál va mejor con vos?
Conocé más de este modelo en nuestra web o en historias destacas.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83441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- 2021-11-29 20:56:11</a:t>
                      </a:r>
                      <a:r>
                        <a:rPr kumimoji="0" lang="es-ES" sz="1000" b="0" i="0" u="none" strike="noStrike" kern="1200" cap="none" spc="0" normalizeH="0" baseline="0" noProof="0">
                          <a:ln>
                            <a:noFill/>
                          </a:ln>
                          <a:solidFill>
                            <a:prstClr val="black"/>
                          </a:solidFill>
                          <a:effectLst/>
                          <a:uLnTx/>
                          <a:uFillTx/>
                          <a:latin typeface="+mn-lt"/>
                          <a:ea typeface="+mn-ea"/>
                          <a:cs typeface="+mn-cs"/>
                        </a:rPr>
                        <a:t>
 Te mostramos lo que fue el YRA Test Ride junto a nuestro concesionario oficial BRM, este fin de semana. ¡Muchas gracias a todos por participar!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23690408"/>
                  </a:ext>
                </a:extLst>
              </a:tr>
            </a:tbl>
          </a:graphicData>
        </a:graphic>
      </p:graphicFrame>
      <p:sp>
        <p:nvSpPr>
          <p:cNvPr id="4" name="Text Placeholder 3">
            <a:extLst>
              <a:ext uri="{FF2B5EF4-FFF2-40B4-BE49-F238E27FC236}">
                <a16:creationId xmlns:a16="http://schemas.microsoft.com/office/drawing/2014/main" id="{E97FAE6B-075B-405E-B405-7DCE4B7C9A85}"/>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4414780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3C3CF-577E-44A2-A932-555B53EDE5AC}"/>
              </a:ext>
            </a:extLst>
          </p:cNvPr>
          <p:cNvSpPr>
            <a:spLocks noGrp="1"/>
          </p:cNvSpPr>
          <p:nvPr>
            <p:ph type="title"/>
          </p:nvPr>
        </p:nvSpPr>
        <p:spPr/>
        <p:txBody>
          <a:bodyPr/>
          <a:lstStyle/>
          <a:p>
            <a:r>
              <a:rPr lang="en-US"/>
              <a:t>Facebook Post Table + Reactions | La Emilia - 16 of 16</a:t>
            </a:r>
          </a:p>
        </p:txBody>
      </p:sp>
      <p:graphicFrame>
        <p:nvGraphicFramePr>
          <p:cNvPr id="5" name="Table Placeholder 4">
            <a:extLst>
              <a:ext uri="{FF2B5EF4-FFF2-40B4-BE49-F238E27FC236}">
                <a16:creationId xmlns:a16="http://schemas.microsoft.com/office/drawing/2014/main" id="{5A998099-5721-42BD-9B26-3910F6FF3913}"/>
              </a:ext>
            </a:extLst>
          </p:cNvPr>
          <p:cNvGraphicFramePr>
            <a:graphicFrameLocks noGrp="1"/>
          </p:cNvGraphicFramePr>
          <p:nvPr>
            <p:ph type="tbl" sz="quarter" idx="13"/>
            <p:extLst>
              <p:ext uri="{D42A27DB-BD31-4B8C-83A1-F6EECF244321}">
                <p14:modId xmlns:p14="http://schemas.microsoft.com/office/powerpoint/2010/main" val="575263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30923941"/>
                    </a:ext>
                  </a:extLst>
                </a:gridCol>
                <a:gridCol w="493776">
                  <a:extLst>
                    <a:ext uri="{9D8B030D-6E8A-4147-A177-3AD203B41FA5}">
                      <a16:colId xmlns:a16="http://schemas.microsoft.com/office/drawing/2014/main" val="3293190787"/>
                    </a:ext>
                  </a:extLst>
                </a:gridCol>
                <a:gridCol w="493776">
                  <a:extLst>
                    <a:ext uri="{9D8B030D-6E8A-4147-A177-3AD203B41FA5}">
                      <a16:colId xmlns:a16="http://schemas.microsoft.com/office/drawing/2014/main" val="2510993159"/>
                    </a:ext>
                  </a:extLst>
                </a:gridCol>
                <a:gridCol w="493776">
                  <a:extLst>
                    <a:ext uri="{9D8B030D-6E8A-4147-A177-3AD203B41FA5}">
                      <a16:colId xmlns:a16="http://schemas.microsoft.com/office/drawing/2014/main" val="44836512"/>
                    </a:ext>
                  </a:extLst>
                </a:gridCol>
                <a:gridCol w="493776">
                  <a:extLst>
                    <a:ext uri="{9D8B030D-6E8A-4147-A177-3AD203B41FA5}">
                      <a16:colId xmlns:a16="http://schemas.microsoft.com/office/drawing/2014/main" val="1393426360"/>
                    </a:ext>
                  </a:extLst>
                </a:gridCol>
                <a:gridCol w="493776">
                  <a:extLst>
                    <a:ext uri="{9D8B030D-6E8A-4147-A177-3AD203B41FA5}">
                      <a16:colId xmlns:a16="http://schemas.microsoft.com/office/drawing/2014/main" val="352970883"/>
                    </a:ext>
                  </a:extLst>
                </a:gridCol>
                <a:gridCol w="493776">
                  <a:extLst>
                    <a:ext uri="{9D8B030D-6E8A-4147-A177-3AD203B41FA5}">
                      <a16:colId xmlns:a16="http://schemas.microsoft.com/office/drawing/2014/main" val="2538014895"/>
                    </a:ext>
                  </a:extLst>
                </a:gridCol>
                <a:gridCol w="493776">
                  <a:extLst>
                    <a:ext uri="{9D8B030D-6E8A-4147-A177-3AD203B41FA5}">
                      <a16:colId xmlns:a16="http://schemas.microsoft.com/office/drawing/2014/main" val="1480323687"/>
                    </a:ext>
                  </a:extLst>
                </a:gridCol>
                <a:gridCol w="493776">
                  <a:extLst>
                    <a:ext uri="{9D8B030D-6E8A-4147-A177-3AD203B41FA5}">
                      <a16:colId xmlns:a16="http://schemas.microsoft.com/office/drawing/2014/main" val="2168917864"/>
                    </a:ext>
                  </a:extLst>
                </a:gridCol>
                <a:gridCol w="493776">
                  <a:extLst>
                    <a:ext uri="{9D8B030D-6E8A-4147-A177-3AD203B41FA5}">
                      <a16:colId xmlns:a16="http://schemas.microsoft.com/office/drawing/2014/main" val="3475999896"/>
                    </a:ext>
                  </a:extLst>
                </a:gridCol>
                <a:gridCol w="493776">
                  <a:extLst>
                    <a:ext uri="{9D8B030D-6E8A-4147-A177-3AD203B41FA5}">
                      <a16:colId xmlns:a16="http://schemas.microsoft.com/office/drawing/2014/main" val="3751545156"/>
                    </a:ext>
                  </a:extLst>
                </a:gridCol>
                <a:gridCol w="493776">
                  <a:extLst>
                    <a:ext uri="{9D8B030D-6E8A-4147-A177-3AD203B41FA5}">
                      <a16:colId xmlns:a16="http://schemas.microsoft.com/office/drawing/2014/main" val="3881769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91519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- 2021-12-13 12:00:06</a:t>
                      </a:r>
                      <a:r>
                        <a:rPr kumimoji="0" lang="es-ES" sz="1000" b="0" i="0" u="none" strike="noStrike" kern="1200" cap="none" spc="0" normalizeH="0" baseline="0" noProof="0">
                          <a:ln>
                            <a:noFill/>
                          </a:ln>
                          <a:solidFill>
                            <a:prstClr val="black"/>
                          </a:solidFill>
                          <a:effectLst/>
                          <a:uLnTx/>
                          <a:uFillTx/>
                          <a:latin typeface="+mn-lt"/>
                          <a:ea typeface="+mn-ea"/>
                          <a:cs typeface="+mn-cs"/>
                        </a:rPr>
                        <a:t>
 Tu moto es una parte de vos, confiala a las mejores manos.
#Postventa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97073561"/>
                  </a:ext>
                </a:extLst>
              </a:tr>
            </a:tbl>
          </a:graphicData>
        </a:graphic>
      </p:graphicFrame>
      <p:sp>
        <p:nvSpPr>
          <p:cNvPr id="4" name="Text Placeholder 3">
            <a:extLst>
              <a:ext uri="{FF2B5EF4-FFF2-40B4-BE49-F238E27FC236}">
                <a16:creationId xmlns:a16="http://schemas.microsoft.com/office/drawing/2014/main" id="{874E6500-7D41-4A24-BED3-AC842903DB58}"/>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2783532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DC52B-C763-481A-848E-4FFFE5478D5E}"/>
              </a:ext>
            </a:extLst>
          </p:cNvPr>
          <p:cNvSpPr>
            <a:spLocks noGrp="1"/>
          </p:cNvSpPr>
          <p:nvPr>
            <p:ph type="title"/>
          </p:nvPr>
        </p:nvSpPr>
        <p:spPr/>
        <p:txBody>
          <a:bodyPr/>
          <a:lstStyle/>
          <a:p>
            <a:r>
              <a:rPr lang="en-US"/>
              <a:t>Facebook User Posts | La Emilia</a:t>
            </a:r>
          </a:p>
        </p:txBody>
      </p:sp>
      <p:graphicFrame>
        <p:nvGraphicFramePr>
          <p:cNvPr id="6" name="Chart Placeholder 5">
            <a:extLst>
              <a:ext uri="{FF2B5EF4-FFF2-40B4-BE49-F238E27FC236}">
                <a16:creationId xmlns:a16="http://schemas.microsoft.com/office/drawing/2014/main" id="{59549B79-BD6B-46BF-BEB5-25C4F30CA479}"/>
              </a:ext>
            </a:extLst>
          </p:cNvPr>
          <p:cNvGraphicFramePr>
            <a:graphicFrameLocks noGrp="1"/>
          </p:cNvGraphicFramePr>
          <p:nvPr>
            <p:ph type="chart" sz="quarter" idx="13"/>
            <p:extLst>
              <p:ext uri="{D42A27DB-BD31-4B8C-83A1-F6EECF244321}">
                <p14:modId xmlns:p14="http://schemas.microsoft.com/office/powerpoint/2010/main" val="4441367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D164AB-F639-423E-ACDE-18D2F428DEB2}"/>
              </a:ext>
            </a:extLst>
          </p:cNvPr>
          <p:cNvSpPr>
            <a:spLocks noGrp="1"/>
          </p:cNvSpPr>
          <p:nvPr>
            <p:ph type="body" sz="quarter" idx="14"/>
          </p:nvPr>
        </p:nvSpPr>
        <p:spPr/>
        <p:txBody>
          <a:bodyPr/>
          <a:lstStyle/>
          <a:p>
            <a:r>
              <a:rPr lang="en-US"/>
              <a:t>11/20/2021 - 12/14/2021</a:t>
            </a:r>
          </a:p>
        </p:txBody>
      </p:sp>
      <p:sp>
        <p:nvSpPr>
          <p:cNvPr id="5" name="Footer Placeholder 4">
            <a:extLst>
              <a:ext uri="{FF2B5EF4-FFF2-40B4-BE49-F238E27FC236}">
                <a16:creationId xmlns:a16="http://schemas.microsoft.com/office/drawing/2014/main" id="{1BF1BB67-8A68-4A74-A257-6EF184CD02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0039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640E8-50CA-4BE3-9D45-642BEA83B742}"/>
              </a:ext>
            </a:extLst>
          </p:cNvPr>
          <p:cNvSpPr>
            <a:spLocks noGrp="1"/>
          </p:cNvSpPr>
          <p:nvPr>
            <p:ph type="title"/>
          </p:nvPr>
        </p:nvSpPr>
        <p:spPr/>
        <p:txBody>
          <a:bodyPr/>
          <a:lstStyle/>
          <a:p>
            <a:r>
              <a:rPr lang="en-US"/>
              <a:t>Facebook User Posts Table | La Emilia - 1 of 2</a:t>
            </a:r>
          </a:p>
        </p:txBody>
      </p:sp>
      <p:graphicFrame>
        <p:nvGraphicFramePr>
          <p:cNvPr id="5" name="Table Placeholder 4">
            <a:extLst>
              <a:ext uri="{FF2B5EF4-FFF2-40B4-BE49-F238E27FC236}">
                <a16:creationId xmlns:a16="http://schemas.microsoft.com/office/drawing/2014/main" id="{ECE044A1-6EA8-4A8C-AB7F-30B53EB8650D}"/>
              </a:ext>
            </a:extLst>
          </p:cNvPr>
          <p:cNvGraphicFramePr>
            <a:graphicFrameLocks noGrp="1"/>
          </p:cNvGraphicFramePr>
          <p:nvPr>
            <p:ph type="tbl" sz="quarter" idx="13"/>
            <p:extLst>
              <p:ext uri="{D42A27DB-BD31-4B8C-83A1-F6EECF244321}">
                <p14:modId xmlns:p14="http://schemas.microsoft.com/office/powerpoint/2010/main" val="2565783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735804457"/>
                    </a:ext>
                  </a:extLst>
                </a:gridCol>
                <a:gridCol w="1152144">
                  <a:extLst>
                    <a:ext uri="{9D8B030D-6E8A-4147-A177-3AD203B41FA5}">
                      <a16:colId xmlns:a16="http://schemas.microsoft.com/office/drawing/2014/main" val="2437994479"/>
                    </a:ext>
                  </a:extLst>
                </a:gridCol>
                <a:gridCol w="1152144">
                  <a:extLst>
                    <a:ext uri="{9D8B030D-6E8A-4147-A177-3AD203B41FA5}">
                      <a16:colId xmlns:a16="http://schemas.microsoft.com/office/drawing/2014/main" val="2611798220"/>
                    </a:ext>
                  </a:extLst>
                </a:gridCol>
                <a:gridCol w="1152144">
                  <a:extLst>
                    <a:ext uri="{9D8B030D-6E8A-4147-A177-3AD203B41FA5}">
                      <a16:colId xmlns:a16="http://schemas.microsoft.com/office/drawing/2014/main" val="3969853719"/>
                    </a:ext>
                  </a:extLst>
                </a:gridCol>
                <a:gridCol w="1152144">
                  <a:extLst>
                    <a:ext uri="{9D8B030D-6E8A-4147-A177-3AD203B41FA5}">
                      <a16:colId xmlns:a16="http://schemas.microsoft.com/office/drawing/2014/main" val="3845128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98940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- 2021-11-20 10:52:18</a:t>
                      </a:r>
                      <a:r>
                        <a:rPr kumimoji="0" lang="es-ES" sz="1000" b="0" i="0" u="none" strike="noStrike" kern="1200" cap="none" spc="0" normalizeH="0" baseline="0" noProof="0">
                          <a:ln>
                            <a:noFill/>
                          </a:ln>
                          <a:solidFill>
                            <a:prstClr val="black"/>
                          </a:solidFill>
                          <a:effectLst/>
                          <a:uLnTx/>
                          <a:uFillTx/>
                          <a:latin typeface="+mn-lt"/>
                          <a:ea typeface="+mn-ea"/>
                          <a:cs typeface="+mn-cs"/>
                        </a:rPr>
                        <a:t>
 COMPRE UNA ROUSER 160 0KM EN ARRATE MOTOS DE MAR DEL PLATA HACE 20 DIAS Y ME QUEMA EL FUSIBLE CONSTANTEMENTE Y NO ME DAN SOLUCION . HOY 20/11 SALI ALAS 6 AM A TRABAJAR Y ME DEJO EN LA CALLE. QUE PUEDO HACER ?
CONTACTO 2983-642619  /2983 640685.
ESPERO UNA SOLUCION PRONTA DE ALGUIEN QUE REPRESENTE A ROUSER BAJAJ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2674685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- 2021-11-20 10:56:40</a:t>
                      </a:r>
                      <a:r>
                        <a:rPr kumimoji="0" lang="es-ES" sz="1000" b="0" i="0" u="none" strike="noStrike" kern="1200" cap="none" spc="0" normalizeH="0" baseline="0" noProof="0">
                          <a:ln>
                            <a:noFill/>
                          </a:ln>
                          <a:solidFill>
                            <a:prstClr val="black"/>
                          </a:solidFill>
                          <a:effectLst/>
                          <a:uLnTx/>
                          <a:uFillTx/>
                          <a:latin typeface="+mn-lt"/>
                          <a:ea typeface="+mn-ea"/>
                          <a:cs typeface="+mn-cs"/>
                        </a:rPr>
                        <a:t>
 COMPRE UNA ROUSER 160 0KM EN ARRATE MOTOS DE MAR DEL PLATA HACE 20 DIAS Y ME QUEMA EL FUSIBLE CONSTANTEMENTE Y NO ME DAN SOLUCION . HOY 20/11 SALI ALAS 6 AM A TRABAJAR Y ME DEJO EN LA CALLE. QUE PUEDO HACER ?
CONTACTO 2983-642619  /2983 640685.
ESPERO UNA SOLUCION PRONTA DE ALGUIEN QUE REPRESENTE A ROUSER BAJAJ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1247468916"/>
                  </a:ext>
                </a:extLst>
              </a:tr>
            </a:tbl>
          </a:graphicData>
        </a:graphic>
      </p:graphicFrame>
      <p:sp>
        <p:nvSpPr>
          <p:cNvPr id="4" name="Text Placeholder 3">
            <a:extLst>
              <a:ext uri="{FF2B5EF4-FFF2-40B4-BE49-F238E27FC236}">
                <a16:creationId xmlns:a16="http://schemas.microsoft.com/office/drawing/2014/main" id="{4EE4D87E-69A4-49A4-87A3-2E8104657B09}"/>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9473986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4ABFF-5BDE-4CD4-8055-2ABA3476B21F}"/>
              </a:ext>
            </a:extLst>
          </p:cNvPr>
          <p:cNvSpPr>
            <a:spLocks noGrp="1"/>
          </p:cNvSpPr>
          <p:nvPr>
            <p:ph type="title"/>
          </p:nvPr>
        </p:nvSpPr>
        <p:spPr/>
        <p:txBody>
          <a:bodyPr/>
          <a:lstStyle/>
          <a:p>
            <a:r>
              <a:rPr lang="en-US"/>
              <a:t>Facebook User Posts Table | La Emilia - 2 of 2</a:t>
            </a:r>
          </a:p>
        </p:txBody>
      </p:sp>
      <p:graphicFrame>
        <p:nvGraphicFramePr>
          <p:cNvPr id="5" name="Table Placeholder 4">
            <a:extLst>
              <a:ext uri="{FF2B5EF4-FFF2-40B4-BE49-F238E27FC236}">
                <a16:creationId xmlns:a16="http://schemas.microsoft.com/office/drawing/2014/main" id="{C026A4C0-F71F-457C-A87A-462650B24AAC}"/>
              </a:ext>
            </a:extLst>
          </p:cNvPr>
          <p:cNvGraphicFramePr>
            <a:graphicFrameLocks noGrp="1"/>
          </p:cNvGraphicFramePr>
          <p:nvPr>
            <p:ph type="tbl" sz="quarter" idx="13"/>
            <p:extLst>
              <p:ext uri="{D42A27DB-BD31-4B8C-83A1-F6EECF244321}">
                <p14:modId xmlns:p14="http://schemas.microsoft.com/office/powerpoint/2010/main" val="483322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844540463"/>
                    </a:ext>
                  </a:extLst>
                </a:gridCol>
                <a:gridCol w="1152144">
                  <a:extLst>
                    <a:ext uri="{9D8B030D-6E8A-4147-A177-3AD203B41FA5}">
                      <a16:colId xmlns:a16="http://schemas.microsoft.com/office/drawing/2014/main" val="1151724238"/>
                    </a:ext>
                  </a:extLst>
                </a:gridCol>
                <a:gridCol w="1152144">
                  <a:extLst>
                    <a:ext uri="{9D8B030D-6E8A-4147-A177-3AD203B41FA5}">
                      <a16:colId xmlns:a16="http://schemas.microsoft.com/office/drawing/2014/main" val="760051770"/>
                    </a:ext>
                  </a:extLst>
                </a:gridCol>
                <a:gridCol w="1152144">
                  <a:extLst>
                    <a:ext uri="{9D8B030D-6E8A-4147-A177-3AD203B41FA5}">
                      <a16:colId xmlns:a16="http://schemas.microsoft.com/office/drawing/2014/main" val="3120751655"/>
                    </a:ext>
                  </a:extLst>
                </a:gridCol>
                <a:gridCol w="1152144">
                  <a:extLst>
                    <a:ext uri="{9D8B030D-6E8A-4147-A177-3AD203B41FA5}">
                      <a16:colId xmlns:a16="http://schemas.microsoft.com/office/drawing/2014/main" val="1865971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05675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- 2021-11-25 13:20:18</a:t>
                      </a:r>
                      <a:r>
                        <a:rPr kumimoji="0" lang="es-ES" sz="1000" b="0" i="0" u="none" strike="noStrike" kern="1200" cap="none" spc="0" normalizeH="0" baseline="0" noProof="0">
                          <a:ln>
                            <a:noFill/>
                          </a:ln>
                          <a:solidFill>
                            <a:prstClr val="black"/>
                          </a:solidFill>
                          <a:effectLst/>
                          <a:uLnTx/>
                          <a:uFillTx/>
                          <a:latin typeface="+mn-lt"/>
                          <a:ea typeface="+mn-ea"/>
                          <a:cs typeface="+mn-cs"/>
                        </a:rPr>
                        <a:t>
 Unos ladrones, estoy en tierra del fuego, no tienen consecionaria, le tuve que hacer el service particular... No me reconocen la garantía... Siendo que no tienen consecionaria acá para hacer los service... Los voy a escrachar en todos lados por ladrones.!!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152370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- 2021-12-08 15:36:00</a:t>
                      </a:r>
                      <a:r>
                        <a:rPr kumimoji="0" lang="es-ES" sz="1000" b="0" i="0" u="none" strike="noStrike" kern="1200" cap="none" spc="0" normalizeH="0" baseline="0" noProof="0">
                          <a:ln>
                            <a:noFill/>
                          </a:ln>
                          <a:solidFill>
                            <a:prstClr val="black"/>
                          </a:solidFill>
                          <a:effectLst/>
                          <a:uLnTx/>
                          <a:uFillTx/>
                          <a:latin typeface="+mn-lt"/>
                          <a:ea typeface="+mn-ea"/>
                          <a:cs typeface="+mn-cs"/>
                        </a:rPr>
                        <a:t>
 Buenas gente! Estoy precisando el Kit De Cerradura Dominar 400 UG, codigo Jf232618. NO logro conseguirlo en mi concesionaria oficial. Me podia indicar como puedo hacer para comprarles uno? Me robaron la moto y me lo destrozaron, no puedo usar esta gran moto hasta no conseguirlo. Muchas gracias y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2012093899"/>
                  </a:ext>
                </a:extLst>
              </a:tr>
            </a:tbl>
          </a:graphicData>
        </a:graphic>
      </p:graphicFrame>
      <p:sp>
        <p:nvSpPr>
          <p:cNvPr id="4" name="Text Placeholder 3">
            <a:extLst>
              <a:ext uri="{FF2B5EF4-FFF2-40B4-BE49-F238E27FC236}">
                <a16:creationId xmlns:a16="http://schemas.microsoft.com/office/drawing/2014/main" id="{9E6F07AA-665A-4122-BAF6-287657E29E18}"/>
              </a:ext>
            </a:extLst>
          </p:cNvPr>
          <p:cNvSpPr>
            <a:spLocks noGrp="1"/>
          </p:cNvSpPr>
          <p:nvPr>
            <p:ph type="body" sz="quarter" idx="14"/>
          </p:nvPr>
        </p:nvSpPr>
        <p:spPr/>
        <p:txBody>
          <a:bodyPr/>
          <a:lstStyle/>
          <a:p>
            <a:r>
              <a:rPr lang="en-US"/>
              <a:t>11/20/2021 - 12/14/2021</a:t>
            </a:r>
          </a:p>
        </p:txBody>
      </p:sp>
    </p:spTree>
    <p:extLst>
      <p:ext uri="{BB962C8B-B14F-4D97-AF65-F5344CB8AC3E}">
        <p14:creationId xmlns:p14="http://schemas.microsoft.com/office/powerpoint/2010/main" val="388603704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1378</Words>
  <Application>Microsoft Office PowerPoint</Application>
  <PresentationFormat>On-screen Show (4:3)</PresentationFormat>
  <Paragraphs>747</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FACEBOOK NUEVO - La emilia usar</vt:lpstr>
      <vt:lpstr>Facebook Key Metrics Table | La Emilia</vt:lpstr>
      <vt:lpstr>Facebook Key Metrics Radar | La Emilia</vt:lpstr>
      <vt:lpstr>Facebook Fans Change Per Weekday | La Emilia</vt:lpstr>
      <vt:lpstr>Facebook Page Likes Total | La Emilia</vt:lpstr>
      <vt:lpstr>Facebook Own Posts | La Emilia</vt:lpstr>
      <vt:lpstr>Facebook Fans Change | La Emilia</vt:lpstr>
      <vt:lpstr>Facebook Own Posts By Weekday | La Emilia</vt:lpstr>
      <vt:lpstr>Facebook Fans Change Rate | La Emilia</vt:lpstr>
      <vt:lpstr>Facebook Interactions Distribution | La Emilia</vt:lpstr>
      <vt:lpstr>Facebook Own Posts By Hour | La Emilia</vt:lpstr>
      <vt:lpstr>Facebook Interaction Rate By Weekday | La Emilia</vt:lpstr>
      <vt:lpstr>Facebook Interaction Rate By Post Type | La Emilia</vt:lpstr>
      <vt:lpstr>Facebook Post Type Distribution Per Profile | La Emilia</vt:lpstr>
      <vt:lpstr>Facebook Interaction Rate | La Emilia</vt:lpstr>
      <vt:lpstr>Facebook Interaction Rate By Hour | La Emilia</vt:lpstr>
      <vt:lpstr>Facebook Hashtag Detection | La Emilia</vt:lpstr>
      <vt:lpstr>Facebook Post Table + Reactions | La Emilia - 1 of 16</vt:lpstr>
      <vt:lpstr>Facebook Post Table + Reactions | La Emilia - 2 of 16</vt:lpstr>
      <vt:lpstr>Facebook Post Table + Reactions | La Emilia - 3 of 16</vt:lpstr>
      <vt:lpstr>Facebook Post Table + Reactions | La Emilia - 4 of 16</vt:lpstr>
      <vt:lpstr>Facebook Post Table + Reactions | La Emilia - 5 of 16</vt:lpstr>
      <vt:lpstr>Facebook Post Table + Reactions | La Emilia - 6 of 16</vt:lpstr>
      <vt:lpstr>Facebook Post Table + Reactions | La Emilia - 7 of 16</vt:lpstr>
      <vt:lpstr>Facebook Post Table + Reactions | La Emilia - 8 of 16</vt:lpstr>
      <vt:lpstr>Facebook Post Table + Reactions | La Emilia - 9 of 16</vt:lpstr>
      <vt:lpstr>Facebook Post Table + Reactions | La Emilia - 10 of 16</vt:lpstr>
      <vt:lpstr>Facebook Post Table + Reactions | La Emilia - 11 of 16</vt:lpstr>
      <vt:lpstr>Facebook Post Table + Reactions | La Emilia - 12 of 16</vt:lpstr>
      <vt:lpstr>Facebook Post Table + Reactions | La Emilia - 13 of 16</vt:lpstr>
      <vt:lpstr>Facebook Post Table + Reactions | La Emilia - 14 of 16</vt:lpstr>
      <vt:lpstr>Facebook Post Table + Reactions | La Emilia - 15 of 16</vt:lpstr>
      <vt:lpstr>Facebook Post Table + Reactions | La Emilia - 16 of 16</vt:lpstr>
      <vt:lpstr>Facebook User Posts | La Emilia</vt:lpstr>
      <vt:lpstr>Facebook User Posts Table | La Emilia - 1 of 2</vt:lpstr>
      <vt:lpstr>Facebook User Posts Table | La Emilia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2021-12-14T22:18:59Z</dcterms:created>
  <dcterms:modified xsi:type="dcterms:W3CDTF">2021-12-14T22:20:08Z</dcterms:modified>
</cp:coreProperties>
</file>